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61" r:id="rId1"/>
  </p:sldMasterIdLst>
  <p:notesMasterIdLst>
    <p:notesMasterId r:id="rId2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</p:sldIdLst>
  <p:sldSz cx="13004800" cy="97536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1pPr>
    <a:lvl2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2pPr>
    <a:lvl3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3pPr>
    <a:lvl4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4pPr>
    <a:lvl5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5pPr>
    <a:lvl6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6pPr>
    <a:lvl7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7pPr>
    <a:lvl8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8pPr>
    <a:lvl9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797A7C">
              <a:alpha val="30000"/>
            </a:srgbClr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solidFill>
            <a:srgbClr val="0F5F0C"/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solidFill>
            <a:srgbClr val="0365C0"/>
          </a:solidFill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solidFill>
            <a:srgbClr val="0365C0"/>
          </a:solidFill>
        </a:fill>
      </a:tcStyle>
    </a:firstRow>
  </a:tblStyle>
  <a:tblStyle styleId="{C7B018BB-80A7-4F77-B60F-C8B233D01FF8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BCBCB"/>
              </a:solidFill>
              <a:prstDash val="solid"/>
              <a:miter lim="400000"/>
            </a:ln>
          </a:left>
          <a:right>
            <a:ln w="12700" cap="flat">
              <a:solidFill>
                <a:srgbClr val="CBCBCB"/>
              </a:solidFill>
              <a:prstDash val="solid"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solidFill>
                <a:srgbClr val="CBCBCB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87CED4">
              <a:alpha val="20000"/>
            </a:srgbClr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BCBCB"/>
              </a:solidFill>
              <a:prstDash val="solid"/>
              <a:miter lim="400000"/>
            </a:ln>
          </a:left>
          <a:right>
            <a:ln w="12700" cap="flat">
              <a:solidFill>
                <a:srgbClr val="CBCBCB"/>
              </a:solidFill>
              <a:prstDash val="solid"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solidFill>
                <a:srgbClr val="CBCBCB"/>
              </a:solidFill>
              <a:prstDash val="solid"/>
              <a:miter lim="400000"/>
            </a:ln>
          </a:insideV>
        </a:tcBdr>
        <a:fill>
          <a:solidFill>
            <a:srgbClr val="398CCE"/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BCBCB"/>
              </a:solidFill>
              <a:prstDash val="solid"/>
              <a:miter lim="400000"/>
            </a:ln>
          </a:left>
          <a:right>
            <a:ln w="12700" cap="flat">
              <a:solidFill>
                <a:srgbClr val="CBCBCB"/>
              </a:solidFill>
              <a:prstDash val="solid"/>
              <a:miter lim="400000"/>
            </a:ln>
          </a:right>
          <a:top>
            <a:ln w="254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solidFill>
                <a:srgbClr val="CBCBCB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BCBCB"/>
              </a:solidFill>
              <a:prstDash val="solid"/>
              <a:miter lim="400000"/>
            </a:ln>
          </a:left>
          <a:right>
            <a:ln w="12700" cap="flat">
              <a:solidFill>
                <a:srgbClr val="CBCBCB"/>
              </a:solidFill>
              <a:prstDash val="solid"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solidFill>
                <a:srgbClr val="CBCBCB"/>
              </a:solidFill>
              <a:prstDash val="solid"/>
              <a:miter lim="400000"/>
            </a:ln>
          </a:insideV>
        </a:tcBdr>
        <a:fill>
          <a:solidFill>
            <a:srgbClr val="0365C0"/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929292"/>
              </a:solidFill>
              <a:prstDash val="solid"/>
              <a:miter lim="400000"/>
            </a:ln>
          </a:top>
          <a:bottom>
            <a:ln w="12700" cap="flat">
              <a:solidFill>
                <a:srgbClr val="929292"/>
              </a:solidFill>
              <a:prstDash val="solid"/>
              <a:miter lim="400000"/>
            </a:ln>
          </a:bottom>
          <a:insideH>
            <a:ln w="12700" cap="flat">
              <a:solidFill>
                <a:srgbClr val="929292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5DC123">
              <a:alpha val="19000"/>
            </a:srgbClr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25400" cap="flat">
              <a:solidFill>
                <a:srgbClr val="CBCBCB"/>
              </a:solidFill>
              <a:prstDash val="solid"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2"/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33632E"/>
          </a:solidFill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33632E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797A7C">
              <a:alpha val="30000"/>
            </a:srgbClr>
          </a:solidFill>
        </a:fill>
      </a:tcStyle>
    </a:band2H>
    <a:firstCo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254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6">
              <a:hueOff val="105381"/>
              <a:satOff val="14341"/>
              <a:lumOff val="10801"/>
            </a:schemeClr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254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6">
              <a:hueOff val="105381"/>
              <a:satOff val="14341"/>
              <a:lumOff val="10801"/>
            </a:schemeClr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797A7C">
              <a:alpha val="30000"/>
            </a:srgbClr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BCBCB"/>
              </a:solidFill>
              <a:prstDash val="solid"/>
              <a:miter lim="400000"/>
            </a:ln>
          </a:left>
          <a:right>
            <a:ln w="12700" cap="flat">
              <a:solidFill>
                <a:srgbClr val="CBCBCB"/>
              </a:solidFill>
              <a:prstDash val="solid"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545761"/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777C83"/>
          </a:solidFill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777C83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797A7C">
              <a:alpha val="30000"/>
            </a:srgbClr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2" d="100"/>
          <a:sy n="62" d="100"/>
        </p:scale>
        <p:origin x="162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9722C10-55B3-40BD-9089-0D5EA4CE2CAE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A6274727-1A54-4A97-BF4A-ABCB11545F0E}">
      <dgm:prSet/>
      <dgm:spPr/>
      <dgm:t>
        <a:bodyPr/>
        <a:lstStyle/>
        <a:p>
          <a:r>
            <a:rPr lang="en-US"/>
            <a:t>Planned process for avoiding risks and managing active crises</a:t>
          </a:r>
        </a:p>
      </dgm:t>
    </dgm:pt>
    <dgm:pt modelId="{D8FEAC62-1535-48D3-A76F-FB77451767E9}" type="parTrans" cxnId="{D7419081-4CFE-4123-9842-0A1069E803FA}">
      <dgm:prSet/>
      <dgm:spPr/>
      <dgm:t>
        <a:bodyPr/>
        <a:lstStyle/>
        <a:p>
          <a:endParaRPr lang="en-US"/>
        </a:p>
      </dgm:t>
    </dgm:pt>
    <dgm:pt modelId="{49C2F3C4-091A-4BEF-B01D-3C2D4DBC92DB}" type="sibTrans" cxnId="{D7419081-4CFE-4123-9842-0A1069E803FA}">
      <dgm:prSet/>
      <dgm:spPr/>
      <dgm:t>
        <a:bodyPr/>
        <a:lstStyle/>
        <a:p>
          <a:endParaRPr lang="en-US"/>
        </a:p>
      </dgm:t>
    </dgm:pt>
    <dgm:pt modelId="{916393F7-B6C8-4C66-AA96-332249A94A44}">
      <dgm:prSet/>
      <dgm:spPr/>
      <dgm:t>
        <a:bodyPr/>
        <a:lstStyle/>
        <a:p>
          <a:r>
            <a:rPr lang="en-US"/>
            <a:t>Crises - Danger, Risks, Hazards, Unexpected</a:t>
          </a:r>
        </a:p>
      </dgm:t>
    </dgm:pt>
    <dgm:pt modelId="{8BE4CF22-75AB-49AF-9382-F576D8D96221}" type="parTrans" cxnId="{D1382E97-87C6-4646-9AC3-1B0C58479897}">
      <dgm:prSet/>
      <dgm:spPr/>
      <dgm:t>
        <a:bodyPr/>
        <a:lstStyle/>
        <a:p>
          <a:endParaRPr lang="en-US"/>
        </a:p>
      </dgm:t>
    </dgm:pt>
    <dgm:pt modelId="{5F4227B1-BCD8-425C-A14A-C0CB9B8C9F72}" type="sibTrans" cxnId="{D1382E97-87C6-4646-9AC3-1B0C58479897}">
      <dgm:prSet/>
      <dgm:spPr/>
      <dgm:t>
        <a:bodyPr/>
        <a:lstStyle/>
        <a:p>
          <a:endParaRPr lang="en-US"/>
        </a:p>
      </dgm:t>
    </dgm:pt>
    <dgm:pt modelId="{A76516B4-E4E2-41FE-B30D-B11EE74B1151}">
      <dgm:prSet/>
      <dgm:spPr/>
      <dgm:t>
        <a:bodyPr/>
        <a:lstStyle/>
        <a:p>
          <a:r>
            <a:rPr lang="en-US"/>
            <a:t>Prepare for the unexpected</a:t>
          </a:r>
        </a:p>
      </dgm:t>
    </dgm:pt>
    <dgm:pt modelId="{CD050A63-A87E-4051-BE1B-C1F3597252CA}" type="parTrans" cxnId="{5BC43633-5A20-4F42-B460-A3A231A4149E}">
      <dgm:prSet/>
      <dgm:spPr/>
      <dgm:t>
        <a:bodyPr/>
        <a:lstStyle/>
        <a:p>
          <a:endParaRPr lang="en-US"/>
        </a:p>
      </dgm:t>
    </dgm:pt>
    <dgm:pt modelId="{78A4CA64-1BBD-40A2-88EE-F4248BD00D81}" type="sibTrans" cxnId="{5BC43633-5A20-4F42-B460-A3A231A4149E}">
      <dgm:prSet/>
      <dgm:spPr/>
      <dgm:t>
        <a:bodyPr/>
        <a:lstStyle/>
        <a:p>
          <a:endParaRPr lang="en-US"/>
        </a:p>
      </dgm:t>
    </dgm:pt>
    <dgm:pt modelId="{B0F4BF3D-ECB1-4A1F-A1AD-36F2996A9EC4}">
      <dgm:prSet/>
      <dgm:spPr/>
      <dgm:t>
        <a:bodyPr/>
        <a:lstStyle/>
        <a:p>
          <a:r>
            <a:rPr lang="en-US"/>
            <a:t>Emergency Crisis Plan</a:t>
          </a:r>
        </a:p>
      </dgm:t>
    </dgm:pt>
    <dgm:pt modelId="{9D503DBD-C87E-463D-8950-8191451AB559}" type="parTrans" cxnId="{C162C1A7-38D9-4ABC-8634-37DD490442F6}">
      <dgm:prSet/>
      <dgm:spPr/>
      <dgm:t>
        <a:bodyPr/>
        <a:lstStyle/>
        <a:p>
          <a:endParaRPr lang="en-US"/>
        </a:p>
      </dgm:t>
    </dgm:pt>
    <dgm:pt modelId="{12DBA5C1-EC34-45BB-89C5-3D3E2D4B260D}" type="sibTrans" cxnId="{C162C1A7-38D9-4ABC-8634-37DD490442F6}">
      <dgm:prSet/>
      <dgm:spPr/>
      <dgm:t>
        <a:bodyPr/>
        <a:lstStyle/>
        <a:p>
          <a:endParaRPr lang="en-US"/>
        </a:p>
      </dgm:t>
    </dgm:pt>
    <dgm:pt modelId="{21C4252E-080B-4061-B492-1A50CCF86773}">
      <dgm:prSet/>
      <dgm:spPr/>
      <dgm:t>
        <a:bodyPr/>
        <a:lstStyle/>
        <a:p>
          <a:r>
            <a:rPr lang="en-US"/>
            <a:t>Long Term, Medium or Short Term Impacts</a:t>
          </a:r>
        </a:p>
      </dgm:t>
    </dgm:pt>
    <dgm:pt modelId="{1ABDA07E-A09B-4C3E-831B-2B2261F0E0D6}" type="parTrans" cxnId="{04AACB5A-605D-4764-AE6E-0D719C8FB9DC}">
      <dgm:prSet/>
      <dgm:spPr/>
      <dgm:t>
        <a:bodyPr/>
        <a:lstStyle/>
        <a:p>
          <a:endParaRPr lang="en-US"/>
        </a:p>
      </dgm:t>
    </dgm:pt>
    <dgm:pt modelId="{B0D1C01E-B13C-4429-BFDC-605B12204416}" type="sibTrans" cxnId="{04AACB5A-605D-4764-AE6E-0D719C8FB9DC}">
      <dgm:prSet/>
      <dgm:spPr/>
      <dgm:t>
        <a:bodyPr/>
        <a:lstStyle/>
        <a:p>
          <a:endParaRPr lang="en-US"/>
        </a:p>
      </dgm:t>
    </dgm:pt>
    <dgm:pt modelId="{E95E7FF2-9E5D-4D21-ACF0-612A0F0345AA}">
      <dgm:prSet/>
      <dgm:spPr/>
      <dgm:t>
        <a:bodyPr/>
        <a:lstStyle/>
        <a:p>
          <a:r>
            <a:rPr lang="en-US"/>
            <a:t>Minimise Negative Impacts</a:t>
          </a:r>
        </a:p>
      </dgm:t>
    </dgm:pt>
    <dgm:pt modelId="{2BC8099F-44D7-4410-A202-91468D773BFF}" type="parTrans" cxnId="{A0E166F4-0377-4551-95F7-A5D044D04E0F}">
      <dgm:prSet/>
      <dgm:spPr/>
      <dgm:t>
        <a:bodyPr/>
        <a:lstStyle/>
        <a:p>
          <a:endParaRPr lang="en-US"/>
        </a:p>
      </dgm:t>
    </dgm:pt>
    <dgm:pt modelId="{E5551563-B267-4361-B444-1F31B77AC281}" type="sibTrans" cxnId="{A0E166F4-0377-4551-95F7-A5D044D04E0F}">
      <dgm:prSet/>
      <dgm:spPr/>
      <dgm:t>
        <a:bodyPr/>
        <a:lstStyle/>
        <a:p>
          <a:endParaRPr lang="en-US"/>
        </a:p>
      </dgm:t>
    </dgm:pt>
    <dgm:pt modelId="{BD8C42D4-7CA6-48B2-9D9A-5CB63C640E50}" type="pres">
      <dgm:prSet presAssocID="{49722C10-55B3-40BD-9089-0D5EA4CE2CAE}" presName="linear" presStyleCnt="0">
        <dgm:presLayoutVars>
          <dgm:animLvl val="lvl"/>
          <dgm:resizeHandles val="exact"/>
        </dgm:presLayoutVars>
      </dgm:prSet>
      <dgm:spPr/>
    </dgm:pt>
    <dgm:pt modelId="{99B727DB-DFC5-49E9-80ED-B1712E88C093}" type="pres">
      <dgm:prSet presAssocID="{A6274727-1A54-4A97-BF4A-ABCB11545F0E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B69CB320-A218-4B67-BDBA-0EF106CFC319}" type="pres">
      <dgm:prSet presAssocID="{49C2F3C4-091A-4BEF-B01D-3C2D4DBC92DB}" presName="spacer" presStyleCnt="0"/>
      <dgm:spPr/>
    </dgm:pt>
    <dgm:pt modelId="{4ADB7E65-306E-4785-B4B8-24674A1F96B5}" type="pres">
      <dgm:prSet presAssocID="{916393F7-B6C8-4C66-AA96-332249A94A44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E517926C-E7D1-434E-B463-8B7C2A9236A3}" type="pres">
      <dgm:prSet presAssocID="{5F4227B1-BCD8-425C-A14A-C0CB9B8C9F72}" presName="spacer" presStyleCnt="0"/>
      <dgm:spPr/>
    </dgm:pt>
    <dgm:pt modelId="{1A7F47AB-CFAF-48F0-8C81-9B8206722EDA}" type="pres">
      <dgm:prSet presAssocID="{A76516B4-E4E2-41FE-B30D-B11EE74B1151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31EEA8FC-295F-4949-AEF2-F67D0FFAB98B}" type="pres">
      <dgm:prSet presAssocID="{78A4CA64-1BBD-40A2-88EE-F4248BD00D81}" presName="spacer" presStyleCnt="0"/>
      <dgm:spPr/>
    </dgm:pt>
    <dgm:pt modelId="{610E2DD9-78C5-4F41-9290-598CF5551C3B}" type="pres">
      <dgm:prSet presAssocID="{B0F4BF3D-ECB1-4A1F-A1AD-36F2996A9EC4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1AB823CA-912F-47C7-8541-E544C6B171D2}" type="pres">
      <dgm:prSet presAssocID="{12DBA5C1-EC34-45BB-89C5-3D3E2D4B260D}" presName="spacer" presStyleCnt="0"/>
      <dgm:spPr/>
    </dgm:pt>
    <dgm:pt modelId="{A4F7B957-D7ED-4A52-8AEA-8E1303A91921}" type="pres">
      <dgm:prSet presAssocID="{21C4252E-080B-4061-B492-1A50CCF86773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054BF093-3E96-4F26-9401-9D7779580753}" type="pres">
      <dgm:prSet presAssocID="{B0D1C01E-B13C-4429-BFDC-605B12204416}" presName="spacer" presStyleCnt="0"/>
      <dgm:spPr/>
    </dgm:pt>
    <dgm:pt modelId="{8A6201DA-3212-4DC2-BD5B-ACD36BC06973}" type="pres">
      <dgm:prSet presAssocID="{E95E7FF2-9E5D-4D21-ACF0-612A0F0345AA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FB7A3510-3379-4847-AE5B-8B306716DE88}" type="presOf" srcId="{E95E7FF2-9E5D-4D21-ACF0-612A0F0345AA}" destId="{8A6201DA-3212-4DC2-BD5B-ACD36BC06973}" srcOrd="0" destOrd="0" presId="urn:microsoft.com/office/officeart/2005/8/layout/vList2"/>
    <dgm:cxn modelId="{5BC43633-5A20-4F42-B460-A3A231A4149E}" srcId="{49722C10-55B3-40BD-9089-0D5EA4CE2CAE}" destId="{A76516B4-E4E2-41FE-B30D-B11EE74B1151}" srcOrd="2" destOrd="0" parTransId="{CD050A63-A87E-4051-BE1B-C1F3597252CA}" sibTransId="{78A4CA64-1BBD-40A2-88EE-F4248BD00D81}"/>
    <dgm:cxn modelId="{99ADD33E-E54D-45C8-8CA4-103ABA2F8AE1}" type="presOf" srcId="{21C4252E-080B-4061-B492-1A50CCF86773}" destId="{A4F7B957-D7ED-4A52-8AEA-8E1303A91921}" srcOrd="0" destOrd="0" presId="urn:microsoft.com/office/officeart/2005/8/layout/vList2"/>
    <dgm:cxn modelId="{DCAE034F-3060-499E-9665-DC4380523D0B}" type="presOf" srcId="{916393F7-B6C8-4C66-AA96-332249A94A44}" destId="{4ADB7E65-306E-4785-B4B8-24674A1F96B5}" srcOrd="0" destOrd="0" presId="urn:microsoft.com/office/officeart/2005/8/layout/vList2"/>
    <dgm:cxn modelId="{34F0E258-6A26-4D4C-B4C7-8D9093A6C0AD}" type="presOf" srcId="{B0F4BF3D-ECB1-4A1F-A1AD-36F2996A9EC4}" destId="{610E2DD9-78C5-4F41-9290-598CF5551C3B}" srcOrd="0" destOrd="0" presId="urn:microsoft.com/office/officeart/2005/8/layout/vList2"/>
    <dgm:cxn modelId="{04AACB5A-605D-4764-AE6E-0D719C8FB9DC}" srcId="{49722C10-55B3-40BD-9089-0D5EA4CE2CAE}" destId="{21C4252E-080B-4061-B492-1A50CCF86773}" srcOrd="4" destOrd="0" parTransId="{1ABDA07E-A09B-4C3E-831B-2B2261F0E0D6}" sibTransId="{B0D1C01E-B13C-4429-BFDC-605B12204416}"/>
    <dgm:cxn modelId="{D7419081-4CFE-4123-9842-0A1069E803FA}" srcId="{49722C10-55B3-40BD-9089-0D5EA4CE2CAE}" destId="{A6274727-1A54-4A97-BF4A-ABCB11545F0E}" srcOrd="0" destOrd="0" parTransId="{D8FEAC62-1535-48D3-A76F-FB77451767E9}" sibTransId="{49C2F3C4-091A-4BEF-B01D-3C2D4DBC92DB}"/>
    <dgm:cxn modelId="{C411AD8E-C180-426E-B291-C7FD4682E711}" type="presOf" srcId="{49722C10-55B3-40BD-9089-0D5EA4CE2CAE}" destId="{BD8C42D4-7CA6-48B2-9D9A-5CB63C640E50}" srcOrd="0" destOrd="0" presId="urn:microsoft.com/office/officeart/2005/8/layout/vList2"/>
    <dgm:cxn modelId="{D1382E97-87C6-4646-9AC3-1B0C58479897}" srcId="{49722C10-55B3-40BD-9089-0D5EA4CE2CAE}" destId="{916393F7-B6C8-4C66-AA96-332249A94A44}" srcOrd="1" destOrd="0" parTransId="{8BE4CF22-75AB-49AF-9382-F576D8D96221}" sibTransId="{5F4227B1-BCD8-425C-A14A-C0CB9B8C9F72}"/>
    <dgm:cxn modelId="{C162C1A7-38D9-4ABC-8634-37DD490442F6}" srcId="{49722C10-55B3-40BD-9089-0D5EA4CE2CAE}" destId="{B0F4BF3D-ECB1-4A1F-A1AD-36F2996A9EC4}" srcOrd="3" destOrd="0" parTransId="{9D503DBD-C87E-463D-8950-8191451AB559}" sibTransId="{12DBA5C1-EC34-45BB-89C5-3D3E2D4B260D}"/>
    <dgm:cxn modelId="{79811EBC-E848-4EC5-BD4A-0A7A7B690129}" type="presOf" srcId="{A6274727-1A54-4A97-BF4A-ABCB11545F0E}" destId="{99B727DB-DFC5-49E9-80ED-B1712E88C093}" srcOrd="0" destOrd="0" presId="urn:microsoft.com/office/officeart/2005/8/layout/vList2"/>
    <dgm:cxn modelId="{60CBB3CA-1EAA-49B3-81DB-E18C222113C0}" type="presOf" srcId="{A76516B4-E4E2-41FE-B30D-B11EE74B1151}" destId="{1A7F47AB-CFAF-48F0-8C81-9B8206722EDA}" srcOrd="0" destOrd="0" presId="urn:microsoft.com/office/officeart/2005/8/layout/vList2"/>
    <dgm:cxn modelId="{A0E166F4-0377-4551-95F7-A5D044D04E0F}" srcId="{49722C10-55B3-40BD-9089-0D5EA4CE2CAE}" destId="{E95E7FF2-9E5D-4D21-ACF0-612A0F0345AA}" srcOrd="5" destOrd="0" parTransId="{2BC8099F-44D7-4410-A202-91468D773BFF}" sibTransId="{E5551563-B267-4361-B444-1F31B77AC281}"/>
    <dgm:cxn modelId="{748638E0-E2CE-4585-B11C-EBFFF579E1E6}" type="presParOf" srcId="{BD8C42D4-7CA6-48B2-9D9A-5CB63C640E50}" destId="{99B727DB-DFC5-49E9-80ED-B1712E88C093}" srcOrd="0" destOrd="0" presId="urn:microsoft.com/office/officeart/2005/8/layout/vList2"/>
    <dgm:cxn modelId="{9DD62577-F969-4555-90B2-7730CB5920B8}" type="presParOf" srcId="{BD8C42D4-7CA6-48B2-9D9A-5CB63C640E50}" destId="{B69CB320-A218-4B67-BDBA-0EF106CFC319}" srcOrd="1" destOrd="0" presId="urn:microsoft.com/office/officeart/2005/8/layout/vList2"/>
    <dgm:cxn modelId="{EF0C826F-C306-4004-81AD-09CA80CE5775}" type="presParOf" srcId="{BD8C42D4-7CA6-48B2-9D9A-5CB63C640E50}" destId="{4ADB7E65-306E-4785-B4B8-24674A1F96B5}" srcOrd="2" destOrd="0" presId="urn:microsoft.com/office/officeart/2005/8/layout/vList2"/>
    <dgm:cxn modelId="{3E779668-00C0-4F0B-A8EF-4929C8B02854}" type="presParOf" srcId="{BD8C42D4-7CA6-48B2-9D9A-5CB63C640E50}" destId="{E517926C-E7D1-434E-B463-8B7C2A9236A3}" srcOrd="3" destOrd="0" presId="urn:microsoft.com/office/officeart/2005/8/layout/vList2"/>
    <dgm:cxn modelId="{2C09C364-11C0-4573-A5FA-522662B37F28}" type="presParOf" srcId="{BD8C42D4-7CA6-48B2-9D9A-5CB63C640E50}" destId="{1A7F47AB-CFAF-48F0-8C81-9B8206722EDA}" srcOrd="4" destOrd="0" presId="urn:microsoft.com/office/officeart/2005/8/layout/vList2"/>
    <dgm:cxn modelId="{883C8273-8A86-4592-95BA-4735282E09B2}" type="presParOf" srcId="{BD8C42D4-7CA6-48B2-9D9A-5CB63C640E50}" destId="{31EEA8FC-295F-4949-AEF2-F67D0FFAB98B}" srcOrd="5" destOrd="0" presId="urn:microsoft.com/office/officeart/2005/8/layout/vList2"/>
    <dgm:cxn modelId="{C71BB00F-5FE3-48D2-AC5D-C5927B394F24}" type="presParOf" srcId="{BD8C42D4-7CA6-48B2-9D9A-5CB63C640E50}" destId="{610E2DD9-78C5-4F41-9290-598CF5551C3B}" srcOrd="6" destOrd="0" presId="urn:microsoft.com/office/officeart/2005/8/layout/vList2"/>
    <dgm:cxn modelId="{E00A4C9C-3995-4388-924C-BD7EC7133095}" type="presParOf" srcId="{BD8C42D4-7CA6-48B2-9D9A-5CB63C640E50}" destId="{1AB823CA-912F-47C7-8541-E544C6B171D2}" srcOrd="7" destOrd="0" presId="urn:microsoft.com/office/officeart/2005/8/layout/vList2"/>
    <dgm:cxn modelId="{7CEF2C5C-DF6F-448F-88BA-6351E7891278}" type="presParOf" srcId="{BD8C42D4-7CA6-48B2-9D9A-5CB63C640E50}" destId="{A4F7B957-D7ED-4A52-8AEA-8E1303A91921}" srcOrd="8" destOrd="0" presId="urn:microsoft.com/office/officeart/2005/8/layout/vList2"/>
    <dgm:cxn modelId="{A6B1F5BC-2D68-4F47-968C-B275D5458B8D}" type="presParOf" srcId="{BD8C42D4-7CA6-48B2-9D9A-5CB63C640E50}" destId="{054BF093-3E96-4F26-9401-9D7779580753}" srcOrd="9" destOrd="0" presId="urn:microsoft.com/office/officeart/2005/8/layout/vList2"/>
    <dgm:cxn modelId="{1BBEF6AD-096D-4316-A5D7-48F18005FD90}" type="presParOf" srcId="{BD8C42D4-7CA6-48B2-9D9A-5CB63C640E50}" destId="{8A6201DA-3212-4DC2-BD5B-ACD36BC06973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A3B7953-020F-4B6E-B875-89D2F0B55F8C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28A741EE-FF75-466D-BD7C-2A661C2AE323}">
      <dgm:prSet/>
      <dgm:spPr/>
      <dgm:t>
        <a:bodyPr/>
        <a:lstStyle/>
        <a:p>
          <a:r>
            <a:rPr lang="en-US"/>
            <a:t>Operational Risk</a:t>
          </a:r>
        </a:p>
      </dgm:t>
    </dgm:pt>
    <dgm:pt modelId="{8B3310B7-BFC3-4BE5-8F35-0D386F675BB1}" type="parTrans" cxnId="{AD673A4F-8AED-499E-8BC4-88411518A159}">
      <dgm:prSet/>
      <dgm:spPr/>
      <dgm:t>
        <a:bodyPr/>
        <a:lstStyle/>
        <a:p>
          <a:endParaRPr lang="en-US"/>
        </a:p>
      </dgm:t>
    </dgm:pt>
    <dgm:pt modelId="{42554440-9F18-4318-9F47-82F9FFF483A7}" type="sibTrans" cxnId="{AD673A4F-8AED-499E-8BC4-88411518A159}">
      <dgm:prSet/>
      <dgm:spPr/>
      <dgm:t>
        <a:bodyPr/>
        <a:lstStyle/>
        <a:p>
          <a:endParaRPr lang="en-US"/>
        </a:p>
      </dgm:t>
    </dgm:pt>
    <dgm:pt modelId="{505EE6A6-4BAD-41D7-9499-A4735790BE5B}">
      <dgm:prSet/>
      <dgm:spPr/>
      <dgm:t>
        <a:bodyPr/>
        <a:lstStyle/>
        <a:p>
          <a:r>
            <a:rPr lang="en-US"/>
            <a:t>Financial Risk</a:t>
          </a:r>
        </a:p>
      </dgm:t>
    </dgm:pt>
    <dgm:pt modelId="{C9481FC4-8963-440D-AC7C-88E9C7E51E90}" type="parTrans" cxnId="{39414085-80D1-44F3-8A99-5297E3787855}">
      <dgm:prSet/>
      <dgm:spPr/>
      <dgm:t>
        <a:bodyPr/>
        <a:lstStyle/>
        <a:p>
          <a:endParaRPr lang="en-US"/>
        </a:p>
      </dgm:t>
    </dgm:pt>
    <dgm:pt modelId="{BAD4E90D-DA9E-45C4-8C14-B652C3D155C9}" type="sibTrans" cxnId="{39414085-80D1-44F3-8A99-5297E3787855}">
      <dgm:prSet/>
      <dgm:spPr/>
      <dgm:t>
        <a:bodyPr/>
        <a:lstStyle/>
        <a:p>
          <a:endParaRPr lang="en-US"/>
        </a:p>
      </dgm:t>
    </dgm:pt>
    <dgm:pt modelId="{26F2ABD5-7F23-4533-A02E-A19CE51D8C8F}">
      <dgm:prSet/>
      <dgm:spPr/>
      <dgm:t>
        <a:bodyPr/>
        <a:lstStyle/>
        <a:p>
          <a:r>
            <a:rPr lang="en-US"/>
            <a:t>Environmental Risk </a:t>
          </a:r>
        </a:p>
      </dgm:t>
    </dgm:pt>
    <dgm:pt modelId="{08577687-39D8-4263-8B50-F2B7F02AE8F0}" type="parTrans" cxnId="{70431571-C823-42F5-9655-4CDDAE8202E5}">
      <dgm:prSet/>
      <dgm:spPr/>
      <dgm:t>
        <a:bodyPr/>
        <a:lstStyle/>
        <a:p>
          <a:endParaRPr lang="en-US"/>
        </a:p>
      </dgm:t>
    </dgm:pt>
    <dgm:pt modelId="{0D23FFC9-1D55-410A-BEB0-DCCE6D3006B7}" type="sibTrans" cxnId="{70431571-C823-42F5-9655-4CDDAE8202E5}">
      <dgm:prSet/>
      <dgm:spPr/>
      <dgm:t>
        <a:bodyPr/>
        <a:lstStyle/>
        <a:p>
          <a:endParaRPr lang="en-US"/>
        </a:p>
      </dgm:t>
    </dgm:pt>
    <dgm:pt modelId="{6913B24D-B0FA-441E-99B7-802A1FA65D30}">
      <dgm:prSet/>
      <dgm:spPr/>
      <dgm:t>
        <a:bodyPr/>
        <a:lstStyle/>
        <a:p>
          <a:r>
            <a:rPr lang="en-US"/>
            <a:t>Reputational Risk</a:t>
          </a:r>
        </a:p>
      </dgm:t>
    </dgm:pt>
    <dgm:pt modelId="{056F7E6A-1302-4A12-A6F3-0D715DC4F1F8}" type="parTrans" cxnId="{2F410CDD-3F80-4228-B16E-3378691FDF19}">
      <dgm:prSet/>
      <dgm:spPr/>
      <dgm:t>
        <a:bodyPr/>
        <a:lstStyle/>
        <a:p>
          <a:endParaRPr lang="en-US"/>
        </a:p>
      </dgm:t>
    </dgm:pt>
    <dgm:pt modelId="{D7F77172-4A6A-4F02-A0AB-C5C552935E93}" type="sibTrans" cxnId="{2F410CDD-3F80-4228-B16E-3378691FDF19}">
      <dgm:prSet/>
      <dgm:spPr/>
      <dgm:t>
        <a:bodyPr/>
        <a:lstStyle/>
        <a:p>
          <a:endParaRPr lang="en-US"/>
        </a:p>
      </dgm:t>
    </dgm:pt>
    <dgm:pt modelId="{83A83AE9-F068-4A6C-935A-98C04D353064}" type="pres">
      <dgm:prSet presAssocID="{4A3B7953-020F-4B6E-B875-89D2F0B55F8C}" presName="vert0" presStyleCnt="0">
        <dgm:presLayoutVars>
          <dgm:dir/>
          <dgm:animOne val="branch"/>
          <dgm:animLvl val="lvl"/>
        </dgm:presLayoutVars>
      </dgm:prSet>
      <dgm:spPr/>
    </dgm:pt>
    <dgm:pt modelId="{5AFBF48D-2055-4ADE-A38E-EAACE1401633}" type="pres">
      <dgm:prSet presAssocID="{28A741EE-FF75-466D-BD7C-2A661C2AE323}" presName="thickLine" presStyleLbl="alignNode1" presStyleIdx="0" presStyleCnt="4"/>
      <dgm:spPr/>
    </dgm:pt>
    <dgm:pt modelId="{6D188DC2-884B-4F73-A3FE-4904445E8568}" type="pres">
      <dgm:prSet presAssocID="{28A741EE-FF75-466D-BD7C-2A661C2AE323}" presName="horz1" presStyleCnt="0"/>
      <dgm:spPr/>
    </dgm:pt>
    <dgm:pt modelId="{63015719-694E-4A1C-B40B-AC0DE031273E}" type="pres">
      <dgm:prSet presAssocID="{28A741EE-FF75-466D-BD7C-2A661C2AE323}" presName="tx1" presStyleLbl="revTx" presStyleIdx="0" presStyleCnt="4"/>
      <dgm:spPr/>
    </dgm:pt>
    <dgm:pt modelId="{9C065C1A-AB17-4768-8062-24B4E07832F4}" type="pres">
      <dgm:prSet presAssocID="{28A741EE-FF75-466D-BD7C-2A661C2AE323}" presName="vert1" presStyleCnt="0"/>
      <dgm:spPr/>
    </dgm:pt>
    <dgm:pt modelId="{7446B835-AB4C-479A-861C-4EED47FDBC71}" type="pres">
      <dgm:prSet presAssocID="{505EE6A6-4BAD-41D7-9499-A4735790BE5B}" presName="thickLine" presStyleLbl="alignNode1" presStyleIdx="1" presStyleCnt="4"/>
      <dgm:spPr/>
    </dgm:pt>
    <dgm:pt modelId="{F6B4C3AF-D474-4639-873F-227396D07B54}" type="pres">
      <dgm:prSet presAssocID="{505EE6A6-4BAD-41D7-9499-A4735790BE5B}" presName="horz1" presStyleCnt="0"/>
      <dgm:spPr/>
    </dgm:pt>
    <dgm:pt modelId="{9EE67AC2-955E-4CA0-BDF3-21CDE4C11164}" type="pres">
      <dgm:prSet presAssocID="{505EE6A6-4BAD-41D7-9499-A4735790BE5B}" presName="tx1" presStyleLbl="revTx" presStyleIdx="1" presStyleCnt="4"/>
      <dgm:spPr/>
    </dgm:pt>
    <dgm:pt modelId="{95140EEC-9923-49AF-AD29-D6C686590EE5}" type="pres">
      <dgm:prSet presAssocID="{505EE6A6-4BAD-41D7-9499-A4735790BE5B}" presName="vert1" presStyleCnt="0"/>
      <dgm:spPr/>
    </dgm:pt>
    <dgm:pt modelId="{4D330E25-C3E6-482B-8A26-99EFE0964204}" type="pres">
      <dgm:prSet presAssocID="{26F2ABD5-7F23-4533-A02E-A19CE51D8C8F}" presName="thickLine" presStyleLbl="alignNode1" presStyleIdx="2" presStyleCnt="4"/>
      <dgm:spPr/>
    </dgm:pt>
    <dgm:pt modelId="{2AF3E2DD-672E-44A0-A0DB-AC27358C27D2}" type="pres">
      <dgm:prSet presAssocID="{26F2ABD5-7F23-4533-A02E-A19CE51D8C8F}" presName="horz1" presStyleCnt="0"/>
      <dgm:spPr/>
    </dgm:pt>
    <dgm:pt modelId="{778F5200-AB26-4879-A407-98370365D68A}" type="pres">
      <dgm:prSet presAssocID="{26F2ABD5-7F23-4533-A02E-A19CE51D8C8F}" presName="tx1" presStyleLbl="revTx" presStyleIdx="2" presStyleCnt="4"/>
      <dgm:spPr/>
    </dgm:pt>
    <dgm:pt modelId="{C3238395-91DB-45E3-BE4D-F4BE6421270F}" type="pres">
      <dgm:prSet presAssocID="{26F2ABD5-7F23-4533-A02E-A19CE51D8C8F}" presName="vert1" presStyleCnt="0"/>
      <dgm:spPr/>
    </dgm:pt>
    <dgm:pt modelId="{B92737C4-24A6-4BD9-875F-373361EC1711}" type="pres">
      <dgm:prSet presAssocID="{6913B24D-B0FA-441E-99B7-802A1FA65D30}" presName="thickLine" presStyleLbl="alignNode1" presStyleIdx="3" presStyleCnt="4"/>
      <dgm:spPr/>
    </dgm:pt>
    <dgm:pt modelId="{B2589BE2-D139-416E-A731-1CEAEA15DC5D}" type="pres">
      <dgm:prSet presAssocID="{6913B24D-B0FA-441E-99B7-802A1FA65D30}" presName="horz1" presStyleCnt="0"/>
      <dgm:spPr/>
    </dgm:pt>
    <dgm:pt modelId="{7A704E75-45E6-4AB7-BAF6-3670F3C9737E}" type="pres">
      <dgm:prSet presAssocID="{6913B24D-B0FA-441E-99B7-802A1FA65D30}" presName="tx1" presStyleLbl="revTx" presStyleIdx="3" presStyleCnt="4"/>
      <dgm:spPr/>
    </dgm:pt>
    <dgm:pt modelId="{908CE3FE-D243-4DBC-A6B1-C4CEA5ABA50F}" type="pres">
      <dgm:prSet presAssocID="{6913B24D-B0FA-441E-99B7-802A1FA65D30}" presName="vert1" presStyleCnt="0"/>
      <dgm:spPr/>
    </dgm:pt>
  </dgm:ptLst>
  <dgm:cxnLst>
    <dgm:cxn modelId="{0E2FC467-C7AB-41B6-8D7A-783FE78E65AE}" type="presOf" srcId="{28A741EE-FF75-466D-BD7C-2A661C2AE323}" destId="{63015719-694E-4A1C-B40B-AC0DE031273E}" srcOrd="0" destOrd="0" presId="urn:microsoft.com/office/officeart/2008/layout/LinedList"/>
    <dgm:cxn modelId="{AD673A4F-8AED-499E-8BC4-88411518A159}" srcId="{4A3B7953-020F-4B6E-B875-89D2F0B55F8C}" destId="{28A741EE-FF75-466D-BD7C-2A661C2AE323}" srcOrd="0" destOrd="0" parTransId="{8B3310B7-BFC3-4BE5-8F35-0D386F675BB1}" sibTransId="{42554440-9F18-4318-9F47-82F9FFF483A7}"/>
    <dgm:cxn modelId="{70431571-C823-42F5-9655-4CDDAE8202E5}" srcId="{4A3B7953-020F-4B6E-B875-89D2F0B55F8C}" destId="{26F2ABD5-7F23-4533-A02E-A19CE51D8C8F}" srcOrd="2" destOrd="0" parTransId="{08577687-39D8-4263-8B50-F2B7F02AE8F0}" sibTransId="{0D23FFC9-1D55-410A-BEB0-DCCE6D3006B7}"/>
    <dgm:cxn modelId="{39414085-80D1-44F3-8A99-5297E3787855}" srcId="{4A3B7953-020F-4B6E-B875-89D2F0B55F8C}" destId="{505EE6A6-4BAD-41D7-9499-A4735790BE5B}" srcOrd="1" destOrd="0" parTransId="{C9481FC4-8963-440D-AC7C-88E9C7E51E90}" sibTransId="{BAD4E90D-DA9E-45C4-8C14-B652C3D155C9}"/>
    <dgm:cxn modelId="{0227128D-484B-474C-8625-1A461320AC4E}" type="presOf" srcId="{26F2ABD5-7F23-4533-A02E-A19CE51D8C8F}" destId="{778F5200-AB26-4879-A407-98370365D68A}" srcOrd="0" destOrd="0" presId="urn:microsoft.com/office/officeart/2008/layout/LinedList"/>
    <dgm:cxn modelId="{BD48F9C5-570D-4E2E-A20B-D6C6D09F1485}" type="presOf" srcId="{6913B24D-B0FA-441E-99B7-802A1FA65D30}" destId="{7A704E75-45E6-4AB7-BAF6-3670F3C9737E}" srcOrd="0" destOrd="0" presId="urn:microsoft.com/office/officeart/2008/layout/LinedList"/>
    <dgm:cxn modelId="{BD1CB7CD-1ED2-4705-AE9F-BFFF72ED41C1}" type="presOf" srcId="{4A3B7953-020F-4B6E-B875-89D2F0B55F8C}" destId="{83A83AE9-F068-4A6C-935A-98C04D353064}" srcOrd="0" destOrd="0" presId="urn:microsoft.com/office/officeart/2008/layout/LinedList"/>
    <dgm:cxn modelId="{42F2D5D3-FC67-4551-AA56-16BF80564A27}" type="presOf" srcId="{505EE6A6-4BAD-41D7-9499-A4735790BE5B}" destId="{9EE67AC2-955E-4CA0-BDF3-21CDE4C11164}" srcOrd="0" destOrd="0" presId="urn:microsoft.com/office/officeart/2008/layout/LinedList"/>
    <dgm:cxn modelId="{2F410CDD-3F80-4228-B16E-3378691FDF19}" srcId="{4A3B7953-020F-4B6E-B875-89D2F0B55F8C}" destId="{6913B24D-B0FA-441E-99B7-802A1FA65D30}" srcOrd="3" destOrd="0" parTransId="{056F7E6A-1302-4A12-A6F3-0D715DC4F1F8}" sibTransId="{D7F77172-4A6A-4F02-A0AB-C5C552935E93}"/>
    <dgm:cxn modelId="{840F284B-4A4E-43C9-AB76-335B9FFA0F65}" type="presParOf" srcId="{83A83AE9-F068-4A6C-935A-98C04D353064}" destId="{5AFBF48D-2055-4ADE-A38E-EAACE1401633}" srcOrd="0" destOrd="0" presId="urn:microsoft.com/office/officeart/2008/layout/LinedList"/>
    <dgm:cxn modelId="{B47EBA10-9651-4925-892E-AF1662B1B5D8}" type="presParOf" srcId="{83A83AE9-F068-4A6C-935A-98C04D353064}" destId="{6D188DC2-884B-4F73-A3FE-4904445E8568}" srcOrd="1" destOrd="0" presId="urn:microsoft.com/office/officeart/2008/layout/LinedList"/>
    <dgm:cxn modelId="{EAD17773-6CE6-4528-B7B6-A4EDA8E52FC8}" type="presParOf" srcId="{6D188DC2-884B-4F73-A3FE-4904445E8568}" destId="{63015719-694E-4A1C-B40B-AC0DE031273E}" srcOrd="0" destOrd="0" presId="urn:microsoft.com/office/officeart/2008/layout/LinedList"/>
    <dgm:cxn modelId="{FEEB0ADE-626E-4365-9BF9-1F3A5C673405}" type="presParOf" srcId="{6D188DC2-884B-4F73-A3FE-4904445E8568}" destId="{9C065C1A-AB17-4768-8062-24B4E07832F4}" srcOrd="1" destOrd="0" presId="urn:microsoft.com/office/officeart/2008/layout/LinedList"/>
    <dgm:cxn modelId="{15E69E14-9305-4A68-B35F-6DC19B3C780F}" type="presParOf" srcId="{83A83AE9-F068-4A6C-935A-98C04D353064}" destId="{7446B835-AB4C-479A-861C-4EED47FDBC71}" srcOrd="2" destOrd="0" presId="urn:microsoft.com/office/officeart/2008/layout/LinedList"/>
    <dgm:cxn modelId="{1FF8B18E-60BD-4396-A8BE-444D6465B4AD}" type="presParOf" srcId="{83A83AE9-F068-4A6C-935A-98C04D353064}" destId="{F6B4C3AF-D474-4639-873F-227396D07B54}" srcOrd="3" destOrd="0" presId="urn:microsoft.com/office/officeart/2008/layout/LinedList"/>
    <dgm:cxn modelId="{F5FEBC4A-B50F-4BB0-9E12-804915042631}" type="presParOf" srcId="{F6B4C3AF-D474-4639-873F-227396D07B54}" destId="{9EE67AC2-955E-4CA0-BDF3-21CDE4C11164}" srcOrd="0" destOrd="0" presId="urn:microsoft.com/office/officeart/2008/layout/LinedList"/>
    <dgm:cxn modelId="{E5B0B0C1-0B01-4272-85A0-6D7E64856C6B}" type="presParOf" srcId="{F6B4C3AF-D474-4639-873F-227396D07B54}" destId="{95140EEC-9923-49AF-AD29-D6C686590EE5}" srcOrd="1" destOrd="0" presId="urn:microsoft.com/office/officeart/2008/layout/LinedList"/>
    <dgm:cxn modelId="{CF815128-5D36-473A-9326-2810AE278F8D}" type="presParOf" srcId="{83A83AE9-F068-4A6C-935A-98C04D353064}" destId="{4D330E25-C3E6-482B-8A26-99EFE0964204}" srcOrd="4" destOrd="0" presId="urn:microsoft.com/office/officeart/2008/layout/LinedList"/>
    <dgm:cxn modelId="{C62230FC-6B2F-4C36-9D5F-AF8BD04464C1}" type="presParOf" srcId="{83A83AE9-F068-4A6C-935A-98C04D353064}" destId="{2AF3E2DD-672E-44A0-A0DB-AC27358C27D2}" srcOrd="5" destOrd="0" presId="urn:microsoft.com/office/officeart/2008/layout/LinedList"/>
    <dgm:cxn modelId="{69C86566-567F-4120-BC78-29B47A2872BB}" type="presParOf" srcId="{2AF3E2DD-672E-44A0-A0DB-AC27358C27D2}" destId="{778F5200-AB26-4879-A407-98370365D68A}" srcOrd="0" destOrd="0" presId="urn:microsoft.com/office/officeart/2008/layout/LinedList"/>
    <dgm:cxn modelId="{17069EBF-3A3D-46F2-9200-D707C67AB99D}" type="presParOf" srcId="{2AF3E2DD-672E-44A0-A0DB-AC27358C27D2}" destId="{C3238395-91DB-45E3-BE4D-F4BE6421270F}" srcOrd="1" destOrd="0" presId="urn:microsoft.com/office/officeart/2008/layout/LinedList"/>
    <dgm:cxn modelId="{9528C125-C6B1-4A9F-8FBC-4B801343DC54}" type="presParOf" srcId="{83A83AE9-F068-4A6C-935A-98C04D353064}" destId="{B92737C4-24A6-4BD9-875F-373361EC1711}" srcOrd="6" destOrd="0" presId="urn:microsoft.com/office/officeart/2008/layout/LinedList"/>
    <dgm:cxn modelId="{B3250F02-C519-4448-A3F5-2B349A1BE336}" type="presParOf" srcId="{83A83AE9-F068-4A6C-935A-98C04D353064}" destId="{B2589BE2-D139-416E-A731-1CEAEA15DC5D}" srcOrd="7" destOrd="0" presId="urn:microsoft.com/office/officeart/2008/layout/LinedList"/>
    <dgm:cxn modelId="{07E50B7D-C7F8-41ED-B02E-ED1C6ED60427}" type="presParOf" srcId="{B2589BE2-D139-416E-A731-1CEAEA15DC5D}" destId="{7A704E75-45E6-4AB7-BAF6-3670F3C9737E}" srcOrd="0" destOrd="0" presId="urn:microsoft.com/office/officeart/2008/layout/LinedList"/>
    <dgm:cxn modelId="{3A413CF3-7CD4-4CD1-8582-4692E32F6F99}" type="presParOf" srcId="{B2589BE2-D139-416E-A731-1CEAEA15DC5D}" destId="{908CE3FE-D243-4DBC-A6B1-C4CEA5ABA50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0255DC6-A25C-4BCE-B3DE-EBA53A0BDDA6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3369A28-97B9-4D69-9C50-3915BD8D0D73}">
      <dgm:prSet/>
      <dgm:spPr/>
      <dgm:t>
        <a:bodyPr/>
        <a:lstStyle/>
        <a:p>
          <a:r>
            <a:rPr lang="en-US"/>
            <a:t>Framework of Responsibility</a:t>
          </a:r>
        </a:p>
      </dgm:t>
    </dgm:pt>
    <dgm:pt modelId="{A5CA25AA-C9CD-4B76-BA5F-6278248EE004}" type="parTrans" cxnId="{62305892-83FD-4986-8455-A9B0B5A31666}">
      <dgm:prSet/>
      <dgm:spPr/>
      <dgm:t>
        <a:bodyPr/>
        <a:lstStyle/>
        <a:p>
          <a:endParaRPr lang="en-US"/>
        </a:p>
      </dgm:t>
    </dgm:pt>
    <dgm:pt modelId="{AAAEF233-79FF-4FDF-BB6B-28835539E63E}" type="sibTrans" cxnId="{62305892-83FD-4986-8455-A9B0B5A31666}">
      <dgm:prSet/>
      <dgm:spPr/>
      <dgm:t>
        <a:bodyPr/>
        <a:lstStyle/>
        <a:p>
          <a:endParaRPr lang="en-US"/>
        </a:p>
      </dgm:t>
    </dgm:pt>
    <dgm:pt modelId="{0B6EE198-7C9B-4CAF-8A23-B37AB74EE4C9}">
      <dgm:prSet/>
      <dgm:spPr/>
      <dgm:t>
        <a:bodyPr/>
        <a:lstStyle/>
        <a:p>
          <a:r>
            <a:rPr lang="en-US"/>
            <a:t>Risk of doing Business </a:t>
          </a:r>
        </a:p>
      </dgm:t>
    </dgm:pt>
    <dgm:pt modelId="{FE5200F3-C7D6-4A06-B00E-C30EE991CC76}" type="parTrans" cxnId="{BA45C653-8F4B-4483-90BB-D112B223524B}">
      <dgm:prSet/>
      <dgm:spPr/>
      <dgm:t>
        <a:bodyPr/>
        <a:lstStyle/>
        <a:p>
          <a:endParaRPr lang="en-US"/>
        </a:p>
      </dgm:t>
    </dgm:pt>
    <dgm:pt modelId="{D6FEB18A-4614-40FF-8230-747801B0B817}" type="sibTrans" cxnId="{BA45C653-8F4B-4483-90BB-D112B223524B}">
      <dgm:prSet/>
      <dgm:spPr/>
      <dgm:t>
        <a:bodyPr/>
        <a:lstStyle/>
        <a:p>
          <a:endParaRPr lang="en-US"/>
        </a:p>
      </dgm:t>
    </dgm:pt>
    <dgm:pt modelId="{B478915A-F502-4D83-86CA-DBCE035FD7E9}">
      <dgm:prSet/>
      <dgm:spPr/>
      <dgm:t>
        <a:bodyPr/>
        <a:lstStyle/>
        <a:p>
          <a:r>
            <a:rPr lang="en-US"/>
            <a:t>Moral &amp; Ethical Risks</a:t>
          </a:r>
        </a:p>
      </dgm:t>
    </dgm:pt>
    <dgm:pt modelId="{8EA19890-EDB5-4FEF-BFA0-0B17C749CB5E}" type="parTrans" cxnId="{3844E342-7221-447E-A1BB-35B54CD6674F}">
      <dgm:prSet/>
      <dgm:spPr/>
      <dgm:t>
        <a:bodyPr/>
        <a:lstStyle/>
        <a:p>
          <a:endParaRPr lang="en-US"/>
        </a:p>
      </dgm:t>
    </dgm:pt>
    <dgm:pt modelId="{D67EF1DF-A16D-43C7-B54A-B5EAE89D2CD5}" type="sibTrans" cxnId="{3844E342-7221-447E-A1BB-35B54CD6674F}">
      <dgm:prSet/>
      <dgm:spPr/>
      <dgm:t>
        <a:bodyPr/>
        <a:lstStyle/>
        <a:p>
          <a:endParaRPr lang="en-US"/>
        </a:p>
      </dgm:t>
    </dgm:pt>
    <dgm:pt modelId="{8B458CBD-5CE9-404E-B67A-14E4029A1697}">
      <dgm:prSet/>
      <dgm:spPr/>
      <dgm:t>
        <a:bodyPr/>
        <a:lstStyle/>
        <a:p>
          <a:r>
            <a:rPr lang="en-US"/>
            <a:t>Experiences / Records</a:t>
          </a:r>
        </a:p>
      </dgm:t>
    </dgm:pt>
    <dgm:pt modelId="{6EF0F280-287F-4613-9E7D-334D940B78C0}" type="parTrans" cxnId="{3F3C6246-D4A7-495C-BC94-0D8EB60729F5}">
      <dgm:prSet/>
      <dgm:spPr/>
      <dgm:t>
        <a:bodyPr/>
        <a:lstStyle/>
        <a:p>
          <a:endParaRPr lang="en-US"/>
        </a:p>
      </dgm:t>
    </dgm:pt>
    <dgm:pt modelId="{8120E93A-6411-46A2-9606-7C1A402AF335}" type="sibTrans" cxnId="{3F3C6246-D4A7-495C-BC94-0D8EB60729F5}">
      <dgm:prSet/>
      <dgm:spPr/>
      <dgm:t>
        <a:bodyPr/>
        <a:lstStyle/>
        <a:p>
          <a:endParaRPr lang="en-US"/>
        </a:p>
      </dgm:t>
    </dgm:pt>
    <dgm:pt modelId="{E953AAFF-C8D9-4981-A5D5-AF96E3D1BF67}">
      <dgm:prSet/>
      <dgm:spPr/>
      <dgm:t>
        <a:bodyPr/>
        <a:lstStyle/>
        <a:p>
          <a:r>
            <a:rPr lang="en-US"/>
            <a:t>Internal </a:t>
          </a:r>
        </a:p>
      </dgm:t>
    </dgm:pt>
    <dgm:pt modelId="{28D800E5-AC48-40ED-8003-CF55B9517F1B}" type="parTrans" cxnId="{B73C43F3-4D76-4B21-8253-05C68403EC55}">
      <dgm:prSet/>
      <dgm:spPr/>
      <dgm:t>
        <a:bodyPr/>
        <a:lstStyle/>
        <a:p>
          <a:endParaRPr lang="en-US"/>
        </a:p>
      </dgm:t>
    </dgm:pt>
    <dgm:pt modelId="{126D21BA-9A89-4178-BFDF-1394A8E84DDF}" type="sibTrans" cxnId="{B73C43F3-4D76-4B21-8253-05C68403EC55}">
      <dgm:prSet/>
      <dgm:spPr/>
      <dgm:t>
        <a:bodyPr/>
        <a:lstStyle/>
        <a:p>
          <a:endParaRPr lang="en-US"/>
        </a:p>
      </dgm:t>
    </dgm:pt>
    <dgm:pt modelId="{04DB88A6-1E72-4858-ACA8-F057249176A6}">
      <dgm:prSet/>
      <dgm:spPr/>
      <dgm:t>
        <a:bodyPr/>
        <a:lstStyle/>
        <a:p>
          <a:r>
            <a:rPr lang="en-US"/>
            <a:t>External</a:t>
          </a:r>
        </a:p>
      </dgm:t>
    </dgm:pt>
    <dgm:pt modelId="{8B1A81DB-9FF7-4707-A4E2-5D563C9DBBE8}" type="parTrans" cxnId="{5B19892F-9661-42F1-8EEE-5FBA34EEE2C8}">
      <dgm:prSet/>
      <dgm:spPr/>
      <dgm:t>
        <a:bodyPr/>
        <a:lstStyle/>
        <a:p>
          <a:endParaRPr lang="en-US"/>
        </a:p>
      </dgm:t>
    </dgm:pt>
    <dgm:pt modelId="{66355DEA-D890-47B6-93A3-B248BF23DB21}" type="sibTrans" cxnId="{5B19892F-9661-42F1-8EEE-5FBA34EEE2C8}">
      <dgm:prSet/>
      <dgm:spPr/>
      <dgm:t>
        <a:bodyPr/>
        <a:lstStyle/>
        <a:p>
          <a:endParaRPr lang="en-US"/>
        </a:p>
      </dgm:t>
    </dgm:pt>
    <dgm:pt modelId="{29985B26-1167-4EB3-8BA7-61D8D23A7826}">
      <dgm:prSet/>
      <dgm:spPr/>
      <dgm:t>
        <a:bodyPr/>
        <a:lstStyle/>
        <a:p>
          <a:r>
            <a:rPr lang="en-US"/>
            <a:t>Employee or Guests</a:t>
          </a:r>
        </a:p>
      </dgm:t>
    </dgm:pt>
    <dgm:pt modelId="{18C0821A-C853-4649-A166-399BC3837673}" type="parTrans" cxnId="{0728CBEB-9F93-4507-9E4D-E8001ACAACEF}">
      <dgm:prSet/>
      <dgm:spPr/>
      <dgm:t>
        <a:bodyPr/>
        <a:lstStyle/>
        <a:p>
          <a:endParaRPr lang="en-US"/>
        </a:p>
      </dgm:t>
    </dgm:pt>
    <dgm:pt modelId="{E16CF382-2556-41CD-9AA5-E2E24AFA6B1F}" type="sibTrans" cxnId="{0728CBEB-9F93-4507-9E4D-E8001ACAACEF}">
      <dgm:prSet/>
      <dgm:spPr/>
      <dgm:t>
        <a:bodyPr/>
        <a:lstStyle/>
        <a:p>
          <a:endParaRPr lang="en-US"/>
        </a:p>
      </dgm:t>
    </dgm:pt>
    <dgm:pt modelId="{42883D0A-6313-48EF-8FE3-8341C8E48406}">
      <dgm:prSet/>
      <dgm:spPr/>
      <dgm:t>
        <a:bodyPr/>
        <a:lstStyle/>
        <a:p>
          <a:r>
            <a:rPr lang="en-US"/>
            <a:t>Impacts</a:t>
          </a:r>
        </a:p>
      </dgm:t>
    </dgm:pt>
    <dgm:pt modelId="{130A0647-F13F-4B8A-8EC3-1A1F9C6CE67F}" type="parTrans" cxnId="{0DC4300B-2D5A-4934-9A22-B93DBD9543FC}">
      <dgm:prSet/>
      <dgm:spPr/>
      <dgm:t>
        <a:bodyPr/>
        <a:lstStyle/>
        <a:p>
          <a:endParaRPr lang="en-US"/>
        </a:p>
      </dgm:t>
    </dgm:pt>
    <dgm:pt modelId="{1159107D-8561-4022-A2E6-88C5065BD55F}" type="sibTrans" cxnId="{0DC4300B-2D5A-4934-9A22-B93DBD9543FC}">
      <dgm:prSet/>
      <dgm:spPr/>
      <dgm:t>
        <a:bodyPr/>
        <a:lstStyle/>
        <a:p>
          <a:endParaRPr lang="en-US"/>
        </a:p>
      </dgm:t>
    </dgm:pt>
    <dgm:pt modelId="{5D5409E9-A454-4AD3-8329-DF29575F08AB}" type="pres">
      <dgm:prSet presAssocID="{60255DC6-A25C-4BCE-B3DE-EBA53A0BDDA6}" presName="vert0" presStyleCnt="0">
        <dgm:presLayoutVars>
          <dgm:dir/>
          <dgm:animOne val="branch"/>
          <dgm:animLvl val="lvl"/>
        </dgm:presLayoutVars>
      </dgm:prSet>
      <dgm:spPr/>
    </dgm:pt>
    <dgm:pt modelId="{319131B9-952A-4D19-9F4C-D9D6A6222307}" type="pres">
      <dgm:prSet presAssocID="{C3369A28-97B9-4D69-9C50-3915BD8D0D73}" presName="thickLine" presStyleLbl="alignNode1" presStyleIdx="0" presStyleCnt="8"/>
      <dgm:spPr/>
    </dgm:pt>
    <dgm:pt modelId="{201D0C3C-54E2-4479-A69B-35198E23719A}" type="pres">
      <dgm:prSet presAssocID="{C3369A28-97B9-4D69-9C50-3915BD8D0D73}" presName="horz1" presStyleCnt="0"/>
      <dgm:spPr/>
    </dgm:pt>
    <dgm:pt modelId="{D94451DC-FD9B-4D18-802A-F3190BF341D0}" type="pres">
      <dgm:prSet presAssocID="{C3369A28-97B9-4D69-9C50-3915BD8D0D73}" presName="tx1" presStyleLbl="revTx" presStyleIdx="0" presStyleCnt="8"/>
      <dgm:spPr/>
    </dgm:pt>
    <dgm:pt modelId="{E1EBADAD-2CD8-4406-8DFE-2D8F11DAEABF}" type="pres">
      <dgm:prSet presAssocID="{C3369A28-97B9-4D69-9C50-3915BD8D0D73}" presName="vert1" presStyleCnt="0"/>
      <dgm:spPr/>
    </dgm:pt>
    <dgm:pt modelId="{15C6C580-8B40-4138-B659-C8801C409C65}" type="pres">
      <dgm:prSet presAssocID="{0B6EE198-7C9B-4CAF-8A23-B37AB74EE4C9}" presName="thickLine" presStyleLbl="alignNode1" presStyleIdx="1" presStyleCnt="8"/>
      <dgm:spPr/>
    </dgm:pt>
    <dgm:pt modelId="{B5B434D9-B131-435A-A5EE-DEDBBEED8DFF}" type="pres">
      <dgm:prSet presAssocID="{0B6EE198-7C9B-4CAF-8A23-B37AB74EE4C9}" presName="horz1" presStyleCnt="0"/>
      <dgm:spPr/>
    </dgm:pt>
    <dgm:pt modelId="{376E99C2-F438-479E-BF63-886C724ADEB7}" type="pres">
      <dgm:prSet presAssocID="{0B6EE198-7C9B-4CAF-8A23-B37AB74EE4C9}" presName="tx1" presStyleLbl="revTx" presStyleIdx="1" presStyleCnt="8"/>
      <dgm:spPr/>
    </dgm:pt>
    <dgm:pt modelId="{21A6746D-3BD2-4E5C-B72B-D6DC869D440E}" type="pres">
      <dgm:prSet presAssocID="{0B6EE198-7C9B-4CAF-8A23-B37AB74EE4C9}" presName="vert1" presStyleCnt="0"/>
      <dgm:spPr/>
    </dgm:pt>
    <dgm:pt modelId="{8D6A6F01-48EB-41C8-BA85-4656F0502DE4}" type="pres">
      <dgm:prSet presAssocID="{B478915A-F502-4D83-86CA-DBCE035FD7E9}" presName="thickLine" presStyleLbl="alignNode1" presStyleIdx="2" presStyleCnt="8"/>
      <dgm:spPr/>
    </dgm:pt>
    <dgm:pt modelId="{339EC8C1-A7C8-415C-9F49-082F94669248}" type="pres">
      <dgm:prSet presAssocID="{B478915A-F502-4D83-86CA-DBCE035FD7E9}" presName="horz1" presStyleCnt="0"/>
      <dgm:spPr/>
    </dgm:pt>
    <dgm:pt modelId="{A23BDACC-2562-4B1D-A7C3-74AC5D3B1B02}" type="pres">
      <dgm:prSet presAssocID="{B478915A-F502-4D83-86CA-DBCE035FD7E9}" presName="tx1" presStyleLbl="revTx" presStyleIdx="2" presStyleCnt="8"/>
      <dgm:spPr/>
    </dgm:pt>
    <dgm:pt modelId="{54DB37FB-21AD-4AF5-8DAD-44BD79036546}" type="pres">
      <dgm:prSet presAssocID="{B478915A-F502-4D83-86CA-DBCE035FD7E9}" presName="vert1" presStyleCnt="0"/>
      <dgm:spPr/>
    </dgm:pt>
    <dgm:pt modelId="{A3ED6E92-7BF2-4290-88FE-64180AB684C0}" type="pres">
      <dgm:prSet presAssocID="{8B458CBD-5CE9-404E-B67A-14E4029A1697}" presName="thickLine" presStyleLbl="alignNode1" presStyleIdx="3" presStyleCnt="8"/>
      <dgm:spPr/>
    </dgm:pt>
    <dgm:pt modelId="{F0D1C684-F9C1-4948-8D4D-B3AF0DBFC8BD}" type="pres">
      <dgm:prSet presAssocID="{8B458CBD-5CE9-404E-B67A-14E4029A1697}" presName="horz1" presStyleCnt="0"/>
      <dgm:spPr/>
    </dgm:pt>
    <dgm:pt modelId="{86F1DECB-9A59-4C59-A72B-3F85DE6360FA}" type="pres">
      <dgm:prSet presAssocID="{8B458CBD-5CE9-404E-B67A-14E4029A1697}" presName="tx1" presStyleLbl="revTx" presStyleIdx="3" presStyleCnt="8"/>
      <dgm:spPr/>
    </dgm:pt>
    <dgm:pt modelId="{C6605669-0A0F-416C-B557-F8DCF8FAE988}" type="pres">
      <dgm:prSet presAssocID="{8B458CBD-5CE9-404E-B67A-14E4029A1697}" presName="vert1" presStyleCnt="0"/>
      <dgm:spPr/>
    </dgm:pt>
    <dgm:pt modelId="{2AD25E4C-16A9-4945-ACF1-325A6159D0BA}" type="pres">
      <dgm:prSet presAssocID="{E953AAFF-C8D9-4981-A5D5-AF96E3D1BF67}" presName="thickLine" presStyleLbl="alignNode1" presStyleIdx="4" presStyleCnt="8"/>
      <dgm:spPr/>
    </dgm:pt>
    <dgm:pt modelId="{671B35F1-752F-4C6E-97AB-3A5B916A3AF2}" type="pres">
      <dgm:prSet presAssocID="{E953AAFF-C8D9-4981-A5D5-AF96E3D1BF67}" presName="horz1" presStyleCnt="0"/>
      <dgm:spPr/>
    </dgm:pt>
    <dgm:pt modelId="{D44F02B6-AA6A-4A27-AA80-88F1831EBCEC}" type="pres">
      <dgm:prSet presAssocID="{E953AAFF-C8D9-4981-A5D5-AF96E3D1BF67}" presName="tx1" presStyleLbl="revTx" presStyleIdx="4" presStyleCnt="8"/>
      <dgm:spPr/>
    </dgm:pt>
    <dgm:pt modelId="{F95B1106-4B8C-410F-A2E7-B5DB609A01BA}" type="pres">
      <dgm:prSet presAssocID="{E953AAFF-C8D9-4981-A5D5-AF96E3D1BF67}" presName="vert1" presStyleCnt="0"/>
      <dgm:spPr/>
    </dgm:pt>
    <dgm:pt modelId="{E2DC0A7C-9953-4E58-B0D4-DEDC47EF3FCC}" type="pres">
      <dgm:prSet presAssocID="{04DB88A6-1E72-4858-ACA8-F057249176A6}" presName="thickLine" presStyleLbl="alignNode1" presStyleIdx="5" presStyleCnt="8"/>
      <dgm:spPr/>
    </dgm:pt>
    <dgm:pt modelId="{4FE35A48-4ABE-4B76-9F8E-F824E40AA23E}" type="pres">
      <dgm:prSet presAssocID="{04DB88A6-1E72-4858-ACA8-F057249176A6}" presName="horz1" presStyleCnt="0"/>
      <dgm:spPr/>
    </dgm:pt>
    <dgm:pt modelId="{B97FBA84-66FC-45B0-B890-B682432D8283}" type="pres">
      <dgm:prSet presAssocID="{04DB88A6-1E72-4858-ACA8-F057249176A6}" presName="tx1" presStyleLbl="revTx" presStyleIdx="5" presStyleCnt="8"/>
      <dgm:spPr/>
    </dgm:pt>
    <dgm:pt modelId="{79DDDFB7-2D08-482D-8EFE-10F8459B47A3}" type="pres">
      <dgm:prSet presAssocID="{04DB88A6-1E72-4858-ACA8-F057249176A6}" presName="vert1" presStyleCnt="0"/>
      <dgm:spPr/>
    </dgm:pt>
    <dgm:pt modelId="{51493527-18EA-48EE-AC50-8F167DF69438}" type="pres">
      <dgm:prSet presAssocID="{29985B26-1167-4EB3-8BA7-61D8D23A7826}" presName="thickLine" presStyleLbl="alignNode1" presStyleIdx="6" presStyleCnt="8"/>
      <dgm:spPr/>
    </dgm:pt>
    <dgm:pt modelId="{CE820986-8F33-49EC-9C47-7F4FF65779E7}" type="pres">
      <dgm:prSet presAssocID="{29985B26-1167-4EB3-8BA7-61D8D23A7826}" presName="horz1" presStyleCnt="0"/>
      <dgm:spPr/>
    </dgm:pt>
    <dgm:pt modelId="{F6A8FA61-ADA7-4B23-B759-04E9AA396565}" type="pres">
      <dgm:prSet presAssocID="{29985B26-1167-4EB3-8BA7-61D8D23A7826}" presName="tx1" presStyleLbl="revTx" presStyleIdx="6" presStyleCnt="8"/>
      <dgm:spPr/>
    </dgm:pt>
    <dgm:pt modelId="{0B36629C-C59A-4DDA-87DD-2C745C320946}" type="pres">
      <dgm:prSet presAssocID="{29985B26-1167-4EB3-8BA7-61D8D23A7826}" presName="vert1" presStyleCnt="0"/>
      <dgm:spPr/>
    </dgm:pt>
    <dgm:pt modelId="{00AD5E7A-D9F2-48E7-8067-0581D9F99B48}" type="pres">
      <dgm:prSet presAssocID="{42883D0A-6313-48EF-8FE3-8341C8E48406}" presName="thickLine" presStyleLbl="alignNode1" presStyleIdx="7" presStyleCnt="8"/>
      <dgm:spPr/>
    </dgm:pt>
    <dgm:pt modelId="{F666ED20-669B-499C-9C8F-19B99DAE10C8}" type="pres">
      <dgm:prSet presAssocID="{42883D0A-6313-48EF-8FE3-8341C8E48406}" presName="horz1" presStyleCnt="0"/>
      <dgm:spPr/>
    </dgm:pt>
    <dgm:pt modelId="{9A24B0D7-56F7-475A-A1BB-518B18F42916}" type="pres">
      <dgm:prSet presAssocID="{42883D0A-6313-48EF-8FE3-8341C8E48406}" presName="tx1" presStyleLbl="revTx" presStyleIdx="7" presStyleCnt="8"/>
      <dgm:spPr/>
    </dgm:pt>
    <dgm:pt modelId="{5372232C-D900-444D-A60F-696984757900}" type="pres">
      <dgm:prSet presAssocID="{42883D0A-6313-48EF-8FE3-8341C8E48406}" presName="vert1" presStyleCnt="0"/>
      <dgm:spPr/>
    </dgm:pt>
  </dgm:ptLst>
  <dgm:cxnLst>
    <dgm:cxn modelId="{0DC4300B-2D5A-4934-9A22-B93DBD9543FC}" srcId="{60255DC6-A25C-4BCE-B3DE-EBA53A0BDDA6}" destId="{42883D0A-6313-48EF-8FE3-8341C8E48406}" srcOrd="7" destOrd="0" parTransId="{130A0647-F13F-4B8A-8EC3-1A1F9C6CE67F}" sibTransId="{1159107D-8561-4022-A2E6-88C5065BD55F}"/>
    <dgm:cxn modelId="{4F879A0C-B301-4229-9054-10567CC6EBCB}" type="presOf" srcId="{29985B26-1167-4EB3-8BA7-61D8D23A7826}" destId="{F6A8FA61-ADA7-4B23-B759-04E9AA396565}" srcOrd="0" destOrd="0" presId="urn:microsoft.com/office/officeart/2008/layout/LinedList"/>
    <dgm:cxn modelId="{5B19892F-9661-42F1-8EEE-5FBA34EEE2C8}" srcId="{60255DC6-A25C-4BCE-B3DE-EBA53A0BDDA6}" destId="{04DB88A6-1E72-4858-ACA8-F057249176A6}" srcOrd="5" destOrd="0" parTransId="{8B1A81DB-9FF7-4707-A4E2-5D563C9DBBE8}" sibTransId="{66355DEA-D890-47B6-93A3-B248BF23DB21}"/>
    <dgm:cxn modelId="{3844E342-7221-447E-A1BB-35B54CD6674F}" srcId="{60255DC6-A25C-4BCE-B3DE-EBA53A0BDDA6}" destId="{B478915A-F502-4D83-86CA-DBCE035FD7E9}" srcOrd="2" destOrd="0" parTransId="{8EA19890-EDB5-4FEF-BFA0-0B17C749CB5E}" sibTransId="{D67EF1DF-A16D-43C7-B54A-B5EAE89D2CD5}"/>
    <dgm:cxn modelId="{3F3C6246-D4A7-495C-BC94-0D8EB60729F5}" srcId="{60255DC6-A25C-4BCE-B3DE-EBA53A0BDDA6}" destId="{8B458CBD-5CE9-404E-B67A-14E4029A1697}" srcOrd="3" destOrd="0" parTransId="{6EF0F280-287F-4613-9E7D-334D940B78C0}" sibTransId="{8120E93A-6411-46A2-9606-7C1A402AF335}"/>
    <dgm:cxn modelId="{BA45C653-8F4B-4483-90BB-D112B223524B}" srcId="{60255DC6-A25C-4BCE-B3DE-EBA53A0BDDA6}" destId="{0B6EE198-7C9B-4CAF-8A23-B37AB74EE4C9}" srcOrd="1" destOrd="0" parTransId="{FE5200F3-C7D6-4A06-B00E-C30EE991CC76}" sibTransId="{D6FEB18A-4614-40FF-8230-747801B0B817}"/>
    <dgm:cxn modelId="{5CB65C8D-24EC-4D70-BB25-FBFE327AC33B}" type="presOf" srcId="{42883D0A-6313-48EF-8FE3-8341C8E48406}" destId="{9A24B0D7-56F7-475A-A1BB-518B18F42916}" srcOrd="0" destOrd="0" presId="urn:microsoft.com/office/officeart/2008/layout/LinedList"/>
    <dgm:cxn modelId="{D96FAF8E-D014-488A-B324-4E433470D8B6}" type="presOf" srcId="{60255DC6-A25C-4BCE-B3DE-EBA53A0BDDA6}" destId="{5D5409E9-A454-4AD3-8329-DF29575F08AB}" srcOrd="0" destOrd="0" presId="urn:microsoft.com/office/officeart/2008/layout/LinedList"/>
    <dgm:cxn modelId="{B2C4F191-3F47-42A9-8C32-B67DF7FA5519}" type="presOf" srcId="{E953AAFF-C8D9-4981-A5D5-AF96E3D1BF67}" destId="{D44F02B6-AA6A-4A27-AA80-88F1831EBCEC}" srcOrd="0" destOrd="0" presId="urn:microsoft.com/office/officeart/2008/layout/LinedList"/>
    <dgm:cxn modelId="{62305892-83FD-4986-8455-A9B0B5A31666}" srcId="{60255DC6-A25C-4BCE-B3DE-EBA53A0BDDA6}" destId="{C3369A28-97B9-4D69-9C50-3915BD8D0D73}" srcOrd="0" destOrd="0" parTransId="{A5CA25AA-C9CD-4B76-BA5F-6278248EE004}" sibTransId="{AAAEF233-79FF-4FDF-BB6B-28835539E63E}"/>
    <dgm:cxn modelId="{E8FD65B4-907C-4896-B67D-170970B87CBB}" type="presOf" srcId="{8B458CBD-5CE9-404E-B67A-14E4029A1697}" destId="{86F1DECB-9A59-4C59-A72B-3F85DE6360FA}" srcOrd="0" destOrd="0" presId="urn:microsoft.com/office/officeart/2008/layout/LinedList"/>
    <dgm:cxn modelId="{68E0EDE0-5643-403D-B2B9-2F11519919D7}" type="presOf" srcId="{C3369A28-97B9-4D69-9C50-3915BD8D0D73}" destId="{D94451DC-FD9B-4D18-802A-F3190BF341D0}" srcOrd="0" destOrd="0" presId="urn:microsoft.com/office/officeart/2008/layout/LinedList"/>
    <dgm:cxn modelId="{71F7FFEA-ABFF-4A7C-A27B-97441495656A}" type="presOf" srcId="{04DB88A6-1E72-4858-ACA8-F057249176A6}" destId="{B97FBA84-66FC-45B0-B890-B682432D8283}" srcOrd="0" destOrd="0" presId="urn:microsoft.com/office/officeart/2008/layout/LinedList"/>
    <dgm:cxn modelId="{0728CBEB-9F93-4507-9E4D-E8001ACAACEF}" srcId="{60255DC6-A25C-4BCE-B3DE-EBA53A0BDDA6}" destId="{29985B26-1167-4EB3-8BA7-61D8D23A7826}" srcOrd="6" destOrd="0" parTransId="{18C0821A-C853-4649-A166-399BC3837673}" sibTransId="{E16CF382-2556-41CD-9AA5-E2E24AFA6B1F}"/>
    <dgm:cxn modelId="{8BAF39ED-C798-4F66-B8EA-1AFD8FFD7351}" type="presOf" srcId="{B478915A-F502-4D83-86CA-DBCE035FD7E9}" destId="{A23BDACC-2562-4B1D-A7C3-74AC5D3B1B02}" srcOrd="0" destOrd="0" presId="urn:microsoft.com/office/officeart/2008/layout/LinedList"/>
    <dgm:cxn modelId="{D15C66EE-A25D-4CCC-858A-D77D95CB89DF}" type="presOf" srcId="{0B6EE198-7C9B-4CAF-8A23-B37AB74EE4C9}" destId="{376E99C2-F438-479E-BF63-886C724ADEB7}" srcOrd="0" destOrd="0" presId="urn:microsoft.com/office/officeart/2008/layout/LinedList"/>
    <dgm:cxn modelId="{B73C43F3-4D76-4B21-8253-05C68403EC55}" srcId="{60255DC6-A25C-4BCE-B3DE-EBA53A0BDDA6}" destId="{E953AAFF-C8D9-4981-A5D5-AF96E3D1BF67}" srcOrd="4" destOrd="0" parTransId="{28D800E5-AC48-40ED-8003-CF55B9517F1B}" sibTransId="{126D21BA-9A89-4178-BFDF-1394A8E84DDF}"/>
    <dgm:cxn modelId="{1D0E9D90-17AF-4EF1-B700-D39509FC2831}" type="presParOf" srcId="{5D5409E9-A454-4AD3-8329-DF29575F08AB}" destId="{319131B9-952A-4D19-9F4C-D9D6A6222307}" srcOrd="0" destOrd="0" presId="urn:microsoft.com/office/officeart/2008/layout/LinedList"/>
    <dgm:cxn modelId="{BB10C65D-0EFA-4080-BA71-D7BBE65C09AE}" type="presParOf" srcId="{5D5409E9-A454-4AD3-8329-DF29575F08AB}" destId="{201D0C3C-54E2-4479-A69B-35198E23719A}" srcOrd="1" destOrd="0" presId="urn:microsoft.com/office/officeart/2008/layout/LinedList"/>
    <dgm:cxn modelId="{3CC778F6-EE1E-4A43-8958-8C456657EA0E}" type="presParOf" srcId="{201D0C3C-54E2-4479-A69B-35198E23719A}" destId="{D94451DC-FD9B-4D18-802A-F3190BF341D0}" srcOrd="0" destOrd="0" presId="urn:microsoft.com/office/officeart/2008/layout/LinedList"/>
    <dgm:cxn modelId="{1F380F60-7DE6-481D-A61C-23DC94369376}" type="presParOf" srcId="{201D0C3C-54E2-4479-A69B-35198E23719A}" destId="{E1EBADAD-2CD8-4406-8DFE-2D8F11DAEABF}" srcOrd="1" destOrd="0" presId="urn:microsoft.com/office/officeart/2008/layout/LinedList"/>
    <dgm:cxn modelId="{68F1C7D1-5859-49FF-BA80-C4DF2026F6CD}" type="presParOf" srcId="{5D5409E9-A454-4AD3-8329-DF29575F08AB}" destId="{15C6C580-8B40-4138-B659-C8801C409C65}" srcOrd="2" destOrd="0" presId="urn:microsoft.com/office/officeart/2008/layout/LinedList"/>
    <dgm:cxn modelId="{B7295D86-C12A-43E2-926A-9B7071BBA4F8}" type="presParOf" srcId="{5D5409E9-A454-4AD3-8329-DF29575F08AB}" destId="{B5B434D9-B131-435A-A5EE-DEDBBEED8DFF}" srcOrd="3" destOrd="0" presId="urn:microsoft.com/office/officeart/2008/layout/LinedList"/>
    <dgm:cxn modelId="{A6F42D3F-E2E7-4809-A427-B68E3EDADA1C}" type="presParOf" srcId="{B5B434D9-B131-435A-A5EE-DEDBBEED8DFF}" destId="{376E99C2-F438-479E-BF63-886C724ADEB7}" srcOrd="0" destOrd="0" presId="urn:microsoft.com/office/officeart/2008/layout/LinedList"/>
    <dgm:cxn modelId="{F25228D9-2582-462C-A100-E0618E7965E8}" type="presParOf" srcId="{B5B434D9-B131-435A-A5EE-DEDBBEED8DFF}" destId="{21A6746D-3BD2-4E5C-B72B-D6DC869D440E}" srcOrd="1" destOrd="0" presId="urn:microsoft.com/office/officeart/2008/layout/LinedList"/>
    <dgm:cxn modelId="{866367DE-0CF5-46F2-B898-133830F4246F}" type="presParOf" srcId="{5D5409E9-A454-4AD3-8329-DF29575F08AB}" destId="{8D6A6F01-48EB-41C8-BA85-4656F0502DE4}" srcOrd="4" destOrd="0" presId="urn:microsoft.com/office/officeart/2008/layout/LinedList"/>
    <dgm:cxn modelId="{35C0C672-727F-4958-830C-193B74211EFD}" type="presParOf" srcId="{5D5409E9-A454-4AD3-8329-DF29575F08AB}" destId="{339EC8C1-A7C8-415C-9F49-082F94669248}" srcOrd="5" destOrd="0" presId="urn:microsoft.com/office/officeart/2008/layout/LinedList"/>
    <dgm:cxn modelId="{55FE5A1D-6A20-4B35-AC2A-BC1B997A1C7B}" type="presParOf" srcId="{339EC8C1-A7C8-415C-9F49-082F94669248}" destId="{A23BDACC-2562-4B1D-A7C3-74AC5D3B1B02}" srcOrd="0" destOrd="0" presId="urn:microsoft.com/office/officeart/2008/layout/LinedList"/>
    <dgm:cxn modelId="{FEA6CDD6-DC2A-4290-9329-76D3A10EE4EF}" type="presParOf" srcId="{339EC8C1-A7C8-415C-9F49-082F94669248}" destId="{54DB37FB-21AD-4AF5-8DAD-44BD79036546}" srcOrd="1" destOrd="0" presId="urn:microsoft.com/office/officeart/2008/layout/LinedList"/>
    <dgm:cxn modelId="{E6E7C0D5-D9A0-4BF1-A91C-BC82AE44185C}" type="presParOf" srcId="{5D5409E9-A454-4AD3-8329-DF29575F08AB}" destId="{A3ED6E92-7BF2-4290-88FE-64180AB684C0}" srcOrd="6" destOrd="0" presId="urn:microsoft.com/office/officeart/2008/layout/LinedList"/>
    <dgm:cxn modelId="{9356FC6F-85F1-48E8-9798-18F4285AACDE}" type="presParOf" srcId="{5D5409E9-A454-4AD3-8329-DF29575F08AB}" destId="{F0D1C684-F9C1-4948-8D4D-B3AF0DBFC8BD}" srcOrd="7" destOrd="0" presId="urn:microsoft.com/office/officeart/2008/layout/LinedList"/>
    <dgm:cxn modelId="{ACD6D47A-E7CA-465A-8C51-BF05303BECED}" type="presParOf" srcId="{F0D1C684-F9C1-4948-8D4D-B3AF0DBFC8BD}" destId="{86F1DECB-9A59-4C59-A72B-3F85DE6360FA}" srcOrd="0" destOrd="0" presId="urn:microsoft.com/office/officeart/2008/layout/LinedList"/>
    <dgm:cxn modelId="{A1B6B825-3A40-4F39-98BA-49D6A9FF9D7B}" type="presParOf" srcId="{F0D1C684-F9C1-4948-8D4D-B3AF0DBFC8BD}" destId="{C6605669-0A0F-416C-B557-F8DCF8FAE988}" srcOrd="1" destOrd="0" presId="urn:microsoft.com/office/officeart/2008/layout/LinedList"/>
    <dgm:cxn modelId="{B8F2280E-20E8-42B6-AA03-E81D8504808A}" type="presParOf" srcId="{5D5409E9-A454-4AD3-8329-DF29575F08AB}" destId="{2AD25E4C-16A9-4945-ACF1-325A6159D0BA}" srcOrd="8" destOrd="0" presId="urn:microsoft.com/office/officeart/2008/layout/LinedList"/>
    <dgm:cxn modelId="{C86C5C9D-4EA2-49AB-97CE-3C5156CCE8CF}" type="presParOf" srcId="{5D5409E9-A454-4AD3-8329-DF29575F08AB}" destId="{671B35F1-752F-4C6E-97AB-3A5B916A3AF2}" srcOrd="9" destOrd="0" presId="urn:microsoft.com/office/officeart/2008/layout/LinedList"/>
    <dgm:cxn modelId="{C0206BEA-DBB4-4495-A5AC-85E2F577E07E}" type="presParOf" srcId="{671B35F1-752F-4C6E-97AB-3A5B916A3AF2}" destId="{D44F02B6-AA6A-4A27-AA80-88F1831EBCEC}" srcOrd="0" destOrd="0" presId="urn:microsoft.com/office/officeart/2008/layout/LinedList"/>
    <dgm:cxn modelId="{B0149AF8-103C-4868-89CC-2905F6F7E85D}" type="presParOf" srcId="{671B35F1-752F-4C6E-97AB-3A5B916A3AF2}" destId="{F95B1106-4B8C-410F-A2E7-B5DB609A01BA}" srcOrd="1" destOrd="0" presId="urn:microsoft.com/office/officeart/2008/layout/LinedList"/>
    <dgm:cxn modelId="{BAA5593E-C618-474D-9265-229296CF69FD}" type="presParOf" srcId="{5D5409E9-A454-4AD3-8329-DF29575F08AB}" destId="{E2DC0A7C-9953-4E58-B0D4-DEDC47EF3FCC}" srcOrd="10" destOrd="0" presId="urn:microsoft.com/office/officeart/2008/layout/LinedList"/>
    <dgm:cxn modelId="{9854120B-5ACB-422C-B1D7-FDF1E548FF78}" type="presParOf" srcId="{5D5409E9-A454-4AD3-8329-DF29575F08AB}" destId="{4FE35A48-4ABE-4B76-9F8E-F824E40AA23E}" srcOrd="11" destOrd="0" presId="urn:microsoft.com/office/officeart/2008/layout/LinedList"/>
    <dgm:cxn modelId="{FB3F7C71-2E8A-487E-9DF7-AE8B718C2C17}" type="presParOf" srcId="{4FE35A48-4ABE-4B76-9F8E-F824E40AA23E}" destId="{B97FBA84-66FC-45B0-B890-B682432D8283}" srcOrd="0" destOrd="0" presId="urn:microsoft.com/office/officeart/2008/layout/LinedList"/>
    <dgm:cxn modelId="{74318816-D91E-413F-A3DC-EE29BD2DCCD8}" type="presParOf" srcId="{4FE35A48-4ABE-4B76-9F8E-F824E40AA23E}" destId="{79DDDFB7-2D08-482D-8EFE-10F8459B47A3}" srcOrd="1" destOrd="0" presId="urn:microsoft.com/office/officeart/2008/layout/LinedList"/>
    <dgm:cxn modelId="{907D08C9-2B0F-4545-84F2-EBDE6FD5C2E4}" type="presParOf" srcId="{5D5409E9-A454-4AD3-8329-DF29575F08AB}" destId="{51493527-18EA-48EE-AC50-8F167DF69438}" srcOrd="12" destOrd="0" presId="urn:microsoft.com/office/officeart/2008/layout/LinedList"/>
    <dgm:cxn modelId="{26BD3CFB-4734-4FF6-988E-9D7857A20785}" type="presParOf" srcId="{5D5409E9-A454-4AD3-8329-DF29575F08AB}" destId="{CE820986-8F33-49EC-9C47-7F4FF65779E7}" srcOrd="13" destOrd="0" presId="urn:microsoft.com/office/officeart/2008/layout/LinedList"/>
    <dgm:cxn modelId="{9CDECEB4-E89E-4CE6-AEA1-27B79E2006B4}" type="presParOf" srcId="{CE820986-8F33-49EC-9C47-7F4FF65779E7}" destId="{F6A8FA61-ADA7-4B23-B759-04E9AA396565}" srcOrd="0" destOrd="0" presId="urn:microsoft.com/office/officeart/2008/layout/LinedList"/>
    <dgm:cxn modelId="{20ADAFEB-E7F9-4949-B60E-3BED937FEFDD}" type="presParOf" srcId="{CE820986-8F33-49EC-9C47-7F4FF65779E7}" destId="{0B36629C-C59A-4DDA-87DD-2C745C320946}" srcOrd="1" destOrd="0" presId="urn:microsoft.com/office/officeart/2008/layout/LinedList"/>
    <dgm:cxn modelId="{BEC6C239-EA44-484B-ACDD-77E0C2BFB5A7}" type="presParOf" srcId="{5D5409E9-A454-4AD3-8329-DF29575F08AB}" destId="{00AD5E7A-D9F2-48E7-8067-0581D9F99B48}" srcOrd="14" destOrd="0" presId="urn:microsoft.com/office/officeart/2008/layout/LinedList"/>
    <dgm:cxn modelId="{7888040C-4B56-42C4-9CB7-4D272C42C296}" type="presParOf" srcId="{5D5409E9-A454-4AD3-8329-DF29575F08AB}" destId="{F666ED20-669B-499C-9C8F-19B99DAE10C8}" srcOrd="15" destOrd="0" presId="urn:microsoft.com/office/officeart/2008/layout/LinedList"/>
    <dgm:cxn modelId="{89854EC6-B142-473D-8DE8-A0D9B886AB93}" type="presParOf" srcId="{F666ED20-669B-499C-9C8F-19B99DAE10C8}" destId="{9A24B0D7-56F7-475A-A1BB-518B18F42916}" srcOrd="0" destOrd="0" presId="urn:microsoft.com/office/officeart/2008/layout/LinedList"/>
    <dgm:cxn modelId="{6F3C638F-BB26-4474-B6D6-1441F351078B}" type="presParOf" srcId="{F666ED20-669B-499C-9C8F-19B99DAE10C8}" destId="{5372232C-D900-444D-A60F-69698475790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31A1888-227E-4C70-9DB5-28DDE7257065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F647AAF-21C6-4AB2-931A-A12113EEF7AF}">
      <dgm:prSet/>
      <dgm:spPr/>
      <dgm:t>
        <a:bodyPr/>
        <a:lstStyle/>
        <a:p>
          <a:r>
            <a:rPr lang="en-US"/>
            <a:t>Business / Operational Interruption</a:t>
          </a:r>
        </a:p>
      </dgm:t>
    </dgm:pt>
    <dgm:pt modelId="{16431FD5-C3EA-4C0B-8984-36A7475CDC87}" type="parTrans" cxnId="{3CE764F3-6895-47F2-9C5B-920F42376AF2}">
      <dgm:prSet/>
      <dgm:spPr/>
      <dgm:t>
        <a:bodyPr/>
        <a:lstStyle/>
        <a:p>
          <a:endParaRPr lang="en-US"/>
        </a:p>
      </dgm:t>
    </dgm:pt>
    <dgm:pt modelId="{188E1BAB-E7C7-4D87-A3F9-7F96FB1CFD44}" type="sibTrans" cxnId="{3CE764F3-6895-47F2-9C5B-920F42376AF2}">
      <dgm:prSet/>
      <dgm:spPr/>
      <dgm:t>
        <a:bodyPr/>
        <a:lstStyle/>
        <a:p>
          <a:endParaRPr lang="en-US"/>
        </a:p>
      </dgm:t>
    </dgm:pt>
    <dgm:pt modelId="{A96252FC-BEF8-4CDA-AFE1-7E47E71E720A}">
      <dgm:prSet/>
      <dgm:spPr/>
      <dgm:t>
        <a:bodyPr/>
        <a:lstStyle/>
        <a:p>
          <a:r>
            <a:rPr lang="en-US"/>
            <a:t>Employee Issues</a:t>
          </a:r>
        </a:p>
      </dgm:t>
    </dgm:pt>
    <dgm:pt modelId="{0CDE00EE-AB7D-4AAD-8F1C-F20D4DA00AFD}" type="parTrans" cxnId="{5C852E64-CE5D-4680-B611-D44ADA1D165F}">
      <dgm:prSet/>
      <dgm:spPr/>
      <dgm:t>
        <a:bodyPr/>
        <a:lstStyle/>
        <a:p>
          <a:endParaRPr lang="en-US"/>
        </a:p>
      </dgm:t>
    </dgm:pt>
    <dgm:pt modelId="{8DF9D3CC-0A61-4097-8A18-05C636AA1E77}" type="sibTrans" cxnId="{5C852E64-CE5D-4680-B611-D44ADA1D165F}">
      <dgm:prSet/>
      <dgm:spPr/>
      <dgm:t>
        <a:bodyPr/>
        <a:lstStyle/>
        <a:p>
          <a:endParaRPr lang="en-US"/>
        </a:p>
      </dgm:t>
    </dgm:pt>
    <dgm:pt modelId="{E466C835-FBE9-49F1-B045-C0AEFBA6EE03}">
      <dgm:prSet/>
      <dgm:spPr/>
      <dgm:t>
        <a:bodyPr/>
        <a:lstStyle/>
        <a:p>
          <a:r>
            <a:rPr lang="en-US"/>
            <a:t>Event / Operational Issues</a:t>
          </a:r>
        </a:p>
      </dgm:t>
    </dgm:pt>
    <dgm:pt modelId="{33F26E69-21B8-4449-A943-96980A039ADE}" type="parTrans" cxnId="{47BD0526-31DE-4B63-873B-82F6624C8BAE}">
      <dgm:prSet/>
      <dgm:spPr/>
      <dgm:t>
        <a:bodyPr/>
        <a:lstStyle/>
        <a:p>
          <a:endParaRPr lang="en-US"/>
        </a:p>
      </dgm:t>
    </dgm:pt>
    <dgm:pt modelId="{88D2C2EA-C82B-4A43-A0A3-A96742CFB9AF}" type="sibTrans" cxnId="{47BD0526-31DE-4B63-873B-82F6624C8BAE}">
      <dgm:prSet/>
      <dgm:spPr/>
      <dgm:t>
        <a:bodyPr/>
        <a:lstStyle/>
        <a:p>
          <a:endParaRPr lang="en-US"/>
        </a:p>
      </dgm:t>
    </dgm:pt>
    <dgm:pt modelId="{94980C91-343B-4315-9AAC-D549D1620C9D}">
      <dgm:prSet/>
      <dgm:spPr/>
      <dgm:t>
        <a:bodyPr/>
        <a:lstStyle/>
        <a:p>
          <a:r>
            <a:rPr lang="en-US"/>
            <a:t>Health &amp; Safety</a:t>
          </a:r>
        </a:p>
      </dgm:t>
    </dgm:pt>
    <dgm:pt modelId="{2DB947EA-6775-4BC0-829F-3D5381D57449}" type="parTrans" cxnId="{28A37829-99AF-4721-9F7F-FF54084F4987}">
      <dgm:prSet/>
      <dgm:spPr/>
      <dgm:t>
        <a:bodyPr/>
        <a:lstStyle/>
        <a:p>
          <a:endParaRPr lang="en-US"/>
        </a:p>
      </dgm:t>
    </dgm:pt>
    <dgm:pt modelId="{EBF0B587-46B2-4411-9826-D9232068981D}" type="sibTrans" cxnId="{28A37829-99AF-4721-9F7F-FF54084F4987}">
      <dgm:prSet/>
      <dgm:spPr/>
      <dgm:t>
        <a:bodyPr/>
        <a:lstStyle/>
        <a:p>
          <a:endParaRPr lang="en-US"/>
        </a:p>
      </dgm:t>
    </dgm:pt>
    <dgm:pt modelId="{0B63AA1B-C747-48D5-AB6B-D6B293E2CD7C}">
      <dgm:prSet/>
      <dgm:spPr/>
      <dgm:t>
        <a:bodyPr/>
        <a:lstStyle/>
        <a:p>
          <a:r>
            <a:rPr lang="en-US"/>
            <a:t>IT Failures</a:t>
          </a:r>
        </a:p>
      </dgm:t>
    </dgm:pt>
    <dgm:pt modelId="{F6656011-BEFA-4781-A09A-5BC8D022C2A1}" type="parTrans" cxnId="{268B331E-EE19-427B-8826-8AB84938FA3E}">
      <dgm:prSet/>
      <dgm:spPr/>
      <dgm:t>
        <a:bodyPr/>
        <a:lstStyle/>
        <a:p>
          <a:endParaRPr lang="en-US"/>
        </a:p>
      </dgm:t>
    </dgm:pt>
    <dgm:pt modelId="{CB5C5B7D-80F0-4D43-97D0-8E21A9987A23}" type="sibTrans" cxnId="{268B331E-EE19-427B-8826-8AB84938FA3E}">
      <dgm:prSet/>
      <dgm:spPr/>
      <dgm:t>
        <a:bodyPr/>
        <a:lstStyle/>
        <a:p>
          <a:endParaRPr lang="en-US"/>
        </a:p>
      </dgm:t>
    </dgm:pt>
    <dgm:pt modelId="{529BF162-E5F8-41E9-A325-AD156C63BF99}">
      <dgm:prSet/>
      <dgm:spPr/>
      <dgm:t>
        <a:bodyPr/>
        <a:lstStyle/>
        <a:p>
          <a:r>
            <a:rPr lang="en-US"/>
            <a:t>Fraud</a:t>
          </a:r>
        </a:p>
      </dgm:t>
    </dgm:pt>
    <dgm:pt modelId="{86B2F541-181C-4179-8352-3860D0303887}" type="parTrans" cxnId="{AFB1AA6F-E782-45C3-937C-13BB1FE4E994}">
      <dgm:prSet/>
      <dgm:spPr/>
      <dgm:t>
        <a:bodyPr/>
        <a:lstStyle/>
        <a:p>
          <a:endParaRPr lang="en-US"/>
        </a:p>
      </dgm:t>
    </dgm:pt>
    <dgm:pt modelId="{F7429719-88BA-4D50-A5A3-D799C022BF9E}" type="sibTrans" cxnId="{AFB1AA6F-E782-45C3-937C-13BB1FE4E994}">
      <dgm:prSet/>
      <dgm:spPr/>
      <dgm:t>
        <a:bodyPr/>
        <a:lstStyle/>
        <a:p>
          <a:endParaRPr lang="en-US"/>
        </a:p>
      </dgm:t>
    </dgm:pt>
    <dgm:pt modelId="{E2407F5B-2EB0-4EBD-B9B5-91A65620AE50}">
      <dgm:prSet/>
      <dgm:spPr/>
      <dgm:t>
        <a:bodyPr/>
        <a:lstStyle/>
        <a:p>
          <a:r>
            <a:rPr lang="en-US"/>
            <a:t>Litigation</a:t>
          </a:r>
        </a:p>
      </dgm:t>
    </dgm:pt>
    <dgm:pt modelId="{D0E51E0E-7426-4211-8EA1-C872B3340482}" type="parTrans" cxnId="{E4A263D0-180F-490B-BC66-5A1044868F7A}">
      <dgm:prSet/>
      <dgm:spPr/>
      <dgm:t>
        <a:bodyPr/>
        <a:lstStyle/>
        <a:p>
          <a:endParaRPr lang="en-US"/>
        </a:p>
      </dgm:t>
    </dgm:pt>
    <dgm:pt modelId="{8B0A389B-A85A-43E3-8AB5-B972DF952C17}" type="sibTrans" cxnId="{E4A263D0-180F-490B-BC66-5A1044868F7A}">
      <dgm:prSet/>
      <dgm:spPr/>
      <dgm:t>
        <a:bodyPr/>
        <a:lstStyle/>
        <a:p>
          <a:endParaRPr lang="en-US"/>
        </a:p>
      </dgm:t>
    </dgm:pt>
    <dgm:pt modelId="{501227BF-0497-47F2-8E0E-C0E8F52A13E1}">
      <dgm:prSet/>
      <dgm:spPr/>
      <dgm:t>
        <a:bodyPr/>
        <a:lstStyle/>
        <a:p>
          <a:r>
            <a:rPr lang="en-US"/>
            <a:t>Stakeholder Issues / Loss of Suppliers</a:t>
          </a:r>
        </a:p>
      </dgm:t>
    </dgm:pt>
    <dgm:pt modelId="{F34D49CF-F24E-46A6-9C74-77B761418480}" type="parTrans" cxnId="{ADDBE778-0BA1-4F9D-8803-C0E1A19E09DE}">
      <dgm:prSet/>
      <dgm:spPr/>
      <dgm:t>
        <a:bodyPr/>
        <a:lstStyle/>
        <a:p>
          <a:endParaRPr lang="en-US"/>
        </a:p>
      </dgm:t>
    </dgm:pt>
    <dgm:pt modelId="{86D265D3-8AD6-4F16-8560-2C12C568BE63}" type="sibTrans" cxnId="{ADDBE778-0BA1-4F9D-8803-C0E1A19E09DE}">
      <dgm:prSet/>
      <dgm:spPr/>
      <dgm:t>
        <a:bodyPr/>
        <a:lstStyle/>
        <a:p>
          <a:endParaRPr lang="en-US"/>
        </a:p>
      </dgm:t>
    </dgm:pt>
    <dgm:pt modelId="{81D8B925-E707-4D26-A3B4-E63A9735CBA9}" type="pres">
      <dgm:prSet presAssocID="{031A1888-227E-4C70-9DB5-28DDE7257065}" presName="vert0" presStyleCnt="0">
        <dgm:presLayoutVars>
          <dgm:dir/>
          <dgm:animOne val="branch"/>
          <dgm:animLvl val="lvl"/>
        </dgm:presLayoutVars>
      </dgm:prSet>
      <dgm:spPr/>
    </dgm:pt>
    <dgm:pt modelId="{A870FDE3-EAF6-4F0A-9754-C810F9F72BB3}" type="pres">
      <dgm:prSet presAssocID="{0F647AAF-21C6-4AB2-931A-A12113EEF7AF}" presName="thickLine" presStyleLbl="alignNode1" presStyleIdx="0" presStyleCnt="8"/>
      <dgm:spPr/>
    </dgm:pt>
    <dgm:pt modelId="{17C76406-85AD-42FE-8549-43B6B7CB5920}" type="pres">
      <dgm:prSet presAssocID="{0F647AAF-21C6-4AB2-931A-A12113EEF7AF}" presName="horz1" presStyleCnt="0"/>
      <dgm:spPr/>
    </dgm:pt>
    <dgm:pt modelId="{99619418-4B05-4EA0-825E-CEDFDE079469}" type="pres">
      <dgm:prSet presAssocID="{0F647AAF-21C6-4AB2-931A-A12113EEF7AF}" presName="tx1" presStyleLbl="revTx" presStyleIdx="0" presStyleCnt="8"/>
      <dgm:spPr/>
    </dgm:pt>
    <dgm:pt modelId="{D77FB372-70B5-4CB7-A8E0-51CED38756C5}" type="pres">
      <dgm:prSet presAssocID="{0F647AAF-21C6-4AB2-931A-A12113EEF7AF}" presName="vert1" presStyleCnt="0"/>
      <dgm:spPr/>
    </dgm:pt>
    <dgm:pt modelId="{48A7FC77-1C37-44CB-86FB-2262C25AF5FF}" type="pres">
      <dgm:prSet presAssocID="{A96252FC-BEF8-4CDA-AFE1-7E47E71E720A}" presName="thickLine" presStyleLbl="alignNode1" presStyleIdx="1" presStyleCnt="8"/>
      <dgm:spPr/>
    </dgm:pt>
    <dgm:pt modelId="{5C346742-E633-425E-A324-D38D2536A49E}" type="pres">
      <dgm:prSet presAssocID="{A96252FC-BEF8-4CDA-AFE1-7E47E71E720A}" presName="horz1" presStyleCnt="0"/>
      <dgm:spPr/>
    </dgm:pt>
    <dgm:pt modelId="{442D5097-9BB0-4CE8-BD93-980AE20E9341}" type="pres">
      <dgm:prSet presAssocID="{A96252FC-BEF8-4CDA-AFE1-7E47E71E720A}" presName="tx1" presStyleLbl="revTx" presStyleIdx="1" presStyleCnt="8"/>
      <dgm:spPr/>
    </dgm:pt>
    <dgm:pt modelId="{24AEC5D9-5ED6-49E6-A010-D2013AB968F4}" type="pres">
      <dgm:prSet presAssocID="{A96252FC-BEF8-4CDA-AFE1-7E47E71E720A}" presName="vert1" presStyleCnt="0"/>
      <dgm:spPr/>
    </dgm:pt>
    <dgm:pt modelId="{6A814E76-F22E-4DFF-91EE-EE270719C62B}" type="pres">
      <dgm:prSet presAssocID="{E466C835-FBE9-49F1-B045-C0AEFBA6EE03}" presName="thickLine" presStyleLbl="alignNode1" presStyleIdx="2" presStyleCnt="8"/>
      <dgm:spPr/>
    </dgm:pt>
    <dgm:pt modelId="{FE7F662D-8AAB-410C-B1DF-BC526CD95182}" type="pres">
      <dgm:prSet presAssocID="{E466C835-FBE9-49F1-B045-C0AEFBA6EE03}" presName="horz1" presStyleCnt="0"/>
      <dgm:spPr/>
    </dgm:pt>
    <dgm:pt modelId="{98A3C85A-7CCF-484C-8282-424C5480FE60}" type="pres">
      <dgm:prSet presAssocID="{E466C835-FBE9-49F1-B045-C0AEFBA6EE03}" presName="tx1" presStyleLbl="revTx" presStyleIdx="2" presStyleCnt="8"/>
      <dgm:spPr/>
    </dgm:pt>
    <dgm:pt modelId="{13AEAC04-6277-4713-91CC-C0BF80720BB3}" type="pres">
      <dgm:prSet presAssocID="{E466C835-FBE9-49F1-B045-C0AEFBA6EE03}" presName="vert1" presStyleCnt="0"/>
      <dgm:spPr/>
    </dgm:pt>
    <dgm:pt modelId="{0C3DB9F0-BE79-42BC-B8AE-F63E5549AC75}" type="pres">
      <dgm:prSet presAssocID="{94980C91-343B-4315-9AAC-D549D1620C9D}" presName="thickLine" presStyleLbl="alignNode1" presStyleIdx="3" presStyleCnt="8"/>
      <dgm:spPr/>
    </dgm:pt>
    <dgm:pt modelId="{38B94F33-FF34-4179-89BA-3E1432A6D611}" type="pres">
      <dgm:prSet presAssocID="{94980C91-343B-4315-9AAC-D549D1620C9D}" presName="horz1" presStyleCnt="0"/>
      <dgm:spPr/>
    </dgm:pt>
    <dgm:pt modelId="{F701423A-4246-4AFE-91DA-E3F64454043F}" type="pres">
      <dgm:prSet presAssocID="{94980C91-343B-4315-9AAC-D549D1620C9D}" presName="tx1" presStyleLbl="revTx" presStyleIdx="3" presStyleCnt="8"/>
      <dgm:spPr/>
    </dgm:pt>
    <dgm:pt modelId="{E0EE7412-B588-4054-ABE0-D3BB7F939BC0}" type="pres">
      <dgm:prSet presAssocID="{94980C91-343B-4315-9AAC-D549D1620C9D}" presName="vert1" presStyleCnt="0"/>
      <dgm:spPr/>
    </dgm:pt>
    <dgm:pt modelId="{E35E997E-6D22-435A-8D41-380FB9CAC659}" type="pres">
      <dgm:prSet presAssocID="{0B63AA1B-C747-48D5-AB6B-D6B293E2CD7C}" presName="thickLine" presStyleLbl="alignNode1" presStyleIdx="4" presStyleCnt="8"/>
      <dgm:spPr/>
    </dgm:pt>
    <dgm:pt modelId="{B2C5649E-3E0B-4BAA-81CD-B509CCC38C4D}" type="pres">
      <dgm:prSet presAssocID="{0B63AA1B-C747-48D5-AB6B-D6B293E2CD7C}" presName="horz1" presStyleCnt="0"/>
      <dgm:spPr/>
    </dgm:pt>
    <dgm:pt modelId="{AF1CDCC4-B7EA-403B-AC7E-0640DCFF14D1}" type="pres">
      <dgm:prSet presAssocID="{0B63AA1B-C747-48D5-AB6B-D6B293E2CD7C}" presName="tx1" presStyleLbl="revTx" presStyleIdx="4" presStyleCnt="8"/>
      <dgm:spPr/>
    </dgm:pt>
    <dgm:pt modelId="{46F8C03A-FC25-4491-B6F8-F103D36AC335}" type="pres">
      <dgm:prSet presAssocID="{0B63AA1B-C747-48D5-AB6B-D6B293E2CD7C}" presName="vert1" presStyleCnt="0"/>
      <dgm:spPr/>
    </dgm:pt>
    <dgm:pt modelId="{2B1A8D81-1C7B-4A97-8415-6C11318BE631}" type="pres">
      <dgm:prSet presAssocID="{529BF162-E5F8-41E9-A325-AD156C63BF99}" presName="thickLine" presStyleLbl="alignNode1" presStyleIdx="5" presStyleCnt="8"/>
      <dgm:spPr/>
    </dgm:pt>
    <dgm:pt modelId="{F6C17D71-265B-47AB-BCE8-2D6B56B70244}" type="pres">
      <dgm:prSet presAssocID="{529BF162-E5F8-41E9-A325-AD156C63BF99}" presName="horz1" presStyleCnt="0"/>
      <dgm:spPr/>
    </dgm:pt>
    <dgm:pt modelId="{A4DCC311-F086-4F28-90A9-0CBDA305AD18}" type="pres">
      <dgm:prSet presAssocID="{529BF162-E5F8-41E9-A325-AD156C63BF99}" presName="tx1" presStyleLbl="revTx" presStyleIdx="5" presStyleCnt="8"/>
      <dgm:spPr/>
    </dgm:pt>
    <dgm:pt modelId="{F7E3C1FE-CD22-4125-938F-AEADAA4C1C9A}" type="pres">
      <dgm:prSet presAssocID="{529BF162-E5F8-41E9-A325-AD156C63BF99}" presName="vert1" presStyleCnt="0"/>
      <dgm:spPr/>
    </dgm:pt>
    <dgm:pt modelId="{C50DBB6B-15C9-4127-A24A-CA249689F70B}" type="pres">
      <dgm:prSet presAssocID="{E2407F5B-2EB0-4EBD-B9B5-91A65620AE50}" presName="thickLine" presStyleLbl="alignNode1" presStyleIdx="6" presStyleCnt="8"/>
      <dgm:spPr/>
    </dgm:pt>
    <dgm:pt modelId="{9A643C53-0832-458B-B81A-483047913E11}" type="pres">
      <dgm:prSet presAssocID="{E2407F5B-2EB0-4EBD-B9B5-91A65620AE50}" presName="horz1" presStyleCnt="0"/>
      <dgm:spPr/>
    </dgm:pt>
    <dgm:pt modelId="{22953500-A0C7-4645-AAB6-9B2652EA0ADD}" type="pres">
      <dgm:prSet presAssocID="{E2407F5B-2EB0-4EBD-B9B5-91A65620AE50}" presName="tx1" presStyleLbl="revTx" presStyleIdx="6" presStyleCnt="8"/>
      <dgm:spPr/>
    </dgm:pt>
    <dgm:pt modelId="{2F9A0C9B-25AF-4B4E-A2B4-63EB0E8753B9}" type="pres">
      <dgm:prSet presAssocID="{E2407F5B-2EB0-4EBD-B9B5-91A65620AE50}" presName="vert1" presStyleCnt="0"/>
      <dgm:spPr/>
    </dgm:pt>
    <dgm:pt modelId="{89EB00AE-EB23-4A17-B793-50564D9280AB}" type="pres">
      <dgm:prSet presAssocID="{501227BF-0497-47F2-8E0E-C0E8F52A13E1}" presName="thickLine" presStyleLbl="alignNode1" presStyleIdx="7" presStyleCnt="8"/>
      <dgm:spPr/>
    </dgm:pt>
    <dgm:pt modelId="{F3DF0D32-F024-4D13-8F81-6366D273D859}" type="pres">
      <dgm:prSet presAssocID="{501227BF-0497-47F2-8E0E-C0E8F52A13E1}" presName="horz1" presStyleCnt="0"/>
      <dgm:spPr/>
    </dgm:pt>
    <dgm:pt modelId="{6543A9A3-6699-4077-97DB-990DE59D18EB}" type="pres">
      <dgm:prSet presAssocID="{501227BF-0497-47F2-8E0E-C0E8F52A13E1}" presName="tx1" presStyleLbl="revTx" presStyleIdx="7" presStyleCnt="8"/>
      <dgm:spPr/>
    </dgm:pt>
    <dgm:pt modelId="{2DD10600-F3B1-43F2-8839-1FFDA2A7D45F}" type="pres">
      <dgm:prSet presAssocID="{501227BF-0497-47F2-8E0E-C0E8F52A13E1}" presName="vert1" presStyleCnt="0"/>
      <dgm:spPr/>
    </dgm:pt>
  </dgm:ptLst>
  <dgm:cxnLst>
    <dgm:cxn modelId="{99CD680A-7B60-446B-A166-D57C73F1CEC2}" type="presOf" srcId="{E2407F5B-2EB0-4EBD-B9B5-91A65620AE50}" destId="{22953500-A0C7-4645-AAB6-9B2652EA0ADD}" srcOrd="0" destOrd="0" presId="urn:microsoft.com/office/officeart/2008/layout/LinedList"/>
    <dgm:cxn modelId="{268B331E-EE19-427B-8826-8AB84938FA3E}" srcId="{031A1888-227E-4C70-9DB5-28DDE7257065}" destId="{0B63AA1B-C747-48D5-AB6B-D6B293E2CD7C}" srcOrd="4" destOrd="0" parTransId="{F6656011-BEFA-4781-A09A-5BC8D022C2A1}" sibTransId="{CB5C5B7D-80F0-4D43-97D0-8E21A9987A23}"/>
    <dgm:cxn modelId="{47BD0526-31DE-4B63-873B-82F6624C8BAE}" srcId="{031A1888-227E-4C70-9DB5-28DDE7257065}" destId="{E466C835-FBE9-49F1-B045-C0AEFBA6EE03}" srcOrd="2" destOrd="0" parTransId="{33F26E69-21B8-4449-A943-96980A039ADE}" sibTransId="{88D2C2EA-C82B-4A43-A0A3-A96742CFB9AF}"/>
    <dgm:cxn modelId="{BD729228-0576-41B4-A3D1-B410D2FEF355}" type="presOf" srcId="{031A1888-227E-4C70-9DB5-28DDE7257065}" destId="{81D8B925-E707-4D26-A3B4-E63A9735CBA9}" srcOrd="0" destOrd="0" presId="urn:microsoft.com/office/officeart/2008/layout/LinedList"/>
    <dgm:cxn modelId="{28A37829-99AF-4721-9F7F-FF54084F4987}" srcId="{031A1888-227E-4C70-9DB5-28DDE7257065}" destId="{94980C91-343B-4315-9AAC-D549D1620C9D}" srcOrd="3" destOrd="0" parTransId="{2DB947EA-6775-4BC0-829F-3D5381D57449}" sibTransId="{EBF0B587-46B2-4411-9826-D9232068981D}"/>
    <dgm:cxn modelId="{5C852E64-CE5D-4680-B611-D44ADA1D165F}" srcId="{031A1888-227E-4C70-9DB5-28DDE7257065}" destId="{A96252FC-BEF8-4CDA-AFE1-7E47E71E720A}" srcOrd="1" destOrd="0" parTransId="{0CDE00EE-AB7D-4AAD-8F1C-F20D4DA00AFD}" sibTransId="{8DF9D3CC-0A61-4097-8A18-05C636AA1E77}"/>
    <dgm:cxn modelId="{AFB1AA6F-E782-45C3-937C-13BB1FE4E994}" srcId="{031A1888-227E-4C70-9DB5-28DDE7257065}" destId="{529BF162-E5F8-41E9-A325-AD156C63BF99}" srcOrd="5" destOrd="0" parTransId="{86B2F541-181C-4179-8352-3860D0303887}" sibTransId="{F7429719-88BA-4D50-A5A3-D799C022BF9E}"/>
    <dgm:cxn modelId="{0234EC4F-08D4-45F7-8688-8F4812D2E213}" type="presOf" srcId="{A96252FC-BEF8-4CDA-AFE1-7E47E71E720A}" destId="{442D5097-9BB0-4CE8-BD93-980AE20E9341}" srcOrd="0" destOrd="0" presId="urn:microsoft.com/office/officeart/2008/layout/LinedList"/>
    <dgm:cxn modelId="{ADDBE778-0BA1-4F9D-8803-C0E1A19E09DE}" srcId="{031A1888-227E-4C70-9DB5-28DDE7257065}" destId="{501227BF-0497-47F2-8E0E-C0E8F52A13E1}" srcOrd="7" destOrd="0" parTransId="{F34D49CF-F24E-46A6-9C74-77B761418480}" sibTransId="{86D265D3-8AD6-4F16-8560-2C12C568BE63}"/>
    <dgm:cxn modelId="{98DD4579-0CDC-41E4-A7C7-637D2E18C1D8}" type="presOf" srcId="{501227BF-0497-47F2-8E0E-C0E8F52A13E1}" destId="{6543A9A3-6699-4077-97DB-990DE59D18EB}" srcOrd="0" destOrd="0" presId="urn:microsoft.com/office/officeart/2008/layout/LinedList"/>
    <dgm:cxn modelId="{18216E79-9505-4BDA-B437-04430C5A3B9E}" type="presOf" srcId="{E466C835-FBE9-49F1-B045-C0AEFBA6EE03}" destId="{98A3C85A-7CCF-484C-8282-424C5480FE60}" srcOrd="0" destOrd="0" presId="urn:microsoft.com/office/officeart/2008/layout/LinedList"/>
    <dgm:cxn modelId="{E7602CA8-B8D8-4D64-B54B-D96D51B9E334}" type="presOf" srcId="{94980C91-343B-4315-9AAC-D549D1620C9D}" destId="{F701423A-4246-4AFE-91DA-E3F64454043F}" srcOrd="0" destOrd="0" presId="urn:microsoft.com/office/officeart/2008/layout/LinedList"/>
    <dgm:cxn modelId="{8FD50EAE-21C8-4D57-B48B-96F1CC1117CF}" type="presOf" srcId="{0B63AA1B-C747-48D5-AB6B-D6B293E2CD7C}" destId="{AF1CDCC4-B7EA-403B-AC7E-0640DCFF14D1}" srcOrd="0" destOrd="0" presId="urn:microsoft.com/office/officeart/2008/layout/LinedList"/>
    <dgm:cxn modelId="{E3DEB2BC-E93D-4C21-BCD2-2E4E1D872839}" type="presOf" srcId="{529BF162-E5F8-41E9-A325-AD156C63BF99}" destId="{A4DCC311-F086-4F28-90A9-0CBDA305AD18}" srcOrd="0" destOrd="0" presId="urn:microsoft.com/office/officeart/2008/layout/LinedList"/>
    <dgm:cxn modelId="{F76C09CA-F73D-4B4B-9E37-FC72D94EB559}" type="presOf" srcId="{0F647AAF-21C6-4AB2-931A-A12113EEF7AF}" destId="{99619418-4B05-4EA0-825E-CEDFDE079469}" srcOrd="0" destOrd="0" presId="urn:microsoft.com/office/officeart/2008/layout/LinedList"/>
    <dgm:cxn modelId="{E4A263D0-180F-490B-BC66-5A1044868F7A}" srcId="{031A1888-227E-4C70-9DB5-28DDE7257065}" destId="{E2407F5B-2EB0-4EBD-B9B5-91A65620AE50}" srcOrd="6" destOrd="0" parTransId="{D0E51E0E-7426-4211-8EA1-C872B3340482}" sibTransId="{8B0A389B-A85A-43E3-8AB5-B972DF952C17}"/>
    <dgm:cxn modelId="{3CE764F3-6895-47F2-9C5B-920F42376AF2}" srcId="{031A1888-227E-4C70-9DB5-28DDE7257065}" destId="{0F647AAF-21C6-4AB2-931A-A12113EEF7AF}" srcOrd="0" destOrd="0" parTransId="{16431FD5-C3EA-4C0B-8984-36A7475CDC87}" sibTransId="{188E1BAB-E7C7-4D87-A3F9-7F96FB1CFD44}"/>
    <dgm:cxn modelId="{74CB3966-62EE-46BC-921D-CB2A570325AF}" type="presParOf" srcId="{81D8B925-E707-4D26-A3B4-E63A9735CBA9}" destId="{A870FDE3-EAF6-4F0A-9754-C810F9F72BB3}" srcOrd="0" destOrd="0" presId="urn:microsoft.com/office/officeart/2008/layout/LinedList"/>
    <dgm:cxn modelId="{E83DF1BA-2AD2-48A4-9AEE-3081838AA7B6}" type="presParOf" srcId="{81D8B925-E707-4D26-A3B4-E63A9735CBA9}" destId="{17C76406-85AD-42FE-8549-43B6B7CB5920}" srcOrd="1" destOrd="0" presId="urn:microsoft.com/office/officeart/2008/layout/LinedList"/>
    <dgm:cxn modelId="{690714E7-1478-4C6A-B165-2311E2C1881D}" type="presParOf" srcId="{17C76406-85AD-42FE-8549-43B6B7CB5920}" destId="{99619418-4B05-4EA0-825E-CEDFDE079469}" srcOrd="0" destOrd="0" presId="urn:microsoft.com/office/officeart/2008/layout/LinedList"/>
    <dgm:cxn modelId="{1C836CE2-B4AA-4EC4-8F8F-460D258BF225}" type="presParOf" srcId="{17C76406-85AD-42FE-8549-43B6B7CB5920}" destId="{D77FB372-70B5-4CB7-A8E0-51CED38756C5}" srcOrd="1" destOrd="0" presId="urn:microsoft.com/office/officeart/2008/layout/LinedList"/>
    <dgm:cxn modelId="{5A16A52E-74FB-489C-A025-FA60585556E0}" type="presParOf" srcId="{81D8B925-E707-4D26-A3B4-E63A9735CBA9}" destId="{48A7FC77-1C37-44CB-86FB-2262C25AF5FF}" srcOrd="2" destOrd="0" presId="urn:microsoft.com/office/officeart/2008/layout/LinedList"/>
    <dgm:cxn modelId="{B138C95D-DC4F-4C28-B6EC-D4C73DD1D860}" type="presParOf" srcId="{81D8B925-E707-4D26-A3B4-E63A9735CBA9}" destId="{5C346742-E633-425E-A324-D38D2536A49E}" srcOrd="3" destOrd="0" presId="urn:microsoft.com/office/officeart/2008/layout/LinedList"/>
    <dgm:cxn modelId="{4E80A899-A303-43A3-A81E-233C0978D8D5}" type="presParOf" srcId="{5C346742-E633-425E-A324-D38D2536A49E}" destId="{442D5097-9BB0-4CE8-BD93-980AE20E9341}" srcOrd="0" destOrd="0" presId="urn:microsoft.com/office/officeart/2008/layout/LinedList"/>
    <dgm:cxn modelId="{453D54EC-56E5-4A1B-9831-BBB48493732C}" type="presParOf" srcId="{5C346742-E633-425E-A324-D38D2536A49E}" destId="{24AEC5D9-5ED6-49E6-A010-D2013AB968F4}" srcOrd="1" destOrd="0" presId="urn:microsoft.com/office/officeart/2008/layout/LinedList"/>
    <dgm:cxn modelId="{1AAACF5A-D03A-40EB-AF39-90029F2EA5F3}" type="presParOf" srcId="{81D8B925-E707-4D26-A3B4-E63A9735CBA9}" destId="{6A814E76-F22E-4DFF-91EE-EE270719C62B}" srcOrd="4" destOrd="0" presId="urn:microsoft.com/office/officeart/2008/layout/LinedList"/>
    <dgm:cxn modelId="{73C4F3E0-FFF7-4399-81F0-BE1DD38A40BC}" type="presParOf" srcId="{81D8B925-E707-4D26-A3B4-E63A9735CBA9}" destId="{FE7F662D-8AAB-410C-B1DF-BC526CD95182}" srcOrd="5" destOrd="0" presId="urn:microsoft.com/office/officeart/2008/layout/LinedList"/>
    <dgm:cxn modelId="{724D95D3-4403-496A-AC16-C4EA2672E8F3}" type="presParOf" srcId="{FE7F662D-8AAB-410C-B1DF-BC526CD95182}" destId="{98A3C85A-7CCF-484C-8282-424C5480FE60}" srcOrd="0" destOrd="0" presId="urn:microsoft.com/office/officeart/2008/layout/LinedList"/>
    <dgm:cxn modelId="{FF6EC00F-2B34-493E-84E7-BB373EC7E19A}" type="presParOf" srcId="{FE7F662D-8AAB-410C-B1DF-BC526CD95182}" destId="{13AEAC04-6277-4713-91CC-C0BF80720BB3}" srcOrd="1" destOrd="0" presId="urn:microsoft.com/office/officeart/2008/layout/LinedList"/>
    <dgm:cxn modelId="{DD34DDE6-F910-444C-8DCD-4E00D7A0918A}" type="presParOf" srcId="{81D8B925-E707-4D26-A3B4-E63A9735CBA9}" destId="{0C3DB9F0-BE79-42BC-B8AE-F63E5549AC75}" srcOrd="6" destOrd="0" presId="urn:microsoft.com/office/officeart/2008/layout/LinedList"/>
    <dgm:cxn modelId="{DB1AB15B-B44D-48F6-B17D-168AAFDC57CE}" type="presParOf" srcId="{81D8B925-E707-4D26-A3B4-E63A9735CBA9}" destId="{38B94F33-FF34-4179-89BA-3E1432A6D611}" srcOrd="7" destOrd="0" presId="urn:microsoft.com/office/officeart/2008/layout/LinedList"/>
    <dgm:cxn modelId="{8644E243-C8E3-4D2B-B823-7BE902D1D560}" type="presParOf" srcId="{38B94F33-FF34-4179-89BA-3E1432A6D611}" destId="{F701423A-4246-4AFE-91DA-E3F64454043F}" srcOrd="0" destOrd="0" presId="urn:microsoft.com/office/officeart/2008/layout/LinedList"/>
    <dgm:cxn modelId="{027FA537-DAC4-4A71-BF99-9094DFFA0F18}" type="presParOf" srcId="{38B94F33-FF34-4179-89BA-3E1432A6D611}" destId="{E0EE7412-B588-4054-ABE0-D3BB7F939BC0}" srcOrd="1" destOrd="0" presId="urn:microsoft.com/office/officeart/2008/layout/LinedList"/>
    <dgm:cxn modelId="{374B9D0D-C239-4325-BFF8-552B4E0A9CD3}" type="presParOf" srcId="{81D8B925-E707-4D26-A3B4-E63A9735CBA9}" destId="{E35E997E-6D22-435A-8D41-380FB9CAC659}" srcOrd="8" destOrd="0" presId="urn:microsoft.com/office/officeart/2008/layout/LinedList"/>
    <dgm:cxn modelId="{BD585A98-4660-4606-804D-7EEE17BB7ECA}" type="presParOf" srcId="{81D8B925-E707-4D26-A3B4-E63A9735CBA9}" destId="{B2C5649E-3E0B-4BAA-81CD-B509CCC38C4D}" srcOrd="9" destOrd="0" presId="urn:microsoft.com/office/officeart/2008/layout/LinedList"/>
    <dgm:cxn modelId="{1E47E765-F806-4E12-944D-A941023D378E}" type="presParOf" srcId="{B2C5649E-3E0B-4BAA-81CD-B509CCC38C4D}" destId="{AF1CDCC4-B7EA-403B-AC7E-0640DCFF14D1}" srcOrd="0" destOrd="0" presId="urn:microsoft.com/office/officeart/2008/layout/LinedList"/>
    <dgm:cxn modelId="{9BBF0FDC-6533-40E7-A185-18BCC38A24C7}" type="presParOf" srcId="{B2C5649E-3E0B-4BAA-81CD-B509CCC38C4D}" destId="{46F8C03A-FC25-4491-B6F8-F103D36AC335}" srcOrd="1" destOrd="0" presId="urn:microsoft.com/office/officeart/2008/layout/LinedList"/>
    <dgm:cxn modelId="{685C3E43-263C-440C-B770-5518704DD769}" type="presParOf" srcId="{81D8B925-E707-4D26-A3B4-E63A9735CBA9}" destId="{2B1A8D81-1C7B-4A97-8415-6C11318BE631}" srcOrd="10" destOrd="0" presId="urn:microsoft.com/office/officeart/2008/layout/LinedList"/>
    <dgm:cxn modelId="{FCA81E38-532C-4DF2-81B6-26B732F39EC4}" type="presParOf" srcId="{81D8B925-E707-4D26-A3B4-E63A9735CBA9}" destId="{F6C17D71-265B-47AB-BCE8-2D6B56B70244}" srcOrd="11" destOrd="0" presId="urn:microsoft.com/office/officeart/2008/layout/LinedList"/>
    <dgm:cxn modelId="{BD753D99-0142-490B-90B3-161C7BE753DA}" type="presParOf" srcId="{F6C17D71-265B-47AB-BCE8-2D6B56B70244}" destId="{A4DCC311-F086-4F28-90A9-0CBDA305AD18}" srcOrd="0" destOrd="0" presId="urn:microsoft.com/office/officeart/2008/layout/LinedList"/>
    <dgm:cxn modelId="{1F8C1717-38E8-477A-BD73-B70FB18188E8}" type="presParOf" srcId="{F6C17D71-265B-47AB-BCE8-2D6B56B70244}" destId="{F7E3C1FE-CD22-4125-938F-AEADAA4C1C9A}" srcOrd="1" destOrd="0" presId="urn:microsoft.com/office/officeart/2008/layout/LinedList"/>
    <dgm:cxn modelId="{D98F0BB0-A2CB-4542-A28A-7A8DCA72C4FA}" type="presParOf" srcId="{81D8B925-E707-4D26-A3B4-E63A9735CBA9}" destId="{C50DBB6B-15C9-4127-A24A-CA249689F70B}" srcOrd="12" destOrd="0" presId="urn:microsoft.com/office/officeart/2008/layout/LinedList"/>
    <dgm:cxn modelId="{BAA3EE47-D51B-4CA8-9650-D4D5BE8D29FA}" type="presParOf" srcId="{81D8B925-E707-4D26-A3B4-E63A9735CBA9}" destId="{9A643C53-0832-458B-B81A-483047913E11}" srcOrd="13" destOrd="0" presId="urn:microsoft.com/office/officeart/2008/layout/LinedList"/>
    <dgm:cxn modelId="{6451A317-8CFA-434B-A332-FAC84810595C}" type="presParOf" srcId="{9A643C53-0832-458B-B81A-483047913E11}" destId="{22953500-A0C7-4645-AAB6-9B2652EA0ADD}" srcOrd="0" destOrd="0" presId="urn:microsoft.com/office/officeart/2008/layout/LinedList"/>
    <dgm:cxn modelId="{1157DBA4-1C70-49A3-970E-0C00809CD300}" type="presParOf" srcId="{9A643C53-0832-458B-B81A-483047913E11}" destId="{2F9A0C9B-25AF-4B4E-A2B4-63EB0E8753B9}" srcOrd="1" destOrd="0" presId="urn:microsoft.com/office/officeart/2008/layout/LinedList"/>
    <dgm:cxn modelId="{FEB22437-7A11-481F-AE98-86B466C94345}" type="presParOf" srcId="{81D8B925-E707-4D26-A3B4-E63A9735CBA9}" destId="{89EB00AE-EB23-4A17-B793-50564D9280AB}" srcOrd="14" destOrd="0" presId="urn:microsoft.com/office/officeart/2008/layout/LinedList"/>
    <dgm:cxn modelId="{A5101057-2AF2-40A0-8051-9A74860DEE80}" type="presParOf" srcId="{81D8B925-E707-4D26-A3B4-E63A9735CBA9}" destId="{F3DF0D32-F024-4D13-8F81-6366D273D859}" srcOrd="15" destOrd="0" presId="urn:microsoft.com/office/officeart/2008/layout/LinedList"/>
    <dgm:cxn modelId="{788C1A1E-815C-4F2B-9DD8-B1EC3385AD46}" type="presParOf" srcId="{F3DF0D32-F024-4D13-8F81-6366D273D859}" destId="{6543A9A3-6699-4077-97DB-990DE59D18EB}" srcOrd="0" destOrd="0" presId="urn:microsoft.com/office/officeart/2008/layout/LinedList"/>
    <dgm:cxn modelId="{DC2956FF-020B-496D-8790-43E4DF0BBB91}" type="presParOf" srcId="{F3DF0D32-F024-4D13-8F81-6366D273D859}" destId="{2DD10600-F3B1-43F2-8839-1FFDA2A7D45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62DCCA8-7DAD-4112-A00E-FBE310780A68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2A8CCC8-52AC-4CC0-ACE1-55DCB93E907E}">
      <dgm:prSet/>
      <dgm:spPr/>
      <dgm:t>
        <a:bodyPr/>
        <a:lstStyle/>
        <a:p>
          <a:r>
            <a:rPr lang="en-US"/>
            <a:t>Natural Disasters</a:t>
          </a:r>
        </a:p>
      </dgm:t>
    </dgm:pt>
    <dgm:pt modelId="{AC5F3B6C-BF6A-463C-883D-F3232BCBFA1D}" type="parTrans" cxnId="{41B146D2-D613-48DF-BEC5-4327A8B94802}">
      <dgm:prSet/>
      <dgm:spPr/>
      <dgm:t>
        <a:bodyPr/>
        <a:lstStyle/>
        <a:p>
          <a:endParaRPr lang="en-US"/>
        </a:p>
      </dgm:t>
    </dgm:pt>
    <dgm:pt modelId="{5AB646DE-87B6-4A0D-B7B2-FFD80024517E}" type="sibTrans" cxnId="{41B146D2-D613-48DF-BEC5-4327A8B94802}">
      <dgm:prSet/>
      <dgm:spPr/>
      <dgm:t>
        <a:bodyPr/>
        <a:lstStyle/>
        <a:p>
          <a:endParaRPr lang="en-US"/>
        </a:p>
      </dgm:t>
    </dgm:pt>
    <dgm:pt modelId="{8ACD0D7A-5B17-4D2E-9472-2C68A18181E1}">
      <dgm:prSet/>
      <dgm:spPr/>
      <dgm:t>
        <a:bodyPr/>
        <a:lstStyle/>
        <a:p>
          <a:r>
            <a:rPr lang="en-US"/>
            <a:t>Political Issues</a:t>
          </a:r>
        </a:p>
      </dgm:t>
    </dgm:pt>
    <dgm:pt modelId="{B0BCD6F9-1481-49EA-AE66-B61F9DBCFBE8}" type="parTrans" cxnId="{7908AFEC-DF6B-49C6-BBF0-980124BD5B94}">
      <dgm:prSet/>
      <dgm:spPr/>
      <dgm:t>
        <a:bodyPr/>
        <a:lstStyle/>
        <a:p>
          <a:endParaRPr lang="en-US"/>
        </a:p>
      </dgm:t>
    </dgm:pt>
    <dgm:pt modelId="{AAD1D83F-D0BB-4843-97CB-6D744CD4A0B9}" type="sibTrans" cxnId="{7908AFEC-DF6B-49C6-BBF0-980124BD5B94}">
      <dgm:prSet/>
      <dgm:spPr/>
      <dgm:t>
        <a:bodyPr/>
        <a:lstStyle/>
        <a:p>
          <a:endParaRPr lang="en-US"/>
        </a:p>
      </dgm:t>
    </dgm:pt>
    <dgm:pt modelId="{5E599E9F-ABED-47F0-9956-F2DB227CF932}">
      <dgm:prSet/>
      <dgm:spPr/>
      <dgm:t>
        <a:bodyPr/>
        <a:lstStyle/>
        <a:p>
          <a:r>
            <a:rPr lang="en-US"/>
            <a:t>Terrorism</a:t>
          </a:r>
        </a:p>
      </dgm:t>
    </dgm:pt>
    <dgm:pt modelId="{79D171DB-1B45-4416-B345-689ADB948AB7}" type="parTrans" cxnId="{7D5540BB-AF60-4EE5-8283-83DFDB6FA97C}">
      <dgm:prSet/>
      <dgm:spPr/>
      <dgm:t>
        <a:bodyPr/>
        <a:lstStyle/>
        <a:p>
          <a:endParaRPr lang="en-US"/>
        </a:p>
      </dgm:t>
    </dgm:pt>
    <dgm:pt modelId="{C94DE6D4-AE8D-4D95-A9D6-018917D870D9}" type="sibTrans" cxnId="{7D5540BB-AF60-4EE5-8283-83DFDB6FA97C}">
      <dgm:prSet/>
      <dgm:spPr/>
      <dgm:t>
        <a:bodyPr/>
        <a:lstStyle/>
        <a:p>
          <a:endParaRPr lang="en-US"/>
        </a:p>
      </dgm:t>
    </dgm:pt>
    <dgm:pt modelId="{88C7F200-D10A-4904-BB3E-32EE497E4338}">
      <dgm:prSet/>
      <dgm:spPr/>
      <dgm:t>
        <a:bodyPr/>
        <a:lstStyle/>
        <a:p>
          <a:r>
            <a:rPr lang="en-US"/>
            <a:t>Health Related Issues</a:t>
          </a:r>
        </a:p>
      </dgm:t>
    </dgm:pt>
    <dgm:pt modelId="{CC08BD18-CB6B-4641-B3D4-E7645EB7110B}" type="parTrans" cxnId="{FB35FE42-2546-437F-9823-C0DA9B797115}">
      <dgm:prSet/>
      <dgm:spPr/>
      <dgm:t>
        <a:bodyPr/>
        <a:lstStyle/>
        <a:p>
          <a:endParaRPr lang="en-US"/>
        </a:p>
      </dgm:t>
    </dgm:pt>
    <dgm:pt modelId="{ACC87213-33AE-4B84-ABD0-12F219533581}" type="sibTrans" cxnId="{FB35FE42-2546-437F-9823-C0DA9B797115}">
      <dgm:prSet/>
      <dgm:spPr/>
      <dgm:t>
        <a:bodyPr/>
        <a:lstStyle/>
        <a:p>
          <a:endParaRPr lang="en-US"/>
        </a:p>
      </dgm:t>
    </dgm:pt>
    <dgm:pt modelId="{F85ED84B-8641-4B62-9246-557AA59868B4}">
      <dgm:prSet/>
      <dgm:spPr/>
      <dgm:t>
        <a:bodyPr/>
        <a:lstStyle/>
        <a:p>
          <a:r>
            <a:rPr lang="en-US"/>
            <a:t>Economic Crisis</a:t>
          </a:r>
        </a:p>
      </dgm:t>
    </dgm:pt>
    <dgm:pt modelId="{F2B20B0A-1232-4CC9-946F-FF369902C689}" type="parTrans" cxnId="{30123599-4648-4E57-B102-E88EC6C5FDAA}">
      <dgm:prSet/>
      <dgm:spPr/>
      <dgm:t>
        <a:bodyPr/>
        <a:lstStyle/>
        <a:p>
          <a:endParaRPr lang="en-US"/>
        </a:p>
      </dgm:t>
    </dgm:pt>
    <dgm:pt modelId="{7D284A6D-3CCC-4DA4-A698-A9DEB60FD401}" type="sibTrans" cxnId="{30123599-4648-4E57-B102-E88EC6C5FDAA}">
      <dgm:prSet/>
      <dgm:spPr/>
      <dgm:t>
        <a:bodyPr/>
        <a:lstStyle/>
        <a:p>
          <a:endParaRPr lang="en-US"/>
        </a:p>
      </dgm:t>
    </dgm:pt>
    <dgm:pt modelId="{30BED1B0-3580-477E-B2D9-E130204CBCC3}">
      <dgm:prSet/>
      <dgm:spPr/>
      <dgm:t>
        <a:bodyPr/>
        <a:lstStyle/>
        <a:p>
          <a:r>
            <a:rPr lang="en-US"/>
            <a:t>Covid -19 Pandemic</a:t>
          </a:r>
        </a:p>
      </dgm:t>
    </dgm:pt>
    <dgm:pt modelId="{D155B361-A514-43D5-86F5-2762D790516C}" type="parTrans" cxnId="{73038900-C960-4B58-9CF3-D27B63504443}">
      <dgm:prSet/>
      <dgm:spPr/>
      <dgm:t>
        <a:bodyPr/>
        <a:lstStyle/>
        <a:p>
          <a:endParaRPr lang="en-US"/>
        </a:p>
      </dgm:t>
    </dgm:pt>
    <dgm:pt modelId="{902C218D-CCD8-4DB5-913C-19513DEA0DDB}" type="sibTrans" cxnId="{73038900-C960-4B58-9CF3-D27B63504443}">
      <dgm:prSet/>
      <dgm:spPr/>
      <dgm:t>
        <a:bodyPr/>
        <a:lstStyle/>
        <a:p>
          <a:endParaRPr lang="en-US"/>
        </a:p>
      </dgm:t>
    </dgm:pt>
    <dgm:pt modelId="{828A95FF-B2AA-4ED0-B163-4E91E3A5E7AE}" type="pres">
      <dgm:prSet presAssocID="{762DCCA8-7DAD-4112-A00E-FBE310780A68}" presName="vert0" presStyleCnt="0">
        <dgm:presLayoutVars>
          <dgm:dir/>
          <dgm:animOne val="branch"/>
          <dgm:animLvl val="lvl"/>
        </dgm:presLayoutVars>
      </dgm:prSet>
      <dgm:spPr/>
    </dgm:pt>
    <dgm:pt modelId="{709A9C65-F5A5-4F27-8ECF-66C9E9A4E90D}" type="pres">
      <dgm:prSet presAssocID="{92A8CCC8-52AC-4CC0-ACE1-55DCB93E907E}" presName="thickLine" presStyleLbl="alignNode1" presStyleIdx="0" presStyleCnt="6"/>
      <dgm:spPr/>
    </dgm:pt>
    <dgm:pt modelId="{645E96CD-10E0-4DA4-A412-9349B625F654}" type="pres">
      <dgm:prSet presAssocID="{92A8CCC8-52AC-4CC0-ACE1-55DCB93E907E}" presName="horz1" presStyleCnt="0"/>
      <dgm:spPr/>
    </dgm:pt>
    <dgm:pt modelId="{BB09259D-41B2-4EEE-BCE0-8BEF1B3EF87D}" type="pres">
      <dgm:prSet presAssocID="{92A8CCC8-52AC-4CC0-ACE1-55DCB93E907E}" presName="tx1" presStyleLbl="revTx" presStyleIdx="0" presStyleCnt="6"/>
      <dgm:spPr/>
    </dgm:pt>
    <dgm:pt modelId="{9E76DA03-516A-433D-AD9D-BE8084212E1A}" type="pres">
      <dgm:prSet presAssocID="{92A8CCC8-52AC-4CC0-ACE1-55DCB93E907E}" presName="vert1" presStyleCnt="0"/>
      <dgm:spPr/>
    </dgm:pt>
    <dgm:pt modelId="{157B9AAB-8948-4D6D-BCC9-65E0510F82DE}" type="pres">
      <dgm:prSet presAssocID="{8ACD0D7A-5B17-4D2E-9472-2C68A18181E1}" presName="thickLine" presStyleLbl="alignNode1" presStyleIdx="1" presStyleCnt="6"/>
      <dgm:spPr/>
    </dgm:pt>
    <dgm:pt modelId="{FB5B5AA5-CC05-4466-8BF0-B6F4A8F68F8A}" type="pres">
      <dgm:prSet presAssocID="{8ACD0D7A-5B17-4D2E-9472-2C68A18181E1}" presName="horz1" presStyleCnt="0"/>
      <dgm:spPr/>
    </dgm:pt>
    <dgm:pt modelId="{3A7C95D4-8C37-4A3D-8392-E1DA0A64738F}" type="pres">
      <dgm:prSet presAssocID="{8ACD0D7A-5B17-4D2E-9472-2C68A18181E1}" presName="tx1" presStyleLbl="revTx" presStyleIdx="1" presStyleCnt="6"/>
      <dgm:spPr/>
    </dgm:pt>
    <dgm:pt modelId="{BA414903-1C2C-4E5C-A9E8-76209420D571}" type="pres">
      <dgm:prSet presAssocID="{8ACD0D7A-5B17-4D2E-9472-2C68A18181E1}" presName="vert1" presStyleCnt="0"/>
      <dgm:spPr/>
    </dgm:pt>
    <dgm:pt modelId="{E5360D36-49E0-42D7-9302-A377445CA6D2}" type="pres">
      <dgm:prSet presAssocID="{5E599E9F-ABED-47F0-9956-F2DB227CF932}" presName="thickLine" presStyleLbl="alignNode1" presStyleIdx="2" presStyleCnt="6"/>
      <dgm:spPr/>
    </dgm:pt>
    <dgm:pt modelId="{F3A9F12A-ABBC-4ECC-B825-6E4D703EF62A}" type="pres">
      <dgm:prSet presAssocID="{5E599E9F-ABED-47F0-9956-F2DB227CF932}" presName="horz1" presStyleCnt="0"/>
      <dgm:spPr/>
    </dgm:pt>
    <dgm:pt modelId="{7F69E408-3648-4642-A940-74B5DA8E3360}" type="pres">
      <dgm:prSet presAssocID="{5E599E9F-ABED-47F0-9956-F2DB227CF932}" presName="tx1" presStyleLbl="revTx" presStyleIdx="2" presStyleCnt="6"/>
      <dgm:spPr/>
    </dgm:pt>
    <dgm:pt modelId="{830F7BDF-6541-42FD-BABA-6C29D1D23F64}" type="pres">
      <dgm:prSet presAssocID="{5E599E9F-ABED-47F0-9956-F2DB227CF932}" presName="vert1" presStyleCnt="0"/>
      <dgm:spPr/>
    </dgm:pt>
    <dgm:pt modelId="{07DB1A17-EE66-4012-8BDA-82F5AEFA664C}" type="pres">
      <dgm:prSet presAssocID="{88C7F200-D10A-4904-BB3E-32EE497E4338}" presName="thickLine" presStyleLbl="alignNode1" presStyleIdx="3" presStyleCnt="6"/>
      <dgm:spPr/>
    </dgm:pt>
    <dgm:pt modelId="{2B446FF8-5698-4A30-8B75-26CDD1E6FC31}" type="pres">
      <dgm:prSet presAssocID="{88C7F200-D10A-4904-BB3E-32EE497E4338}" presName="horz1" presStyleCnt="0"/>
      <dgm:spPr/>
    </dgm:pt>
    <dgm:pt modelId="{D1C52A75-5A59-40F5-98CF-AFE3C8AE1A46}" type="pres">
      <dgm:prSet presAssocID="{88C7F200-D10A-4904-BB3E-32EE497E4338}" presName="tx1" presStyleLbl="revTx" presStyleIdx="3" presStyleCnt="6"/>
      <dgm:spPr/>
    </dgm:pt>
    <dgm:pt modelId="{C775A57E-CF31-4881-A5F6-65CF90589111}" type="pres">
      <dgm:prSet presAssocID="{88C7F200-D10A-4904-BB3E-32EE497E4338}" presName="vert1" presStyleCnt="0"/>
      <dgm:spPr/>
    </dgm:pt>
    <dgm:pt modelId="{61484554-FEC1-41E6-88E9-4E3448358F4E}" type="pres">
      <dgm:prSet presAssocID="{F85ED84B-8641-4B62-9246-557AA59868B4}" presName="thickLine" presStyleLbl="alignNode1" presStyleIdx="4" presStyleCnt="6"/>
      <dgm:spPr/>
    </dgm:pt>
    <dgm:pt modelId="{01DD2A78-C7D0-4618-89FB-18A096ACCC08}" type="pres">
      <dgm:prSet presAssocID="{F85ED84B-8641-4B62-9246-557AA59868B4}" presName="horz1" presStyleCnt="0"/>
      <dgm:spPr/>
    </dgm:pt>
    <dgm:pt modelId="{4918BB40-7373-4B47-B8CA-4F4B89D6C7DB}" type="pres">
      <dgm:prSet presAssocID="{F85ED84B-8641-4B62-9246-557AA59868B4}" presName="tx1" presStyleLbl="revTx" presStyleIdx="4" presStyleCnt="6"/>
      <dgm:spPr/>
    </dgm:pt>
    <dgm:pt modelId="{E46B52CE-3699-4999-9B86-B677511B4044}" type="pres">
      <dgm:prSet presAssocID="{F85ED84B-8641-4B62-9246-557AA59868B4}" presName="vert1" presStyleCnt="0"/>
      <dgm:spPr/>
    </dgm:pt>
    <dgm:pt modelId="{4647CE9A-E8C2-4BDF-97BB-98EE27425604}" type="pres">
      <dgm:prSet presAssocID="{30BED1B0-3580-477E-B2D9-E130204CBCC3}" presName="thickLine" presStyleLbl="alignNode1" presStyleIdx="5" presStyleCnt="6"/>
      <dgm:spPr/>
    </dgm:pt>
    <dgm:pt modelId="{EF653706-6551-4904-A0AD-BD92F4368630}" type="pres">
      <dgm:prSet presAssocID="{30BED1B0-3580-477E-B2D9-E130204CBCC3}" presName="horz1" presStyleCnt="0"/>
      <dgm:spPr/>
    </dgm:pt>
    <dgm:pt modelId="{F056FC87-8FE1-4D1B-AF4C-74B377F004BF}" type="pres">
      <dgm:prSet presAssocID="{30BED1B0-3580-477E-B2D9-E130204CBCC3}" presName="tx1" presStyleLbl="revTx" presStyleIdx="5" presStyleCnt="6"/>
      <dgm:spPr/>
    </dgm:pt>
    <dgm:pt modelId="{87AE710E-8778-4796-9850-C87E9FB94372}" type="pres">
      <dgm:prSet presAssocID="{30BED1B0-3580-477E-B2D9-E130204CBCC3}" presName="vert1" presStyleCnt="0"/>
      <dgm:spPr/>
    </dgm:pt>
  </dgm:ptLst>
  <dgm:cxnLst>
    <dgm:cxn modelId="{73038900-C960-4B58-9CF3-D27B63504443}" srcId="{762DCCA8-7DAD-4112-A00E-FBE310780A68}" destId="{30BED1B0-3580-477E-B2D9-E130204CBCC3}" srcOrd="5" destOrd="0" parTransId="{D155B361-A514-43D5-86F5-2762D790516C}" sibTransId="{902C218D-CCD8-4DB5-913C-19513DEA0DDB}"/>
    <dgm:cxn modelId="{47C75927-8A55-41DA-94F6-4CBFE63D9081}" type="presOf" srcId="{5E599E9F-ABED-47F0-9956-F2DB227CF932}" destId="{7F69E408-3648-4642-A940-74B5DA8E3360}" srcOrd="0" destOrd="0" presId="urn:microsoft.com/office/officeart/2008/layout/LinedList"/>
    <dgm:cxn modelId="{45BD4038-7F39-4838-BC9D-1A93BD810C4B}" type="presOf" srcId="{30BED1B0-3580-477E-B2D9-E130204CBCC3}" destId="{F056FC87-8FE1-4D1B-AF4C-74B377F004BF}" srcOrd="0" destOrd="0" presId="urn:microsoft.com/office/officeart/2008/layout/LinedList"/>
    <dgm:cxn modelId="{19653560-37F0-4183-99FD-C92D472C6024}" type="presOf" srcId="{92A8CCC8-52AC-4CC0-ACE1-55DCB93E907E}" destId="{BB09259D-41B2-4EEE-BCE0-8BEF1B3EF87D}" srcOrd="0" destOrd="0" presId="urn:microsoft.com/office/officeart/2008/layout/LinedList"/>
    <dgm:cxn modelId="{FB35FE42-2546-437F-9823-C0DA9B797115}" srcId="{762DCCA8-7DAD-4112-A00E-FBE310780A68}" destId="{88C7F200-D10A-4904-BB3E-32EE497E4338}" srcOrd="3" destOrd="0" parTransId="{CC08BD18-CB6B-4641-B3D4-E7645EB7110B}" sibTransId="{ACC87213-33AE-4B84-ABD0-12F219533581}"/>
    <dgm:cxn modelId="{DCF62582-5AF9-483D-8DFD-BCF7CF45207A}" type="presOf" srcId="{F85ED84B-8641-4B62-9246-557AA59868B4}" destId="{4918BB40-7373-4B47-B8CA-4F4B89D6C7DB}" srcOrd="0" destOrd="0" presId="urn:microsoft.com/office/officeart/2008/layout/LinedList"/>
    <dgm:cxn modelId="{30123599-4648-4E57-B102-E88EC6C5FDAA}" srcId="{762DCCA8-7DAD-4112-A00E-FBE310780A68}" destId="{F85ED84B-8641-4B62-9246-557AA59868B4}" srcOrd="4" destOrd="0" parTransId="{F2B20B0A-1232-4CC9-946F-FF369902C689}" sibTransId="{7D284A6D-3CCC-4DA4-A698-A9DEB60FD401}"/>
    <dgm:cxn modelId="{684DDAB1-8914-41A4-AAE0-32DB26287E78}" type="presOf" srcId="{8ACD0D7A-5B17-4D2E-9472-2C68A18181E1}" destId="{3A7C95D4-8C37-4A3D-8392-E1DA0A64738F}" srcOrd="0" destOrd="0" presId="urn:microsoft.com/office/officeart/2008/layout/LinedList"/>
    <dgm:cxn modelId="{7D5540BB-AF60-4EE5-8283-83DFDB6FA97C}" srcId="{762DCCA8-7DAD-4112-A00E-FBE310780A68}" destId="{5E599E9F-ABED-47F0-9956-F2DB227CF932}" srcOrd="2" destOrd="0" parTransId="{79D171DB-1B45-4416-B345-689ADB948AB7}" sibTransId="{C94DE6D4-AE8D-4D95-A9D6-018917D870D9}"/>
    <dgm:cxn modelId="{41B146D2-D613-48DF-BEC5-4327A8B94802}" srcId="{762DCCA8-7DAD-4112-A00E-FBE310780A68}" destId="{92A8CCC8-52AC-4CC0-ACE1-55DCB93E907E}" srcOrd="0" destOrd="0" parTransId="{AC5F3B6C-BF6A-463C-883D-F3232BCBFA1D}" sibTransId="{5AB646DE-87B6-4A0D-B7B2-FFD80024517E}"/>
    <dgm:cxn modelId="{7908AFEC-DF6B-49C6-BBF0-980124BD5B94}" srcId="{762DCCA8-7DAD-4112-A00E-FBE310780A68}" destId="{8ACD0D7A-5B17-4D2E-9472-2C68A18181E1}" srcOrd="1" destOrd="0" parTransId="{B0BCD6F9-1481-49EA-AE66-B61F9DBCFBE8}" sibTransId="{AAD1D83F-D0BB-4843-97CB-6D744CD4A0B9}"/>
    <dgm:cxn modelId="{7C1236F2-1819-4F91-8141-44B6535C0A01}" type="presOf" srcId="{762DCCA8-7DAD-4112-A00E-FBE310780A68}" destId="{828A95FF-B2AA-4ED0-B163-4E91E3A5E7AE}" srcOrd="0" destOrd="0" presId="urn:microsoft.com/office/officeart/2008/layout/LinedList"/>
    <dgm:cxn modelId="{673E27FD-2C6D-4B69-AA26-AD6809AB012C}" type="presOf" srcId="{88C7F200-D10A-4904-BB3E-32EE497E4338}" destId="{D1C52A75-5A59-40F5-98CF-AFE3C8AE1A46}" srcOrd="0" destOrd="0" presId="urn:microsoft.com/office/officeart/2008/layout/LinedList"/>
    <dgm:cxn modelId="{1C5D0A3B-5B9D-42B3-A8B0-11057866C61A}" type="presParOf" srcId="{828A95FF-B2AA-4ED0-B163-4E91E3A5E7AE}" destId="{709A9C65-F5A5-4F27-8ECF-66C9E9A4E90D}" srcOrd="0" destOrd="0" presId="urn:microsoft.com/office/officeart/2008/layout/LinedList"/>
    <dgm:cxn modelId="{2B7439CC-0DB4-4F80-9F9E-A41ABCF0A999}" type="presParOf" srcId="{828A95FF-B2AA-4ED0-B163-4E91E3A5E7AE}" destId="{645E96CD-10E0-4DA4-A412-9349B625F654}" srcOrd="1" destOrd="0" presId="urn:microsoft.com/office/officeart/2008/layout/LinedList"/>
    <dgm:cxn modelId="{0C72449D-DCBB-4908-98E2-C7EC1FC3D042}" type="presParOf" srcId="{645E96CD-10E0-4DA4-A412-9349B625F654}" destId="{BB09259D-41B2-4EEE-BCE0-8BEF1B3EF87D}" srcOrd="0" destOrd="0" presId="urn:microsoft.com/office/officeart/2008/layout/LinedList"/>
    <dgm:cxn modelId="{CDBFCA00-8623-43EB-BDA5-5B31B4DD4118}" type="presParOf" srcId="{645E96CD-10E0-4DA4-A412-9349B625F654}" destId="{9E76DA03-516A-433D-AD9D-BE8084212E1A}" srcOrd="1" destOrd="0" presId="urn:microsoft.com/office/officeart/2008/layout/LinedList"/>
    <dgm:cxn modelId="{BA92678A-7FA5-461B-B438-B89BE06E5973}" type="presParOf" srcId="{828A95FF-B2AA-4ED0-B163-4E91E3A5E7AE}" destId="{157B9AAB-8948-4D6D-BCC9-65E0510F82DE}" srcOrd="2" destOrd="0" presId="urn:microsoft.com/office/officeart/2008/layout/LinedList"/>
    <dgm:cxn modelId="{4F1244D5-57AF-4F91-99B9-73D910F61DCC}" type="presParOf" srcId="{828A95FF-B2AA-4ED0-B163-4E91E3A5E7AE}" destId="{FB5B5AA5-CC05-4466-8BF0-B6F4A8F68F8A}" srcOrd="3" destOrd="0" presId="urn:microsoft.com/office/officeart/2008/layout/LinedList"/>
    <dgm:cxn modelId="{ACD8A104-F4D6-4963-BDC1-59171555EF6A}" type="presParOf" srcId="{FB5B5AA5-CC05-4466-8BF0-B6F4A8F68F8A}" destId="{3A7C95D4-8C37-4A3D-8392-E1DA0A64738F}" srcOrd="0" destOrd="0" presId="urn:microsoft.com/office/officeart/2008/layout/LinedList"/>
    <dgm:cxn modelId="{EB679646-B33E-46DF-910E-506EEED73F9D}" type="presParOf" srcId="{FB5B5AA5-CC05-4466-8BF0-B6F4A8F68F8A}" destId="{BA414903-1C2C-4E5C-A9E8-76209420D571}" srcOrd="1" destOrd="0" presId="urn:microsoft.com/office/officeart/2008/layout/LinedList"/>
    <dgm:cxn modelId="{242535DF-1164-430E-8BB4-0617EF6CC4D7}" type="presParOf" srcId="{828A95FF-B2AA-4ED0-B163-4E91E3A5E7AE}" destId="{E5360D36-49E0-42D7-9302-A377445CA6D2}" srcOrd="4" destOrd="0" presId="urn:microsoft.com/office/officeart/2008/layout/LinedList"/>
    <dgm:cxn modelId="{D791451F-65E3-4ACC-BEFE-88AF622074B3}" type="presParOf" srcId="{828A95FF-B2AA-4ED0-B163-4E91E3A5E7AE}" destId="{F3A9F12A-ABBC-4ECC-B825-6E4D703EF62A}" srcOrd="5" destOrd="0" presId="urn:microsoft.com/office/officeart/2008/layout/LinedList"/>
    <dgm:cxn modelId="{DDD378CE-6DB3-4C1E-AE59-1B82959BE3D0}" type="presParOf" srcId="{F3A9F12A-ABBC-4ECC-B825-6E4D703EF62A}" destId="{7F69E408-3648-4642-A940-74B5DA8E3360}" srcOrd="0" destOrd="0" presId="urn:microsoft.com/office/officeart/2008/layout/LinedList"/>
    <dgm:cxn modelId="{43CEBE31-544B-4164-AFB8-8922DA430BBD}" type="presParOf" srcId="{F3A9F12A-ABBC-4ECC-B825-6E4D703EF62A}" destId="{830F7BDF-6541-42FD-BABA-6C29D1D23F64}" srcOrd="1" destOrd="0" presId="urn:microsoft.com/office/officeart/2008/layout/LinedList"/>
    <dgm:cxn modelId="{0617E2E0-09E6-437C-85F9-749D7034E6FE}" type="presParOf" srcId="{828A95FF-B2AA-4ED0-B163-4E91E3A5E7AE}" destId="{07DB1A17-EE66-4012-8BDA-82F5AEFA664C}" srcOrd="6" destOrd="0" presId="urn:microsoft.com/office/officeart/2008/layout/LinedList"/>
    <dgm:cxn modelId="{0622ED89-F13A-400B-8651-2C21A873DE15}" type="presParOf" srcId="{828A95FF-B2AA-4ED0-B163-4E91E3A5E7AE}" destId="{2B446FF8-5698-4A30-8B75-26CDD1E6FC31}" srcOrd="7" destOrd="0" presId="urn:microsoft.com/office/officeart/2008/layout/LinedList"/>
    <dgm:cxn modelId="{F7EF6DE7-0039-4108-B578-7434D30A288B}" type="presParOf" srcId="{2B446FF8-5698-4A30-8B75-26CDD1E6FC31}" destId="{D1C52A75-5A59-40F5-98CF-AFE3C8AE1A46}" srcOrd="0" destOrd="0" presId="urn:microsoft.com/office/officeart/2008/layout/LinedList"/>
    <dgm:cxn modelId="{AD3D086C-CE31-4CBE-BB2A-0D60383ADD7C}" type="presParOf" srcId="{2B446FF8-5698-4A30-8B75-26CDD1E6FC31}" destId="{C775A57E-CF31-4881-A5F6-65CF90589111}" srcOrd="1" destOrd="0" presId="urn:microsoft.com/office/officeart/2008/layout/LinedList"/>
    <dgm:cxn modelId="{92EE3460-F1D2-4368-98CA-DC3AD1E58461}" type="presParOf" srcId="{828A95FF-B2AA-4ED0-B163-4E91E3A5E7AE}" destId="{61484554-FEC1-41E6-88E9-4E3448358F4E}" srcOrd="8" destOrd="0" presId="urn:microsoft.com/office/officeart/2008/layout/LinedList"/>
    <dgm:cxn modelId="{AE5183FE-1970-4A2B-91C7-2268A16E607C}" type="presParOf" srcId="{828A95FF-B2AA-4ED0-B163-4E91E3A5E7AE}" destId="{01DD2A78-C7D0-4618-89FB-18A096ACCC08}" srcOrd="9" destOrd="0" presId="urn:microsoft.com/office/officeart/2008/layout/LinedList"/>
    <dgm:cxn modelId="{C1AF7573-FB2F-4F91-AF84-D2FA14DA6441}" type="presParOf" srcId="{01DD2A78-C7D0-4618-89FB-18A096ACCC08}" destId="{4918BB40-7373-4B47-B8CA-4F4B89D6C7DB}" srcOrd="0" destOrd="0" presId="urn:microsoft.com/office/officeart/2008/layout/LinedList"/>
    <dgm:cxn modelId="{28C83C12-9D02-4E59-A9C2-636986695018}" type="presParOf" srcId="{01DD2A78-C7D0-4618-89FB-18A096ACCC08}" destId="{E46B52CE-3699-4999-9B86-B677511B4044}" srcOrd="1" destOrd="0" presId="urn:microsoft.com/office/officeart/2008/layout/LinedList"/>
    <dgm:cxn modelId="{885DA303-1322-43FA-A3D0-4CB77778D64E}" type="presParOf" srcId="{828A95FF-B2AA-4ED0-B163-4E91E3A5E7AE}" destId="{4647CE9A-E8C2-4BDF-97BB-98EE27425604}" srcOrd="10" destOrd="0" presId="urn:microsoft.com/office/officeart/2008/layout/LinedList"/>
    <dgm:cxn modelId="{C0C9E371-8B33-486B-A77F-B5A9E0D6E236}" type="presParOf" srcId="{828A95FF-B2AA-4ED0-B163-4E91E3A5E7AE}" destId="{EF653706-6551-4904-A0AD-BD92F4368630}" srcOrd="11" destOrd="0" presId="urn:microsoft.com/office/officeart/2008/layout/LinedList"/>
    <dgm:cxn modelId="{C80C1A27-C79E-414F-B176-4006F9FDF10D}" type="presParOf" srcId="{EF653706-6551-4904-A0AD-BD92F4368630}" destId="{F056FC87-8FE1-4D1B-AF4C-74B377F004BF}" srcOrd="0" destOrd="0" presId="urn:microsoft.com/office/officeart/2008/layout/LinedList"/>
    <dgm:cxn modelId="{34BE59F5-6436-4B8F-B52B-314229D0F741}" type="presParOf" srcId="{EF653706-6551-4904-A0AD-BD92F4368630}" destId="{87AE710E-8778-4796-9850-C87E9FB9437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0DA640E-801E-47C9-A12E-29AEE80DDAE6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F403AF5-9819-4ADE-B5FA-5F39748C5229}">
      <dgm:prSet/>
      <dgm:spPr/>
      <dgm:t>
        <a:bodyPr/>
        <a:lstStyle/>
        <a:p>
          <a:r>
            <a:rPr lang="en-US"/>
            <a:t>Identify Risks </a:t>
          </a:r>
        </a:p>
      </dgm:t>
    </dgm:pt>
    <dgm:pt modelId="{CB6454DC-8475-4BA6-BDC6-ADBFECE21912}" type="parTrans" cxnId="{60AC8463-BD47-4940-9F69-6DF04C3F0963}">
      <dgm:prSet/>
      <dgm:spPr/>
      <dgm:t>
        <a:bodyPr/>
        <a:lstStyle/>
        <a:p>
          <a:endParaRPr lang="en-US"/>
        </a:p>
      </dgm:t>
    </dgm:pt>
    <dgm:pt modelId="{46050A69-22CE-49C9-A362-A5BFCEF17824}" type="sibTrans" cxnId="{60AC8463-BD47-4940-9F69-6DF04C3F0963}">
      <dgm:prSet/>
      <dgm:spPr/>
      <dgm:t>
        <a:bodyPr/>
        <a:lstStyle/>
        <a:p>
          <a:endParaRPr lang="en-US"/>
        </a:p>
      </dgm:t>
    </dgm:pt>
    <dgm:pt modelId="{FDBF1710-4C31-42F7-9521-7F194AC61E46}">
      <dgm:prSet/>
      <dgm:spPr/>
      <dgm:t>
        <a:bodyPr/>
        <a:lstStyle/>
        <a:p>
          <a:r>
            <a:rPr lang="en-US"/>
            <a:t>Assess Risks</a:t>
          </a:r>
        </a:p>
      </dgm:t>
    </dgm:pt>
    <dgm:pt modelId="{33A48EF8-C254-4B95-B3BF-F4595CA7F8CF}" type="parTrans" cxnId="{4CDFEDEC-BD6F-4FDC-8440-EEA14F202441}">
      <dgm:prSet/>
      <dgm:spPr/>
      <dgm:t>
        <a:bodyPr/>
        <a:lstStyle/>
        <a:p>
          <a:endParaRPr lang="en-US"/>
        </a:p>
      </dgm:t>
    </dgm:pt>
    <dgm:pt modelId="{8A10916F-EA9F-4B12-970B-5B544D4768E3}" type="sibTrans" cxnId="{4CDFEDEC-BD6F-4FDC-8440-EEA14F202441}">
      <dgm:prSet/>
      <dgm:spPr/>
      <dgm:t>
        <a:bodyPr/>
        <a:lstStyle/>
        <a:p>
          <a:endParaRPr lang="en-US"/>
        </a:p>
      </dgm:t>
    </dgm:pt>
    <dgm:pt modelId="{A648F618-D361-4DDD-9430-52621C510435}">
      <dgm:prSet/>
      <dgm:spPr/>
      <dgm:t>
        <a:bodyPr/>
        <a:lstStyle/>
        <a:p>
          <a:r>
            <a:rPr lang="en-US"/>
            <a:t>Decision Making</a:t>
          </a:r>
        </a:p>
      </dgm:t>
    </dgm:pt>
    <dgm:pt modelId="{E49A6687-6516-4F1A-BA9D-26277967593E}" type="parTrans" cxnId="{9DDAD9B1-2F0C-4BBB-9BAD-3E4EC82915F2}">
      <dgm:prSet/>
      <dgm:spPr/>
      <dgm:t>
        <a:bodyPr/>
        <a:lstStyle/>
        <a:p>
          <a:endParaRPr lang="en-US"/>
        </a:p>
      </dgm:t>
    </dgm:pt>
    <dgm:pt modelId="{9C9899B0-BD16-4866-8B08-EE098C94E85D}" type="sibTrans" cxnId="{9DDAD9B1-2F0C-4BBB-9BAD-3E4EC82915F2}">
      <dgm:prSet/>
      <dgm:spPr/>
      <dgm:t>
        <a:bodyPr/>
        <a:lstStyle/>
        <a:p>
          <a:endParaRPr lang="en-US"/>
        </a:p>
      </dgm:t>
    </dgm:pt>
    <dgm:pt modelId="{78E88356-4E41-4584-92CD-E9CDADD8A29E}">
      <dgm:prSet/>
      <dgm:spPr/>
      <dgm:t>
        <a:bodyPr/>
        <a:lstStyle/>
        <a:p>
          <a:r>
            <a:rPr lang="en-US"/>
            <a:t>Implement Controls</a:t>
          </a:r>
        </a:p>
      </dgm:t>
    </dgm:pt>
    <dgm:pt modelId="{12955D4E-9B7F-406E-8C3C-5C5A43AAECAF}" type="parTrans" cxnId="{33414E55-69E1-4A18-95F3-9249A42912CB}">
      <dgm:prSet/>
      <dgm:spPr/>
      <dgm:t>
        <a:bodyPr/>
        <a:lstStyle/>
        <a:p>
          <a:endParaRPr lang="en-US"/>
        </a:p>
      </dgm:t>
    </dgm:pt>
    <dgm:pt modelId="{E0B89755-D27C-4374-A6A9-4C51CD7D7C9E}" type="sibTrans" cxnId="{33414E55-69E1-4A18-95F3-9249A42912CB}">
      <dgm:prSet/>
      <dgm:spPr/>
      <dgm:t>
        <a:bodyPr/>
        <a:lstStyle/>
        <a:p>
          <a:endParaRPr lang="en-US"/>
        </a:p>
      </dgm:t>
    </dgm:pt>
    <dgm:pt modelId="{217B4191-518F-4A06-BF8B-373D33A4CD40}">
      <dgm:prSet/>
      <dgm:spPr/>
      <dgm:t>
        <a:bodyPr/>
        <a:lstStyle/>
        <a:p>
          <a:r>
            <a:rPr lang="en-US"/>
            <a:t>Manage Risk</a:t>
          </a:r>
        </a:p>
      </dgm:t>
    </dgm:pt>
    <dgm:pt modelId="{38E420B0-E398-4D2C-9DF4-E385AE3D1551}" type="parTrans" cxnId="{31A9DF45-2154-4A50-9B76-DAE24599E7CD}">
      <dgm:prSet/>
      <dgm:spPr/>
      <dgm:t>
        <a:bodyPr/>
        <a:lstStyle/>
        <a:p>
          <a:endParaRPr lang="en-US"/>
        </a:p>
      </dgm:t>
    </dgm:pt>
    <dgm:pt modelId="{AEA7384A-415D-4B01-95F6-B87F10E190B2}" type="sibTrans" cxnId="{31A9DF45-2154-4A50-9B76-DAE24599E7CD}">
      <dgm:prSet/>
      <dgm:spPr/>
      <dgm:t>
        <a:bodyPr/>
        <a:lstStyle/>
        <a:p>
          <a:endParaRPr lang="en-US"/>
        </a:p>
      </dgm:t>
    </dgm:pt>
    <dgm:pt modelId="{C8D74822-8D03-4232-A27C-25A23A62390D}">
      <dgm:prSet/>
      <dgm:spPr/>
      <dgm:t>
        <a:bodyPr/>
        <a:lstStyle/>
        <a:p>
          <a:r>
            <a:rPr lang="en-US"/>
            <a:t>Monitor and Review</a:t>
          </a:r>
        </a:p>
      </dgm:t>
    </dgm:pt>
    <dgm:pt modelId="{E1F81C2F-3C00-4E92-8184-8C4957333AFF}" type="parTrans" cxnId="{8293CB78-9F65-4DEA-8C6F-A6E58C2BE407}">
      <dgm:prSet/>
      <dgm:spPr/>
      <dgm:t>
        <a:bodyPr/>
        <a:lstStyle/>
        <a:p>
          <a:endParaRPr lang="en-US"/>
        </a:p>
      </dgm:t>
    </dgm:pt>
    <dgm:pt modelId="{3301446D-6AD2-4F56-9F2F-FEB996168EC2}" type="sibTrans" cxnId="{8293CB78-9F65-4DEA-8C6F-A6E58C2BE407}">
      <dgm:prSet/>
      <dgm:spPr/>
      <dgm:t>
        <a:bodyPr/>
        <a:lstStyle/>
        <a:p>
          <a:endParaRPr lang="en-US"/>
        </a:p>
      </dgm:t>
    </dgm:pt>
    <dgm:pt modelId="{B4591F69-25AF-4388-8388-F0932DB7AB6A}" type="pres">
      <dgm:prSet presAssocID="{D0DA640E-801E-47C9-A12E-29AEE80DDAE6}" presName="vert0" presStyleCnt="0">
        <dgm:presLayoutVars>
          <dgm:dir/>
          <dgm:animOne val="branch"/>
          <dgm:animLvl val="lvl"/>
        </dgm:presLayoutVars>
      </dgm:prSet>
      <dgm:spPr/>
    </dgm:pt>
    <dgm:pt modelId="{CC66D248-DB32-4AD4-8FA8-F710F4B30285}" type="pres">
      <dgm:prSet presAssocID="{5F403AF5-9819-4ADE-B5FA-5F39748C5229}" presName="thickLine" presStyleLbl="alignNode1" presStyleIdx="0" presStyleCnt="6"/>
      <dgm:spPr/>
    </dgm:pt>
    <dgm:pt modelId="{F4E7166B-82BF-4912-B82E-F038D5DD289C}" type="pres">
      <dgm:prSet presAssocID="{5F403AF5-9819-4ADE-B5FA-5F39748C5229}" presName="horz1" presStyleCnt="0"/>
      <dgm:spPr/>
    </dgm:pt>
    <dgm:pt modelId="{BA644FF2-1808-454D-A9F2-555A200EB3A3}" type="pres">
      <dgm:prSet presAssocID="{5F403AF5-9819-4ADE-B5FA-5F39748C5229}" presName="tx1" presStyleLbl="revTx" presStyleIdx="0" presStyleCnt="6"/>
      <dgm:spPr/>
    </dgm:pt>
    <dgm:pt modelId="{75A424EC-C105-4A2B-8F99-4FEDE7B9DDD5}" type="pres">
      <dgm:prSet presAssocID="{5F403AF5-9819-4ADE-B5FA-5F39748C5229}" presName="vert1" presStyleCnt="0"/>
      <dgm:spPr/>
    </dgm:pt>
    <dgm:pt modelId="{37BE7162-5BD6-4448-88BA-05E43661B67C}" type="pres">
      <dgm:prSet presAssocID="{FDBF1710-4C31-42F7-9521-7F194AC61E46}" presName="thickLine" presStyleLbl="alignNode1" presStyleIdx="1" presStyleCnt="6"/>
      <dgm:spPr/>
    </dgm:pt>
    <dgm:pt modelId="{B7B71AD6-B139-475B-B6E5-236EBAF7FFCC}" type="pres">
      <dgm:prSet presAssocID="{FDBF1710-4C31-42F7-9521-7F194AC61E46}" presName="horz1" presStyleCnt="0"/>
      <dgm:spPr/>
    </dgm:pt>
    <dgm:pt modelId="{DB491F4A-173F-478E-85F7-F46B41A5A55F}" type="pres">
      <dgm:prSet presAssocID="{FDBF1710-4C31-42F7-9521-7F194AC61E46}" presName="tx1" presStyleLbl="revTx" presStyleIdx="1" presStyleCnt="6"/>
      <dgm:spPr/>
    </dgm:pt>
    <dgm:pt modelId="{BACE5F94-6D33-46D7-91FE-75E050E541E2}" type="pres">
      <dgm:prSet presAssocID="{FDBF1710-4C31-42F7-9521-7F194AC61E46}" presName="vert1" presStyleCnt="0"/>
      <dgm:spPr/>
    </dgm:pt>
    <dgm:pt modelId="{798DFE48-57B9-4ADF-9B33-C399FE395C71}" type="pres">
      <dgm:prSet presAssocID="{A648F618-D361-4DDD-9430-52621C510435}" presName="thickLine" presStyleLbl="alignNode1" presStyleIdx="2" presStyleCnt="6"/>
      <dgm:spPr/>
    </dgm:pt>
    <dgm:pt modelId="{BAEE89BF-E7A9-4784-A0F0-270EE5E2EB25}" type="pres">
      <dgm:prSet presAssocID="{A648F618-D361-4DDD-9430-52621C510435}" presName="horz1" presStyleCnt="0"/>
      <dgm:spPr/>
    </dgm:pt>
    <dgm:pt modelId="{486D183C-7F57-44E1-8A2C-2BE1A19D3427}" type="pres">
      <dgm:prSet presAssocID="{A648F618-D361-4DDD-9430-52621C510435}" presName="tx1" presStyleLbl="revTx" presStyleIdx="2" presStyleCnt="6"/>
      <dgm:spPr/>
    </dgm:pt>
    <dgm:pt modelId="{EB15CB30-5BDD-42D9-9A4E-753029CF6246}" type="pres">
      <dgm:prSet presAssocID="{A648F618-D361-4DDD-9430-52621C510435}" presName="vert1" presStyleCnt="0"/>
      <dgm:spPr/>
    </dgm:pt>
    <dgm:pt modelId="{F570BEB4-87D9-4AAA-9BB2-0B1EFE0D3A73}" type="pres">
      <dgm:prSet presAssocID="{78E88356-4E41-4584-92CD-E9CDADD8A29E}" presName="thickLine" presStyleLbl="alignNode1" presStyleIdx="3" presStyleCnt="6"/>
      <dgm:spPr/>
    </dgm:pt>
    <dgm:pt modelId="{7079EA0E-E08B-4BF0-99B2-8A1C3878670B}" type="pres">
      <dgm:prSet presAssocID="{78E88356-4E41-4584-92CD-E9CDADD8A29E}" presName="horz1" presStyleCnt="0"/>
      <dgm:spPr/>
    </dgm:pt>
    <dgm:pt modelId="{329EE62B-FB0F-465E-B3B6-590F68AE345E}" type="pres">
      <dgm:prSet presAssocID="{78E88356-4E41-4584-92CD-E9CDADD8A29E}" presName="tx1" presStyleLbl="revTx" presStyleIdx="3" presStyleCnt="6"/>
      <dgm:spPr/>
    </dgm:pt>
    <dgm:pt modelId="{926A4B23-D1B2-4366-A42D-798CBC510669}" type="pres">
      <dgm:prSet presAssocID="{78E88356-4E41-4584-92CD-E9CDADD8A29E}" presName="vert1" presStyleCnt="0"/>
      <dgm:spPr/>
    </dgm:pt>
    <dgm:pt modelId="{4932008B-F2F4-43B2-9E7B-A7723A86EAEB}" type="pres">
      <dgm:prSet presAssocID="{217B4191-518F-4A06-BF8B-373D33A4CD40}" presName="thickLine" presStyleLbl="alignNode1" presStyleIdx="4" presStyleCnt="6"/>
      <dgm:spPr/>
    </dgm:pt>
    <dgm:pt modelId="{CBA7A9F3-13D9-4563-9318-850349427BB7}" type="pres">
      <dgm:prSet presAssocID="{217B4191-518F-4A06-BF8B-373D33A4CD40}" presName="horz1" presStyleCnt="0"/>
      <dgm:spPr/>
    </dgm:pt>
    <dgm:pt modelId="{E3430EE7-0100-4105-B687-C6C607F2813B}" type="pres">
      <dgm:prSet presAssocID="{217B4191-518F-4A06-BF8B-373D33A4CD40}" presName="tx1" presStyleLbl="revTx" presStyleIdx="4" presStyleCnt="6"/>
      <dgm:spPr/>
    </dgm:pt>
    <dgm:pt modelId="{56350045-4957-4C17-AF7B-9EF960B29CFF}" type="pres">
      <dgm:prSet presAssocID="{217B4191-518F-4A06-BF8B-373D33A4CD40}" presName="vert1" presStyleCnt="0"/>
      <dgm:spPr/>
    </dgm:pt>
    <dgm:pt modelId="{E4B07D84-0829-44BB-BA26-350EB6F59FA7}" type="pres">
      <dgm:prSet presAssocID="{C8D74822-8D03-4232-A27C-25A23A62390D}" presName="thickLine" presStyleLbl="alignNode1" presStyleIdx="5" presStyleCnt="6"/>
      <dgm:spPr/>
    </dgm:pt>
    <dgm:pt modelId="{5BE60B8C-5AB4-41E3-AA00-57353352E459}" type="pres">
      <dgm:prSet presAssocID="{C8D74822-8D03-4232-A27C-25A23A62390D}" presName="horz1" presStyleCnt="0"/>
      <dgm:spPr/>
    </dgm:pt>
    <dgm:pt modelId="{CF45B1F8-E0AA-4669-9650-8E0CE57A8D49}" type="pres">
      <dgm:prSet presAssocID="{C8D74822-8D03-4232-A27C-25A23A62390D}" presName="tx1" presStyleLbl="revTx" presStyleIdx="5" presStyleCnt="6"/>
      <dgm:spPr/>
    </dgm:pt>
    <dgm:pt modelId="{0018CE5A-0FBC-4586-AADC-02943506FF5C}" type="pres">
      <dgm:prSet presAssocID="{C8D74822-8D03-4232-A27C-25A23A62390D}" presName="vert1" presStyleCnt="0"/>
      <dgm:spPr/>
    </dgm:pt>
  </dgm:ptLst>
  <dgm:cxnLst>
    <dgm:cxn modelId="{BB450C01-1137-4EF2-B194-A4B1979F9EAA}" type="presOf" srcId="{A648F618-D361-4DDD-9430-52621C510435}" destId="{486D183C-7F57-44E1-8A2C-2BE1A19D3427}" srcOrd="0" destOrd="0" presId="urn:microsoft.com/office/officeart/2008/layout/LinedList"/>
    <dgm:cxn modelId="{60AC8463-BD47-4940-9F69-6DF04C3F0963}" srcId="{D0DA640E-801E-47C9-A12E-29AEE80DDAE6}" destId="{5F403AF5-9819-4ADE-B5FA-5F39748C5229}" srcOrd="0" destOrd="0" parTransId="{CB6454DC-8475-4BA6-BDC6-ADBFECE21912}" sibTransId="{46050A69-22CE-49C9-A362-A5BFCEF17824}"/>
    <dgm:cxn modelId="{31A9DF45-2154-4A50-9B76-DAE24599E7CD}" srcId="{D0DA640E-801E-47C9-A12E-29AEE80DDAE6}" destId="{217B4191-518F-4A06-BF8B-373D33A4CD40}" srcOrd="4" destOrd="0" parTransId="{38E420B0-E398-4D2C-9DF4-E385AE3D1551}" sibTransId="{AEA7384A-415D-4B01-95F6-B87F10E190B2}"/>
    <dgm:cxn modelId="{33414E55-69E1-4A18-95F3-9249A42912CB}" srcId="{D0DA640E-801E-47C9-A12E-29AEE80DDAE6}" destId="{78E88356-4E41-4584-92CD-E9CDADD8A29E}" srcOrd="3" destOrd="0" parTransId="{12955D4E-9B7F-406E-8C3C-5C5A43AAECAF}" sibTransId="{E0B89755-D27C-4374-A6A9-4C51CD7D7C9E}"/>
    <dgm:cxn modelId="{8293CB78-9F65-4DEA-8C6F-A6E58C2BE407}" srcId="{D0DA640E-801E-47C9-A12E-29AEE80DDAE6}" destId="{C8D74822-8D03-4232-A27C-25A23A62390D}" srcOrd="5" destOrd="0" parTransId="{E1F81C2F-3C00-4E92-8184-8C4957333AFF}" sibTransId="{3301446D-6AD2-4F56-9F2F-FEB996168EC2}"/>
    <dgm:cxn modelId="{9DDAD9B1-2F0C-4BBB-9BAD-3E4EC82915F2}" srcId="{D0DA640E-801E-47C9-A12E-29AEE80DDAE6}" destId="{A648F618-D361-4DDD-9430-52621C510435}" srcOrd="2" destOrd="0" parTransId="{E49A6687-6516-4F1A-BA9D-26277967593E}" sibTransId="{9C9899B0-BD16-4866-8B08-EE098C94E85D}"/>
    <dgm:cxn modelId="{17F6DDBB-F728-4FBC-B6EA-3204B69107A6}" type="presOf" srcId="{FDBF1710-4C31-42F7-9521-7F194AC61E46}" destId="{DB491F4A-173F-478E-85F7-F46B41A5A55F}" srcOrd="0" destOrd="0" presId="urn:microsoft.com/office/officeart/2008/layout/LinedList"/>
    <dgm:cxn modelId="{E41D3FC1-2026-45D4-AC54-6E2D6CB5FA18}" type="presOf" srcId="{78E88356-4E41-4584-92CD-E9CDADD8A29E}" destId="{329EE62B-FB0F-465E-B3B6-590F68AE345E}" srcOrd="0" destOrd="0" presId="urn:microsoft.com/office/officeart/2008/layout/LinedList"/>
    <dgm:cxn modelId="{6E2195C5-C2F2-4770-8FB6-83DAB1BC8B9B}" type="presOf" srcId="{217B4191-518F-4A06-BF8B-373D33A4CD40}" destId="{E3430EE7-0100-4105-B687-C6C607F2813B}" srcOrd="0" destOrd="0" presId="urn:microsoft.com/office/officeart/2008/layout/LinedList"/>
    <dgm:cxn modelId="{4CDFEDEC-BD6F-4FDC-8440-EEA14F202441}" srcId="{D0DA640E-801E-47C9-A12E-29AEE80DDAE6}" destId="{FDBF1710-4C31-42F7-9521-7F194AC61E46}" srcOrd="1" destOrd="0" parTransId="{33A48EF8-C254-4B95-B3BF-F4595CA7F8CF}" sibTransId="{8A10916F-EA9F-4B12-970B-5B544D4768E3}"/>
    <dgm:cxn modelId="{AD238FEE-0A4A-4DA2-9FD4-C963536EFE71}" type="presOf" srcId="{C8D74822-8D03-4232-A27C-25A23A62390D}" destId="{CF45B1F8-E0AA-4669-9650-8E0CE57A8D49}" srcOrd="0" destOrd="0" presId="urn:microsoft.com/office/officeart/2008/layout/LinedList"/>
    <dgm:cxn modelId="{79C37DF8-573F-4A2A-A282-219DF68D047E}" type="presOf" srcId="{5F403AF5-9819-4ADE-B5FA-5F39748C5229}" destId="{BA644FF2-1808-454D-A9F2-555A200EB3A3}" srcOrd="0" destOrd="0" presId="urn:microsoft.com/office/officeart/2008/layout/LinedList"/>
    <dgm:cxn modelId="{2A41E5F8-3EB2-4FC0-A619-16E8FF3083E3}" type="presOf" srcId="{D0DA640E-801E-47C9-A12E-29AEE80DDAE6}" destId="{B4591F69-25AF-4388-8388-F0932DB7AB6A}" srcOrd="0" destOrd="0" presId="urn:microsoft.com/office/officeart/2008/layout/LinedList"/>
    <dgm:cxn modelId="{DD06E3A9-6B36-4686-9C99-DB30985C85BA}" type="presParOf" srcId="{B4591F69-25AF-4388-8388-F0932DB7AB6A}" destId="{CC66D248-DB32-4AD4-8FA8-F710F4B30285}" srcOrd="0" destOrd="0" presId="urn:microsoft.com/office/officeart/2008/layout/LinedList"/>
    <dgm:cxn modelId="{E6A346D3-19B4-44AD-BCC0-FAF7EB4F9063}" type="presParOf" srcId="{B4591F69-25AF-4388-8388-F0932DB7AB6A}" destId="{F4E7166B-82BF-4912-B82E-F038D5DD289C}" srcOrd="1" destOrd="0" presId="urn:microsoft.com/office/officeart/2008/layout/LinedList"/>
    <dgm:cxn modelId="{EBFC647E-9CA5-4A3D-80B8-AE3DE58D8F14}" type="presParOf" srcId="{F4E7166B-82BF-4912-B82E-F038D5DD289C}" destId="{BA644FF2-1808-454D-A9F2-555A200EB3A3}" srcOrd="0" destOrd="0" presId="urn:microsoft.com/office/officeart/2008/layout/LinedList"/>
    <dgm:cxn modelId="{5A1BE5A3-98DE-4787-82B4-D160148EF957}" type="presParOf" srcId="{F4E7166B-82BF-4912-B82E-F038D5DD289C}" destId="{75A424EC-C105-4A2B-8F99-4FEDE7B9DDD5}" srcOrd="1" destOrd="0" presId="urn:microsoft.com/office/officeart/2008/layout/LinedList"/>
    <dgm:cxn modelId="{A9FE7661-25DD-4DB1-8FF0-2B5495A0B17B}" type="presParOf" srcId="{B4591F69-25AF-4388-8388-F0932DB7AB6A}" destId="{37BE7162-5BD6-4448-88BA-05E43661B67C}" srcOrd="2" destOrd="0" presId="urn:microsoft.com/office/officeart/2008/layout/LinedList"/>
    <dgm:cxn modelId="{ED1C6505-A049-4DF3-8B39-6A678E1ADDE3}" type="presParOf" srcId="{B4591F69-25AF-4388-8388-F0932DB7AB6A}" destId="{B7B71AD6-B139-475B-B6E5-236EBAF7FFCC}" srcOrd="3" destOrd="0" presId="urn:microsoft.com/office/officeart/2008/layout/LinedList"/>
    <dgm:cxn modelId="{CF5812F6-1574-488C-8BC1-39318DCBD672}" type="presParOf" srcId="{B7B71AD6-B139-475B-B6E5-236EBAF7FFCC}" destId="{DB491F4A-173F-478E-85F7-F46B41A5A55F}" srcOrd="0" destOrd="0" presId="urn:microsoft.com/office/officeart/2008/layout/LinedList"/>
    <dgm:cxn modelId="{2D309DEA-7455-4E68-B6BF-8FDF3DD314C6}" type="presParOf" srcId="{B7B71AD6-B139-475B-B6E5-236EBAF7FFCC}" destId="{BACE5F94-6D33-46D7-91FE-75E050E541E2}" srcOrd="1" destOrd="0" presId="urn:microsoft.com/office/officeart/2008/layout/LinedList"/>
    <dgm:cxn modelId="{84D7E28F-3967-4297-AB3B-48883282D25A}" type="presParOf" srcId="{B4591F69-25AF-4388-8388-F0932DB7AB6A}" destId="{798DFE48-57B9-4ADF-9B33-C399FE395C71}" srcOrd="4" destOrd="0" presId="urn:microsoft.com/office/officeart/2008/layout/LinedList"/>
    <dgm:cxn modelId="{73865CCB-D739-4333-A3FB-F2EACC0D0BB6}" type="presParOf" srcId="{B4591F69-25AF-4388-8388-F0932DB7AB6A}" destId="{BAEE89BF-E7A9-4784-A0F0-270EE5E2EB25}" srcOrd="5" destOrd="0" presId="urn:microsoft.com/office/officeart/2008/layout/LinedList"/>
    <dgm:cxn modelId="{09B16CBA-DB03-481D-A40F-B7B0A035FAD8}" type="presParOf" srcId="{BAEE89BF-E7A9-4784-A0F0-270EE5E2EB25}" destId="{486D183C-7F57-44E1-8A2C-2BE1A19D3427}" srcOrd="0" destOrd="0" presId="urn:microsoft.com/office/officeart/2008/layout/LinedList"/>
    <dgm:cxn modelId="{4BF9FACC-11B3-4C0A-975C-699E13024AE5}" type="presParOf" srcId="{BAEE89BF-E7A9-4784-A0F0-270EE5E2EB25}" destId="{EB15CB30-5BDD-42D9-9A4E-753029CF6246}" srcOrd="1" destOrd="0" presId="urn:microsoft.com/office/officeart/2008/layout/LinedList"/>
    <dgm:cxn modelId="{8854A485-111F-4A48-A30F-F56EF6828855}" type="presParOf" srcId="{B4591F69-25AF-4388-8388-F0932DB7AB6A}" destId="{F570BEB4-87D9-4AAA-9BB2-0B1EFE0D3A73}" srcOrd="6" destOrd="0" presId="urn:microsoft.com/office/officeart/2008/layout/LinedList"/>
    <dgm:cxn modelId="{B245E5D9-C21A-47FC-A924-F60B3006BC24}" type="presParOf" srcId="{B4591F69-25AF-4388-8388-F0932DB7AB6A}" destId="{7079EA0E-E08B-4BF0-99B2-8A1C3878670B}" srcOrd="7" destOrd="0" presId="urn:microsoft.com/office/officeart/2008/layout/LinedList"/>
    <dgm:cxn modelId="{B75C04A9-405E-40F4-BAD0-4325D96A9B6D}" type="presParOf" srcId="{7079EA0E-E08B-4BF0-99B2-8A1C3878670B}" destId="{329EE62B-FB0F-465E-B3B6-590F68AE345E}" srcOrd="0" destOrd="0" presId="urn:microsoft.com/office/officeart/2008/layout/LinedList"/>
    <dgm:cxn modelId="{0449D50D-80C5-42B8-B15C-52581298148B}" type="presParOf" srcId="{7079EA0E-E08B-4BF0-99B2-8A1C3878670B}" destId="{926A4B23-D1B2-4366-A42D-798CBC510669}" srcOrd="1" destOrd="0" presId="urn:microsoft.com/office/officeart/2008/layout/LinedList"/>
    <dgm:cxn modelId="{5432F476-9B4D-48C5-A091-27DA518E76A5}" type="presParOf" srcId="{B4591F69-25AF-4388-8388-F0932DB7AB6A}" destId="{4932008B-F2F4-43B2-9E7B-A7723A86EAEB}" srcOrd="8" destOrd="0" presId="urn:microsoft.com/office/officeart/2008/layout/LinedList"/>
    <dgm:cxn modelId="{4C1A7ED7-6205-4A69-AC74-E7D0A0EAB22B}" type="presParOf" srcId="{B4591F69-25AF-4388-8388-F0932DB7AB6A}" destId="{CBA7A9F3-13D9-4563-9318-850349427BB7}" srcOrd="9" destOrd="0" presId="urn:microsoft.com/office/officeart/2008/layout/LinedList"/>
    <dgm:cxn modelId="{D73503E7-8BDA-4F08-A46D-4F5EF49480B8}" type="presParOf" srcId="{CBA7A9F3-13D9-4563-9318-850349427BB7}" destId="{E3430EE7-0100-4105-B687-C6C607F2813B}" srcOrd="0" destOrd="0" presId="urn:microsoft.com/office/officeart/2008/layout/LinedList"/>
    <dgm:cxn modelId="{6CC1FD87-EFF7-4374-BAFE-643B526AB372}" type="presParOf" srcId="{CBA7A9F3-13D9-4563-9318-850349427BB7}" destId="{56350045-4957-4C17-AF7B-9EF960B29CFF}" srcOrd="1" destOrd="0" presId="urn:microsoft.com/office/officeart/2008/layout/LinedList"/>
    <dgm:cxn modelId="{B59231BF-3139-4007-956A-D31B807515DD}" type="presParOf" srcId="{B4591F69-25AF-4388-8388-F0932DB7AB6A}" destId="{E4B07D84-0829-44BB-BA26-350EB6F59FA7}" srcOrd="10" destOrd="0" presId="urn:microsoft.com/office/officeart/2008/layout/LinedList"/>
    <dgm:cxn modelId="{99BEF32C-C889-4C55-8056-5999701BCC01}" type="presParOf" srcId="{B4591F69-25AF-4388-8388-F0932DB7AB6A}" destId="{5BE60B8C-5AB4-41E3-AA00-57353352E459}" srcOrd="11" destOrd="0" presId="urn:microsoft.com/office/officeart/2008/layout/LinedList"/>
    <dgm:cxn modelId="{29080F50-44A0-4D4F-B9B2-2C8B32C865AB}" type="presParOf" srcId="{5BE60B8C-5AB4-41E3-AA00-57353352E459}" destId="{CF45B1F8-E0AA-4669-9650-8E0CE57A8D49}" srcOrd="0" destOrd="0" presId="urn:microsoft.com/office/officeart/2008/layout/LinedList"/>
    <dgm:cxn modelId="{A268EB0C-13D2-455C-A2FE-854BF8BD3153}" type="presParOf" srcId="{5BE60B8C-5AB4-41E3-AA00-57353352E459}" destId="{0018CE5A-0FBC-4586-AADC-02943506FF5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C8F1F47D-6DB3-4EE1-B5DE-3A95EAC24790}" type="doc">
      <dgm:prSet loTypeId="urn:microsoft.com/office/officeart/2005/8/layout/cycle8" loCatId="cycle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7DF3E4C-06A0-441B-AF3F-7E2E00B87BC4}">
      <dgm:prSet/>
      <dgm:spPr/>
      <dgm:t>
        <a:bodyPr/>
        <a:lstStyle/>
        <a:p>
          <a:r>
            <a:rPr lang="en-US"/>
            <a:t>Risk Assessment - Hazards</a:t>
          </a:r>
        </a:p>
      </dgm:t>
    </dgm:pt>
    <dgm:pt modelId="{9978D1D0-457E-4D81-AD1E-9C8E71B992CB}" type="parTrans" cxnId="{71385175-7B7D-497A-AAA3-F9285284A40F}">
      <dgm:prSet/>
      <dgm:spPr/>
      <dgm:t>
        <a:bodyPr/>
        <a:lstStyle/>
        <a:p>
          <a:endParaRPr lang="en-US"/>
        </a:p>
      </dgm:t>
    </dgm:pt>
    <dgm:pt modelId="{F25BF378-07D3-4320-9E83-E8EC59284EE7}" type="sibTrans" cxnId="{71385175-7B7D-497A-AAA3-F9285284A40F}">
      <dgm:prSet/>
      <dgm:spPr/>
      <dgm:t>
        <a:bodyPr/>
        <a:lstStyle/>
        <a:p>
          <a:endParaRPr lang="en-US"/>
        </a:p>
      </dgm:t>
    </dgm:pt>
    <dgm:pt modelId="{8D4D30C8-BA26-4783-8290-23400B35F44C}">
      <dgm:prSet/>
      <dgm:spPr/>
      <dgm:t>
        <a:bodyPr/>
        <a:lstStyle/>
        <a:p>
          <a:r>
            <a:rPr lang="en-US"/>
            <a:t>Implementation</a:t>
          </a:r>
        </a:p>
      </dgm:t>
    </dgm:pt>
    <dgm:pt modelId="{4F870DCF-D7E0-4030-83A1-63F01EC2771F}" type="parTrans" cxnId="{2798E880-DC0D-4EA0-95F4-A9DC8A3ED261}">
      <dgm:prSet/>
      <dgm:spPr/>
      <dgm:t>
        <a:bodyPr/>
        <a:lstStyle/>
        <a:p>
          <a:endParaRPr lang="en-US"/>
        </a:p>
      </dgm:t>
    </dgm:pt>
    <dgm:pt modelId="{D00BB601-04EB-4F2D-81A6-3648696B6716}" type="sibTrans" cxnId="{2798E880-DC0D-4EA0-95F4-A9DC8A3ED261}">
      <dgm:prSet/>
      <dgm:spPr/>
      <dgm:t>
        <a:bodyPr/>
        <a:lstStyle/>
        <a:p>
          <a:endParaRPr lang="en-US"/>
        </a:p>
      </dgm:t>
    </dgm:pt>
    <dgm:pt modelId="{DC6CAA86-1181-493E-834E-1D422134FF58}">
      <dgm:prSet/>
      <dgm:spPr/>
      <dgm:t>
        <a:bodyPr/>
        <a:lstStyle/>
        <a:p>
          <a:r>
            <a:rPr lang="en-US"/>
            <a:t>Controls</a:t>
          </a:r>
        </a:p>
      </dgm:t>
    </dgm:pt>
    <dgm:pt modelId="{121F5B1D-09F6-482C-84E2-F462CE368F7A}" type="parTrans" cxnId="{9F67CCDE-A6AF-4B8B-B7DF-206CDB8939CB}">
      <dgm:prSet/>
      <dgm:spPr/>
      <dgm:t>
        <a:bodyPr/>
        <a:lstStyle/>
        <a:p>
          <a:endParaRPr lang="en-US"/>
        </a:p>
      </dgm:t>
    </dgm:pt>
    <dgm:pt modelId="{F689A6B9-162F-4C62-9FCF-6E3B55974928}" type="sibTrans" cxnId="{9F67CCDE-A6AF-4B8B-B7DF-206CDB8939CB}">
      <dgm:prSet/>
      <dgm:spPr/>
      <dgm:t>
        <a:bodyPr/>
        <a:lstStyle/>
        <a:p>
          <a:endParaRPr lang="en-US"/>
        </a:p>
      </dgm:t>
    </dgm:pt>
    <dgm:pt modelId="{243ADC2F-D791-4BD8-A7D3-BF9EBFCC42F0}">
      <dgm:prSet/>
      <dgm:spPr/>
      <dgm:t>
        <a:bodyPr/>
        <a:lstStyle/>
        <a:p>
          <a:r>
            <a:rPr lang="en-US"/>
            <a:t>Acceptance of Risk, Mitigation or Avoidance of Risk</a:t>
          </a:r>
        </a:p>
      </dgm:t>
    </dgm:pt>
    <dgm:pt modelId="{C28C19D6-7EE3-463D-A442-F7471116E8F2}" type="parTrans" cxnId="{BF5F450D-F520-47B3-8DAB-0B10A0D326AF}">
      <dgm:prSet/>
      <dgm:spPr/>
      <dgm:t>
        <a:bodyPr/>
        <a:lstStyle/>
        <a:p>
          <a:endParaRPr lang="en-US"/>
        </a:p>
      </dgm:t>
    </dgm:pt>
    <dgm:pt modelId="{1CE88ADB-7B16-4B4C-B5E4-0919DF681BB5}" type="sibTrans" cxnId="{BF5F450D-F520-47B3-8DAB-0B10A0D326AF}">
      <dgm:prSet/>
      <dgm:spPr/>
      <dgm:t>
        <a:bodyPr/>
        <a:lstStyle/>
        <a:p>
          <a:endParaRPr lang="en-US"/>
        </a:p>
      </dgm:t>
    </dgm:pt>
    <dgm:pt modelId="{A7B27643-1735-4690-89E2-03484804BC4E}" type="pres">
      <dgm:prSet presAssocID="{C8F1F47D-6DB3-4EE1-B5DE-3A95EAC24790}" presName="compositeShape" presStyleCnt="0">
        <dgm:presLayoutVars>
          <dgm:chMax val="7"/>
          <dgm:dir/>
          <dgm:resizeHandles val="exact"/>
        </dgm:presLayoutVars>
      </dgm:prSet>
      <dgm:spPr/>
    </dgm:pt>
    <dgm:pt modelId="{16E128E8-12E7-49E4-80B5-3FD77BEDE33F}" type="pres">
      <dgm:prSet presAssocID="{C8F1F47D-6DB3-4EE1-B5DE-3A95EAC24790}" presName="wedge1" presStyleLbl="node1" presStyleIdx="0" presStyleCnt="4"/>
      <dgm:spPr/>
    </dgm:pt>
    <dgm:pt modelId="{A66ADDCC-22AE-41EB-BF77-7A8A4B9EDFDE}" type="pres">
      <dgm:prSet presAssocID="{C8F1F47D-6DB3-4EE1-B5DE-3A95EAC24790}" presName="dummy1a" presStyleCnt="0"/>
      <dgm:spPr/>
    </dgm:pt>
    <dgm:pt modelId="{A2CF9491-4911-43CB-8DA4-4A03E8D12ED9}" type="pres">
      <dgm:prSet presAssocID="{C8F1F47D-6DB3-4EE1-B5DE-3A95EAC24790}" presName="dummy1b" presStyleCnt="0"/>
      <dgm:spPr/>
    </dgm:pt>
    <dgm:pt modelId="{8368EEA8-FF68-41B3-8319-7F2E0243BDC9}" type="pres">
      <dgm:prSet presAssocID="{C8F1F47D-6DB3-4EE1-B5DE-3A95EAC24790}" presName="wedge1Tx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A5D78385-F46F-40BE-BCD8-0B44C2E91892}" type="pres">
      <dgm:prSet presAssocID="{C8F1F47D-6DB3-4EE1-B5DE-3A95EAC24790}" presName="wedge2" presStyleLbl="node1" presStyleIdx="1" presStyleCnt="4"/>
      <dgm:spPr/>
    </dgm:pt>
    <dgm:pt modelId="{637D7E31-8CA8-462A-8B54-7E8FC8E46540}" type="pres">
      <dgm:prSet presAssocID="{C8F1F47D-6DB3-4EE1-B5DE-3A95EAC24790}" presName="dummy2a" presStyleCnt="0"/>
      <dgm:spPr/>
    </dgm:pt>
    <dgm:pt modelId="{D443BBB1-40E2-4243-8A1F-E24369C08D48}" type="pres">
      <dgm:prSet presAssocID="{C8F1F47D-6DB3-4EE1-B5DE-3A95EAC24790}" presName="dummy2b" presStyleCnt="0"/>
      <dgm:spPr/>
    </dgm:pt>
    <dgm:pt modelId="{C43CB915-C6C9-467D-B94E-D1049C4E9B41}" type="pres">
      <dgm:prSet presAssocID="{C8F1F47D-6DB3-4EE1-B5DE-3A95EAC24790}" presName="wedge2Tx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54F2F559-7350-401F-99A8-B49D2E7BA534}" type="pres">
      <dgm:prSet presAssocID="{C8F1F47D-6DB3-4EE1-B5DE-3A95EAC24790}" presName="wedge3" presStyleLbl="node1" presStyleIdx="2" presStyleCnt="4"/>
      <dgm:spPr/>
    </dgm:pt>
    <dgm:pt modelId="{B9108697-667A-44C0-96AF-0BBE4887BC38}" type="pres">
      <dgm:prSet presAssocID="{C8F1F47D-6DB3-4EE1-B5DE-3A95EAC24790}" presName="dummy3a" presStyleCnt="0"/>
      <dgm:spPr/>
    </dgm:pt>
    <dgm:pt modelId="{4261DA59-8054-48A9-9A4C-2D5951F9FC4B}" type="pres">
      <dgm:prSet presAssocID="{C8F1F47D-6DB3-4EE1-B5DE-3A95EAC24790}" presName="dummy3b" presStyleCnt="0"/>
      <dgm:spPr/>
    </dgm:pt>
    <dgm:pt modelId="{06286E6F-C519-48BC-9D99-2F2C7567A237}" type="pres">
      <dgm:prSet presAssocID="{C8F1F47D-6DB3-4EE1-B5DE-3A95EAC24790}" presName="wedge3Tx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E1FBD5FE-917A-4639-8128-D1F83512D75E}" type="pres">
      <dgm:prSet presAssocID="{C8F1F47D-6DB3-4EE1-B5DE-3A95EAC24790}" presName="wedge4" presStyleLbl="node1" presStyleIdx="3" presStyleCnt="4"/>
      <dgm:spPr/>
    </dgm:pt>
    <dgm:pt modelId="{40232AB9-7DBD-4FA4-B2A7-39FBD134CFA7}" type="pres">
      <dgm:prSet presAssocID="{C8F1F47D-6DB3-4EE1-B5DE-3A95EAC24790}" presName="dummy4a" presStyleCnt="0"/>
      <dgm:spPr/>
    </dgm:pt>
    <dgm:pt modelId="{BFBCFDFA-E188-4487-8DB7-F2D4BCD7B5AA}" type="pres">
      <dgm:prSet presAssocID="{C8F1F47D-6DB3-4EE1-B5DE-3A95EAC24790}" presName="dummy4b" presStyleCnt="0"/>
      <dgm:spPr/>
    </dgm:pt>
    <dgm:pt modelId="{082A9971-E9E2-496C-ACBF-1BE62F64A0A9}" type="pres">
      <dgm:prSet presAssocID="{C8F1F47D-6DB3-4EE1-B5DE-3A95EAC24790}" presName="wedge4Tx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1A2081C0-ACBF-4EF7-A223-F50A809D8C55}" type="pres">
      <dgm:prSet presAssocID="{F25BF378-07D3-4320-9E83-E8EC59284EE7}" presName="arrowWedge1" presStyleLbl="fgSibTrans2D1" presStyleIdx="0" presStyleCnt="4"/>
      <dgm:spPr/>
    </dgm:pt>
    <dgm:pt modelId="{AA1FD25B-37D5-48A0-B676-B4B3A67BEB2F}" type="pres">
      <dgm:prSet presAssocID="{D00BB601-04EB-4F2D-81A6-3648696B6716}" presName="arrowWedge2" presStyleLbl="fgSibTrans2D1" presStyleIdx="1" presStyleCnt="4"/>
      <dgm:spPr/>
    </dgm:pt>
    <dgm:pt modelId="{F7513CB7-A3EC-44B1-B252-B4019D38F822}" type="pres">
      <dgm:prSet presAssocID="{F689A6B9-162F-4C62-9FCF-6E3B55974928}" presName="arrowWedge3" presStyleLbl="fgSibTrans2D1" presStyleIdx="2" presStyleCnt="4"/>
      <dgm:spPr/>
    </dgm:pt>
    <dgm:pt modelId="{4C8EE573-921E-41F0-9FAB-B7744F5C04B7}" type="pres">
      <dgm:prSet presAssocID="{1CE88ADB-7B16-4B4C-B5E4-0919DF681BB5}" presName="arrowWedge4" presStyleLbl="fgSibTrans2D1" presStyleIdx="3" presStyleCnt="4"/>
      <dgm:spPr/>
    </dgm:pt>
  </dgm:ptLst>
  <dgm:cxnLst>
    <dgm:cxn modelId="{BF5F450D-F520-47B3-8DAB-0B10A0D326AF}" srcId="{C8F1F47D-6DB3-4EE1-B5DE-3A95EAC24790}" destId="{243ADC2F-D791-4BD8-A7D3-BF9EBFCC42F0}" srcOrd="3" destOrd="0" parTransId="{C28C19D6-7EE3-463D-A442-F7471116E8F2}" sibTransId="{1CE88ADB-7B16-4B4C-B5E4-0919DF681BB5}"/>
    <dgm:cxn modelId="{65ED0E13-6A86-4607-B6E5-D9F02F5CBEB9}" type="presOf" srcId="{B7DF3E4C-06A0-441B-AF3F-7E2E00B87BC4}" destId="{16E128E8-12E7-49E4-80B5-3FD77BEDE33F}" srcOrd="0" destOrd="0" presId="urn:microsoft.com/office/officeart/2005/8/layout/cycle8"/>
    <dgm:cxn modelId="{12AA033B-E7A8-4F03-9DA6-8C6B5CDE05A4}" type="presOf" srcId="{243ADC2F-D791-4BD8-A7D3-BF9EBFCC42F0}" destId="{082A9971-E9E2-496C-ACBF-1BE62F64A0A9}" srcOrd="1" destOrd="0" presId="urn:microsoft.com/office/officeart/2005/8/layout/cycle8"/>
    <dgm:cxn modelId="{CB3C264F-929B-487C-BE1F-7666447F42AB}" type="presOf" srcId="{DC6CAA86-1181-493E-834E-1D422134FF58}" destId="{54F2F559-7350-401F-99A8-B49D2E7BA534}" srcOrd="0" destOrd="0" presId="urn:microsoft.com/office/officeart/2005/8/layout/cycle8"/>
    <dgm:cxn modelId="{71385175-7B7D-497A-AAA3-F9285284A40F}" srcId="{C8F1F47D-6DB3-4EE1-B5DE-3A95EAC24790}" destId="{B7DF3E4C-06A0-441B-AF3F-7E2E00B87BC4}" srcOrd="0" destOrd="0" parTransId="{9978D1D0-457E-4D81-AD1E-9C8E71B992CB}" sibTransId="{F25BF378-07D3-4320-9E83-E8EC59284EE7}"/>
    <dgm:cxn modelId="{2798E880-DC0D-4EA0-95F4-A9DC8A3ED261}" srcId="{C8F1F47D-6DB3-4EE1-B5DE-3A95EAC24790}" destId="{8D4D30C8-BA26-4783-8290-23400B35F44C}" srcOrd="1" destOrd="0" parTransId="{4F870DCF-D7E0-4030-83A1-63F01EC2771F}" sibTransId="{D00BB601-04EB-4F2D-81A6-3648696B6716}"/>
    <dgm:cxn modelId="{EC000889-767D-46F5-97EE-D9C477DAE54A}" type="presOf" srcId="{DC6CAA86-1181-493E-834E-1D422134FF58}" destId="{06286E6F-C519-48BC-9D99-2F2C7567A237}" srcOrd="1" destOrd="0" presId="urn:microsoft.com/office/officeart/2005/8/layout/cycle8"/>
    <dgm:cxn modelId="{DE790FA2-533F-46CF-B246-54E881A1BA70}" type="presOf" srcId="{C8F1F47D-6DB3-4EE1-B5DE-3A95EAC24790}" destId="{A7B27643-1735-4690-89E2-03484804BC4E}" srcOrd="0" destOrd="0" presId="urn:microsoft.com/office/officeart/2005/8/layout/cycle8"/>
    <dgm:cxn modelId="{6A7562A7-7FE9-4B33-AF13-10D258C24C16}" type="presOf" srcId="{8D4D30C8-BA26-4783-8290-23400B35F44C}" destId="{C43CB915-C6C9-467D-B94E-D1049C4E9B41}" srcOrd="1" destOrd="0" presId="urn:microsoft.com/office/officeart/2005/8/layout/cycle8"/>
    <dgm:cxn modelId="{184B06B2-0965-4D75-95B4-E26E03A8ACE5}" type="presOf" srcId="{8D4D30C8-BA26-4783-8290-23400B35F44C}" destId="{A5D78385-F46F-40BE-BCD8-0B44C2E91892}" srcOrd="0" destOrd="0" presId="urn:microsoft.com/office/officeart/2005/8/layout/cycle8"/>
    <dgm:cxn modelId="{A1AB0DB8-23F4-4A95-8228-A2539B642F4F}" type="presOf" srcId="{B7DF3E4C-06A0-441B-AF3F-7E2E00B87BC4}" destId="{8368EEA8-FF68-41B3-8319-7F2E0243BDC9}" srcOrd="1" destOrd="0" presId="urn:microsoft.com/office/officeart/2005/8/layout/cycle8"/>
    <dgm:cxn modelId="{9E8832C5-AD79-4CEC-A664-5D2661813491}" type="presOf" srcId="{243ADC2F-D791-4BD8-A7D3-BF9EBFCC42F0}" destId="{E1FBD5FE-917A-4639-8128-D1F83512D75E}" srcOrd="0" destOrd="0" presId="urn:microsoft.com/office/officeart/2005/8/layout/cycle8"/>
    <dgm:cxn modelId="{9F67CCDE-A6AF-4B8B-B7DF-206CDB8939CB}" srcId="{C8F1F47D-6DB3-4EE1-B5DE-3A95EAC24790}" destId="{DC6CAA86-1181-493E-834E-1D422134FF58}" srcOrd="2" destOrd="0" parTransId="{121F5B1D-09F6-482C-84E2-F462CE368F7A}" sibTransId="{F689A6B9-162F-4C62-9FCF-6E3B55974928}"/>
    <dgm:cxn modelId="{89CDAF3E-48E6-4516-9EAE-E3736D015EE6}" type="presParOf" srcId="{A7B27643-1735-4690-89E2-03484804BC4E}" destId="{16E128E8-12E7-49E4-80B5-3FD77BEDE33F}" srcOrd="0" destOrd="0" presId="urn:microsoft.com/office/officeart/2005/8/layout/cycle8"/>
    <dgm:cxn modelId="{B9F83026-4365-4352-81A7-176D4DB507FF}" type="presParOf" srcId="{A7B27643-1735-4690-89E2-03484804BC4E}" destId="{A66ADDCC-22AE-41EB-BF77-7A8A4B9EDFDE}" srcOrd="1" destOrd="0" presId="urn:microsoft.com/office/officeart/2005/8/layout/cycle8"/>
    <dgm:cxn modelId="{FE14BC32-C77C-4950-8FDB-4B4C252E3446}" type="presParOf" srcId="{A7B27643-1735-4690-89E2-03484804BC4E}" destId="{A2CF9491-4911-43CB-8DA4-4A03E8D12ED9}" srcOrd="2" destOrd="0" presId="urn:microsoft.com/office/officeart/2005/8/layout/cycle8"/>
    <dgm:cxn modelId="{1EA80B73-075C-485B-8B0D-72EDBB57E7B5}" type="presParOf" srcId="{A7B27643-1735-4690-89E2-03484804BC4E}" destId="{8368EEA8-FF68-41B3-8319-7F2E0243BDC9}" srcOrd="3" destOrd="0" presId="urn:microsoft.com/office/officeart/2005/8/layout/cycle8"/>
    <dgm:cxn modelId="{F896B0F1-D125-4651-9C01-15840275786C}" type="presParOf" srcId="{A7B27643-1735-4690-89E2-03484804BC4E}" destId="{A5D78385-F46F-40BE-BCD8-0B44C2E91892}" srcOrd="4" destOrd="0" presId="urn:microsoft.com/office/officeart/2005/8/layout/cycle8"/>
    <dgm:cxn modelId="{B1043AD1-A639-4737-B901-81C400B68C8C}" type="presParOf" srcId="{A7B27643-1735-4690-89E2-03484804BC4E}" destId="{637D7E31-8CA8-462A-8B54-7E8FC8E46540}" srcOrd="5" destOrd="0" presId="urn:microsoft.com/office/officeart/2005/8/layout/cycle8"/>
    <dgm:cxn modelId="{952285FC-3F17-4BCE-94A4-1CD42B7249B6}" type="presParOf" srcId="{A7B27643-1735-4690-89E2-03484804BC4E}" destId="{D443BBB1-40E2-4243-8A1F-E24369C08D48}" srcOrd="6" destOrd="0" presId="urn:microsoft.com/office/officeart/2005/8/layout/cycle8"/>
    <dgm:cxn modelId="{982B5088-2273-4F81-AE60-7D3BD89006B6}" type="presParOf" srcId="{A7B27643-1735-4690-89E2-03484804BC4E}" destId="{C43CB915-C6C9-467D-B94E-D1049C4E9B41}" srcOrd="7" destOrd="0" presId="urn:microsoft.com/office/officeart/2005/8/layout/cycle8"/>
    <dgm:cxn modelId="{146461D8-95F9-42E7-A6DD-2C1891998DB2}" type="presParOf" srcId="{A7B27643-1735-4690-89E2-03484804BC4E}" destId="{54F2F559-7350-401F-99A8-B49D2E7BA534}" srcOrd="8" destOrd="0" presId="urn:microsoft.com/office/officeart/2005/8/layout/cycle8"/>
    <dgm:cxn modelId="{1F4F186D-B8F7-4774-8BA0-45C1FD26046A}" type="presParOf" srcId="{A7B27643-1735-4690-89E2-03484804BC4E}" destId="{B9108697-667A-44C0-96AF-0BBE4887BC38}" srcOrd="9" destOrd="0" presId="urn:microsoft.com/office/officeart/2005/8/layout/cycle8"/>
    <dgm:cxn modelId="{07625C86-24F1-427B-BBC4-22E1790674FD}" type="presParOf" srcId="{A7B27643-1735-4690-89E2-03484804BC4E}" destId="{4261DA59-8054-48A9-9A4C-2D5951F9FC4B}" srcOrd="10" destOrd="0" presId="urn:microsoft.com/office/officeart/2005/8/layout/cycle8"/>
    <dgm:cxn modelId="{9A6F49EC-9BA9-4845-AF14-990A5586D8B1}" type="presParOf" srcId="{A7B27643-1735-4690-89E2-03484804BC4E}" destId="{06286E6F-C519-48BC-9D99-2F2C7567A237}" srcOrd="11" destOrd="0" presId="urn:microsoft.com/office/officeart/2005/8/layout/cycle8"/>
    <dgm:cxn modelId="{13C5082A-68DE-401E-8DFC-535E652D02A3}" type="presParOf" srcId="{A7B27643-1735-4690-89E2-03484804BC4E}" destId="{E1FBD5FE-917A-4639-8128-D1F83512D75E}" srcOrd="12" destOrd="0" presId="urn:microsoft.com/office/officeart/2005/8/layout/cycle8"/>
    <dgm:cxn modelId="{828F4BDA-7094-417B-B38E-7BBABBB6319D}" type="presParOf" srcId="{A7B27643-1735-4690-89E2-03484804BC4E}" destId="{40232AB9-7DBD-4FA4-B2A7-39FBD134CFA7}" srcOrd="13" destOrd="0" presId="urn:microsoft.com/office/officeart/2005/8/layout/cycle8"/>
    <dgm:cxn modelId="{62556C86-37D7-401A-913F-65EAFB861875}" type="presParOf" srcId="{A7B27643-1735-4690-89E2-03484804BC4E}" destId="{BFBCFDFA-E188-4487-8DB7-F2D4BCD7B5AA}" srcOrd="14" destOrd="0" presId="urn:microsoft.com/office/officeart/2005/8/layout/cycle8"/>
    <dgm:cxn modelId="{0914AFF5-1560-4158-A9E7-7E237A404E4A}" type="presParOf" srcId="{A7B27643-1735-4690-89E2-03484804BC4E}" destId="{082A9971-E9E2-496C-ACBF-1BE62F64A0A9}" srcOrd="15" destOrd="0" presId="urn:microsoft.com/office/officeart/2005/8/layout/cycle8"/>
    <dgm:cxn modelId="{ECEF855F-4498-4CA5-BA58-D29482166B21}" type="presParOf" srcId="{A7B27643-1735-4690-89E2-03484804BC4E}" destId="{1A2081C0-ACBF-4EF7-A223-F50A809D8C55}" srcOrd="16" destOrd="0" presId="urn:microsoft.com/office/officeart/2005/8/layout/cycle8"/>
    <dgm:cxn modelId="{6BCEAE93-B6C2-44A2-837E-A9E880376EF9}" type="presParOf" srcId="{A7B27643-1735-4690-89E2-03484804BC4E}" destId="{AA1FD25B-37D5-48A0-B676-B4B3A67BEB2F}" srcOrd="17" destOrd="0" presId="urn:microsoft.com/office/officeart/2005/8/layout/cycle8"/>
    <dgm:cxn modelId="{36150A96-A63C-449F-8F70-A9F44EF2C850}" type="presParOf" srcId="{A7B27643-1735-4690-89E2-03484804BC4E}" destId="{F7513CB7-A3EC-44B1-B252-B4019D38F822}" srcOrd="18" destOrd="0" presId="urn:microsoft.com/office/officeart/2005/8/layout/cycle8"/>
    <dgm:cxn modelId="{64E94F07-0B23-411A-82F2-CD3C53615B70}" type="presParOf" srcId="{A7B27643-1735-4690-89E2-03484804BC4E}" destId="{4C8EE573-921E-41F0-9FAB-B7744F5C04B7}" srcOrd="19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8183598D-623C-4270-A587-DCB84962F245}" type="doc">
      <dgm:prSet loTypeId="urn:microsoft.com/office/officeart/2005/8/layout/process4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4226015-9183-46A1-A37F-2A4CC7E5184F}">
      <dgm:prSet/>
      <dgm:spPr/>
      <dgm:t>
        <a:bodyPr/>
        <a:lstStyle/>
        <a:p>
          <a:r>
            <a:rPr lang="en-US"/>
            <a:t>Inherent Risk - Risk before controls put in place</a:t>
          </a:r>
        </a:p>
      </dgm:t>
    </dgm:pt>
    <dgm:pt modelId="{40B73243-57F1-49B9-90D3-FF1ADD5668C8}" type="parTrans" cxnId="{9E72DBC3-94B7-404F-B2B3-0456B5BB7879}">
      <dgm:prSet/>
      <dgm:spPr/>
      <dgm:t>
        <a:bodyPr/>
        <a:lstStyle/>
        <a:p>
          <a:endParaRPr lang="en-US"/>
        </a:p>
      </dgm:t>
    </dgm:pt>
    <dgm:pt modelId="{5C535C5E-92CC-41FF-80EE-62F80D5C0C9B}" type="sibTrans" cxnId="{9E72DBC3-94B7-404F-B2B3-0456B5BB7879}">
      <dgm:prSet/>
      <dgm:spPr/>
      <dgm:t>
        <a:bodyPr/>
        <a:lstStyle/>
        <a:p>
          <a:endParaRPr lang="en-US"/>
        </a:p>
      </dgm:t>
    </dgm:pt>
    <dgm:pt modelId="{A32AE024-02F4-4DEF-A0D0-C15E5016A3D3}">
      <dgm:prSet/>
      <dgm:spPr/>
      <dgm:t>
        <a:bodyPr/>
        <a:lstStyle/>
        <a:p>
          <a:r>
            <a:rPr lang="en-US"/>
            <a:t>Residual Risk - Risk after controls in place</a:t>
          </a:r>
        </a:p>
      </dgm:t>
    </dgm:pt>
    <dgm:pt modelId="{B1761A7E-A182-4794-A3F1-97467A69EE20}" type="parTrans" cxnId="{6618C9C1-978F-4D20-99AA-9451E290336D}">
      <dgm:prSet/>
      <dgm:spPr/>
      <dgm:t>
        <a:bodyPr/>
        <a:lstStyle/>
        <a:p>
          <a:endParaRPr lang="en-US"/>
        </a:p>
      </dgm:t>
    </dgm:pt>
    <dgm:pt modelId="{A1018B6A-1C08-4489-9B77-516BF54025E5}" type="sibTrans" cxnId="{6618C9C1-978F-4D20-99AA-9451E290336D}">
      <dgm:prSet/>
      <dgm:spPr/>
      <dgm:t>
        <a:bodyPr/>
        <a:lstStyle/>
        <a:p>
          <a:endParaRPr lang="en-US"/>
        </a:p>
      </dgm:t>
    </dgm:pt>
    <dgm:pt modelId="{332D6B84-8226-4003-B045-B0695BD9D8D4}">
      <dgm:prSet/>
      <dgm:spPr/>
      <dgm:t>
        <a:bodyPr/>
        <a:lstStyle/>
        <a:p>
          <a:r>
            <a:rPr lang="en-US"/>
            <a:t>Risk Scoring Factors - If all controls in place Residual Risk could be zero BUT likely to always be some uncontrollable risks</a:t>
          </a:r>
        </a:p>
      </dgm:t>
    </dgm:pt>
    <dgm:pt modelId="{0484CE9B-995F-40E7-A9FC-75D56EFF6AF2}" type="parTrans" cxnId="{03EDF2A0-904B-47E1-8353-AE65A119DBA1}">
      <dgm:prSet/>
      <dgm:spPr/>
      <dgm:t>
        <a:bodyPr/>
        <a:lstStyle/>
        <a:p>
          <a:endParaRPr lang="en-US"/>
        </a:p>
      </dgm:t>
    </dgm:pt>
    <dgm:pt modelId="{3B991BC7-EACF-4F95-B4C9-D1059B53E41E}" type="sibTrans" cxnId="{03EDF2A0-904B-47E1-8353-AE65A119DBA1}">
      <dgm:prSet/>
      <dgm:spPr/>
      <dgm:t>
        <a:bodyPr/>
        <a:lstStyle/>
        <a:p>
          <a:endParaRPr lang="en-US"/>
        </a:p>
      </dgm:t>
    </dgm:pt>
    <dgm:pt modelId="{D101AEAD-916A-4482-95B0-C905FB3A0A0F}" type="pres">
      <dgm:prSet presAssocID="{8183598D-623C-4270-A587-DCB84962F245}" presName="Name0" presStyleCnt="0">
        <dgm:presLayoutVars>
          <dgm:dir/>
          <dgm:animLvl val="lvl"/>
          <dgm:resizeHandles val="exact"/>
        </dgm:presLayoutVars>
      </dgm:prSet>
      <dgm:spPr/>
    </dgm:pt>
    <dgm:pt modelId="{1006AED7-4787-44A4-8750-8DF84BAF1174}" type="pres">
      <dgm:prSet presAssocID="{332D6B84-8226-4003-B045-B0695BD9D8D4}" presName="boxAndChildren" presStyleCnt="0"/>
      <dgm:spPr/>
    </dgm:pt>
    <dgm:pt modelId="{5BE3A300-9954-4581-BE1D-BEBAFCFFC33D}" type="pres">
      <dgm:prSet presAssocID="{332D6B84-8226-4003-B045-B0695BD9D8D4}" presName="parentTextBox" presStyleLbl="node1" presStyleIdx="0" presStyleCnt="3"/>
      <dgm:spPr/>
    </dgm:pt>
    <dgm:pt modelId="{6038657F-2408-479C-B2CE-0A4965B732C1}" type="pres">
      <dgm:prSet presAssocID="{A1018B6A-1C08-4489-9B77-516BF54025E5}" presName="sp" presStyleCnt="0"/>
      <dgm:spPr/>
    </dgm:pt>
    <dgm:pt modelId="{CBDFE451-0209-4C0D-9D98-F28E4CBBB8EC}" type="pres">
      <dgm:prSet presAssocID="{A32AE024-02F4-4DEF-A0D0-C15E5016A3D3}" presName="arrowAndChildren" presStyleCnt="0"/>
      <dgm:spPr/>
    </dgm:pt>
    <dgm:pt modelId="{3A4CBAD4-7DE0-472E-89BA-814C3F2FE8AB}" type="pres">
      <dgm:prSet presAssocID="{A32AE024-02F4-4DEF-A0D0-C15E5016A3D3}" presName="parentTextArrow" presStyleLbl="node1" presStyleIdx="1" presStyleCnt="3"/>
      <dgm:spPr/>
    </dgm:pt>
    <dgm:pt modelId="{F6D40B6B-A912-4D37-936D-A976062E0C86}" type="pres">
      <dgm:prSet presAssocID="{5C535C5E-92CC-41FF-80EE-62F80D5C0C9B}" presName="sp" presStyleCnt="0"/>
      <dgm:spPr/>
    </dgm:pt>
    <dgm:pt modelId="{A10D9ADE-528D-4C40-83B6-D81DE6339475}" type="pres">
      <dgm:prSet presAssocID="{14226015-9183-46A1-A37F-2A4CC7E5184F}" presName="arrowAndChildren" presStyleCnt="0"/>
      <dgm:spPr/>
    </dgm:pt>
    <dgm:pt modelId="{72D17E8D-4A23-4419-8108-F84359C717EC}" type="pres">
      <dgm:prSet presAssocID="{14226015-9183-46A1-A37F-2A4CC7E5184F}" presName="parentTextArrow" presStyleLbl="node1" presStyleIdx="2" presStyleCnt="3"/>
      <dgm:spPr/>
    </dgm:pt>
  </dgm:ptLst>
  <dgm:cxnLst>
    <dgm:cxn modelId="{C64EF519-2422-4485-8E3B-98D001877355}" type="presOf" srcId="{332D6B84-8226-4003-B045-B0695BD9D8D4}" destId="{5BE3A300-9954-4581-BE1D-BEBAFCFFC33D}" srcOrd="0" destOrd="0" presId="urn:microsoft.com/office/officeart/2005/8/layout/process4"/>
    <dgm:cxn modelId="{04D2F782-B527-49B8-A243-BE25CAC32ED9}" type="presOf" srcId="{8183598D-623C-4270-A587-DCB84962F245}" destId="{D101AEAD-916A-4482-95B0-C905FB3A0A0F}" srcOrd="0" destOrd="0" presId="urn:microsoft.com/office/officeart/2005/8/layout/process4"/>
    <dgm:cxn modelId="{7385EB8E-0291-47DB-857A-D8E1A2748D9A}" type="presOf" srcId="{A32AE024-02F4-4DEF-A0D0-C15E5016A3D3}" destId="{3A4CBAD4-7DE0-472E-89BA-814C3F2FE8AB}" srcOrd="0" destOrd="0" presId="urn:microsoft.com/office/officeart/2005/8/layout/process4"/>
    <dgm:cxn modelId="{03EDF2A0-904B-47E1-8353-AE65A119DBA1}" srcId="{8183598D-623C-4270-A587-DCB84962F245}" destId="{332D6B84-8226-4003-B045-B0695BD9D8D4}" srcOrd="2" destOrd="0" parTransId="{0484CE9B-995F-40E7-A9FC-75D56EFF6AF2}" sibTransId="{3B991BC7-EACF-4F95-B4C9-D1059B53E41E}"/>
    <dgm:cxn modelId="{6618C9C1-978F-4D20-99AA-9451E290336D}" srcId="{8183598D-623C-4270-A587-DCB84962F245}" destId="{A32AE024-02F4-4DEF-A0D0-C15E5016A3D3}" srcOrd="1" destOrd="0" parTransId="{B1761A7E-A182-4794-A3F1-97467A69EE20}" sibTransId="{A1018B6A-1C08-4489-9B77-516BF54025E5}"/>
    <dgm:cxn modelId="{9E72DBC3-94B7-404F-B2B3-0456B5BB7879}" srcId="{8183598D-623C-4270-A587-DCB84962F245}" destId="{14226015-9183-46A1-A37F-2A4CC7E5184F}" srcOrd="0" destOrd="0" parTransId="{40B73243-57F1-49B9-90D3-FF1ADD5668C8}" sibTransId="{5C535C5E-92CC-41FF-80EE-62F80D5C0C9B}"/>
    <dgm:cxn modelId="{74BC10E3-2014-4A78-9BF4-9A45A2B873A7}" type="presOf" srcId="{14226015-9183-46A1-A37F-2A4CC7E5184F}" destId="{72D17E8D-4A23-4419-8108-F84359C717EC}" srcOrd="0" destOrd="0" presId="urn:microsoft.com/office/officeart/2005/8/layout/process4"/>
    <dgm:cxn modelId="{58F756FD-60F8-42C5-85C8-E18C8E1B92CF}" type="presParOf" srcId="{D101AEAD-916A-4482-95B0-C905FB3A0A0F}" destId="{1006AED7-4787-44A4-8750-8DF84BAF1174}" srcOrd="0" destOrd="0" presId="urn:microsoft.com/office/officeart/2005/8/layout/process4"/>
    <dgm:cxn modelId="{6DD0D7AA-7022-4D83-B69B-CECEFF4D28E0}" type="presParOf" srcId="{1006AED7-4787-44A4-8750-8DF84BAF1174}" destId="{5BE3A300-9954-4581-BE1D-BEBAFCFFC33D}" srcOrd="0" destOrd="0" presId="urn:microsoft.com/office/officeart/2005/8/layout/process4"/>
    <dgm:cxn modelId="{989E2013-69D3-492F-9686-C8C4EEB3FFD8}" type="presParOf" srcId="{D101AEAD-916A-4482-95B0-C905FB3A0A0F}" destId="{6038657F-2408-479C-B2CE-0A4965B732C1}" srcOrd="1" destOrd="0" presId="urn:microsoft.com/office/officeart/2005/8/layout/process4"/>
    <dgm:cxn modelId="{C026DA0E-3D57-4D13-AEA3-A7457AE8115A}" type="presParOf" srcId="{D101AEAD-916A-4482-95B0-C905FB3A0A0F}" destId="{CBDFE451-0209-4C0D-9D98-F28E4CBBB8EC}" srcOrd="2" destOrd="0" presId="urn:microsoft.com/office/officeart/2005/8/layout/process4"/>
    <dgm:cxn modelId="{FFE390B9-B271-4D56-B621-A9ADB3BEA885}" type="presParOf" srcId="{CBDFE451-0209-4C0D-9D98-F28E4CBBB8EC}" destId="{3A4CBAD4-7DE0-472E-89BA-814C3F2FE8AB}" srcOrd="0" destOrd="0" presId="urn:microsoft.com/office/officeart/2005/8/layout/process4"/>
    <dgm:cxn modelId="{3BD44287-6217-48B0-9E97-46996C196C2D}" type="presParOf" srcId="{D101AEAD-916A-4482-95B0-C905FB3A0A0F}" destId="{F6D40B6B-A912-4D37-936D-A976062E0C86}" srcOrd="3" destOrd="0" presId="urn:microsoft.com/office/officeart/2005/8/layout/process4"/>
    <dgm:cxn modelId="{39F121EE-5071-48DA-99F1-F172B9705FC3}" type="presParOf" srcId="{D101AEAD-916A-4482-95B0-C905FB3A0A0F}" destId="{A10D9ADE-528D-4C40-83B6-D81DE6339475}" srcOrd="4" destOrd="0" presId="urn:microsoft.com/office/officeart/2005/8/layout/process4"/>
    <dgm:cxn modelId="{5DFA6854-0812-426F-B0E1-8BCE35DA77F8}" type="presParOf" srcId="{A10D9ADE-528D-4C40-83B6-D81DE6339475}" destId="{72D17E8D-4A23-4419-8108-F84359C717EC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07DD7D84-024D-44C5-9182-0142F66E6663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E209A6E7-B668-4AFE-B422-4630721B3F09}">
      <dgm:prSet/>
      <dgm:spPr/>
      <dgm:t>
        <a:bodyPr/>
        <a:lstStyle/>
        <a:p>
          <a:pPr>
            <a:defRPr cap="all"/>
          </a:pPr>
          <a:r>
            <a:rPr lang="en-US"/>
            <a:t>Intuitive or Judgemental Assessment</a:t>
          </a:r>
        </a:p>
      </dgm:t>
    </dgm:pt>
    <dgm:pt modelId="{054D609F-E0D9-435B-9676-F2817134A14B}" type="parTrans" cxnId="{71C950F9-0447-4C2A-85B1-D9815A44F695}">
      <dgm:prSet/>
      <dgm:spPr/>
      <dgm:t>
        <a:bodyPr/>
        <a:lstStyle/>
        <a:p>
          <a:endParaRPr lang="en-US"/>
        </a:p>
      </dgm:t>
    </dgm:pt>
    <dgm:pt modelId="{E58637D9-6717-4185-9B5B-CC11938ECF8F}" type="sibTrans" cxnId="{71C950F9-0447-4C2A-85B1-D9815A44F695}">
      <dgm:prSet/>
      <dgm:spPr/>
      <dgm:t>
        <a:bodyPr/>
        <a:lstStyle/>
        <a:p>
          <a:endParaRPr lang="en-US"/>
        </a:p>
      </dgm:t>
    </dgm:pt>
    <dgm:pt modelId="{F557F913-747D-42AB-978C-A3AC98CE4313}">
      <dgm:prSet/>
      <dgm:spPr/>
      <dgm:t>
        <a:bodyPr/>
        <a:lstStyle/>
        <a:p>
          <a:pPr>
            <a:defRPr cap="all"/>
          </a:pPr>
          <a:r>
            <a:rPr lang="en-US"/>
            <a:t>Risk Assessment Matrix</a:t>
          </a:r>
        </a:p>
      </dgm:t>
    </dgm:pt>
    <dgm:pt modelId="{A98C54E9-6FF8-40DD-97CC-38C994C84C6E}" type="parTrans" cxnId="{3CC0F6A3-1D88-45AE-8CCD-CD4D4008ED0E}">
      <dgm:prSet/>
      <dgm:spPr/>
      <dgm:t>
        <a:bodyPr/>
        <a:lstStyle/>
        <a:p>
          <a:endParaRPr lang="en-US"/>
        </a:p>
      </dgm:t>
    </dgm:pt>
    <dgm:pt modelId="{A3A28ADC-5C4A-4BCA-B7BF-7B457BE24023}" type="sibTrans" cxnId="{3CC0F6A3-1D88-45AE-8CCD-CD4D4008ED0E}">
      <dgm:prSet/>
      <dgm:spPr/>
      <dgm:t>
        <a:bodyPr/>
        <a:lstStyle/>
        <a:p>
          <a:endParaRPr lang="en-US"/>
        </a:p>
      </dgm:t>
    </dgm:pt>
    <dgm:pt modelId="{D5D8C318-6DBF-4BFE-8847-D67F2CE9A6C5}">
      <dgm:prSet/>
      <dgm:spPr/>
      <dgm:t>
        <a:bodyPr/>
        <a:lstStyle/>
        <a:p>
          <a:pPr>
            <a:defRPr cap="all"/>
          </a:pPr>
          <a:r>
            <a:rPr lang="en-US"/>
            <a:t>Risk Ranking</a:t>
          </a:r>
        </a:p>
      </dgm:t>
    </dgm:pt>
    <dgm:pt modelId="{E3BC80AD-8D47-4D20-983F-C0830691693C}" type="parTrans" cxnId="{515B4796-1E94-49C6-88C2-A7318A974FEA}">
      <dgm:prSet/>
      <dgm:spPr/>
      <dgm:t>
        <a:bodyPr/>
        <a:lstStyle/>
        <a:p>
          <a:endParaRPr lang="en-US"/>
        </a:p>
      </dgm:t>
    </dgm:pt>
    <dgm:pt modelId="{FEF5BE21-6CD9-4C4B-A857-39FE37676691}" type="sibTrans" cxnId="{515B4796-1E94-49C6-88C2-A7318A974FEA}">
      <dgm:prSet/>
      <dgm:spPr/>
      <dgm:t>
        <a:bodyPr/>
        <a:lstStyle/>
        <a:p>
          <a:endParaRPr lang="en-US"/>
        </a:p>
      </dgm:t>
    </dgm:pt>
    <dgm:pt modelId="{9CD7566C-ECF1-46FD-956E-80996D231D4E}" type="pres">
      <dgm:prSet presAssocID="{07DD7D84-024D-44C5-9182-0142F66E6663}" presName="root" presStyleCnt="0">
        <dgm:presLayoutVars>
          <dgm:dir/>
          <dgm:resizeHandles val="exact"/>
        </dgm:presLayoutVars>
      </dgm:prSet>
      <dgm:spPr/>
    </dgm:pt>
    <dgm:pt modelId="{91B9F41B-14AE-4191-8D82-C775DEB9D707}" type="pres">
      <dgm:prSet presAssocID="{E209A6E7-B668-4AFE-B422-4630721B3F09}" presName="compNode" presStyleCnt="0"/>
      <dgm:spPr/>
    </dgm:pt>
    <dgm:pt modelId="{E71005F8-B572-4826-80DC-2149CF4ADA1D}" type="pres">
      <dgm:prSet presAssocID="{E209A6E7-B668-4AFE-B422-4630721B3F09}" presName="iconBgRect" presStyleLbl="bgShp" presStyleIdx="0" presStyleCnt="3"/>
      <dgm:spPr/>
    </dgm:pt>
    <dgm:pt modelId="{5137A80F-DA63-4B30-8330-51F15FD2820D}" type="pres">
      <dgm:prSet presAssocID="{E209A6E7-B668-4AFE-B422-4630721B3F0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C955F3CF-C099-4B01-814C-099E190FBB98}" type="pres">
      <dgm:prSet presAssocID="{E209A6E7-B668-4AFE-B422-4630721B3F09}" presName="spaceRect" presStyleCnt="0"/>
      <dgm:spPr/>
    </dgm:pt>
    <dgm:pt modelId="{8F45EEB3-E0B6-4CF4-A093-7811DE1A40B3}" type="pres">
      <dgm:prSet presAssocID="{E209A6E7-B668-4AFE-B422-4630721B3F09}" presName="textRect" presStyleLbl="revTx" presStyleIdx="0" presStyleCnt="3">
        <dgm:presLayoutVars>
          <dgm:chMax val="1"/>
          <dgm:chPref val="1"/>
        </dgm:presLayoutVars>
      </dgm:prSet>
      <dgm:spPr/>
    </dgm:pt>
    <dgm:pt modelId="{BD0280D6-9B8C-4ABB-8B28-BF1773783D93}" type="pres">
      <dgm:prSet presAssocID="{E58637D9-6717-4185-9B5B-CC11938ECF8F}" presName="sibTrans" presStyleCnt="0"/>
      <dgm:spPr/>
    </dgm:pt>
    <dgm:pt modelId="{6419390D-B0D5-405D-ACA0-BABD9CE1BB82}" type="pres">
      <dgm:prSet presAssocID="{F557F913-747D-42AB-978C-A3AC98CE4313}" presName="compNode" presStyleCnt="0"/>
      <dgm:spPr/>
    </dgm:pt>
    <dgm:pt modelId="{EFED58B0-0C9A-404A-A93C-4964EE57971F}" type="pres">
      <dgm:prSet presAssocID="{F557F913-747D-42AB-978C-A3AC98CE4313}" presName="iconBgRect" presStyleLbl="bgShp" presStyleIdx="1" presStyleCnt="3"/>
      <dgm:spPr/>
    </dgm:pt>
    <dgm:pt modelId="{C41FAFD8-E9C0-4BCF-9904-1F2304921115}" type="pres">
      <dgm:prSet presAssocID="{F557F913-747D-42AB-978C-A3AC98CE431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7BE02657-341B-4B5F-A493-378CA5FAF05D}" type="pres">
      <dgm:prSet presAssocID="{F557F913-747D-42AB-978C-A3AC98CE4313}" presName="spaceRect" presStyleCnt="0"/>
      <dgm:spPr/>
    </dgm:pt>
    <dgm:pt modelId="{8327960D-6FDE-4AEF-B5A5-81D485E92F6F}" type="pres">
      <dgm:prSet presAssocID="{F557F913-747D-42AB-978C-A3AC98CE4313}" presName="textRect" presStyleLbl="revTx" presStyleIdx="1" presStyleCnt="3">
        <dgm:presLayoutVars>
          <dgm:chMax val="1"/>
          <dgm:chPref val="1"/>
        </dgm:presLayoutVars>
      </dgm:prSet>
      <dgm:spPr/>
    </dgm:pt>
    <dgm:pt modelId="{C80B6FF1-1646-4A99-9B31-B285CF59FA94}" type="pres">
      <dgm:prSet presAssocID="{A3A28ADC-5C4A-4BCA-B7BF-7B457BE24023}" presName="sibTrans" presStyleCnt="0"/>
      <dgm:spPr/>
    </dgm:pt>
    <dgm:pt modelId="{875D127F-54A8-4B6C-8359-AA70FB92D31E}" type="pres">
      <dgm:prSet presAssocID="{D5D8C318-6DBF-4BFE-8847-D67F2CE9A6C5}" presName="compNode" presStyleCnt="0"/>
      <dgm:spPr/>
    </dgm:pt>
    <dgm:pt modelId="{68E6CE8F-63BC-4706-8E05-CC0BA3A6DD75}" type="pres">
      <dgm:prSet presAssocID="{D5D8C318-6DBF-4BFE-8847-D67F2CE9A6C5}" presName="iconBgRect" presStyleLbl="bgShp" presStyleIdx="2" presStyleCnt="3"/>
      <dgm:spPr/>
    </dgm:pt>
    <dgm:pt modelId="{3A583D10-B9D7-4B83-9374-1FFA25C9C882}" type="pres">
      <dgm:prSet presAssocID="{D5D8C318-6DBF-4BFE-8847-D67F2CE9A6C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5D8CD396-6AFE-43B2-A01C-E9F8B440AF2C}" type="pres">
      <dgm:prSet presAssocID="{D5D8C318-6DBF-4BFE-8847-D67F2CE9A6C5}" presName="spaceRect" presStyleCnt="0"/>
      <dgm:spPr/>
    </dgm:pt>
    <dgm:pt modelId="{98291574-FC2C-42F9-B7E1-FFC6ED3636F7}" type="pres">
      <dgm:prSet presAssocID="{D5D8C318-6DBF-4BFE-8847-D67F2CE9A6C5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3C28583B-034E-4BB9-9A53-A14DA3520528}" type="presOf" srcId="{07DD7D84-024D-44C5-9182-0142F66E6663}" destId="{9CD7566C-ECF1-46FD-956E-80996D231D4E}" srcOrd="0" destOrd="0" presId="urn:microsoft.com/office/officeart/2018/5/layout/IconCircleLabelList"/>
    <dgm:cxn modelId="{53C2084A-C89C-451A-A3C7-EC48B4D6722F}" type="presOf" srcId="{E209A6E7-B668-4AFE-B422-4630721B3F09}" destId="{8F45EEB3-E0B6-4CF4-A093-7811DE1A40B3}" srcOrd="0" destOrd="0" presId="urn:microsoft.com/office/officeart/2018/5/layout/IconCircleLabelList"/>
    <dgm:cxn modelId="{515B4796-1E94-49C6-88C2-A7318A974FEA}" srcId="{07DD7D84-024D-44C5-9182-0142F66E6663}" destId="{D5D8C318-6DBF-4BFE-8847-D67F2CE9A6C5}" srcOrd="2" destOrd="0" parTransId="{E3BC80AD-8D47-4D20-983F-C0830691693C}" sibTransId="{FEF5BE21-6CD9-4C4B-A857-39FE37676691}"/>
    <dgm:cxn modelId="{738BC49A-59D6-4941-AD2E-B120CEB12130}" type="presOf" srcId="{F557F913-747D-42AB-978C-A3AC98CE4313}" destId="{8327960D-6FDE-4AEF-B5A5-81D485E92F6F}" srcOrd="0" destOrd="0" presId="urn:microsoft.com/office/officeart/2018/5/layout/IconCircleLabelList"/>
    <dgm:cxn modelId="{3CC0F6A3-1D88-45AE-8CCD-CD4D4008ED0E}" srcId="{07DD7D84-024D-44C5-9182-0142F66E6663}" destId="{F557F913-747D-42AB-978C-A3AC98CE4313}" srcOrd="1" destOrd="0" parTransId="{A98C54E9-6FF8-40DD-97CC-38C994C84C6E}" sibTransId="{A3A28ADC-5C4A-4BCA-B7BF-7B457BE24023}"/>
    <dgm:cxn modelId="{D5C84BEB-BC9B-40C6-ADD3-6FDC7A220897}" type="presOf" srcId="{D5D8C318-6DBF-4BFE-8847-D67F2CE9A6C5}" destId="{98291574-FC2C-42F9-B7E1-FFC6ED3636F7}" srcOrd="0" destOrd="0" presId="urn:microsoft.com/office/officeart/2018/5/layout/IconCircleLabelList"/>
    <dgm:cxn modelId="{71C950F9-0447-4C2A-85B1-D9815A44F695}" srcId="{07DD7D84-024D-44C5-9182-0142F66E6663}" destId="{E209A6E7-B668-4AFE-B422-4630721B3F09}" srcOrd="0" destOrd="0" parTransId="{054D609F-E0D9-435B-9676-F2817134A14B}" sibTransId="{E58637D9-6717-4185-9B5B-CC11938ECF8F}"/>
    <dgm:cxn modelId="{A5806542-FB74-4AC5-8BA0-8687FA4DB5EE}" type="presParOf" srcId="{9CD7566C-ECF1-46FD-956E-80996D231D4E}" destId="{91B9F41B-14AE-4191-8D82-C775DEB9D707}" srcOrd="0" destOrd="0" presId="urn:microsoft.com/office/officeart/2018/5/layout/IconCircleLabelList"/>
    <dgm:cxn modelId="{EF7D0B0C-1628-42C5-9313-044E21F3132D}" type="presParOf" srcId="{91B9F41B-14AE-4191-8D82-C775DEB9D707}" destId="{E71005F8-B572-4826-80DC-2149CF4ADA1D}" srcOrd="0" destOrd="0" presId="urn:microsoft.com/office/officeart/2018/5/layout/IconCircleLabelList"/>
    <dgm:cxn modelId="{ACE48DA9-FB95-4E70-B09B-3B4C50E4188E}" type="presParOf" srcId="{91B9F41B-14AE-4191-8D82-C775DEB9D707}" destId="{5137A80F-DA63-4B30-8330-51F15FD2820D}" srcOrd="1" destOrd="0" presId="urn:microsoft.com/office/officeart/2018/5/layout/IconCircleLabelList"/>
    <dgm:cxn modelId="{47A4534F-221A-4F96-93AE-355DA47795A5}" type="presParOf" srcId="{91B9F41B-14AE-4191-8D82-C775DEB9D707}" destId="{C955F3CF-C099-4B01-814C-099E190FBB98}" srcOrd="2" destOrd="0" presId="urn:microsoft.com/office/officeart/2018/5/layout/IconCircleLabelList"/>
    <dgm:cxn modelId="{ACFC4BEA-684C-4423-989B-8949EF0C38D6}" type="presParOf" srcId="{91B9F41B-14AE-4191-8D82-C775DEB9D707}" destId="{8F45EEB3-E0B6-4CF4-A093-7811DE1A40B3}" srcOrd="3" destOrd="0" presId="urn:microsoft.com/office/officeart/2018/5/layout/IconCircleLabelList"/>
    <dgm:cxn modelId="{DCB38738-3A1D-424C-A410-6A13A5400D3A}" type="presParOf" srcId="{9CD7566C-ECF1-46FD-956E-80996D231D4E}" destId="{BD0280D6-9B8C-4ABB-8B28-BF1773783D93}" srcOrd="1" destOrd="0" presId="urn:microsoft.com/office/officeart/2018/5/layout/IconCircleLabelList"/>
    <dgm:cxn modelId="{C6DA7CBC-3BB0-4C45-BD42-830729675997}" type="presParOf" srcId="{9CD7566C-ECF1-46FD-956E-80996D231D4E}" destId="{6419390D-B0D5-405D-ACA0-BABD9CE1BB82}" srcOrd="2" destOrd="0" presId="urn:microsoft.com/office/officeart/2018/5/layout/IconCircleLabelList"/>
    <dgm:cxn modelId="{24A1FC7A-5C74-4CBE-9FFD-A3A9F7D87AFA}" type="presParOf" srcId="{6419390D-B0D5-405D-ACA0-BABD9CE1BB82}" destId="{EFED58B0-0C9A-404A-A93C-4964EE57971F}" srcOrd="0" destOrd="0" presId="urn:microsoft.com/office/officeart/2018/5/layout/IconCircleLabelList"/>
    <dgm:cxn modelId="{BF51C9AF-22FA-40DA-A81A-E24663C99280}" type="presParOf" srcId="{6419390D-B0D5-405D-ACA0-BABD9CE1BB82}" destId="{C41FAFD8-E9C0-4BCF-9904-1F2304921115}" srcOrd="1" destOrd="0" presId="urn:microsoft.com/office/officeart/2018/5/layout/IconCircleLabelList"/>
    <dgm:cxn modelId="{B58151CA-6038-412A-AA0B-9281F4FC9B01}" type="presParOf" srcId="{6419390D-B0D5-405D-ACA0-BABD9CE1BB82}" destId="{7BE02657-341B-4B5F-A493-378CA5FAF05D}" srcOrd="2" destOrd="0" presId="urn:microsoft.com/office/officeart/2018/5/layout/IconCircleLabelList"/>
    <dgm:cxn modelId="{2ACB1D29-322C-4059-94E4-C51CA22EE6B6}" type="presParOf" srcId="{6419390D-B0D5-405D-ACA0-BABD9CE1BB82}" destId="{8327960D-6FDE-4AEF-B5A5-81D485E92F6F}" srcOrd="3" destOrd="0" presId="urn:microsoft.com/office/officeart/2018/5/layout/IconCircleLabelList"/>
    <dgm:cxn modelId="{C275D6A4-C917-46E1-9F23-C8AF734445F1}" type="presParOf" srcId="{9CD7566C-ECF1-46FD-956E-80996D231D4E}" destId="{C80B6FF1-1646-4A99-9B31-B285CF59FA94}" srcOrd="3" destOrd="0" presId="urn:microsoft.com/office/officeart/2018/5/layout/IconCircleLabelList"/>
    <dgm:cxn modelId="{B43AB396-CD95-4BDC-A556-BD4C71CC9FA8}" type="presParOf" srcId="{9CD7566C-ECF1-46FD-956E-80996D231D4E}" destId="{875D127F-54A8-4B6C-8359-AA70FB92D31E}" srcOrd="4" destOrd="0" presId="urn:microsoft.com/office/officeart/2018/5/layout/IconCircleLabelList"/>
    <dgm:cxn modelId="{7932D97B-61D3-414A-AB1D-F481127C0797}" type="presParOf" srcId="{875D127F-54A8-4B6C-8359-AA70FB92D31E}" destId="{68E6CE8F-63BC-4706-8E05-CC0BA3A6DD75}" srcOrd="0" destOrd="0" presId="urn:microsoft.com/office/officeart/2018/5/layout/IconCircleLabelList"/>
    <dgm:cxn modelId="{A3D48024-8415-4661-9BBF-527223839A7E}" type="presParOf" srcId="{875D127F-54A8-4B6C-8359-AA70FB92D31E}" destId="{3A583D10-B9D7-4B83-9374-1FFA25C9C882}" srcOrd="1" destOrd="0" presId="urn:microsoft.com/office/officeart/2018/5/layout/IconCircleLabelList"/>
    <dgm:cxn modelId="{B81419CF-E35C-4BEB-BCA3-66770F6B62A5}" type="presParOf" srcId="{875D127F-54A8-4B6C-8359-AA70FB92D31E}" destId="{5D8CD396-6AFE-43B2-A01C-E9F8B440AF2C}" srcOrd="2" destOrd="0" presId="urn:microsoft.com/office/officeart/2018/5/layout/IconCircleLabelList"/>
    <dgm:cxn modelId="{9A5A26C8-0CFE-4B4F-9B0A-C7E05BB3A0CA}" type="presParOf" srcId="{875D127F-54A8-4B6C-8359-AA70FB92D31E}" destId="{98291574-FC2C-42F9-B7E1-FFC6ED3636F7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7994CBA9-AA8E-4FE2-BB86-C5E6200970C3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453369B-0588-4DEC-AA2C-F6F67F1C4AE9}">
      <dgm:prSet/>
      <dgm:spPr/>
      <dgm:t>
        <a:bodyPr/>
        <a:lstStyle/>
        <a:p>
          <a:r>
            <a:rPr lang="en-US"/>
            <a:t>People</a:t>
          </a:r>
        </a:p>
      </dgm:t>
    </dgm:pt>
    <dgm:pt modelId="{A9804231-BCA9-4F67-9961-114DA6CE44FF}" type="parTrans" cxnId="{ADBA1810-4D3A-4F60-9EB1-8C8AEEFA7AA4}">
      <dgm:prSet/>
      <dgm:spPr/>
      <dgm:t>
        <a:bodyPr/>
        <a:lstStyle/>
        <a:p>
          <a:endParaRPr lang="en-US"/>
        </a:p>
      </dgm:t>
    </dgm:pt>
    <dgm:pt modelId="{3BB94F71-53AA-4676-A12C-03B6FB24F62A}" type="sibTrans" cxnId="{ADBA1810-4D3A-4F60-9EB1-8C8AEEFA7AA4}">
      <dgm:prSet/>
      <dgm:spPr/>
      <dgm:t>
        <a:bodyPr/>
        <a:lstStyle/>
        <a:p>
          <a:endParaRPr lang="en-US"/>
        </a:p>
      </dgm:t>
    </dgm:pt>
    <dgm:pt modelId="{893E7058-175B-4A94-B362-66E3DCE2C301}">
      <dgm:prSet/>
      <dgm:spPr/>
      <dgm:t>
        <a:bodyPr/>
        <a:lstStyle/>
        <a:p>
          <a:r>
            <a:rPr lang="en-US"/>
            <a:t>Processes </a:t>
          </a:r>
        </a:p>
      </dgm:t>
    </dgm:pt>
    <dgm:pt modelId="{0151E146-94B4-4889-AE25-BE3667035EEB}" type="parTrans" cxnId="{9A628595-D99A-4841-8A36-77C123A05CDC}">
      <dgm:prSet/>
      <dgm:spPr/>
      <dgm:t>
        <a:bodyPr/>
        <a:lstStyle/>
        <a:p>
          <a:endParaRPr lang="en-US"/>
        </a:p>
      </dgm:t>
    </dgm:pt>
    <dgm:pt modelId="{955F7382-5EB3-4154-901E-8DF26EAD8D35}" type="sibTrans" cxnId="{9A628595-D99A-4841-8A36-77C123A05CDC}">
      <dgm:prSet/>
      <dgm:spPr/>
      <dgm:t>
        <a:bodyPr/>
        <a:lstStyle/>
        <a:p>
          <a:endParaRPr lang="en-US"/>
        </a:p>
      </dgm:t>
    </dgm:pt>
    <dgm:pt modelId="{AA2CC0DB-5B08-40A3-BABB-FC8EC1B53655}">
      <dgm:prSet/>
      <dgm:spPr/>
      <dgm:t>
        <a:bodyPr/>
        <a:lstStyle/>
        <a:p>
          <a:r>
            <a:rPr lang="en-US"/>
            <a:t>Systems - Normal Operating Procedures, Special Operating Procedures &amp; Emergency Operating Procedures</a:t>
          </a:r>
        </a:p>
      </dgm:t>
    </dgm:pt>
    <dgm:pt modelId="{ED9718AD-4669-4795-A1EB-690138B5F7E2}" type="parTrans" cxnId="{5C441F90-C8D9-4CCB-977D-8BBE7BC19E03}">
      <dgm:prSet/>
      <dgm:spPr/>
      <dgm:t>
        <a:bodyPr/>
        <a:lstStyle/>
        <a:p>
          <a:endParaRPr lang="en-US"/>
        </a:p>
      </dgm:t>
    </dgm:pt>
    <dgm:pt modelId="{8436F3B1-2D6D-4F2D-9A4A-704AE7810BA4}" type="sibTrans" cxnId="{5C441F90-C8D9-4CCB-977D-8BBE7BC19E03}">
      <dgm:prSet/>
      <dgm:spPr/>
      <dgm:t>
        <a:bodyPr/>
        <a:lstStyle/>
        <a:p>
          <a:endParaRPr lang="en-US"/>
        </a:p>
      </dgm:t>
    </dgm:pt>
    <dgm:pt modelId="{789916CF-5F36-4969-A1B9-66D089098B8E}">
      <dgm:prSet/>
      <dgm:spPr/>
      <dgm:t>
        <a:bodyPr/>
        <a:lstStyle/>
        <a:p>
          <a:r>
            <a:rPr lang="en-US"/>
            <a:t>Events Operations</a:t>
          </a:r>
        </a:p>
      </dgm:t>
    </dgm:pt>
    <dgm:pt modelId="{AB03C49F-9720-4A62-AC1D-7D2F83579967}" type="parTrans" cxnId="{526FBAF0-5600-4E9E-B251-6EB92ACD1499}">
      <dgm:prSet/>
      <dgm:spPr/>
      <dgm:t>
        <a:bodyPr/>
        <a:lstStyle/>
        <a:p>
          <a:endParaRPr lang="en-US"/>
        </a:p>
      </dgm:t>
    </dgm:pt>
    <dgm:pt modelId="{301E08CD-4EB9-44A2-B7E7-A65C8BC40750}" type="sibTrans" cxnId="{526FBAF0-5600-4E9E-B251-6EB92ACD1499}">
      <dgm:prSet/>
      <dgm:spPr/>
      <dgm:t>
        <a:bodyPr/>
        <a:lstStyle/>
        <a:p>
          <a:endParaRPr lang="en-US"/>
        </a:p>
      </dgm:t>
    </dgm:pt>
    <dgm:pt modelId="{0574F4F7-BAAE-4AC0-A52C-F3B463BE7E2E}">
      <dgm:prSet/>
      <dgm:spPr/>
      <dgm:t>
        <a:bodyPr/>
        <a:lstStyle/>
        <a:p>
          <a:r>
            <a:rPr lang="en-US"/>
            <a:t>Management </a:t>
          </a:r>
        </a:p>
      </dgm:t>
    </dgm:pt>
    <dgm:pt modelId="{C3ED2AEE-1BE5-4BB9-9D7C-EE1B871E15A1}" type="parTrans" cxnId="{57698132-239A-4A0C-B4CF-905B709863F0}">
      <dgm:prSet/>
      <dgm:spPr/>
      <dgm:t>
        <a:bodyPr/>
        <a:lstStyle/>
        <a:p>
          <a:endParaRPr lang="en-US"/>
        </a:p>
      </dgm:t>
    </dgm:pt>
    <dgm:pt modelId="{6E6CEF72-FEF0-42F8-ADC5-D1EF2A93C429}" type="sibTrans" cxnId="{57698132-239A-4A0C-B4CF-905B709863F0}">
      <dgm:prSet/>
      <dgm:spPr/>
      <dgm:t>
        <a:bodyPr/>
        <a:lstStyle/>
        <a:p>
          <a:endParaRPr lang="en-US"/>
        </a:p>
      </dgm:t>
    </dgm:pt>
    <dgm:pt modelId="{7CF7CF67-7F0D-4ED7-8D5A-75AD153E7C03}">
      <dgm:prSet/>
      <dgm:spPr/>
      <dgm:t>
        <a:bodyPr/>
        <a:lstStyle/>
        <a:p>
          <a:r>
            <a:rPr lang="en-US"/>
            <a:t>Inspections</a:t>
          </a:r>
        </a:p>
      </dgm:t>
    </dgm:pt>
    <dgm:pt modelId="{A03DC4CF-FD50-4054-87E0-3CED0DFA3412}" type="parTrans" cxnId="{41DE8C44-3502-499A-93B9-329AEF736275}">
      <dgm:prSet/>
      <dgm:spPr/>
      <dgm:t>
        <a:bodyPr/>
        <a:lstStyle/>
        <a:p>
          <a:endParaRPr lang="en-US"/>
        </a:p>
      </dgm:t>
    </dgm:pt>
    <dgm:pt modelId="{AAC9DA50-B255-4A49-838D-42AA9E6ACABE}" type="sibTrans" cxnId="{41DE8C44-3502-499A-93B9-329AEF736275}">
      <dgm:prSet/>
      <dgm:spPr/>
      <dgm:t>
        <a:bodyPr/>
        <a:lstStyle/>
        <a:p>
          <a:endParaRPr lang="en-US"/>
        </a:p>
      </dgm:t>
    </dgm:pt>
    <dgm:pt modelId="{B5A540FF-F9C0-4D11-94F0-E8B5E2414AB0}" type="pres">
      <dgm:prSet presAssocID="{7994CBA9-AA8E-4FE2-BB86-C5E6200970C3}" presName="diagram" presStyleCnt="0">
        <dgm:presLayoutVars>
          <dgm:dir/>
          <dgm:resizeHandles val="exact"/>
        </dgm:presLayoutVars>
      </dgm:prSet>
      <dgm:spPr/>
    </dgm:pt>
    <dgm:pt modelId="{EA6616B3-799A-4637-BB41-5AE115CF544D}" type="pres">
      <dgm:prSet presAssocID="{9453369B-0588-4DEC-AA2C-F6F67F1C4AE9}" presName="node" presStyleLbl="node1" presStyleIdx="0" presStyleCnt="6">
        <dgm:presLayoutVars>
          <dgm:bulletEnabled val="1"/>
        </dgm:presLayoutVars>
      </dgm:prSet>
      <dgm:spPr/>
    </dgm:pt>
    <dgm:pt modelId="{F6FA305A-505F-4FF1-B5C8-90590D673C00}" type="pres">
      <dgm:prSet presAssocID="{3BB94F71-53AA-4676-A12C-03B6FB24F62A}" presName="sibTrans" presStyleCnt="0"/>
      <dgm:spPr/>
    </dgm:pt>
    <dgm:pt modelId="{B914610A-4096-4EB9-93D1-BD4C647193CC}" type="pres">
      <dgm:prSet presAssocID="{893E7058-175B-4A94-B362-66E3DCE2C301}" presName="node" presStyleLbl="node1" presStyleIdx="1" presStyleCnt="6">
        <dgm:presLayoutVars>
          <dgm:bulletEnabled val="1"/>
        </dgm:presLayoutVars>
      </dgm:prSet>
      <dgm:spPr/>
    </dgm:pt>
    <dgm:pt modelId="{F1A725D9-145B-4FA8-892F-961AF62C0070}" type="pres">
      <dgm:prSet presAssocID="{955F7382-5EB3-4154-901E-8DF26EAD8D35}" presName="sibTrans" presStyleCnt="0"/>
      <dgm:spPr/>
    </dgm:pt>
    <dgm:pt modelId="{1487304F-F500-49DE-8819-D5C684DC0B6A}" type="pres">
      <dgm:prSet presAssocID="{AA2CC0DB-5B08-40A3-BABB-FC8EC1B53655}" presName="node" presStyleLbl="node1" presStyleIdx="2" presStyleCnt="6">
        <dgm:presLayoutVars>
          <dgm:bulletEnabled val="1"/>
        </dgm:presLayoutVars>
      </dgm:prSet>
      <dgm:spPr/>
    </dgm:pt>
    <dgm:pt modelId="{123FFF64-6750-48FF-9CA5-30EF8AD72F39}" type="pres">
      <dgm:prSet presAssocID="{8436F3B1-2D6D-4F2D-9A4A-704AE7810BA4}" presName="sibTrans" presStyleCnt="0"/>
      <dgm:spPr/>
    </dgm:pt>
    <dgm:pt modelId="{11AD25EA-2298-4CBD-BE2A-277BF0D9E836}" type="pres">
      <dgm:prSet presAssocID="{789916CF-5F36-4969-A1B9-66D089098B8E}" presName="node" presStyleLbl="node1" presStyleIdx="3" presStyleCnt="6">
        <dgm:presLayoutVars>
          <dgm:bulletEnabled val="1"/>
        </dgm:presLayoutVars>
      </dgm:prSet>
      <dgm:spPr/>
    </dgm:pt>
    <dgm:pt modelId="{D4668B6D-4089-4427-B588-BF050BAD1922}" type="pres">
      <dgm:prSet presAssocID="{301E08CD-4EB9-44A2-B7E7-A65C8BC40750}" presName="sibTrans" presStyleCnt="0"/>
      <dgm:spPr/>
    </dgm:pt>
    <dgm:pt modelId="{9F40DA68-FBFC-4959-AC36-C98038AE9048}" type="pres">
      <dgm:prSet presAssocID="{0574F4F7-BAAE-4AC0-A52C-F3B463BE7E2E}" presName="node" presStyleLbl="node1" presStyleIdx="4" presStyleCnt="6">
        <dgm:presLayoutVars>
          <dgm:bulletEnabled val="1"/>
        </dgm:presLayoutVars>
      </dgm:prSet>
      <dgm:spPr/>
    </dgm:pt>
    <dgm:pt modelId="{1E26AD6A-5221-4FB7-9DAB-C6410549274F}" type="pres">
      <dgm:prSet presAssocID="{6E6CEF72-FEF0-42F8-ADC5-D1EF2A93C429}" presName="sibTrans" presStyleCnt="0"/>
      <dgm:spPr/>
    </dgm:pt>
    <dgm:pt modelId="{A8C2D1A5-8CBC-4F05-8B25-7F94E9C8A55D}" type="pres">
      <dgm:prSet presAssocID="{7CF7CF67-7F0D-4ED7-8D5A-75AD153E7C03}" presName="node" presStyleLbl="node1" presStyleIdx="5" presStyleCnt="6">
        <dgm:presLayoutVars>
          <dgm:bulletEnabled val="1"/>
        </dgm:presLayoutVars>
      </dgm:prSet>
      <dgm:spPr/>
    </dgm:pt>
  </dgm:ptLst>
  <dgm:cxnLst>
    <dgm:cxn modelId="{ADBA1810-4D3A-4F60-9EB1-8C8AEEFA7AA4}" srcId="{7994CBA9-AA8E-4FE2-BB86-C5E6200970C3}" destId="{9453369B-0588-4DEC-AA2C-F6F67F1C4AE9}" srcOrd="0" destOrd="0" parTransId="{A9804231-BCA9-4F67-9961-114DA6CE44FF}" sibTransId="{3BB94F71-53AA-4676-A12C-03B6FB24F62A}"/>
    <dgm:cxn modelId="{57698132-239A-4A0C-B4CF-905B709863F0}" srcId="{7994CBA9-AA8E-4FE2-BB86-C5E6200970C3}" destId="{0574F4F7-BAAE-4AC0-A52C-F3B463BE7E2E}" srcOrd="4" destOrd="0" parTransId="{C3ED2AEE-1BE5-4BB9-9D7C-EE1B871E15A1}" sibTransId="{6E6CEF72-FEF0-42F8-ADC5-D1EF2A93C429}"/>
    <dgm:cxn modelId="{66231A35-2638-4997-951C-E649EC2C6467}" type="presOf" srcId="{789916CF-5F36-4969-A1B9-66D089098B8E}" destId="{11AD25EA-2298-4CBD-BE2A-277BF0D9E836}" srcOrd="0" destOrd="0" presId="urn:microsoft.com/office/officeart/2005/8/layout/default"/>
    <dgm:cxn modelId="{41DE8C44-3502-499A-93B9-329AEF736275}" srcId="{7994CBA9-AA8E-4FE2-BB86-C5E6200970C3}" destId="{7CF7CF67-7F0D-4ED7-8D5A-75AD153E7C03}" srcOrd="5" destOrd="0" parTransId="{A03DC4CF-FD50-4054-87E0-3CED0DFA3412}" sibTransId="{AAC9DA50-B255-4A49-838D-42AA9E6ACABE}"/>
    <dgm:cxn modelId="{C8D5014A-82E7-4D89-AD53-917ED7F77986}" type="presOf" srcId="{7CF7CF67-7F0D-4ED7-8D5A-75AD153E7C03}" destId="{A8C2D1A5-8CBC-4F05-8B25-7F94E9C8A55D}" srcOrd="0" destOrd="0" presId="urn:microsoft.com/office/officeart/2005/8/layout/default"/>
    <dgm:cxn modelId="{E0EB7A74-2905-4C1A-9BEA-1F8956B0B2E9}" type="presOf" srcId="{0574F4F7-BAAE-4AC0-A52C-F3B463BE7E2E}" destId="{9F40DA68-FBFC-4959-AC36-C98038AE9048}" srcOrd="0" destOrd="0" presId="urn:microsoft.com/office/officeart/2005/8/layout/default"/>
    <dgm:cxn modelId="{0AD75A76-590C-471F-AC96-A805BB7CE19E}" type="presOf" srcId="{AA2CC0DB-5B08-40A3-BABB-FC8EC1B53655}" destId="{1487304F-F500-49DE-8819-D5C684DC0B6A}" srcOrd="0" destOrd="0" presId="urn:microsoft.com/office/officeart/2005/8/layout/default"/>
    <dgm:cxn modelId="{FFAF1A78-4E01-4B95-AD2A-95B45934F4BD}" type="presOf" srcId="{893E7058-175B-4A94-B362-66E3DCE2C301}" destId="{B914610A-4096-4EB9-93D1-BD4C647193CC}" srcOrd="0" destOrd="0" presId="urn:microsoft.com/office/officeart/2005/8/layout/default"/>
    <dgm:cxn modelId="{5C441F90-C8D9-4CCB-977D-8BBE7BC19E03}" srcId="{7994CBA9-AA8E-4FE2-BB86-C5E6200970C3}" destId="{AA2CC0DB-5B08-40A3-BABB-FC8EC1B53655}" srcOrd="2" destOrd="0" parTransId="{ED9718AD-4669-4795-A1EB-690138B5F7E2}" sibTransId="{8436F3B1-2D6D-4F2D-9A4A-704AE7810BA4}"/>
    <dgm:cxn modelId="{9A628595-D99A-4841-8A36-77C123A05CDC}" srcId="{7994CBA9-AA8E-4FE2-BB86-C5E6200970C3}" destId="{893E7058-175B-4A94-B362-66E3DCE2C301}" srcOrd="1" destOrd="0" parTransId="{0151E146-94B4-4889-AE25-BE3667035EEB}" sibTransId="{955F7382-5EB3-4154-901E-8DF26EAD8D35}"/>
    <dgm:cxn modelId="{C9717EC1-7809-4F16-971A-2D06A6DBE885}" type="presOf" srcId="{7994CBA9-AA8E-4FE2-BB86-C5E6200970C3}" destId="{B5A540FF-F9C0-4D11-94F0-E8B5E2414AB0}" srcOrd="0" destOrd="0" presId="urn:microsoft.com/office/officeart/2005/8/layout/default"/>
    <dgm:cxn modelId="{B01A63E0-27C9-4661-B14A-2045B2CFCFA7}" type="presOf" srcId="{9453369B-0588-4DEC-AA2C-F6F67F1C4AE9}" destId="{EA6616B3-799A-4637-BB41-5AE115CF544D}" srcOrd="0" destOrd="0" presId="urn:microsoft.com/office/officeart/2005/8/layout/default"/>
    <dgm:cxn modelId="{526FBAF0-5600-4E9E-B251-6EB92ACD1499}" srcId="{7994CBA9-AA8E-4FE2-BB86-C5E6200970C3}" destId="{789916CF-5F36-4969-A1B9-66D089098B8E}" srcOrd="3" destOrd="0" parTransId="{AB03C49F-9720-4A62-AC1D-7D2F83579967}" sibTransId="{301E08CD-4EB9-44A2-B7E7-A65C8BC40750}"/>
    <dgm:cxn modelId="{1A6D076D-1C00-4CA9-89AC-B44914AA3E7A}" type="presParOf" srcId="{B5A540FF-F9C0-4D11-94F0-E8B5E2414AB0}" destId="{EA6616B3-799A-4637-BB41-5AE115CF544D}" srcOrd="0" destOrd="0" presId="urn:microsoft.com/office/officeart/2005/8/layout/default"/>
    <dgm:cxn modelId="{592EE773-A8EF-4FEA-91FA-A9BCABC6E122}" type="presParOf" srcId="{B5A540FF-F9C0-4D11-94F0-E8B5E2414AB0}" destId="{F6FA305A-505F-4FF1-B5C8-90590D673C00}" srcOrd="1" destOrd="0" presId="urn:microsoft.com/office/officeart/2005/8/layout/default"/>
    <dgm:cxn modelId="{70ACDC1B-1E8D-4C6D-B306-01E1662F2E46}" type="presParOf" srcId="{B5A540FF-F9C0-4D11-94F0-E8B5E2414AB0}" destId="{B914610A-4096-4EB9-93D1-BD4C647193CC}" srcOrd="2" destOrd="0" presId="urn:microsoft.com/office/officeart/2005/8/layout/default"/>
    <dgm:cxn modelId="{29842E50-F849-4CEC-A04D-292D1911CFEB}" type="presParOf" srcId="{B5A540FF-F9C0-4D11-94F0-E8B5E2414AB0}" destId="{F1A725D9-145B-4FA8-892F-961AF62C0070}" srcOrd="3" destOrd="0" presId="urn:microsoft.com/office/officeart/2005/8/layout/default"/>
    <dgm:cxn modelId="{43B3BEC5-ED63-4C1A-BBB8-F1B780D29EA0}" type="presParOf" srcId="{B5A540FF-F9C0-4D11-94F0-E8B5E2414AB0}" destId="{1487304F-F500-49DE-8819-D5C684DC0B6A}" srcOrd="4" destOrd="0" presId="urn:microsoft.com/office/officeart/2005/8/layout/default"/>
    <dgm:cxn modelId="{FB7C0F78-483D-486C-8699-FEA46B5B6EA1}" type="presParOf" srcId="{B5A540FF-F9C0-4D11-94F0-E8B5E2414AB0}" destId="{123FFF64-6750-48FF-9CA5-30EF8AD72F39}" srcOrd="5" destOrd="0" presId="urn:microsoft.com/office/officeart/2005/8/layout/default"/>
    <dgm:cxn modelId="{45217ECA-D259-4981-B38B-F1F10751112C}" type="presParOf" srcId="{B5A540FF-F9C0-4D11-94F0-E8B5E2414AB0}" destId="{11AD25EA-2298-4CBD-BE2A-277BF0D9E836}" srcOrd="6" destOrd="0" presId="urn:microsoft.com/office/officeart/2005/8/layout/default"/>
    <dgm:cxn modelId="{89827491-3123-4A29-9FBB-50CD486B9248}" type="presParOf" srcId="{B5A540FF-F9C0-4D11-94F0-E8B5E2414AB0}" destId="{D4668B6D-4089-4427-B588-BF050BAD1922}" srcOrd="7" destOrd="0" presId="urn:microsoft.com/office/officeart/2005/8/layout/default"/>
    <dgm:cxn modelId="{F75C488F-C397-4119-ABD0-25F3047AC966}" type="presParOf" srcId="{B5A540FF-F9C0-4D11-94F0-E8B5E2414AB0}" destId="{9F40DA68-FBFC-4959-AC36-C98038AE9048}" srcOrd="8" destOrd="0" presId="urn:microsoft.com/office/officeart/2005/8/layout/default"/>
    <dgm:cxn modelId="{857036FB-8929-45F7-B496-66BBF19FA0D3}" type="presParOf" srcId="{B5A540FF-F9C0-4D11-94F0-E8B5E2414AB0}" destId="{1E26AD6A-5221-4FB7-9DAB-C6410549274F}" srcOrd="9" destOrd="0" presId="urn:microsoft.com/office/officeart/2005/8/layout/default"/>
    <dgm:cxn modelId="{421B78DC-2F22-400B-9E18-CE8BBE51EFF1}" type="presParOf" srcId="{B5A540FF-F9C0-4D11-94F0-E8B5E2414AB0}" destId="{A8C2D1A5-8CBC-4F05-8B25-7F94E9C8A55D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63FA2E69-CFA2-4474-B0CA-5CEE4D010752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66CBB99-991D-42A2-A2AE-AC4404A700F1}">
      <dgm:prSet/>
      <dgm:spPr/>
      <dgm:t>
        <a:bodyPr/>
        <a:lstStyle/>
        <a:p>
          <a:r>
            <a:rPr lang="en-US"/>
            <a:t>Risk Identification - Perceiving Hazards, Identifying Failures, Recognising Adverse Consequences</a:t>
          </a:r>
        </a:p>
      </dgm:t>
    </dgm:pt>
    <dgm:pt modelId="{520441EF-B38C-409C-9B64-F07922E1C51D}" type="parTrans" cxnId="{384357D9-0268-45E8-9E6A-15B9E6663571}">
      <dgm:prSet/>
      <dgm:spPr/>
      <dgm:t>
        <a:bodyPr/>
        <a:lstStyle/>
        <a:p>
          <a:endParaRPr lang="en-US"/>
        </a:p>
      </dgm:t>
    </dgm:pt>
    <dgm:pt modelId="{DBED7BE5-ED22-446E-B51C-08EB6657B9B3}" type="sibTrans" cxnId="{384357D9-0268-45E8-9E6A-15B9E6663571}">
      <dgm:prSet/>
      <dgm:spPr/>
      <dgm:t>
        <a:bodyPr/>
        <a:lstStyle/>
        <a:p>
          <a:endParaRPr lang="en-US"/>
        </a:p>
      </dgm:t>
    </dgm:pt>
    <dgm:pt modelId="{DABA31D4-34AE-4B6F-8E92-1A10FF596C81}">
      <dgm:prSet/>
      <dgm:spPr/>
      <dgm:t>
        <a:bodyPr/>
        <a:lstStyle/>
        <a:p>
          <a:r>
            <a:rPr lang="en-US"/>
            <a:t>ASSESSMENT</a:t>
          </a:r>
        </a:p>
      </dgm:t>
    </dgm:pt>
    <dgm:pt modelId="{4C7EDE76-F071-43FD-8533-BCA3D73619F5}" type="parTrans" cxnId="{171A11E4-27D0-48B1-8E69-2B07FD83AC94}">
      <dgm:prSet/>
      <dgm:spPr/>
      <dgm:t>
        <a:bodyPr/>
        <a:lstStyle/>
        <a:p>
          <a:endParaRPr lang="en-US"/>
        </a:p>
      </dgm:t>
    </dgm:pt>
    <dgm:pt modelId="{803478A1-7D2B-431B-971F-91793924A95D}" type="sibTrans" cxnId="{171A11E4-27D0-48B1-8E69-2B07FD83AC94}">
      <dgm:prSet/>
      <dgm:spPr/>
      <dgm:t>
        <a:bodyPr/>
        <a:lstStyle/>
        <a:p>
          <a:endParaRPr lang="en-US"/>
        </a:p>
      </dgm:t>
    </dgm:pt>
    <dgm:pt modelId="{6C1B57AB-DBC9-42E4-8889-196AF0EF5158}">
      <dgm:prSet/>
      <dgm:spPr/>
      <dgm:t>
        <a:bodyPr/>
        <a:lstStyle/>
        <a:p>
          <a:r>
            <a:rPr lang="en-US"/>
            <a:t>Estimating Risk, Probability, Understand RisK, &amp; Quantify Risk Risk Evaluation </a:t>
          </a:r>
        </a:p>
      </dgm:t>
    </dgm:pt>
    <dgm:pt modelId="{6819B355-3097-406D-9490-CAE3CB55E74C}" type="parTrans" cxnId="{90FCE5CC-CD75-4376-8732-007112449E73}">
      <dgm:prSet/>
      <dgm:spPr/>
      <dgm:t>
        <a:bodyPr/>
        <a:lstStyle/>
        <a:p>
          <a:endParaRPr lang="en-US"/>
        </a:p>
      </dgm:t>
    </dgm:pt>
    <dgm:pt modelId="{39393164-CD6A-47FA-AEC7-6F4FEBA47858}" type="sibTrans" cxnId="{90FCE5CC-CD75-4376-8732-007112449E73}">
      <dgm:prSet/>
      <dgm:spPr/>
      <dgm:t>
        <a:bodyPr/>
        <a:lstStyle/>
        <a:p>
          <a:endParaRPr lang="en-US"/>
        </a:p>
      </dgm:t>
    </dgm:pt>
    <dgm:pt modelId="{7FF867F1-E3C9-446B-BAA5-E5DE3347E490}">
      <dgm:prSet/>
      <dgm:spPr/>
      <dgm:t>
        <a:bodyPr/>
        <a:lstStyle/>
        <a:p>
          <a:r>
            <a:rPr lang="en-US"/>
            <a:t>Risk Elimination - Eliminating Significant Risks, Judging Acceptable Risks, Risk Comparisons v Benefit Analysis </a:t>
          </a:r>
        </a:p>
      </dgm:t>
    </dgm:pt>
    <dgm:pt modelId="{8B8E51F4-DAB7-4938-BEAA-FD5F177AD6C6}" type="parTrans" cxnId="{5EE42C00-4C9C-4A42-9973-FEC0AB0597AE}">
      <dgm:prSet/>
      <dgm:spPr/>
      <dgm:t>
        <a:bodyPr/>
        <a:lstStyle/>
        <a:p>
          <a:endParaRPr lang="en-US"/>
        </a:p>
      </dgm:t>
    </dgm:pt>
    <dgm:pt modelId="{81EF1739-168C-40FE-ABF4-26A1517F8E34}" type="sibTrans" cxnId="{5EE42C00-4C9C-4A42-9973-FEC0AB0597AE}">
      <dgm:prSet/>
      <dgm:spPr/>
      <dgm:t>
        <a:bodyPr/>
        <a:lstStyle/>
        <a:p>
          <a:endParaRPr lang="en-US"/>
        </a:p>
      </dgm:t>
    </dgm:pt>
    <dgm:pt modelId="{3656F44C-3A37-45B3-A2DC-032648E665D6}">
      <dgm:prSet/>
      <dgm:spPr/>
      <dgm:t>
        <a:bodyPr/>
        <a:lstStyle/>
        <a:p>
          <a:r>
            <a:rPr lang="en-US"/>
            <a:t>MINIMISE, MONITOR &amp; CONTROL</a:t>
          </a:r>
        </a:p>
      </dgm:t>
    </dgm:pt>
    <dgm:pt modelId="{25AE19C8-ABAC-4AA4-BA94-B661B641E4ED}" type="parTrans" cxnId="{EB30EEEF-2320-4759-9E82-3E431E656BB5}">
      <dgm:prSet/>
      <dgm:spPr/>
      <dgm:t>
        <a:bodyPr/>
        <a:lstStyle/>
        <a:p>
          <a:endParaRPr lang="en-US"/>
        </a:p>
      </dgm:t>
    </dgm:pt>
    <dgm:pt modelId="{FB29D4E7-8393-4BA3-B492-8DD1E694F799}" type="sibTrans" cxnId="{EB30EEEF-2320-4759-9E82-3E431E656BB5}">
      <dgm:prSet/>
      <dgm:spPr/>
      <dgm:t>
        <a:bodyPr/>
        <a:lstStyle/>
        <a:p>
          <a:endParaRPr lang="en-US"/>
        </a:p>
      </dgm:t>
    </dgm:pt>
    <dgm:pt modelId="{C96D76EC-F6D3-4BBF-A2FA-07331DD57DC4}">
      <dgm:prSet/>
      <dgm:spPr/>
      <dgm:t>
        <a:bodyPr/>
        <a:lstStyle/>
        <a:p>
          <a:r>
            <a:rPr lang="en-US"/>
            <a:t>RESOURCES</a:t>
          </a:r>
        </a:p>
      </dgm:t>
    </dgm:pt>
    <dgm:pt modelId="{42E404A0-073C-4972-B54C-9295A0BEB798}" type="parTrans" cxnId="{9F3C05F0-76CD-4998-AD76-B504931B6988}">
      <dgm:prSet/>
      <dgm:spPr/>
      <dgm:t>
        <a:bodyPr/>
        <a:lstStyle/>
        <a:p>
          <a:endParaRPr lang="en-US"/>
        </a:p>
      </dgm:t>
    </dgm:pt>
    <dgm:pt modelId="{B018F297-0AE8-4757-ADA0-6C33E439E747}" type="sibTrans" cxnId="{9F3C05F0-76CD-4998-AD76-B504931B6988}">
      <dgm:prSet/>
      <dgm:spPr/>
      <dgm:t>
        <a:bodyPr/>
        <a:lstStyle/>
        <a:p>
          <a:endParaRPr lang="en-US"/>
        </a:p>
      </dgm:t>
    </dgm:pt>
    <dgm:pt modelId="{EA5DD402-2DB2-4F63-A180-538ADD410136}">
      <dgm:prSet/>
      <dgm:spPr/>
      <dgm:t>
        <a:bodyPr/>
        <a:lstStyle/>
        <a:p>
          <a:r>
            <a:rPr lang="en-US"/>
            <a:t>PRIORITISATION OF RISKS</a:t>
          </a:r>
        </a:p>
      </dgm:t>
    </dgm:pt>
    <dgm:pt modelId="{D9DB217B-1CA2-42A0-8D80-2AE15AD210D0}" type="parTrans" cxnId="{0A3A903C-1783-456C-BBFC-40B3F665D7BB}">
      <dgm:prSet/>
      <dgm:spPr/>
      <dgm:t>
        <a:bodyPr/>
        <a:lstStyle/>
        <a:p>
          <a:endParaRPr lang="en-US"/>
        </a:p>
      </dgm:t>
    </dgm:pt>
    <dgm:pt modelId="{90B72534-4512-431A-AFF8-BA064B6B5126}" type="sibTrans" cxnId="{0A3A903C-1783-456C-BBFC-40B3F665D7BB}">
      <dgm:prSet/>
      <dgm:spPr/>
      <dgm:t>
        <a:bodyPr/>
        <a:lstStyle/>
        <a:p>
          <a:endParaRPr lang="en-US"/>
        </a:p>
      </dgm:t>
    </dgm:pt>
    <dgm:pt modelId="{25D5338E-96D3-49A6-8C6F-E21D4D3D2F34}" type="pres">
      <dgm:prSet presAssocID="{63FA2E69-CFA2-4474-B0CA-5CEE4D010752}" presName="linear" presStyleCnt="0">
        <dgm:presLayoutVars>
          <dgm:animLvl val="lvl"/>
          <dgm:resizeHandles val="exact"/>
        </dgm:presLayoutVars>
      </dgm:prSet>
      <dgm:spPr/>
    </dgm:pt>
    <dgm:pt modelId="{7E052D8F-A2AC-4939-B0AC-FCE5CADEEEA7}" type="pres">
      <dgm:prSet presAssocID="{466CBB99-991D-42A2-A2AE-AC4404A700F1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4E4723D4-4243-4BD8-B29A-DD98BC83A91D}" type="pres">
      <dgm:prSet presAssocID="{DBED7BE5-ED22-446E-B51C-08EB6657B9B3}" presName="spacer" presStyleCnt="0"/>
      <dgm:spPr/>
    </dgm:pt>
    <dgm:pt modelId="{82B62CE0-CA3B-47CC-87E7-21A700DDC40E}" type="pres">
      <dgm:prSet presAssocID="{DABA31D4-34AE-4B6F-8E92-1A10FF596C81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15242F3A-4BB2-43A4-A2A0-081F020A3DE0}" type="pres">
      <dgm:prSet presAssocID="{803478A1-7D2B-431B-971F-91793924A95D}" presName="spacer" presStyleCnt="0"/>
      <dgm:spPr/>
    </dgm:pt>
    <dgm:pt modelId="{CA039EF1-7B48-43AB-A7F2-80F20C590D41}" type="pres">
      <dgm:prSet presAssocID="{6C1B57AB-DBC9-42E4-8889-196AF0EF5158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6B8EDE15-7419-4610-866F-4BC02E249030}" type="pres">
      <dgm:prSet presAssocID="{39393164-CD6A-47FA-AEC7-6F4FEBA47858}" presName="spacer" presStyleCnt="0"/>
      <dgm:spPr/>
    </dgm:pt>
    <dgm:pt modelId="{091C7501-3935-4431-AC69-CBD3A0939AD8}" type="pres">
      <dgm:prSet presAssocID="{7FF867F1-E3C9-446B-BAA5-E5DE3347E490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5A8A1E22-04E5-4030-B5C6-B6468EA09CAB}" type="pres">
      <dgm:prSet presAssocID="{81EF1739-168C-40FE-ABF4-26A1517F8E34}" presName="spacer" presStyleCnt="0"/>
      <dgm:spPr/>
    </dgm:pt>
    <dgm:pt modelId="{7A278DBA-D750-4F98-B2DF-17B9CE8E2254}" type="pres">
      <dgm:prSet presAssocID="{3656F44C-3A37-45B3-A2DC-032648E665D6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76C027D8-22BF-4269-AD69-1839EFA49E60}" type="pres">
      <dgm:prSet presAssocID="{FB29D4E7-8393-4BA3-B492-8DD1E694F799}" presName="spacer" presStyleCnt="0"/>
      <dgm:spPr/>
    </dgm:pt>
    <dgm:pt modelId="{CE1F0B7F-22BE-4D62-B487-64A7ED0BB671}" type="pres">
      <dgm:prSet presAssocID="{C96D76EC-F6D3-4BBF-A2FA-07331DD57DC4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020E0C52-74E3-4DAF-B45D-1D8E86CED5F1}" type="pres">
      <dgm:prSet presAssocID="{B018F297-0AE8-4757-ADA0-6C33E439E747}" presName="spacer" presStyleCnt="0"/>
      <dgm:spPr/>
    </dgm:pt>
    <dgm:pt modelId="{4FEA05B5-C961-4ADA-ABCF-44D391B37AC4}" type="pres">
      <dgm:prSet presAssocID="{EA5DD402-2DB2-4F63-A180-538ADD410136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5EE42C00-4C9C-4A42-9973-FEC0AB0597AE}" srcId="{63FA2E69-CFA2-4474-B0CA-5CEE4D010752}" destId="{7FF867F1-E3C9-446B-BAA5-E5DE3347E490}" srcOrd="3" destOrd="0" parTransId="{8B8E51F4-DAB7-4938-BEAA-FD5F177AD6C6}" sibTransId="{81EF1739-168C-40FE-ABF4-26A1517F8E34}"/>
    <dgm:cxn modelId="{57A4F602-1DD8-4C2E-9229-7E60C35E3F3B}" type="presOf" srcId="{466CBB99-991D-42A2-A2AE-AC4404A700F1}" destId="{7E052D8F-A2AC-4939-B0AC-FCE5CADEEEA7}" srcOrd="0" destOrd="0" presId="urn:microsoft.com/office/officeart/2005/8/layout/vList2"/>
    <dgm:cxn modelId="{FAE1E812-6E82-4A24-B900-3AC3E0FD69F8}" type="presOf" srcId="{C96D76EC-F6D3-4BBF-A2FA-07331DD57DC4}" destId="{CE1F0B7F-22BE-4D62-B487-64A7ED0BB671}" srcOrd="0" destOrd="0" presId="urn:microsoft.com/office/officeart/2005/8/layout/vList2"/>
    <dgm:cxn modelId="{E7F47914-557F-46EA-873E-023E2D95099D}" type="presOf" srcId="{63FA2E69-CFA2-4474-B0CA-5CEE4D010752}" destId="{25D5338E-96D3-49A6-8C6F-E21D4D3D2F34}" srcOrd="0" destOrd="0" presId="urn:microsoft.com/office/officeart/2005/8/layout/vList2"/>
    <dgm:cxn modelId="{1297FB1D-5B67-4A9B-A3A4-A62619394E90}" type="presOf" srcId="{EA5DD402-2DB2-4F63-A180-538ADD410136}" destId="{4FEA05B5-C961-4ADA-ABCF-44D391B37AC4}" srcOrd="0" destOrd="0" presId="urn:microsoft.com/office/officeart/2005/8/layout/vList2"/>
    <dgm:cxn modelId="{0A3A903C-1783-456C-BBFC-40B3F665D7BB}" srcId="{63FA2E69-CFA2-4474-B0CA-5CEE4D010752}" destId="{EA5DD402-2DB2-4F63-A180-538ADD410136}" srcOrd="6" destOrd="0" parTransId="{D9DB217B-1CA2-42A0-8D80-2AE15AD210D0}" sibTransId="{90B72534-4512-431A-AFF8-BA064B6B5126}"/>
    <dgm:cxn modelId="{2FB64F53-8E15-4783-B4D9-8EE961F631B1}" type="presOf" srcId="{DABA31D4-34AE-4B6F-8E92-1A10FF596C81}" destId="{82B62CE0-CA3B-47CC-87E7-21A700DDC40E}" srcOrd="0" destOrd="0" presId="urn:microsoft.com/office/officeart/2005/8/layout/vList2"/>
    <dgm:cxn modelId="{96D8AC77-169F-430B-9043-EC8A30C3A19A}" type="presOf" srcId="{3656F44C-3A37-45B3-A2DC-032648E665D6}" destId="{7A278DBA-D750-4F98-B2DF-17B9CE8E2254}" srcOrd="0" destOrd="0" presId="urn:microsoft.com/office/officeart/2005/8/layout/vList2"/>
    <dgm:cxn modelId="{0BEE4788-CF6A-45D4-A1C6-9B57E4E57D3D}" type="presOf" srcId="{6C1B57AB-DBC9-42E4-8889-196AF0EF5158}" destId="{CA039EF1-7B48-43AB-A7F2-80F20C590D41}" srcOrd="0" destOrd="0" presId="urn:microsoft.com/office/officeart/2005/8/layout/vList2"/>
    <dgm:cxn modelId="{F8E55CAB-293A-4A7A-A9AD-DEC51849DA45}" type="presOf" srcId="{7FF867F1-E3C9-446B-BAA5-E5DE3347E490}" destId="{091C7501-3935-4431-AC69-CBD3A0939AD8}" srcOrd="0" destOrd="0" presId="urn:microsoft.com/office/officeart/2005/8/layout/vList2"/>
    <dgm:cxn modelId="{90FCE5CC-CD75-4376-8732-007112449E73}" srcId="{63FA2E69-CFA2-4474-B0CA-5CEE4D010752}" destId="{6C1B57AB-DBC9-42E4-8889-196AF0EF5158}" srcOrd="2" destOrd="0" parTransId="{6819B355-3097-406D-9490-CAE3CB55E74C}" sibTransId="{39393164-CD6A-47FA-AEC7-6F4FEBA47858}"/>
    <dgm:cxn modelId="{384357D9-0268-45E8-9E6A-15B9E6663571}" srcId="{63FA2E69-CFA2-4474-B0CA-5CEE4D010752}" destId="{466CBB99-991D-42A2-A2AE-AC4404A700F1}" srcOrd="0" destOrd="0" parTransId="{520441EF-B38C-409C-9B64-F07922E1C51D}" sibTransId="{DBED7BE5-ED22-446E-B51C-08EB6657B9B3}"/>
    <dgm:cxn modelId="{171A11E4-27D0-48B1-8E69-2B07FD83AC94}" srcId="{63FA2E69-CFA2-4474-B0CA-5CEE4D010752}" destId="{DABA31D4-34AE-4B6F-8E92-1A10FF596C81}" srcOrd="1" destOrd="0" parTransId="{4C7EDE76-F071-43FD-8533-BCA3D73619F5}" sibTransId="{803478A1-7D2B-431B-971F-91793924A95D}"/>
    <dgm:cxn modelId="{EB30EEEF-2320-4759-9E82-3E431E656BB5}" srcId="{63FA2E69-CFA2-4474-B0CA-5CEE4D010752}" destId="{3656F44C-3A37-45B3-A2DC-032648E665D6}" srcOrd="4" destOrd="0" parTransId="{25AE19C8-ABAC-4AA4-BA94-B661B641E4ED}" sibTransId="{FB29D4E7-8393-4BA3-B492-8DD1E694F799}"/>
    <dgm:cxn modelId="{9F3C05F0-76CD-4998-AD76-B504931B6988}" srcId="{63FA2E69-CFA2-4474-B0CA-5CEE4D010752}" destId="{C96D76EC-F6D3-4BBF-A2FA-07331DD57DC4}" srcOrd="5" destOrd="0" parTransId="{42E404A0-073C-4972-B54C-9295A0BEB798}" sibTransId="{B018F297-0AE8-4757-ADA0-6C33E439E747}"/>
    <dgm:cxn modelId="{C26D912B-E924-499C-92ED-4F1A0DE27534}" type="presParOf" srcId="{25D5338E-96D3-49A6-8C6F-E21D4D3D2F34}" destId="{7E052D8F-A2AC-4939-B0AC-FCE5CADEEEA7}" srcOrd="0" destOrd="0" presId="urn:microsoft.com/office/officeart/2005/8/layout/vList2"/>
    <dgm:cxn modelId="{070021AB-E715-46E5-B226-366E6903814E}" type="presParOf" srcId="{25D5338E-96D3-49A6-8C6F-E21D4D3D2F34}" destId="{4E4723D4-4243-4BD8-B29A-DD98BC83A91D}" srcOrd="1" destOrd="0" presId="urn:microsoft.com/office/officeart/2005/8/layout/vList2"/>
    <dgm:cxn modelId="{882ADAD9-6E11-4AB0-871E-D19131D5EDE9}" type="presParOf" srcId="{25D5338E-96D3-49A6-8C6F-E21D4D3D2F34}" destId="{82B62CE0-CA3B-47CC-87E7-21A700DDC40E}" srcOrd="2" destOrd="0" presId="urn:microsoft.com/office/officeart/2005/8/layout/vList2"/>
    <dgm:cxn modelId="{E13D9236-641D-4C08-A447-74253B778D25}" type="presParOf" srcId="{25D5338E-96D3-49A6-8C6F-E21D4D3D2F34}" destId="{15242F3A-4BB2-43A4-A2A0-081F020A3DE0}" srcOrd="3" destOrd="0" presId="urn:microsoft.com/office/officeart/2005/8/layout/vList2"/>
    <dgm:cxn modelId="{86EB2FF5-E2A5-4418-9842-40784507EA47}" type="presParOf" srcId="{25D5338E-96D3-49A6-8C6F-E21D4D3D2F34}" destId="{CA039EF1-7B48-43AB-A7F2-80F20C590D41}" srcOrd="4" destOrd="0" presId="urn:microsoft.com/office/officeart/2005/8/layout/vList2"/>
    <dgm:cxn modelId="{6F454B64-6BA1-4B4D-9027-68E039CEC228}" type="presParOf" srcId="{25D5338E-96D3-49A6-8C6F-E21D4D3D2F34}" destId="{6B8EDE15-7419-4610-866F-4BC02E249030}" srcOrd="5" destOrd="0" presId="urn:microsoft.com/office/officeart/2005/8/layout/vList2"/>
    <dgm:cxn modelId="{19FFCA9B-3C6D-4ED0-B00F-538651ABC355}" type="presParOf" srcId="{25D5338E-96D3-49A6-8C6F-E21D4D3D2F34}" destId="{091C7501-3935-4431-AC69-CBD3A0939AD8}" srcOrd="6" destOrd="0" presId="urn:microsoft.com/office/officeart/2005/8/layout/vList2"/>
    <dgm:cxn modelId="{D467FEAF-7A18-4765-9CF9-CAD4FF22D409}" type="presParOf" srcId="{25D5338E-96D3-49A6-8C6F-E21D4D3D2F34}" destId="{5A8A1E22-04E5-4030-B5C6-B6468EA09CAB}" srcOrd="7" destOrd="0" presId="urn:microsoft.com/office/officeart/2005/8/layout/vList2"/>
    <dgm:cxn modelId="{676B9EE5-1550-41A2-BD12-4BD4CFF33D07}" type="presParOf" srcId="{25D5338E-96D3-49A6-8C6F-E21D4D3D2F34}" destId="{7A278DBA-D750-4F98-B2DF-17B9CE8E2254}" srcOrd="8" destOrd="0" presId="urn:microsoft.com/office/officeart/2005/8/layout/vList2"/>
    <dgm:cxn modelId="{07E10571-A2D8-4C06-B624-DC3B194CD8D7}" type="presParOf" srcId="{25D5338E-96D3-49A6-8C6F-E21D4D3D2F34}" destId="{76C027D8-22BF-4269-AD69-1839EFA49E60}" srcOrd="9" destOrd="0" presId="urn:microsoft.com/office/officeart/2005/8/layout/vList2"/>
    <dgm:cxn modelId="{84C703FF-9043-4E48-BA1A-E4FAB85C0DC1}" type="presParOf" srcId="{25D5338E-96D3-49A6-8C6F-E21D4D3D2F34}" destId="{CE1F0B7F-22BE-4D62-B487-64A7ED0BB671}" srcOrd="10" destOrd="0" presId="urn:microsoft.com/office/officeart/2005/8/layout/vList2"/>
    <dgm:cxn modelId="{8E2D0729-755B-49C0-99D8-27E0F90F662D}" type="presParOf" srcId="{25D5338E-96D3-49A6-8C6F-E21D4D3D2F34}" destId="{020E0C52-74E3-4DAF-B45D-1D8E86CED5F1}" srcOrd="11" destOrd="0" presId="urn:microsoft.com/office/officeart/2005/8/layout/vList2"/>
    <dgm:cxn modelId="{77F29D63-BA5E-4FC8-BFAE-E1B062A29992}" type="presParOf" srcId="{25D5338E-96D3-49A6-8C6F-E21D4D3D2F34}" destId="{4FEA05B5-C961-4ADA-ABCF-44D391B37AC4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3F7B701B-4D21-4FE1-8D59-CE6611E84DE1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A88E33C-87FE-410D-A6AE-B84AD88FB999}">
      <dgm:prSet/>
      <dgm:spPr/>
      <dgm:t>
        <a:bodyPr/>
        <a:lstStyle/>
        <a:p>
          <a:r>
            <a:rPr lang="en-US"/>
            <a:t>Define</a:t>
          </a:r>
        </a:p>
      </dgm:t>
    </dgm:pt>
    <dgm:pt modelId="{33F70ADA-407D-4DB9-A483-AE2E6CECE626}" type="parTrans" cxnId="{312D253D-101E-4B4F-9061-34CFA3F13F15}">
      <dgm:prSet/>
      <dgm:spPr/>
      <dgm:t>
        <a:bodyPr/>
        <a:lstStyle/>
        <a:p>
          <a:endParaRPr lang="en-US"/>
        </a:p>
      </dgm:t>
    </dgm:pt>
    <dgm:pt modelId="{706057EF-8786-4C05-A50A-4939242B1E7B}" type="sibTrans" cxnId="{312D253D-101E-4B4F-9061-34CFA3F13F15}">
      <dgm:prSet/>
      <dgm:spPr/>
      <dgm:t>
        <a:bodyPr/>
        <a:lstStyle/>
        <a:p>
          <a:endParaRPr lang="en-US"/>
        </a:p>
      </dgm:t>
    </dgm:pt>
    <dgm:pt modelId="{64339B60-F29C-4F99-89E0-0DCE99104BFF}">
      <dgm:prSet/>
      <dgm:spPr/>
      <dgm:t>
        <a:bodyPr/>
        <a:lstStyle/>
        <a:p>
          <a:r>
            <a:rPr lang="en-US"/>
            <a:t>Measure</a:t>
          </a:r>
        </a:p>
      </dgm:t>
    </dgm:pt>
    <dgm:pt modelId="{32C639FD-7104-4BE7-BF66-0F2BF4EAED7E}" type="parTrans" cxnId="{982342AC-220F-409D-B89D-9370E4CDD2B4}">
      <dgm:prSet/>
      <dgm:spPr/>
      <dgm:t>
        <a:bodyPr/>
        <a:lstStyle/>
        <a:p>
          <a:endParaRPr lang="en-US"/>
        </a:p>
      </dgm:t>
    </dgm:pt>
    <dgm:pt modelId="{CB0646E6-6BB4-40C1-A6B1-A25EA5E3B63A}" type="sibTrans" cxnId="{982342AC-220F-409D-B89D-9370E4CDD2B4}">
      <dgm:prSet/>
      <dgm:spPr/>
      <dgm:t>
        <a:bodyPr/>
        <a:lstStyle/>
        <a:p>
          <a:endParaRPr lang="en-US"/>
        </a:p>
      </dgm:t>
    </dgm:pt>
    <dgm:pt modelId="{39E45DD9-1A7D-4EC7-865C-BEAFE06D73F9}">
      <dgm:prSet/>
      <dgm:spPr/>
      <dgm:t>
        <a:bodyPr/>
        <a:lstStyle/>
        <a:p>
          <a:r>
            <a:rPr lang="en-US"/>
            <a:t>Analyse</a:t>
          </a:r>
        </a:p>
      </dgm:t>
    </dgm:pt>
    <dgm:pt modelId="{7731CEF2-47B7-485A-8B58-69795B0425D1}" type="parTrans" cxnId="{D411EB07-B8B6-4559-A4E6-C91B58CF29B3}">
      <dgm:prSet/>
      <dgm:spPr/>
      <dgm:t>
        <a:bodyPr/>
        <a:lstStyle/>
        <a:p>
          <a:endParaRPr lang="en-US"/>
        </a:p>
      </dgm:t>
    </dgm:pt>
    <dgm:pt modelId="{36BA807F-7F12-4925-9555-EB31A40DC1D2}" type="sibTrans" cxnId="{D411EB07-B8B6-4559-A4E6-C91B58CF29B3}">
      <dgm:prSet/>
      <dgm:spPr/>
      <dgm:t>
        <a:bodyPr/>
        <a:lstStyle/>
        <a:p>
          <a:endParaRPr lang="en-US"/>
        </a:p>
      </dgm:t>
    </dgm:pt>
    <dgm:pt modelId="{2CD35860-DC29-48DD-A07E-7B3FD91E934F}">
      <dgm:prSet/>
      <dgm:spPr/>
      <dgm:t>
        <a:bodyPr/>
        <a:lstStyle/>
        <a:p>
          <a:r>
            <a:rPr lang="en-US"/>
            <a:t>Improve</a:t>
          </a:r>
        </a:p>
      </dgm:t>
    </dgm:pt>
    <dgm:pt modelId="{07892A95-B130-42D0-AF3B-D0B56B14AFC7}" type="parTrans" cxnId="{9604F6F7-0CD3-40DC-BFD7-0DE1D4222A42}">
      <dgm:prSet/>
      <dgm:spPr/>
      <dgm:t>
        <a:bodyPr/>
        <a:lstStyle/>
        <a:p>
          <a:endParaRPr lang="en-US"/>
        </a:p>
      </dgm:t>
    </dgm:pt>
    <dgm:pt modelId="{419A975F-6255-46AD-81A3-94E3A928BB05}" type="sibTrans" cxnId="{9604F6F7-0CD3-40DC-BFD7-0DE1D4222A42}">
      <dgm:prSet/>
      <dgm:spPr/>
      <dgm:t>
        <a:bodyPr/>
        <a:lstStyle/>
        <a:p>
          <a:endParaRPr lang="en-US"/>
        </a:p>
      </dgm:t>
    </dgm:pt>
    <dgm:pt modelId="{26429D00-9D24-409A-BE51-80A386828DD4}">
      <dgm:prSet/>
      <dgm:spPr/>
      <dgm:t>
        <a:bodyPr/>
        <a:lstStyle/>
        <a:p>
          <a:r>
            <a:rPr lang="en-US"/>
            <a:t>Control</a:t>
          </a:r>
        </a:p>
      </dgm:t>
    </dgm:pt>
    <dgm:pt modelId="{20FCE792-79E7-493F-AF12-322D1C812484}" type="parTrans" cxnId="{3C1C9476-AB50-48D3-BE46-9FBC773C29F3}">
      <dgm:prSet/>
      <dgm:spPr/>
      <dgm:t>
        <a:bodyPr/>
        <a:lstStyle/>
        <a:p>
          <a:endParaRPr lang="en-US"/>
        </a:p>
      </dgm:t>
    </dgm:pt>
    <dgm:pt modelId="{BC341C85-5B94-4017-9CE3-591D29E2B7FE}" type="sibTrans" cxnId="{3C1C9476-AB50-48D3-BE46-9FBC773C29F3}">
      <dgm:prSet/>
      <dgm:spPr/>
      <dgm:t>
        <a:bodyPr/>
        <a:lstStyle/>
        <a:p>
          <a:endParaRPr lang="en-US"/>
        </a:p>
      </dgm:t>
    </dgm:pt>
    <dgm:pt modelId="{3FFC386D-1147-4B31-8403-A15F21748769}" type="pres">
      <dgm:prSet presAssocID="{3F7B701B-4D21-4FE1-8D59-CE6611E84DE1}" presName="vert0" presStyleCnt="0">
        <dgm:presLayoutVars>
          <dgm:dir/>
          <dgm:animOne val="branch"/>
          <dgm:animLvl val="lvl"/>
        </dgm:presLayoutVars>
      </dgm:prSet>
      <dgm:spPr/>
    </dgm:pt>
    <dgm:pt modelId="{749675F3-BC68-401E-8D1B-76F21E6403D3}" type="pres">
      <dgm:prSet presAssocID="{1A88E33C-87FE-410D-A6AE-B84AD88FB999}" presName="thickLine" presStyleLbl="alignNode1" presStyleIdx="0" presStyleCnt="5"/>
      <dgm:spPr/>
    </dgm:pt>
    <dgm:pt modelId="{6AF575E7-F083-427C-889E-6851AB6F4761}" type="pres">
      <dgm:prSet presAssocID="{1A88E33C-87FE-410D-A6AE-B84AD88FB999}" presName="horz1" presStyleCnt="0"/>
      <dgm:spPr/>
    </dgm:pt>
    <dgm:pt modelId="{BF855A8F-AB63-4472-AD57-6AF8E355DD60}" type="pres">
      <dgm:prSet presAssocID="{1A88E33C-87FE-410D-A6AE-B84AD88FB999}" presName="tx1" presStyleLbl="revTx" presStyleIdx="0" presStyleCnt="5"/>
      <dgm:spPr/>
    </dgm:pt>
    <dgm:pt modelId="{6F8A18EB-BFB0-4405-A6DB-B20E5A144321}" type="pres">
      <dgm:prSet presAssocID="{1A88E33C-87FE-410D-A6AE-B84AD88FB999}" presName="vert1" presStyleCnt="0"/>
      <dgm:spPr/>
    </dgm:pt>
    <dgm:pt modelId="{104EF559-C974-4DDB-9D8C-C9019CAC01A0}" type="pres">
      <dgm:prSet presAssocID="{64339B60-F29C-4F99-89E0-0DCE99104BFF}" presName="thickLine" presStyleLbl="alignNode1" presStyleIdx="1" presStyleCnt="5"/>
      <dgm:spPr/>
    </dgm:pt>
    <dgm:pt modelId="{33831B71-AE2E-48DD-A596-745EB4A31AC7}" type="pres">
      <dgm:prSet presAssocID="{64339B60-F29C-4F99-89E0-0DCE99104BFF}" presName="horz1" presStyleCnt="0"/>
      <dgm:spPr/>
    </dgm:pt>
    <dgm:pt modelId="{835F282E-EBE2-44CA-8154-4A66C1838F5A}" type="pres">
      <dgm:prSet presAssocID="{64339B60-F29C-4F99-89E0-0DCE99104BFF}" presName="tx1" presStyleLbl="revTx" presStyleIdx="1" presStyleCnt="5"/>
      <dgm:spPr/>
    </dgm:pt>
    <dgm:pt modelId="{35EAD9F2-8D1C-4C90-9BE8-077746560B8E}" type="pres">
      <dgm:prSet presAssocID="{64339B60-F29C-4F99-89E0-0DCE99104BFF}" presName="vert1" presStyleCnt="0"/>
      <dgm:spPr/>
    </dgm:pt>
    <dgm:pt modelId="{E5258505-3023-4180-B6EE-5F5E375030DE}" type="pres">
      <dgm:prSet presAssocID="{39E45DD9-1A7D-4EC7-865C-BEAFE06D73F9}" presName="thickLine" presStyleLbl="alignNode1" presStyleIdx="2" presStyleCnt="5"/>
      <dgm:spPr/>
    </dgm:pt>
    <dgm:pt modelId="{9E57E212-ADDA-4698-ACAC-2D79BC349A74}" type="pres">
      <dgm:prSet presAssocID="{39E45DD9-1A7D-4EC7-865C-BEAFE06D73F9}" presName="horz1" presStyleCnt="0"/>
      <dgm:spPr/>
    </dgm:pt>
    <dgm:pt modelId="{8023B28F-5C8A-45A2-ADF0-8ADBB25FA617}" type="pres">
      <dgm:prSet presAssocID="{39E45DD9-1A7D-4EC7-865C-BEAFE06D73F9}" presName="tx1" presStyleLbl="revTx" presStyleIdx="2" presStyleCnt="5"/>
      <dgm:spPr/>
    </dgm:pt>
    <dgm:pt modelId="{B965D4DC-F49F-450A-872E-7ADF3038BF3A}" type="pres">
      <dgm:prSet presAssocID="{39E45DD9-1A7D-4EC7-865C-BEAFE06D73F9}" presName="vert1" presStyleCnt="0"/>
      <dgm:spPr/>
    </dgm:pt>
    <dgm:pt modelId="{2B56641C-62A4-467C-A7B4-AB616E455AA2}" type="pres">
      <dgm:prSet presAssocID="{2CD35860-DC29-48DD-A07E-7B3FD91E934F}" presName="thickLine" presStyleLbl="alignNode1" presStyleIdx="3" presStyleCnt="5"/>
      <dgm:spPr/>
    </dgm:pt>
    <dgm:pt modelId="{9318E13F-3BE1-4697-98A8-4EBDD989B396}" type="pres">
      <dgm:prSet presAssocID="{2CD35860-DC29-48DD-A07E-7B3FD91E934F}" presName="horz1" presStyleCnt="0"/>
      <dgm:spPr/>
    </dgm:pt>
    <dgm:pt modelId="{848EC5D0-8163-425F-87C5-95AD8E07EB9F}" type="pres">
      <dgm:prSet presAssocID="{2CD35860-DC29-48DD-A07E-7B3FD91E934F}" presName="tx1" presStyleLbl="revTx" presStyleIdx="3" presStyleCnt="5"/>
      <dgm:spPr/>
    </dgm:pt>
    <dgm:pt modelId="{BC189040-5A80-4C69-8CE5-0F30BC6B8AB2}" type="pres">
      <dgm:prSet presAssocID="{2CD35860-DC29-48DD-A07E-7B3FD91E934F}" presName="vert1" presStyleCnt="0"/>
      <dgm:spPr/>
    </dgm:pt>
    <dgm:pt modelId="{8F7147E0-7361-40A1-BC09-23076F4C6709}" type="pres">
      <dgm:prSet presAssocID="{26429D00-9D24-409A-BE51-80A386828DD4}" presName="thickLine" presStyleLbl="alignNode1" presStyleIdx="4" presStyleCnt="5"/>
      <dgm:spPr/>
    </dgm:pt>
    <dgm:pt modelId="{16DE8B66-1D90-4CA9-A23D-964BFB2D5218}" type="pres">
      <dgm:prSet presAssocID="{26429D00-9D24-409A-BE51-80A386828DD4}" presName="horz1" presStyleCnt="0"/>
      <dgm:spPr/>
    </dgm:pt>
    <dgm:pt modelId="{43391BA5-DEE5-4F3E-8214-FFB1E3DFD898}" type="pres">
      <dgm:prSet presAssocID="{26429D00-9D24-409A-BE51-80A386828DD4}" presName="tx1" presStyleLbl="revTx" presStyleIdx="4" presStyleCnt="5"/>
      <dgm:spPr/>
    </dgm:pt>
    <dgm:pt modelId="{827DDE09-6533-48D6-AD93-411976EE5DAF}" type="pres">
      <dgm:prSet presAssocID="{26429D00-9D24-409A-BE51-80A386828DD4}" presName="vert1" presStyleCnt="0"/>
      <dgm:spPr/>
    </dgm:pt>
  </dgm:ptLst>
  <dgm:cxnLst>
    <dgm:cxn modelId="{D411EB07-B8B6-4559-A4E6-C91B58CF29B3}" srcId="{3F7B701B-4D21-4FE1-8D59-CE6611E84DE1}" destId="{39E45DD9-1A7D-4EC7-865C-BEAFE06D73F9}" srcOrd="2" destOrd="0" parTransId="{7731CEF2-47B7-485A-8B58-69795B0425D1}" sibTransId="{36BA807F-7F12-4925-9555-EB31A40DC1D2}"/>
    <dgm:cxn modelId="{70749713-FDF9-4091-B475-CC36B25DEFD7}" type="presOf" srcId="{1A88E33C-87FE-410D-A6AE-B84AD88FB999}" destId="{BF855A8F-AB63-4472-AD57-6AF8E355DD60}" srcOrd="0" destOrd="0" presId="urn:microsoft.com/office/officeart/2008/layout/LinedList"/>
    <dgm:cxn modelId="{36A0631C-F3D6-4B92-BA96-2A6EE1BC6ABF}" type="presOf" srcId="{64339B60-F29C-4F99-89E0-0DCE99104BFF}" destId="{835F282E-EBE2-44CA-8154-4A66C1838F5A}" srcOrd="0" destOrd="0" presId="urn:microsoft.com/office/officeart/2008/layout/LinedList"/>
    <dgm:cxn modelId="{312D253D-101E-4B4F-9061-34CFA3F13F15}" srcId="{3F7B701B-4D21-4FE1-8D59-CE6611E84DE1}" destId="{1A88E33C-87FE-410D-A6AE-B84AD88FB999}" srcOrd="0" destOrd="0" parTransId="{33F70ADA-407D-4DB9-A483-AE2E6CECE626}" sibTransId="{706057EF-8786-4C05-A50A-4939242B1E7B}"/>
    <dgm:cxn modelId="{15C91053-9997-4132-8661-411FF4B8CF0A}" type="presOf" srcId="{2CD35860-DC29-48DD-A07E-7B3FD91E934F}" destId="{848EC5D0-8163-425F-87C5-95AD8E07EB9F}" srcOrd="0" destOrd="0" presId="urn:microsoft.com/office/officeart/2008/layout/LinedList"/>
    <dgm:cxn modelId="{3C1C9476-AB50-48D3-BE46-9FBC773C29F3}" srcId="{3F7B701B-4D21-4FE1-8D59-CE6611E84DE1}" destId="{26429D00-9D24-409A-BE51-80A386828DD4}" srcOrd="4" destOrd="0" parTransId="{20FCE792-79E7-493F-AF12-322D1C812484}" sibTransId="{BC341C85-5B94-4017-9CE3-591D29E2B7FE}"/>
    <dgm:cxn modelId="{4735547A-6172-462C-8D9B-09F04E1308A3}" type="presOf" srcId="{39E45DD9-1A7D-4EC7-865C-BEAFE06D73F9}" destId="{8023B28F-5C8A-45A2-ADF0-8ADBB25FA617}" srcOrd="0" destOrd="0" presId="urn:microsoft.com/office/officeart/2008/layout/LinedList"/>
    <dgm:cxn modelId="{982342AC-220F-409D-B89D-9370E4CDD2B4}" srcId="{3F7B701B-4D21-4FE1-8D59-CE6611E84DE1}" destId="{64339B60-F29C-4F99-89E0-0DCE99104BFF}" srcOrd="1" destOrd="0" parTransId="{32C639FD-7104-4BE7-BF66-0F2BF4EAED7E}" sibTransId="{CB0646E6-6BB4-40C1-A6B1-A25EA5E3B63A}"/>
    <dgm:cxn modelId="{A4321EDF-5B83-41B1-ACC8-C36F41195CFE}" type="presOf" srcId="{3F7B701B-4D21-4FE1-8D59-CE6611E84DE1}" destId="{3FFC386D-1147-4B31-8403-A15F21748769}" srcOrd="0" destOrd="0" presId="urn:microsoft.com/office/officeart/2008/layout/LinedList"/>
    <dgm:cxn modelId="{88F249E7-FA4D-4DE2-AA74-CE2AB279A626}" type="presOf" srcId="{26429D00-9D24-409A-BE51-80A386828DD4}" destId="{43391BA5-DEE5-4F3E-8214-FFB1E3DFD898}" srcOrd="0" destOrd="0" presId="urn:microsoft.com/office/officeart/2008/layout/LinedList"/>
    <dgm:cxn modelId="{9604F6F7-0CD3-40DC-BFD7-0DE1D4222A42}" srcId="{3F7B701B-4D21-4FE1-8D59-CE6611E84DE1}" destId="{2CD35860-DC29-48DD-A07E-7B3FD91E934F}" srcOrd="3" destOrd="0" parTransId="{07892A95-B130-42D0-AF3B-D0B56B14AFC7}" sibTransId="{419A975F-6255-46AD-81A3-94E3A928BB05}"/>
    <dgm:cxn modelId="{B567E59D-C445-491D-97F0-E2CFE23E75E3}" type="presParOf" srcId="{3FFC386D-1147-4B31-8403-A15F21748769}" destId="{749675F3-BC68-401E-8D1B-76F21E6403D3}" srcOrd="0" destOrd="0" presId="urn:microsoft.com/office/officeart/2008/layout/LinedList"/>
    <dgm:cxn modelId="{32FF6B67-D32E-400C-8710-AE5586B0BB88}" type="presParOf" srcId="{3FFC386D-1147-4B31-8403-A15F21748769}" destId="{6AF575E7-F083-427C-889E-6851AB6F4761}" srcOrd="1" destOrd="0" presId="urn:microsoft.com/office/officeart/2008/layout/LinedList"/>
    <dgm:cxn modelId="{31776FC7-249F-488E-8B1F-846A3298EADC}" type="presParOf" srcId="{6AF575E7-F083-427C-889E-6851AB6F4761}" destId="{BF855A8F-AB63-4472-AD57-6AF8E355DD60}" srcOrd="0" destOrd="0" presId="urn:microsoft.com/office/officeart/2008/layout/LinedList"/>
    <dgm:cxn modelId="{78DDF1B4-3597-493B-BE8A-6AA5A53F7ABD}" type="presParOf" srcId="{6AF575E7-F083-427C-889E-6851AB6F4761}" destId="{6F8A18EB-BFB0-4405-A6DB-B20E5A144321}" srcOrd="1" destOrd="0" presId="urn:microsoft.com/office/officeart/2008/layout/LinedList"/>
    <dgm:cxn modelId="{BD2F39F6-FA27-4307-90AA-D1404BE06064}" type="presParOf" srcId="{3FFC386D-1147-4B31-8403-A15F21748769}" destId="{104EF559-C974-4DDB-9D8C-C9019CAC01A0}" srcOrd="2" destOrd="0" presId="urn:microsoft.com/office/officeart/2008/layout/LinedList"/>
    <dgm:cxn modelId="{BC7DC0B7-B9A3-4A07-8A4F-25426559F699}" type="presParOf" srcId="{3FFC386D-1147-4B31-8403-A15F21748769}" destId="{33831B71-AE2E-48DD-A596-745EB4A31AC7}" srcOrd="3" destOrd="0" presId="urn:microsoft.com/office/officeart/2008/layout/LinedList"/>
    <dgm:cxn modelId="{444609EB-9CE2-453D-8E9B-E1CFFE97EA30}" type="presParOf" srcId="{33831B71-AE2E-48DD-A596-745EB4A31AC7}" destId="{835F282E-EBE2-44CA-8154-4A66C1838F5A}" srcOrd="0" destOrd="0" presId="urn:microsoft.com/office/officeart/2008/layout/LinedList"/>
    <dgm:cxn modelId="{68B13005-B93B-49A0-95C6-A615C7594898}" type="presParOf" srcId="{33831B71-AE2E-48DD-A596-745EB4A31AC7}" destId="{35EAD9F2-8D1C-4C90-9BE8-077746560B8E}" srcOrd="1" destOrd="0" presId="urn:microsoft.com/office/officeart/2008/layout/LinedList"/>
    <dgm:cxn modelId="{1950E4F7-5E8C-4F57-ACE6-D4FB72CC58DA}" type="presParOf" srcId="{3FFC386D-1147-4B31-8403-A15F21748769}" destId="{E5258505-3023-4180-B6EE-5F5E375030DE}" srcOrd="4" destOrd="0" presId="urn:microsoft.com/office/officeart/2008/layout/LinedList"/>
    <dgm:cxn modelId="{70A44952-CC94-4EC6-B689-60593576F80C}" type="presParOf" srcId="{3FFC386D-1147-4B31-8403-A15F21748769}" destId="{9E57E212-ADDA-4698-ACAC-2D79BC349A74}" srcOrd="5" destOrd="0" presId="urn:microsoft.com/office/officeart/2008/layout/LinedList"/>
    <dgm:cxn modelId="{2D83ED33-5094-4FF9-8E64-AD9AD11E0BAD}" type="presParOf" srcId="{9E57E212-ADDA-4698-ACAC-2D79BC349A74}" destId="{8023B28F-5C8A-45A2-ADF0-8ADBB25FA617}" srcOrd="0" destOrd="0" presId="urn:microsoft.com/office/officeart/2008/layout/LinedList"/>
    <dgm:cxn modelId="{4A602893-EA81-4077-89A3-F2D52F3BF6A6}" type="presParOf" srcId="{9E57E212-ADDA-4698-ACAC-2D79BC349A74}" destId="{B965D4DC-F49F-450A-872E-7ADF3038BF3A}" srcOrd="1" destOrd="0" presId="urn:microsoft.com/office/officeart/2008/layout/LinedList"/>
    <dgm:cxn modelId="{4551324E-77D3-4E7A-8D92-2812656F8970}" type="presParOf" srcId="{3FFC386D-1147-4B31-8403-A15F21748769}" destId="{2B56641C-62A4-467C-A7B4-AB616E455AA2}" srcOrd="6" destOrd="0" presId="urn:microsoft.com/office/officeart/2008/layout/LinedList"/>
    <dgm:cxn modelId="{F3C9109B-C483-4F16-BED0-ECD8AE74E7DD}" type="presParOf" srcId="{3FFC386D-1147-4B31-8403-A15F21748769}" destId="{9318E13F-3BE1-4697-98A8-4EBDD989B396}" srcOrd="7" destOrd="0" presId="urn:microsoft.com/office/officeart/2008/layout/LinedList"/>
    <dgm:cxn modelId="{0D1EEFA9-2E1F-4D24-ABD0-39878ACB6E17}" type="presParOf" srcId="{9318E13F-3BE1-4697-98A8-4EBDD989B396}" destId="{848EC5D0-8163-425F-87C5-95AD8E07EB9F}" srcOrd="0" destOrd="0" presId="urn:microsoft.com/office/officeart/2008/layout/LinedList"/>
    <dgm:cxn modelId="{8D62C155-F730-4402-8D71-E7DBA840CB7A}" type="presParOf" srcId="{9318E13F-3BE1-4697-98A8-4EBDD989B396}" destId="{BC189040-5A80-4C69-8CE5-0F30BC6B8AB2}" srcOrd="1" destOrd="0" presId="urn:microsoft.com/office/officeart/2008/layout/LinedList"/>
    <dgm:cxn modelId="{4A94C058-B938-4BDC-8B21-3C4B6D9E8874}" type="presParOf" srcId="{3FFC386D-1147-4B31-8403-A15F21748769}" destId="{8F7147E0-7361-40A1-BC09-23076F4C6709}" srcOrd="8" destOrd="0" presId="urn:microsoft.com/office/officeart/2008/layout/LinedList"/>
    <dgm:cxn modelId="{1830C619-9803-4FC3-A45D-4E6BBF691F16}" type="presParOf" srcId="{3FFC386D-1147-4B31-8403-A15F21748769}" destId="{16DE8B66-1D90-4CA9-A23D-964BFB2D5218}" srcOrd="9" destOrd="0" presId="urn:microsoft.com/office/officeart/2008/layout/LinedList"/>
    <dgm:cxn modelId="{54D6AE93-03D7-4186-A56E-E3874D63C004}" type="presParOf" srcId="{16DE8B66-1D90-4CA9-A23D-964BFB2D5218}" destId="{43391BA5-DEE5-4F3E-8214-FFB1E3DFD898}" srcOrd="0" destOrd="0" presId="urn:microsoft.com/office/officeart/2008/layout/LinedList"/>
    <dgm:cxn modelId="{B29D633F-4EF2-44B6-9C3C-F5D396F67C2F}" type="presParOf" srcId="{16DE8B66-1D90-4CA9-A23D-964BFB2D5218}" destId="{827DDE09-6533-48D6-AD93-411976EE5DA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101B1FB2-1288-40E7-B1C1-BA53BB28E54F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58F460E-80AC-44D5-A006-A2820B0E06EB}">
      <dgm:prSet/>
      <dgm:spPr/>
      <dgm:t>
        <a:bodyPr/>
        <a:lstStyle/>
        <a:p>
          <a:r>
            <a:rPr lang="en-US"/>
            <a:t>Activity /Event</a:t>
          </a:r>
        </a:p>
      </dgm:t>
    </dgm:pt>
    <dgm:pt modelId="{A2AA44CC-4219-4E2E-B820-5EBB3356541A}" type="parTrans" cxnId="{17611CEC-9872-44B8-9EE1-D32B62A51075}">
      <dgm:prSet/>
      <dgm:spPr/>
      <dgm:t>
        <a:bodyPr/>
        <a:lstStyle/>
        <a:p>
          <a:endParaRPr lang="en-US"/>
        </a:p>
      </dgm:t>
    </dgm:pt>
    <dgm:pt modelId="{E8E408DF-96CF-44A8-8E1F-529621518911}" type="sibTrans" cxnId="{17611CEC-9872-44B8-9EE1-D32B62A51075}">
      <dgm:prSet/>
      <dgm:spPr/>
      <dgm:t>
        <a:bodyPr/>
        <a:lstStyle/>
        <a:p>
          <a:endParaRPr lang="en-US"/>
        </a:p>
      </dgm:t>
    </dgm:pt>
    <dgm:pt modelId="{9A9B8386-C174-4DF6-A09F-58AD5AA6A661}">
      <dgm:prSet/>
      <dgm:spPr/>
      <dgm:t>
        <a:bodyPr/>
        <a:lstStyle/>
        <a:p>
          <a:r>
            <a:rPr lang="en-US"/>
            <a:t>Potential Hazard / Risk</a:t>
          </a:r>
        </a:p>
      </dgm:t>
    </dgm:pt>
    <dgm:pt modelId="{C9D86273-4363-4244-B5B6-93657293742C}" type="parTrans" cxnId="{A0554358-C607-4B5A-B053-FC261690B73E}">
      <dgm:prSet/>
      <dgm:spPr/>
      <dgm:t>
        <a:bodyPr/>
        <a:lstStyle/>
        <a:p>
          <a:endParaRPr lang="en-US"/>
        </a:p>
      </dgm:t>
    </dgm:pt>
    <dgm:pt modelId="{E5CC4770-BC3D-4345-91FA-5444E7B86C02}" type="sibTrans" cxnId="{A0554358-C607-4B5A-B053-FC261690B73E}">
      <dgm:prSet/>
      <dgm:spPr/>
      <dgm:t>
        <a:bodyPr/>
        <a:lstStyle/>
        <a:p>
          <a:endParaRPr lang="en-US"/>
        </a:p>
      </dgm:t>
    </dgm:pt>
    <dgm:pt modelId="{FA1746D6-A1E3-48B5-8A12-D9D71CF43936}">
      <dgm:prSet/>
      <dgm:spPr/>
      <dgm:t>
        <a:bodyPr/>
        <a:lstStyle/>
        <a:p>
          <a:r>
            <a:rPr lang="en-US"/>
            <a:t>Risk Rating</a:t>
          </a:r>
        </a:p>
      </dgm:t>
    </dgm:pt>
    <dgm:pt modelId="{9147E392-25B2-4089-B99E-0E9B7C7D897C}" type="parTrans" cxnId="{5F7670FA-E05A-4D61-BBDA-00900A641683}">
      <dgm:prSet/>
      <dgm:spPr/>
      <dgm:t>
        <a:bodyPr/>
        <a:lstStyle/>
        <a:p>
          <a:endParaRPr lang="en-US"/>
        </a:p>
      </dgm:t>
    </dgm:pt>
    <dgm:pt modelId="{006D7207-0AA5-4692-8EA7-DA7B6033AC49}" type="sibTrans" cxnId="{5F7670FA-E05A-4D61-BBDA-00900A641683}">
      <dgm:prSet/>
      <dgm:spPr/>
      <dgm:t>
        <a:bodyPr/>
        <a:lstStyle/>
        <a:p>
          <a:endParaRPr lang="en-US"/>
        </a:p>
      </dgm:t>
    </dgm:pt>
    <dgm:pt modelId="{380583CA-6026-4622-A395-7B494737EFFD}">
      <dgm:prSet/>
      <dgm:spPr/>
      <dgm:t>
        <a:bodyPr/>
        <a:lstStyle/>
        <a:p>
          <a:r>
            <a:rPr lang="en-US"/>
            <a:t>Risk Control Measures</a:t>
          </a:r>
        </a:p>
      </dgm:t>
    </dgm:pt>
    <dgm:pt modelId="{1FE54132-26FD-49E1-8620-E2040E7D3681}" type="parTrans" cxnId="{CDC4E2CF-BF54-48C5-8B5C-EFAE6B7E1163}">
      <dgm:prSet/>
      <dgm:spPr/>
      <dgm:t>
        <a:bodyPr/>
        <a:lstStyle/>
        <a:p>
          <a:endParaRPr lang="en-US"/>
        </a:p>
      </dgm:t>
    </dgm:pt>
    <dgm:pt modelId="{038D9376-235C-426A-AE72-AEFD9F464C48}" type="sibTrans" cxnId="{CDC4E2CF-BF54-48C5-8B5C-EFAE6B7E1163}">
      <dgm:prSet/>
      <dgm:spPr/>
      <dgm:t>
        <a:bodyPr/>
        <a:lstStyle/>
        <a:p>
          <a:endParaRPr lang="en-US"/>
        </a:p>
      </dgm:t>
    </dgm:pt>
    <dgm:pt modelId="{647CE7DB-7152-4F8D-B5E0-D60041E42D2E}">
      <dgm:prSet/>
      <dgm:spPr/>
      <dgm:t>
        <a:bodyPr/>
        <a:lstStyle/>
        <a:p>
          <a:r>
            <a:rPr lang="en-US"/>
            <a:t>Risk Rating</a:t>
          </a:r>
        </a:p>
      </dgm:t>
    </dgm:pt>
    <dgm:pt modelId="{B829093D-2192-48B8-992D-953571EE2A78}" type="parTrans" cxnId="{8F20547B-79F1-493E-8DFE-3AF3A912458A}">
      <dgm:prSet/>
      <dgm:spPr/>
      <dgm:t>
        <a:bodyPr/>
        <a:lstStyle/>
        <a:p>
          <a:endParaRPr lang="en-US"/>
        </a:p>
      </dgm:t>
    </dgm:pt>
    <dgm:pt modelId="{3A3E67D3-281D-4B3E-AE9C-60AA2D7FAFC6}" type="sibTrans" cxnId="{8F20547B-79F1-493E-8DFE-3AF3A912458A}">
      <dgm:prSet/>
      <dgm:spPr/>
      <dgm:t>
        <a:bodyPr/>
        <a:lstStyle/>
        <a:p>
          <a:endParaRPr lang="en-US"/>
        </a:p>
      </dgm:t>
    </dgm:pt>
    <dgm:pt modelId="{8A4F35BC-128F-4755-9A42-AE0A4F372BEF}">
      <dgm:prSet/>
      <dgm:spPr/>
      <dgm:t>
        <a:bodyPr/>
        <a:lstStyle/>
        <a:p>
          <a:r>
            <a:rPr lang="en-US"/>
            <a:t>Person Responsible</a:t>
          </a:r>
        </a:p>
      </dgm:t>
    </dgm:pt>
    <dgm:pt modelId="{F348CE06-2C00-4D82-9E8A-792C7E53EE29}" type="parTrans" cxnId="{F9E2DB1C-03B4-4CCC-8697-F09F9D189A03}">
      <dgm:prSet/>
      <dgm:spPr/>
      <dgm:t>
        <a:bodyPr/>
        <a:lstStyle/>
        <a:p>
          <a:endParaRPr lang="en-US"/>
        </a:p>
      </dgm:t>
    </dgm:pt>
    <dgm:pt modelId="{84BEAE5E-D1E8-4786-A741-EC17DC95E7D2}" type="sibTrans" cxnId="{F9E2DB1C-03B4-4CCC-8697-F09F9D189A03}">
      <dgm:prSet/>
      <dgm:spPr/>
      <dgm:t>
        <a:bodyPr/>
        <a:lstStyle/>
        <a:p>
          <a:endParaRPr lang="en-US"/>
        </a:p>
      </dgm:t>
    </dgm:pt>
    <dgm:pt modelId="{BEC0B0B1-55C9-4059-8A5F-3CF3DE65CC4C}">
      <dgm:prSet/>
      <dgm:spPr/>
      <dgm:t>
        <a:bodyPr/>
        <a:lstStyle/>
        <a:p>
          <a:r>
            <a:rPr lang="en-US"/>
            <a:t>Time Frame</a:t>
          </a:r>
        </a:p>
      </dgm:t>
    </dgm:pt>
    <dgm:pt modelId="{DCA9F92C-6956-4763-85F4-D0A2682AFDD4}" type="parTrans" cxnId="{02BD1691-433E-4667-A34C-358C53F0A2B3}">
      <dgm:prSet/>
      <dgm:spPr/>
      <dgm:t>
        <a:bodyPr/>
        <a:lstStyle/>
        <a:p>
          <a:endParaRPr lang="en-US"/>
        </a:p>
      </dgm:t>
    </dgm:pt>
    <dgm:pt modelId="{238B324C-1647-45B6-ADDA-77BD1F0A3802}" type="sibTrans" cxnId="{02BD1691-433E-4667-A34C-358C53F0A2B3}">
      <dgm:prSet/>
      <dgm:spPr/>
      <dgm:t>
        <a:bodyPr/>
        <a:lstStyle/>
        <a:p>
          <a:endParaRPr lang="en-US"/>
        </a:p>
      </dgm:t>
    </dgm:pt>
    <dgm:pt modelId="{09096D0E-BE3F-49A5-BBC6-0CAA151E2A47}" type="pres">
      <dgm:prSet presAssocID="{101B1FB2-1288-40E7-B1C1-BA53BB28E54F}" presName="vert0" presStyleCnt="0">
        <dgm:presLayoutVars>
          <dgm:dir/>
          <dgm:animOne val="branch"/>
          <dgm:animLvl val="lvl"/>
        </dgm:presLayoutVars>
      </dgm:prSet>
      <dgm:spPr/>
    </dgm:pt>
    <dgm:pt modelId="{E29ED557-5E0C-4E89-80BB-F5927058F067}" type="pres">
      <dgm:prSet presAssocID="{D58F460E-80AC-44D5-A006-A2820B0E06EB}" presName="thickLine" presStyleLbl="alignNode1" presStyleIdx="0" presStyleCnt="7"/>
      <dgm:spPr/>
    </dgm:pt>
    <dgm:pt modelId="{073864A3-EDF9-4788-A42D-DC359BAB2A5A}" type="pres">
      <dgm:prSet presAssocID="{D58F460E-80AC-44D5-A006-A2820B0E06EB}" presName="horz1" presStyleCnt="0"/>
      <dgm:spPr/>
    </dgm:pt>
    <dgm:pt modelId="{0F47BE70-597C-4CA8-83D8-0A1C49D4C1F8}" type="pres">
      <dgm:prSet presAssocID="{D58F460E-80AC-44D5-A006-A2820B0E06EB}" presName="tx1" presStyleLbl="revTx" presStyleIdx="0" presStyleCnt="7"/>
      <dgm:spPr/>
    </dgm:pt>
    <dgm:pt modelId="{A8BFE64F-34FD-4416-AEA7-35DC902761EC}" type="pres">
      <dgm:prSet presAssocID="{D58F460E-80AC-44D5-A006-A2820B0E06EB}" presName="vert1" presStyleCnt="0"/>
      <dgm:spPr/>
    </dgm:pt>
    <dgm:pt modelId="{30E0C24B-4F52-4033-BD5C-9CC3F11660FE}" type="pres">
      <dgm:prSet presAssocID="{9A9B8386-C174-4DF6-A09F-58AD5AA6A661}" presName="thickLine" presStyleLbl="alignNode1" presStyleIdx="1" presStyleCnt="7"/>
      <dgm:spPr/>
    </dgm:pt>
    <dgm:pt modelId="{D98BE134-2227-42FF-AFD2-DCA6F1FD0CBC}" type="pres">
      <dgm:prSet presAssocID="{9A9B8386-C174-4DF6-A09F-58AD5AA6A661}" presName="horz1" presStyleCnt="0"/>
      <dgm:spPr/>
    </dgm:pt>
    <dgm:pt modelId="{75C89230-08C2-49E4-A3C1-1DCD1477ABF5}" type="pres">
      <dgm:prSet presAssocID="{9A9B8386-C174-4DF6-A09F-58AD5AA6A661}" presName="tx1" presStyleLbl="revTx" presStyleIdx="1" presStyleCnt="7"/>
      <dgm:spPr/>
    </dgm:pt>
    <dgm:pt modelId="{D4C77E11-E1F1-47DC-B72B-CDF038848D3C}" type="pres">
      <dgm:prSet presAssocID="{9A9B8386-C174-4DF6-A09F-58AD5AA6A661}" presName="vert1" presStyleCnt="0"/>
      <dgm:spPr/>
    </dgm:pt>
    <dgm:pt modelId="{394E540A-CBDF-4611-B132-8F580921D55A}" type="pres">
      <dgm:prSet presAssocID="{FA1746D6-A1E3-48B5-8A12-D9D71CF43936}" presName="thickLine" presStyleLbl="alignNode1" presStyleIdx="2" presStyleCnt="7"/>
      <dgm:spPr/>
    </dgm:pt>
    <dgm:pt modelId="{716D025E-D2CF-44E4-B4C1-E743FFFB3AE9}" type="pres">
      <dgm:prSet presAssocID="{FA1746D6-A1E3-48B5-8A12-D9D71CF43936}" presName="horz1" presStyleCnt="0"/>
      <dgm:spPr/>
    </dgm:pt>
    <dgm:pt modelId="{CCE368A4-10BA-4157-B798-A63269AE7329}" type="pres">
      <dgm:prSet presAssocID="{FA1746D6-A1E3-48B5-8A12-D9D71CF43936}" presName="tx1" presStyleLbl="revTx" presStyleIdx="2" presStyleCnt="7"/>
      <dgm:spPr/>
    </dgm:pt>
    <dgm:pt modelId="{068CB3BA-66F0-4BB6-AA9C-5648AB75011A}" type="pres">
      <dgm:prSet presAssocID="{FA1746D6-A1E3-48B5-8A12-D9D71CF43936}" presName="vert1" presStyleCnt="0"/>
      <dgm:spPr/>
    </dgm:pt>
    <dgm:pt modelId="{5ED4D416-8181-4603-B00D-B49D41F2CA86}" type="pres">
      <dgm:prSet presAssocID="{380583CA-6026-4622-A395-7B494737EFFD}" presName="thickLine" presStyleLbl="alignNode1" presStyleIdx="3" presStyleCnt="7"/>
      <dgm:spPr/>
    </dgm:pt>
    <dgm:pt modelId="{59A080A0-C2ED-4CE4-BF1D-469CC34EC34A}" type="pres">
      <dgm:prSet presAssocID="{380583CA-6026-4622-A395-7B494737EFFD}" presName="horz1" presStyleCnt="0"/>
      <dgm:spPr/>
    </dgm:pt>
    <dgm:pt modelId="{E5009E43-81FB-47DB-ABF9-36101CCD52D1}" type="pres">
      <dgm:prSet presAssocID="{380583CA-6026-4622-A395-7B494737EFFD}" presName="tx1" presStyleLbl="revTx" presStyleIdx="3" presStyleCnt="7"/>
      <dgm:spPr/>
    </dgm:pt>
    <dgm:pt modelId="{9EEFD3B7-5F81-4BA3-A368-70B8D50F2278}" type="pres">
      <dgm:prSet presAssocID="{380583CA-6026-4622-A395-7B494737EFFD}" presName="vert1" presStyleCnt="0"/>
      <dgm:spPr/>
    </dgm:pt>
    <dgm:pt modelId="{B8CE55BB-2F44-494E-8BC3-25BC3462859C}" type="pres">
      <dgm:prSet presAssocID="{647CE7DB-7152-4F8D-B5E0-D60041E42D2E}" presName="thickLine" presStyleLbl="alignNode1" presStyleIdx="4" presStyleCnt="7"/>
      <dgm:spPr/>
    </dgm:pt>
    <dgm:pt modelId="{8B54D302-B673-4FDB-BC3C-102D548FC049}" type="pres">
      <dgm:prSet presAssocID="{647CE7DB-7152-4F8D-B5E0-D60041E42D2E}" presName="horz1" presStyleCnt="0"/>
      <dgm:spPr/>
    </dgm:pt>
    <dgm:pt modelId="{FB26D43D-017F-4AF5-98AC-84EC7E7E16C8}" type="pres">
      <dgm:prSet presAssocID="{647CE7DB-7152-4F8D-B5E0-D60041E42D2E}" presName="tx1" presStyleLbl="revTx" presStyleIdx="4" presStyleCnt="7"/>
      <dgm:spPr/>
    </dgm:pt>
    <dgm:pt modelId="{0DA0CB25-D66F-477C-8922-BC26A5B0FD4A}" type="pres">
      <dgm:prSet presAssocID="{647CE7DB-7152-4F8D-B5E0-D60041E42D2E}" presName="vert1" presStyleCnt="0"/>
      <dgm:spPr/>
    </dgm:pt>
    <dgm:pt modelId="{429B3924-CD00-4894-9064-A8DBC9F54F6E}" type="pres">
      <dgm:prSet presAssocID="{8A4F35BC-128F-4755-9A42-AE0A4F372BEF}" presName="thickLine" presStyleLbl="alignNode1" presStyleIdx="5" presStyleCnt="7"/>
      <dgm:spPr/>
    </dgm:pt>
    <dgm:pt modelId="{B99B0634-3F52-4D9B-95E9-F5EF4E8EE78A}" type="pres">
      <dgm:prSet presAssocID="{8A4F35BC-128F-4755-9A42-AE0A4F372BEF}" presName="horz1" presStyleCnt="0"/>
      <dgm:spPr/>
    </dgm:pt>
    <dgm:pt modelId="{1279C068-85A0-4DDA-823C-387223ACFDA4}" type="pres">
      <dgm:prSet presAssocID="{8A4F35BC-128F-4755-9A42-AE0A4F372BEF}" presName="tx1" presStyleLbl="revTx" presStyleIdx="5" presStyleCnt="7"/>
      <dgm:spPr/>
    </dgm:pt>
    <dgm:pt modelId="{1EF9A6E7-BAA9-4295-8A17-F3C134F844D0}" type="pres">
      <dgm:prSet presAssocID="{8A4F35BC-128F-4755-9A42-AE0A4F372BEF}" presName="vert1" presStyleCnt="0"/>
      <dgm:spPr/>
    </dgm:pt>
    <dgm:pt modelId="{7E318D28-6100-4AD1-B00A-488423609D48}" type="pres">
      <dgm:prSet presAssocID="{BEC0B0B1-55C9-4059-8A5F-3CF3DE65CC4C}" presName="thickLine" presStyleLbl="alignNode1" presStyleIdx="6" presStyleCnt="7"/>
      <dgm:spPr/>
    </dgm:pt>
    <dgm:pt modelId="{154F6DD2-8AF5-430D-A27D-D5473F2D576D}" type="pres">
      <dgm:prSet presAssocID="{BEC0B0B1-55C9-4059-8A5F-3CF3DE65CC4C}" presName="horz1" presStyleCnt="0"/>
      <dgm:spPr/>
    </dgm:pt>
    <dgm:pt modelId="{9743B5AA-25DD-48A8-A727-86174A09D8E0}" type="pres">
      <dgm:prSet presAssocID="{BEC0B0B1-55C9-4059-8A5F-3CF3DE65CC4C}" presName="tx1" presStyleLbl="revTx" presStyleIdx="6" presStyleCnt="7"/>
      <dgm:spPr/>
    </dgm:pt>
    <dgm:pt modelId="{A6E5E867-B081-4462-8FB5-5FA81718ADCC}" type="pres">
      <dgm:prSet presAssocID="{BEC0B0B1-55C9-4059-8A5F-3CF3DE65CC4C}" presName="vert1" presStyleCnt="0"/>
      <dgm:spPr/>
    </dgm:pt>
  </dgm:ptLst>
  <dgm:cxnLst>
    <dgm:cxn modelId="{49E5DE13-823E-4A08-8603-97725FBF6576}" type="presOf" srcId="{FA1746D6-A1E3-48B5-8A12-D9D71CF43936}" destId="{CCE368A4-10BA-4157-B798-A63269AE7329}" srcOrd="0" destOrd="0" presId="urn:microsoft.com/office/officeart/2008/layout/LinedList"/>
    <dgm:cxn modelId="{F9E2DB1C-03B4-4CCC-8697-F09F9D189A03}" srcId="{101B1FB2-1288-40E7-B1C1-BA53BB28E54F}" destId="{8A4F35BC-128F-4755-9A42-AE0A4F372BEF}" srcOrd="5" destOrd="0" parTransId="{F348CE06-2C00-4D82-9E8A-792C7E53EE29}" sibTransId="{84BEAE5E-D1E8-4786-A741-EC17DC95E7D2}"/>
    <dgm:cxn modelId="{D9B89A30-C643-4CCC-80BC-E551111F92C5}" type="presOf" srcId="{8A4F35BC-128F-4755-9A42-AE0A4F372BEF}" destId="{1279C068-85A0-4DDA-823C-387223ACFDA4}" srcOrd="0" destOrd="0" presId="urn:microsoft.com/office/officeart/2008/layout/LinedList"/>
    <dgm:cxn modelId="{D8D4EA30-FB4C-43DD-A35A-9E755EC3D2EB}" type="presOf" srcId="{101B1FB2-1288-40E7-B1C1-BA53BB28E54F}" destId="{09096D0E-BE3F-49A5-BBC6-0CAA151E2A47}" srcOrd="0" destOrd="0" presId="urn:microsoft.com/office/officeart/2008/layout/LinedList"/>
    <dgm:cxn modelId="{F57E8A3D-23DC-45BC-A042-3C094DECE15D}" type="presOf" srcId="{D58F460E-80AC-44D5-A006-A2820B0E06EB}" destId="{0F47BE70-597C-4CA8-83D8-0A1C49D4C1F8}" srcOrd="0" destOrd="0" presId="urn:microsoft.com/office/officeart/2008/layout/LinedList"/>
    <dgm:cxn modelId="{D81F4B66-BAA4-4DEA-B5F5-D7C47351CC62}" type="presOf" srcId="{647CE7DB-7152-4F8D-B5E0-D60041E42D2E}" destId="{FB26D43D-017F-4AF5-98AC-84EC7E7E16C8}" srcOrd="0" destOrd="0" presId="urn:microsoft.com/office/officeart/2008/layout/LinedList"/>
    <dgm:cxn modelId="{A0554358-C607-4B5A-B053-FC261690B73E}" srcId="{101B1FB2-1288-40E7-B1C1-BA53BB28E54F}" destId="{9A9B8386-C174-4DF6-A09F-58AD5AA6A661}" srcOrd="1" destOrd="0" parTransId="{C9D86273-4363-4244-B5B6-93657293742C}" sibTransId="{E5CC4770-BC3D-4345-91FA-5444E7B86C02}"/>
    <dgm:cxn modelId="{8F20547B-79F1-493E-8DFE-3AF3A912458A}" srcId="{101B1FB2-1288-40E7-B1C1-BA53BB28E54F}" destId="{647CE7DB-7152-4F8D-B5E0-D60041E42D2E}" srcOrd="4" destOrd="0" parTransId="{B829093D-2192-48B8-992D-953571EE2A78}" sibTransId="{3A3E67D3-281D-4B3E-AE9C-60AA2D7FAFC6}"/>
    <dgm:cxn modelId="{E5E95582-EC7A-4D24-8394-01AE77C30A39}" type="presOf" srcId="{BEC0B0B1-55C9-4059-8A5F-3CF3DE65CC4C}" destId="{9743B5AA-25DD-48A8-A727-86174A09D8E0}" srcOrd="0" destOrd="0" presId="urn:microsoft.com/office/officeart/2008/layout/LinedList"/>
    <dgm:cxn modelId="{054E0889-85D5-406C-A6E7-4C8FCE5A9850}" type="presOf" srcId="{9A9B8386-C174-4DF6-A09F-58AD5AA6A661}" destId="{75C89230-08C2-49E4-A3C1-1DCD1477ABF5}" srcOrd="0" destOrd="0" presId="urn:microsoft.com/office/officeart/2008/layout/LinedList"/>
    <dgm:cxn modelId="{02BD1691-433E-4667-A34C-358C53F0A2B3}" srcId="{101B1FB2-1288-40E7-B1C1-BA53BB28E54F}" destId="{BEC0B0B1-55C9-4059-8A5F-3CF3DE65CC4C}" srcOrd="6" destOrd="0" parTransId="{DCA9F92C-6956-4763-85F4-D0A2682AFDD4}" sibTransId="{238B324C-1647-45B6-ADDA-77BD1F0A3802}"/>
    <dgm:cxn modelId="{CDC4E2CF-BF54-48C5-8B5C-EFAE6B7E1163}" srcId="{101B1FB2-1288-40E7-B1C1-BA53BB28E54F}" destId="{380583CA-6026-4622-A395-7B494737EFFD}" srcOrd="3" destOrd="0" parTransId="{1FE54132-26FD-49E1-8620-E2040E7D3681}" sibTransId="{038D9376-235C-426A-AE72-AEFD9F464C48}"/>
    <dgm:cxn modelId="{D76224E8-BA5B-42C7-84AC-962FB2C0697E}" type="presOf" srcId="{380583CA-6026-4622-A395-7B494737EFFD}" destId="{E5009E43-81FB-47DB-ABF9-36101CCD52D1}" srcOrd="0" destOrd="0" presId="urn:microsoft.com/office/officeart/2008/layout/LinedList"/>
    <dgm:cxn modelId="{17611CEC-9872-44B8-9EE1-D32B62A51075}" srcId="{101B1FB2-1288-40E7-B1C1-BA53BB28E54F}" destId="{D58F460E-80AC-44D5-A006-A2820B0E06EB}" srcOrd="0" destOrd="0" parTransId="{A2AA44CC-4219-4E2E-B820-5EBB3356541A}" sibTransId="{E8E408DF-96CF-44A8-8E1F-529621518911}"/>
    <dgm:cxn modelId="{5F7670FA-E05A-4D61-BBDA-00900A641683}" srcId="{101B1FB2-1288-40E7-B1C1-BA53BB28E54F}" destId="{FA1746D6-A1E3-48B5-8A12-D9D71CF43936}" srcOrd="2" destOrd="0" parTransId="{9147E392-25B2-4089-B99E-0E9B7C7D897C}" sibTransId="{006D7207-0AA5-4692-8EA7-DA7B6033AC49}"/>
    <dgm:cxn modelId="{EA6B43DB-3E52-4E4E-96E6-252227D67290}" type="presParOf" srcId="{09096D0E-BE3F-49A5-BBC6-0CAA151E2A47}" destId="{E29ED557-5E0C-4E89-80BB-F5927058F067}" srcOrd="0" destOrd="0" presId="urn:microsoft.com/office/officeart/2008/layout/LinedList"/>
    <dgm:cxn modelId="{94501278-C02C-43AF-AB8C-4B30F290DE4D}" type="presParOf" srcId="{09096D0E-BE3F-49A5-BBC6-0CAA151E2A47}" destId="{073864A3-EDF9-4788-A42D-DC359BAB2A5A}" srcOrd="1" destOrd="0" presId="urn:microsoft.com/office/officeart/2008/layout/LinedList"/>
    <dgm:cxn modelId="{25C06309-F4D1-4691-847B-4498A682AA15}" type="presParOf" srcId="{073864A3-EDF9-4788-A42D-DC359BAB2A5A}" destId="{0F47BE70-597C-4CA8-83D8-0A1C49D4C1F8}" srcOrd="0" destOrd="0" presId="urn:microsoft.com/office/officeart/2008/layout/LinedList"/>
    <dgm:cxn modelId="{5D12BEC6-18D7-4A61-BB94-C85BAA782663}" type="presParOf" srcId="{073864A3-EDF9-4788-A42D-DC359BAB2A5A}" destId="{A8BFE64F-34FD-4416-AEA7-35DC902761EC}" srcOrd="1" destOrd="0" presId="urn:microsoft.com/office/officeart/2008/layout/LinedList"/>
    <dgm:cxn modelId="{C573A74F-1036-476E-A645-666E96F36AF9}" type="presParOf" srcId="{09096D0E-BE3F-49A5-BBC6-0CAA151E2A47}" destId="{30E0C24B-4F52-4033-BD5C-9CC3F11660FE}" srcOrd="2" destOrd="0" presId="urn:microsoft.com/office/officeart/2008/layout/LinedList"/>
    <dgm:cxn modelId="{36B2DFBB-9442-4728-B68B-9FC65C0580DA}" type="presParOf" srcId="{09096D0E-BE3F-49A5-BBC6-0CAA151E2A47}" destId="{D98BE134-2227-42FF-AFD2-DCA6F1FD0CBC}" srcOrd="3" destOrd="0" presId="urn:microsoft.com/office/officeart/2008/layout/LinedList"/>
    <dgm:cxn modelId="{05A07B91-130E-4378-8758-F3D13E0AA919}" type="presParOf" srcId="{D98BE134-2227-42FF-AFD2-DCA6F1FD0CBC}" destId="{75C89230-08C2-49E4-A3C1-1DCD1477ABF5}" srcOrd="0" destOrd="0" presId="urn:microsoft.com/office/officeart/2008/layout/LinedList"/>
    <dgm:cxn modelId="{960D2BB4-A438-4203-B6DC-5C2BF70D3799}" type="presParOf" srcId="{D98BE134-2227-42FF-AFD2-DCA6F1FD0CBC}" destId="{D4C77E11-E1F1-47DC-B72B-CDF038848D3C}" srcOrd="1" destOrd="0" presId="urn:microsoft.com/office/officeart/2008/layout/LinedList"/>
    <dgm:cxn modelId="{697CC2CE-5C1F-4AF6-B8B6-DB8B11216B81}" type="presParOf" srcId="{09096D0E-BE3F-49A5-BBC6-0CAA151E2A47}" destId="{394E540A-CBDF-4611-B132-8F580921D55A}" srcOrd="4" destOrd="0" presId="urn:microsoft.com/office/officeart/2008/layout/LinedList"/>
    <dgm:cxn modelId="{EBE342C8-5C36-4E94-B7A7-4168A7001E6C}" type="presParOf" srcId="{09096D0E-BE3F-49A5-BBC6-0CAA151E2A47}" destId="{716D025E-D2CF-44E4-B4C1-E743FFFB3AE9}" srcOrd="5" destOrd="0" presId="urn:microsoft.com/office/officeart/2008/layout/LinedList"/>
    <dgm:cxn modelId="{6F8BDA22-4647-4CD7-A159-C5F3D7F5AC2B}" type="presParOf" srcId="{716D025E-D2CF-44E4-B4C1-E743FFFB3AE9}" destId="{CCE368A4-10BA-4157-B798-A63269AE7329}" srcOrd="0" destOrd="0" presId="urn:microsoft.com/office/officeart/2008/layout/LinedList"/>
    <dgm:cxn modelId="{3675ACA4-0396-42FA-A49C-C91E72E2DC1B}" type="presParOf" srcId="{716D025E-D2CF-44E4-B4C1-E743FFFB3AE9}" destId="{068CB3BA-66F0-4BB6-AA9C-5648AB75011A}" srcOrd="1" destOrd="0" presId="urn:microsoft.com/office/officeart/2008/layout/LinedList"/>
    <dgm:cxn modelId="{F224661A-B6EF-41FD-9BC4-6E3F2EE2AD8D}" type="presParOf" srcId="{09096D0E-BE3F-49A5-BBC6-0CAA151E2A47}" destId="{5ED4D416-8181-4603-B00D-B49D41F2CA86}" srcOrd="6" destOrd="0" presId="urn:microsoft.com/office/officeart/2008/layout/LinedList"/>
    <dgm:cxn modelId="{D980DD8C-7E7F-49F5-AFB0-0232260DAA8E}" type="presParOf" srcId="{09096D0E-BE3F-49A5-BBC6-0CAA151E2A47}" destId="{59A080A0-C2ED-4CE4-BF1D-469CC34EC34A}" srcOrd="7" destOrd="0" presId="urn:microsoft.com/office/officeart/2008/layout/LinedList"/>
    <dgm:cxn modelId="{39E1A492-C097-4665-B40C-289A759CA07E}" type="presParOf" srcId="{59A080A0-C2ED-4CE4-BF1D-469CC34EC34A}" destId="{E5009E43-81FB-47DB-ABF9-36101CCD52D1}" srcOrd="0" destOrd="0" presId="urn:microsoft.com/office/officeart/2008/layout/LinedList"/>
    <dgm:cxn modelId="{875D56DF-6253-4AE6-9D2C-53BEB1543078}" type="presParOf" srcId="{59A080A0-C2ED-4CE4-BF1D-469CC34EC34A}" destId="{9EEFD3B7-5F81-4BA3-A368-70B8D50F2278}" srcOrd="1" destOrd="0" presId="urn:microsoft.com/office/officeart/2008/layout/LinedList"/>
    <dgm:cxn modelId="{4DE7819E-8E22-4FB3-9F1C-675D280AE1C6}" type="presParOf" srcId="{09096D0E-BE3F-49A5-BBC6-0CAA151E2A47}" destId="{B8CE55BB-2F44-494E-8BC3-25BC3462859C}" srcOrd="8" destOrd="0" presId="urn:microsoft.com/office/officeart/2008/layout/LinedList"/>
    <dgm:cxn modelId="{0CD132EF-8BFB-4F55-B74C-573BA6C247D1}" type="presParOf" srcId="{09096D0E-BE3F-49A5-BBC6-0CAA151E2A47}" destId="{8B54D302-B673-4FDB-BC3C-102D548FC049}" srcOrd="9" destOrd="0" presId="urn:microsoft.com/office/officeart/2008/layout/LinedList"/>
    <dgm:cxn modelId="{E3A38E6C-750F-4F9D-879B-5DD37F1CB9FA}" type="presParOf" srcId="{8B54D302-B673-4FDB-BC3C-102D548FC049}" destId="{FB26D43D-017F-4AF5-98AC-84EC7E7E16C8}" srcOrd="0" destOrd="0" presId="urn:microsoft.com/office/officeart/2008/layout/LinedList"/>
    <dgm:cxn modelId="{CB21F1E7-0F93-46CE-B92C-DDD8452989E8}" type="presParOf" srcId="{8B54D302-B673-4FDB-BC3C-102D548FC049}" destId="{0DA0CB25-D66F-477C-8922-BC26A5B0FD4A}" srcOrd="1" destOrd="0" presId="urn:microsoft.com/office/officeart/2008/layout/LinedList"/>
    <dgm:cxn modelId="{C6761C04-F7A5-4ED8-A7D1-6D56D477D52B}" type="presParOf" srcId="{09096D0E-BE3F-49A5-BBC6-0CAA151E2A47}" destId="{429B3924-CD00-4894-9064-A8DBC9F54F6E}" srcOrd="10" destOrd="0" presId="urn:microsoft.com/office/officeart/2008/layout/LinedList"/>
    <dgm:cxn modelId="{07A780E5-0948-4BC0-8A10-8760BDA39DF2}" type="presParOf" srcId="{09096D0E-BE3F-49A5-BBC6-0CAA151E2A47}" destId="{B99B0634-3F52-4D9B-95E9-F5EF4E8EE78A}" srcOrd="11" destOrd="0" presId="urn:microsoft.com/office/officeart/2008/layout/LinedList"/>
    <dgm:cxn modelId="{BEF88478-3EE3-483A-B2A5-E3CFEA1D8A15}" type="presParOf" srcId="{B99B0634-3F52-4D9B-95E9-F5EF4E8EE78A}" destId="{1279C068-85A0-4DDA-823C-387223ACFDA4}" srcOrd="0" destOrd="0" presId="urn:microsoft.com/office/officeart/2008/layout/LinedList"/>
    <dgm:cxn modelId="{F3A4DDC5-ECAD-46B4-95AD-9286EC68A39C}" type="presParOf" srcId="{B99B0634-3F52-4D9B-95E9-F5EF4E8EE78A}" destId="{1EF9A6E7-BAA9-4295-8A17-F3C134F844D0}" srcOrd="1" destOrd="0" presId="urn:microsoft.com/office/officeart/2008/layout/LinedList"/>
    <dgm:cxn modelId="{E37C533C-3731-4E54-8B28-BA3436F523F0}" type="presParOf" srcId="{09096D0E-BE3F-49A5-BBC6-0CAA151E2A47}" destId="{7E318D28-6100-4AD1-B00A-488423609D48}" srcOrd="12" destOrd="0" presId="urn:microsoft.com/office/officeart/2008/layout/LinedList"/>
    <dgm:cxn modelId="{4F681449-22A5-4193-8F56-69A08A5FB039}" type="presParOf" srcId="{09096D0E-BE3F-49A5-BBC6-0CAA151E2A47}" destId="{154F6DD2-8AF5-430D-A27D-D5473F2D576D}" srcOrd="13" destOrd="0" presId="urn:microsoft.com/office/officeart/2008/layout/LinedList"/>
    <dgm:cxn modelId="{79E9117D-2430-466F-930A-3BE035711B81}" type="presParOf" srcId="{154F6DD2-8AF5-430D-A27D-D5473F2D576D}" destId="{9743B5AA-25DD-48A8-A727-86174A09D8E0}" srcOrd="0" destOrd="0" presId="urn:microsoft.com/office/officeart/2008/layout/LinedList"/>
    <dgm:cxn modelId="{33317DF5-6718-444E-9E64-8EA9643A7A78}" type="presParOf" srcId="{154F6DD2-8AF5-430D-A27D-D5473F2D576D}" destId="{A6E5E867-B081-4462-8FB5-5FA81718ADC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6DCB6C5D-9361-4D2F-BF7F-2D9B848BE02F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6CD28B3-A950-4277-94F7-AE22CA8ABD95}">
      <dgm:prSet/>
      <dgm:spPr/>
      <dgm:t>
        <a:bodyPr/>
        <a:lstStyle/>
        <a:p>
          <a:r>
            <a:rPr lang="en-US"/>
            <a:t>What are the risks or hazards?</a:t>
          </a:r>
        </a:p>
      </dgm:t>
    </dgm:pt>
    <dgm:pt modelId="{BF1C6F9B-9429-4EDE-8572-1E8B67AC6032}" type="parTrans" cxnId="{92D40951-D7B0-43FE-8D58-C95D4C6FEE4E}">
      <dgm:prSet/>
      <dgm:spPr/>
      <dgm:t>
        <a:bodyPr/>
        <a:lstStyle/>
        <a:p>
          <a:endParaRPr lang="en-US"/>
        </a:p>
      </dgm:t>
    </dgm:pt>
    <dgm:pt modelId="{AB5FC565-BFDC-4337-A522-6F4D90BEB88D}" type="sibTrans" cxnId="{92D40951-D7B0-43FE-8D58-C95D4C6FEE4E}">
      <dgm:prSet/>
      <dgm:spPr/>
      <dgm:t>
        <a:bodyPr/>
        <a:lstStyle/>
        <a:p>
          <a:endParaRPr lang="en-US"/>
        </a:p>
      </dgm:t>
    </dgm:pt>
    <dgm:pt modelId="{93B4F1D6-4E5F-467C-B5A2-C662F9951AF3}">
      <dgm:prSet/>
      <dgm:spPr/>
      <dgm:t>
        <a:bodyPr/>
        <a:lstStyle/>
        <a:p>
          <a:r>
            <a:rPr lang="en-US"/>
            <a:t>Who might be harmed and how?</a:t>
          </a:r>
        </a:p>
      </dgm:t>
    </dgm:pt>
    <dgm:pt modelId="{92730994-0FEA-4D76-8086-9635343981E0}" type="parTrans" cxnId="{A52D1ED8-BDC3-41B7-B529-9EAD06BA233B}">
      <dgm:prSet/>
      <dgm:spPr/>
      <dgm:t>
        <a:bodyPr/>
        <a:lstStyle/>
        <a:p>
          <a:endParaRPr lang="en-US"/>
        </a:p>
      </dgm:t>
    </dgm:pt>
    <dgm:pt modelId="{BFECD628-335D-4D8C-A21C-ADEC07537BFD}" type="sibTrans" cxnId="{A52D1ED8-BDC3-41B7-B529-9EAD06BA233B}">
      <dgm:prSet/>
      <dgm:spPr/>
      <dgm:t>
        <a:bodyPr/>
        <a:lstStyle/>
        <a:p>
          <a:endParaRPr lang="en-US"/>
        </a:p>
      </dgm:t>
    </dgm:pt>
    <dgm:pt modelId="{0875A484-A74C-48DB-81E4-33FE3F6CDAE7}">
      <dgm:prSet/>
      <dgm:spPr/>
      <dgm:t>
        <a:bodyPr/>
        <a:lstStyle/>
        <a:p>
          <a:r>
            <a:rPr lang="en-US"/>
            <a:t>What are you already doing to control the risks?</a:t>
          </a:r>
        </a:p>
      </dgm:t>
    </dgm:pt>
    <dgm:pt modelId="{EF0DB2A3-8C8E-49DB-ACEB-5841D7256721}" type="parTrans" cxnId="{B50D0228-320A-4546-8918-07DC4A3F06A0}">
      <dgm:prSet/>
      <dgm:spPr/>
      <dgm:t>
        <a:bodyPr/>
        <a:lstStyle/>
        <a:p>
          <a:endParaRPr lang="en-US"/>
        </a:p>
      </dgm:t>
    </dgm:pt>
    <dgm:pt modelId="{BACB09EC-DA17-4862-B608-6D601E6355F9}" type="sibTrans" cxnId="{B50D0228-320A-4546-8918-07DC4A3F06A0}">
      <dgm:prSet/>
      <dgm:spPr/>
      <dgm:t>
        <a:bodyPr/>
        <a:lstStyle/>
        <a:p>
          <a:endParaRPr lang="en-US"/>
        </a:p>
      </dgm:t>
    </dgm:pt>
    <dgm:pt modelId="{A61DC5E7-B509-4993-9A23-21037B1511BF}">
      <dgm:prSet/>
      <dgm:spPr/>
      <dgm:t>
        <a:bodyPr/>
        <a:lstStyle/>
        <a:p>
          <a:r>
            <a:rPr lang="en-US"/>
            <a:t>What further action do you need to take to control the risks?</a:t>
          </a:r>
        </a:p>
      </dgm:t>
    </dgm:pt>
    <dgm:pt modelId="{3C116E67-0020-40D9-BC0E-8B856627897F}" type="parTrans" cxnId="{26BB5334-391C-4DF9-9780-3AC836F3F092}">
      <dgm:prSet/>
      <dgm:spPr/>
      <dgm:t>
        <a:bodyPr/>
        <a:lstStyle/>
        <a:p>
          <a:endParaRPr lang="en-US"/>
        </a:p>
      </dgm:t>
    </dgm:pt>
    <dgm:pt modelId="{18FBACFE-6AB5-4C85-80CE-826A46E87193}" type="sibTrans" cxnId="{26BB5334-391C-4DF9-9780-3AC836F3F092}">
      <dgm:prSet/>
      <dgm:spPr/>
      <dgm:t>
        <a:bodyPr/>
        <a:lstStyle/>
        <a:p>
          <a:endParaRPr lang="en-US"/>
        </a:p>
      </dgm:t>
    </dgm:pt>
    <dgm:pt modelId="{DDFAF941-4698-41B0-905F-7542979D8259}">
      <dgm:prSet/>
      <dgm:spPr/>
      <dgm:t>
        <a:bodyPr/>
        <a:lstStyle/>
        <a:p>
          <a:r>
            <a:rPr lang="en-US"/>
            <a:t>Who needs to carry out the action?</a:t>
          </a:r>
        </a:p>
      </dgm:t>
    </dgm:pt>
    <dgm:pt modelId="{8BAEDA1F-5A5A-4C73-92C7-550A1A80899D}" type="parTrans" cxnId="{CDBF9D9F-16EB-4987-857D-0EF959FFE104}">
      <dgm:prSet/>
      <dgm:spPr/>
      <dgm:t>
        <a:bodyPr/>
        <a:lstStyle/>
        <a:p>
          <a:endParaRPr lang="en-US"/>
        </a:p>
      </dgm:t>
    </dgm:pt>
    <dgm:pt modelId="{1952658C-8E38-4199-B532-E12AFD8EFD6A}" type="sibTrans" cxnId="{CDBF9D9F-16EB-4987-857D-0EF959FFE104}">
      <dgm:prSet/>
      <dgm:spPr/>
      <dgm:t>
        <a:bodyPr/>
        <a:lstStyle/>
        <a:p>
          <a:endParaRPr lang="en-US"/>
        </a:p>
      </dgm:t>
    </dgm:pt>
    <dgm:pt modelId="{EAE7E61B-03D9-4761-995A-3DB1F24A2DEB}">
      <dgm:prSet/>
      <dgm:spPr/>
      <dgm:t>
        <a:bodyPr/>
        <a:lstStyle/>
        <a:p>
          <a:r>
            <a:rPr lang="en-US"/>
            <a:t>When is the action needed to be done by?</a:t>
          </a:r>
        </a:p>
      </dgm:t>
    </dgm:pt>
    <dgm:pt modelId="{99DFBBE0-9F20-4695-8942-B63BCE04F922}" type="parTrans" cxnId="{BF5D63F9-AF4E-4C45-A318-A30073DAE9AC}">
      <dgm:prSet/>
      <dgm:spPr/>
      <dgm:t>
        <a:bodyPr/>
        <a:lstStyle/>
        <a:p>
          <a:endParaRPr lang="en-US"/>
        </a:p>
      </dgm:t>
    </dgm:pt>
    <dgm:pt modelId="{14EA6FA8-339C-43C2-B26E-526169E0A68A}" type="sibTrans" cxnId="{BF5D63F9-AF4E-4C45-A318-A30073DAE9AC}">
      <dgm:prSet/>
      <dgm:spPr/>
      <dgm:t>
        <a:bodyPr/>
        <a:lstStyle/>
        <a:p>
          <a:endParaRPr lang="en-US"/>
        </a:p>
      </dgm:t>
    </dgm:pt>
    <dgm:pt modelId="{925628EF-3019-4F79-AD13-C4C08BB57BC2}">
      <dgm:prSet/>
      <dgm:spPr/>
      <dgm:t>
        <a:bodyPr/>
        <a:lstStyle/>
        <a:p>
          <a:r>
            <a:rPr lang="en-US"/>
            <a:t>Importance of Record Keeping - RA &amp; Training Records</a:t>
          </a:r>
        </a:p>
      </dgm:t>
    </dgm:pt>
    <dgm:pt modelId="{2282366C-B15C-4C79-B20C-CFA13B1145A7}" type="parTrans" cxnId="{A0707C00-F8F5-4739-BFE7-B1EC253AD827}">
      <dgm:prSet/>
      <dgm:spPr/>
      <dgm:t>
        <a:bodyPr/>
        <a:lstStyle/>
        <a:p>
          <a:endParaRPr lang="en-US"/>
        </a:p>
      </dgm:t>
    </dgm:pt>
    <dgm:pt modelId="{B715F22B-46ED-47AB-A6D2-A11121BF34AA}" type="sibTrans" cxnId="{A0707C00-F8F5-4739-BFE7-B1EC253AD827}">
      <dgm:prSet/>
      <dgm:spPr/>
      <dgm:t>
        <a:bodyPr/>
        <a:lstStyle/>
        <a:p>
          <a:endParaRPr lang="en-US"/>
        </a:p>
      </dgm:t>
    </dgm:pt>
    <dgm:pt modelId="{205AC273-08DF-4204-A2B2-9F082CE12924}" type="pres">
      <dgm:prSet presAssocID="{6DCB6C5D-9361-4D2F-BF7F-2D9B848BE02F}" presName="vert0" presStyleCnt="0">
        <dgm:presLayoutVars>
          <dgm:dir/>
          <dgm:animOne val="branch"/>
          <dgm:animLvl val="lvl"/>
        </dgm:presLayoutVars>
      </dgm:prSet>
      <dgm:spPr/>
    </dgm:pt>
    <dgm:pt modelId="{A319C56F-1525-44CE-954F-2C4E95C22819}" type="pres">
      <dgm:prSet presAssocID="{36CD28B3-A950-4277-94F7-AE22CA8ABD95}" presName="thickLine" presStyleLbl="alignNode1" presStyleIdx="0" presStyleCnt="7"/>
      <dgm:spPr/>
    </dgm:pt>
    <dgm:pt modelId="{B2C3DD88-AF9D-43E1-A26B-9017CA442292}" type="pres">
      <dgm:prSet presAssocID="{36CD28B3-A950-4277-94F7-AE22CA8ABD95}" presName="horz1" presStyleCnt="0"/>
      <dgm:spPr/>
    </dgm:pt>
    <dgm:pt modelId="{54241F53-8DE6-4AFA-B6EC-9BEF43CA67D2}" type="pres">
      <dgm:prSet presAssocID="{36CD28B3-A950-4277-94F7-AE22CA8ABD95}" presName="tx1" presStyleLbl="revTx" presStyleIdx="0" presStyleCnt="7"/>
      <dgm:spPr/>
    </dgm:pt>
    <dgm:pt modelId="{C3D0618E-D19D-4638-85FD-66F26E9C4B4C}" type="pres">
      <dgm:prSet presAssocID="{36CD28B3-A950-4277-94F7-AE22CA8ABD95}" presName="vert1" presStyleCnt="0"/>
      <dgm:spPr/>
    </dgm:pt>
    <dgm:pt modelId="{E44C548E-5F53-4108-8B15-EDBE4C859BEB}" type="pres">
      <dgm:prSet presAssocID="{93B4F1D6-4E5F-467C-B5A2-C662F9951AF3}" presName="thickLine" presStyleLbl="alignNode1" presStyleIdx="1" presStyleCnt="7"/>
      <dgm:spPr/>
    </dgm:pt>
    <dgm:pt modelId="{F2C12648-5084-47C6-888A-430E594BCB63}" type="pres">
      <dgm:prSet presAssocID="{93B4F1D6-4E5F-467C-B5A2-C662F9951AF3}" presName="horz1" presStyleCnt="0"/>
      <dgm:spPr/>
    </dgm:pt>
    <dgm:pt modelId="{61EC40C6-8910-4808-9F6A-73BE6649F71F}" type="pres">
      <dgm:prSet presAssocID="{93B4F1D6-4E5F-467C-B5A2-C662F9951AF3}" presName="tx1" presStyleLbl="revTx" presStyleIdx="1" presStyleCnt="7"/>
      <dgm:spPr/>
    </dgm:pt>
    <dgm:pt modelId="{23061641-3779-4BFE-A4BE-F0C97904A663}" type="pres">
      <dgm:prSet presAssocID="{93B4F1D6-4E5F-467C-B5A2-C662F9951AF3}" presName="vert1" presStyleCnt="0"/>
      <dgm:spPr/>
    </dgm:pt>
    <dgm:pt modelId="{8A2A0687-6834-4C69-ADD3-12DF08B7FEF6}" type="pres">
      <dgm:prSet presAssocID="{0875A484-A74C-48DB-81E4-33FE3F6CDAE7}" presName="thickLine" presStyleLbl="alignNode1" presStyleIdx="2" presStyleCnt="7"/>
      <dgm:spPr/>
    </dgm:pt>
    <dgm:pt modelId="{BC650C27-B1EC-4153-A11B-2A06D653B011}" type="pres">
      <dgm:prSet presAssocID="{0875A484-A74C-48DB-81E4-33FE3F6CDAE7}" presName="horz1" presStyleCnt="0"/>
      <dgm:spPr/>
    </dgm:pt>
    <dgm:pt modelId="{17D44EC3-EF33-4769-A45C-49E243CFA65E}" type="pres">
      <dgm:prSet presAssocID="{0875A484-A74C-48DB-81E4-33FE3F6CDAE7}" presName="tx1" presStyleLbl="revTx" presStyleIdx="2" presStyleCnt="7"/>
      <dgm:spPr/>
    </dgm:pt>
    <dgm:pt modelId="{2936A15B-668E-4091-BAC5-4ED95CC94853}" type="pres">
      <dgm:prSet presAssocID="{0875A484-A74C-48DB-81E4-33FE3F6CDAE7}" presName="vert1" presStyleCnt="0"/>
      <dgm:spPr/>
    </dgm:pt>
    <dgm:pt modelId="{B29C52D9-9AD4-433B-B440-82D659E035A7}" type="pres">
      <dgm:prSet presAssocID="{A61DC5E7-B509-4993-9A23-21037B1511BF}" presName="thickLine" presStyleLbl="alignNode1" presStyleIdx="3" presStyleCnt="7"/>
      <dgm:spPr/>
    </dgm:pt>
    <dgm:pt modelId="{33756231-1538-4FAF-B0C1-F45F053CE614}" type="pres">
      <dgm:prSet presAssocID="{A61DC5E7-B509-4993-9A23-21037B1511BF}" presName="horz1" presStyleCnt="0"/>
      <dgm:spPr/>
    </dgm:pt>
    <dgm:pt modelId="{4F35F56C-E001-48AC-BD24-B2D8110B560D}" type="pres">
      <dgm:prSet presAssocID="{A61DC5E7-B509-4993-9A23-21037B1511BF}" presName="tx1" presStyleLbl="revTx" presStyleIdx="3" presStyleCnt="7"/>
      <dgm:spPr/>
    </dgm:pt>
    <dgm:pt modelId="{98AD71D9-94D0-4650-B8CD-2B2307E3B296}" type="pres">
      <dgm:prSet presAssocID="{A61DC5E7-B509-4993-9A23-21037B1511BF}" presName="vert1" presStyleCnt="0"/>
      <dgm:spPr/>
    </dgm:pt>
    <dgm:pt modelId="{37412B58-0DE1-47A0-B3CD-4163270C5CBD}" type="pres">
      <dgm:prSet presAssocID="{DDFAF941-4698-41B0-905F-7542979D8259}" presName="thickLine" presStyleLbl="alignNode1" presStyleIdx="4" presStyleCnt="7"/>
      <dgm:spPr/>
    </dgm:pt>
    <dgm:pt modelId="{93D029A4-CBBE-4BA1-B808-A5727C7C04DA}" type="pres">
      <dgm:prSet presAssocID="{DDFAF941-4698-41B0-905F-7542979D8259}" presName="horz1" presStyleCnt="0"/>
      <dgm:spPr/>
    </dgm:pt>
    <dgm:pt modelId="{C587E9FD-C8D1-4A34-B7BD-2187546062BD}" type="pres">
      <dgm:prSet presAssocID="{DDFAF941-4698-41B0-905F-7542979D8259}" presName="tx1" presStyleLbl="revTx" presStyleIdx="4" presStyleCnt="7"/>
      <dgm:spPr/>
    </dgm:pt>
    <dgm:pt modelId="{9109A6A8-AF23-46B2-9F08-AC3F5872A3FF}" type="pres">
      <dgm:prSet presAssocID="{DDFAF941-4698-41B0-905F-7542979D8259}" presName="vert1" presStyleCnt="0"/>
      <dgm:spPr/>
    </dgm:pt>
    <dgm:pt modelId="{A184E3B6-B0EF-4096-BDF9-C8243B301BEE}" type="pres">
      <dgm:prSet presAssocID="{EAE7E61B-03D9-4761-995A-3DB1F24A2DEB}" presName="thickLine" presStyleLbl="alignNode1" presStyleIdx="5" presStyleCnt="7"/>
      <dgm:spPr/>
    </dgm:pt>
    <dgm:pt modelId="{9721671D-64EA-482D-81CC-C4437B379175}" type="pres">
      <dgm:prSet presAssocID="{EAE7E61B-03D9-4761-995A-3DB1F24A2DEB}" presName="horz1" presStyleCnt="0"/>
      <dgm:spPr/>
    </dgm:pt>
    <dgm:pt modelId="{68005A40-9646-47FF-A3E6-F19DFA4BEFEB}" type="pres">
      <dgm:prSet presAssocID="{EAE7E61B-03D9-4761-995A-3DB1F24A2DEB}" presName="tx1" presStyleLbl="revTx" presStyleIdx="5" presStyleCnt="7"/>
      <dgm:spPr/>
    </dgm:pt>
    <dgm:pt modelId="{5E65E388-A170-466F-8CE5-DCBE3EAA4287}" type="pres">
      <dgm:prSet presAssocID="{EAE7E61B-03D9-4761-995A-3DB1F24A2DEB}" presName="vert1" presStyleCnt="0"/>
      <dgm:spPr/>
    </dgm:pt>
    <dgm:pt modelId="{D939DC64-3DD1-4368-9C36-10B4CAE50BDA}" type="pres">
      <dgm:prSet presAssocID="{925628EF-3019-4F79-AD13-C4C08BB57BC2}" presName="thickLine" presStyleLbl="alignNode1" presStyleIdx="6" presStyleCnt="7"/>
      <dgm:spPr/>
    </dgm:pt>
    <dgm:pt modelId="{979C0717-157E-4CC2-9A2C-F4D1DC993F99}" type="pres">
      <dgm:prSet presAssocID="{925628EF-3019-4F79-AD13-C4C08BB57BC2}" presName="horz1" presStyleCnt="0"/>
      <dgm:spPr/>
    </dgm:pt>
    <dgm:pt modelId="{17DDFC51-7C97-4EBB-A02A-309B61568F17}" type="pres">
      <dgm:prSet presAssocID="{925628EF-3019-4F79-AD13-C4C08BB57BC2}" presName="tx1" presStyleLbl="revTx" presStyleIdx="6" presStyleCnt="7"/>
      <dgm:spPr/>
    </dgm:pt>
    <dgm:pt modelId="{5586D77A-34AE-4ACF-B04D-A5A17716A4E0}" type="pres">
      <dgm:prSet presAssocID="{925628EF-3019-4F79-AD13-C4C08BB57BC2}" presName="vert1" presStyleCnt="0"/>
      <dgm:spPr/>
    </dgm:pt>
  </dgm:ptLst>
  <dgm:cxnLst>
    <dgm:cxn modelId="{A0707C00-F8F5-4739-BFE7-B1EC253AD827}" srcId="{6DCB6C5D-9361-4D2F-BF7F-2D9B848BE02F}" destId="{925628EF-3019-4F79-AD13-C4C08BB57BC2}" srcOrd="6" destOrd="0" parTransId="{2282366C-B15C-4C79-B20C-CFA13B1145A7}" sibTransId="{B715F22B-46ED-47AB-A6D2-A11121BF34AA}"/>
    <dgm:cxn modelId="{5F6E0709-5412-4BAD-8C3A-7B5B937FC99E}" type="presOf" srcId="{6DCB6C5D-9361-4D2F-BF7F-2D9B848BE02F}" destId="{205AC273-08DF-4204-A2B2-9F082CE12924}" srcOrd="0" destOrd="0" presId="urn:microsoft.com/office/officeart/2008/layout/LinedList"/>
    <dgm:cxn modelId="{03C02427-8717-45F6-B68F-04410D912AD4}" type="presOf" srcId="{0875A484-A74C-48DB-81E4-33FE3F6CDAE7}" destId="{17D44EC3-EF33-4769-A45C-49E243CFA65E}" srcOrd="0" destOrd="0" presId="urn:microsoft.com/office/officeart/2008/layout/LinedList"/>
    <dgm:cxn modelId="{B50D0228-320A-4546-8918-07DC4A3F06A0}" srcId="{6DCB6C5D-9361-4D2F-BF7F-2D9B848BE02F}" destId="{0875A484-A74C-48DB-81E4-33FE3F6CDAE7}" srcOrd="2" destOrd="0" parTransId="{EF0DB2A3-8C8E-49DB-ACEB-5841D7256721}" sibTransId="{BACB09EC-DA17-4862-B608-6D601E6355F9}"/>
    <dgm:cxn modelId="{26BB5334-391C-4DF9-9780-3AC836F3F092}" srcId="{6DCB6C5D-9361-4D2F-BF7F-2D9B848BE02F}" destId="{A61DC5E7-B509-4993-9A23-21037B1511BF}" srcOrd="3" destOrd="0" parTransId="{3C116E67-0020-40D9-BC0E-8B856627897F}" sibTransId="{18FBACFE-6AB5-4C85-80CE-826A46E87193}"/>
    <dgm:cxn modelId="{FB19D266-E9BA-4DC9-BBE7-71FA6EE26154}" type="presOf" srcId="{36CD28B3-A950-4277-94F7-AE22CA8ABD95}" destId="{54241F53-8DE6-4AFA-B6EC-9BEF43CA67D2}" srcOrd="0" destOrd="0" presId="urn:microsoft.com/office/officeart/2008/layout/LinedList"/>
    <dgm:cxn modelId="{92D40951-D7B0-43FE-8D58-C95D4C6FEE4E}" srcId="{6DCB6C5D-9361-4D2F-BF7F-2D9B848BE02F}" destId="{36CD28B3-A950-4277-94F7-AE22CA8ABD95}" srcOrd="0" destOrd="0" parTransId="{BF1C6F9B-9429-4EDE-8572-1E8B67AC6032}" sibTransId="{AB5FC565-BFDC-4337-A522-6F4D90BEB88D}"/>
    <dgm:cxn modelId="{B4BA9F57-C96C-458C-9F69-2D2708226273}" type="presOf" srcId="{925628EF-3019-4F79-AD13-C4C08BB57BC2}" destId="{17DDFC51-7C97-4EBB-A02A-309B61568F17}" srcOrd="0" destOrd="0" presId="urn:microsoft.com/office/officeart/2008/layout/LinedList"/>
    <dgm:cxn modelId="{A2CEB45A-5792-444D-8455-320C7D414090}" type="presOf" srcId="{DDFAF941-4698-41B0-905F-7542979D8259}" destId="{C587E9FD-C8D1-4A34-B7BD-2187546062BD}" srcOrd="0" destOrd="0" presId="urn:microsoft.com/office/officeart/2008/layout/LinedList"/>
    <dgm:cxn modelId="{A9A1C585-A03E-4CF5-B200-86102727B5CB}" type="presOf" srcId="{EAE7E61B-03D9-4761-995A-3DB1F24A2DEB}" destId="{68005A40-9646-47FF-A3E6-F19DFA4BEFEB}" srcOrd="0" destOrd="0" presId="urn:microsoft.com/office/officeart/2008/layout/LinedList"/>
    <dgm:cxn modelId="{CDBF9D9F-16EB-4987-857D-0EF959FFE104}" srcId="{6DCB6C5D-9361-4D2F-BF7F-2D9B848BE02F}" destId="{DDFAF941-4698-41B0-905F-7542979D8259}" srcOrd="4" destOrd="0" parTransId="{8BAEDA1F-5A5A-4C73-92C7-550A1A80899D}" sibTransId="{1952658C-8E38-4199-B532-E12AFD8EFD6A}"/>
    <dgm:cxn modelId="{88D693A7-DFE5-4AD1-9E57-4B0EFCF0A311}" type="presOf" srcId="{A61DC5E7-B509-4993-9A23-21037B1511BF}" destId="{4F35F56C-E001-48AC-BD24-B2D8110B560D}" srcOrd="0" destOrd="0" presId="urn:microsoft.com/office/officeart/2008/layout/LinedList"/>
    <dgm:cxn modelId="{A52D1ED8-BDC3-41B7-B529-9EAD06BA233B}" srcId="{6DCB6C5D-9361-4D2F-BF7F-2D9B848BE02F}" destId="{93B4F1D6-4E5F-467C-B5A2-C662F9951AF3}" srcOrd="1" destOrd="0" parTransId="{92730994-0FEA-4D76-8086-9635343981E0}" sibTransId="{BFECD628-335D-4D8C-A21C-ADEC07537BFD}"/>
    <dgm:cxn modelId="{8A552DE3-A20A-4D3E-B46F-B86BC10B0ABA}" type="presOf" srcId="{93B4F1D6-4E5F-467C-B5A2-C662F9951AF3}" destId="{61EC40C6-8910-4808-9F6A-73BE6649F71F}" srcOrd="0" destOrd="0" presId="urn:microsoft.com/office/officeart/2008/layout/LinedList"/>
    <dgm:cxn modelId="{BF5D63F9-AF4E-4C45-A318-A30073DAE9AC}" srcId="{6DCB6C5D-9361-4D2F-BF7F-2D9B848BE02F}" destId="{EAE7E61B-03D9-4761-995A-3DB1F24A2DEB}" srcOrd="5" destOrd="0" parTransId="{99DFBBE0-9F20-4695-8942-B63BCE04F922}" sibTransId="{14EA6FA8-339C-43C2-B26E-526169E0A68A}"/>
    <dgm:cxn modelId="{E01DDA38-BF49-4F09-92D2-CAAB48A6EE1E}" type="presParOf" srcId="{205AC273-08DF-4204-A2B2-9F082CE12924}" destId="{A319C56F-1525-44CE-954F-2C4E95C22819}" srcOrd="0" destOrd="0" presId="urn:microsoft.com/office/officeart/2008/layout/LinedList"/>
    <dgm:cxn modelId="{5F5B82C5-1E0F-4804-8491-0E127584CEB7}" type="presParOf" srcId="{205AC273-08DF-4204-A2B2-9F082CE12924}" destId="{B2C3DD88-AF9D-43E1-A26B-9017CA442292}" srcOrd="1" destOrd="0" presId="urn:microsoft.com/office/officeart/2008/layout/LinedList"/>
    <dgm:cxn modelId="{EB2B6639-23D0-4866-9087-83E25D0C939F}" type="presParOf" srcId="{B2C3DD88-AF9D-43E1-A26B-9017CA442292}" destId="{54241F53-8DE6-4AFA-B6EC-9BEF43CA67D2}" srcOrd="0" destOrd="0" presId="urn:microsoft.com/office/officeart/2008/layout/LinedList"/>
    <dgm:cxn modelId="{D92D3980-CFB2-4F73-A5A9-2EBC99C3E0AD}" type="presParOf" srcId="{B2C3DD88-AF9D-43E1-A26B-9017CA442292}" destId="{C3D0618E-D19D-4638-85FD-66F26E9C4B4C}" srcOrd="1" destOrd="0" presId="urn:microsoft.com/office/officeart/2008/layout/LinedList"/>
    <dgm:cxn modelId="{5DCC4711-F1A9-40C5-93F9-89DC11586CFC}" type="presParOf" srcId="{205AC273-08DF-4204-A2B2-9F082CE12924}" destId="{E44C548E-5F53-4108-8B15-EDBE4C859BEB}" srcOrd="2" destOrd="0" presId="urn:microsoft.com/office/officeart/2008/layout/LinedList"/>
    <dgm:cxn modelId="{14B7ACE2-B71C-4F30-B947-8EB770693649}" type="presParOf" srcId="{205AC273-08DF-4204-A2B2-9F082CE12924}" destId="{F2C12648-5084-47C6-888A-430E594BCB63}" srcOrd="3" destOrd="0" presId="urn:microsoft.com/office/officeart/2008/layout/LinedList"/>
    <dgm:cxn modelId="{500F28D7-9756-45FA-8096-B109EC854514}" type="presParOf" srcId="{F2C12648-5084-47C6-888A-430E594BCB63}" destId="{61EC40C6-8910-4808-9F6A-73BE6649F71F}" srcOrd="0" destOrd="0" presId="urn:microsoft.com/office/officeart/2008/layout/LinedList"/>
    <dgm:cxn modelId="{DDA81029-C5E4-42DB-9584-613FAF3FC454}" type="presParOf" srcId="{F2C12648-5084-47C6-888A-430E594BCB63}" destId="{23061641-3779-4BFE-A4BE-F0C97904A663}" srcOrd="1" destOrd="0" presId="urn:microsoft.com/office/officeart/2008/layout/LinedList"/>
    <dgm:cxn modelId="{14BF3668-0140-4778-9DA0-5636D94D2CF7}" type="presParOf" srcId="{205AC273-08DF-4204-A2B2-9F082CE12924}" destId="{8A2A0687-6834-4C69-ADD3-12DF08B7FEF6}" srcOrd="4" destOrd="0" presId="urn:microsoft.com/office/officeart/2008/layout/LinedList"/>
    <dgm:cxn modelId="{75E5A21A-CE0D-4F63-86D2-D3144CC644DF}" type="presParOf" srcId="{205AC273-08DF-4204-A2B2-9F082CE12924}" destId="{BC650C27-B1EC-4153-A11B-2A06D653B011}" srcOrd="5" destOrd="0" presId="urn:microsoft.com/office/officeart/2008/layout/LinedList"/>
    <dgm:cxn modelId="{BC61DAFA-B756-41CD-BCDE-4DB5512A5FE5}" type="presParOf" srcId="{BC650C27-B1EC-4153-A11B-2A06D653B011}" destId="{17D44EC3-EF33-4769-A45C-49E243CFA65E}" srcOrd="0" destOrd="0" presId="urn:microsoft.com/office/officeart/2008/layout/LinedList"/>
    <dgm:cxn modelId="{78EB6298-15D5-448B-9646-06D3F8ECC5FB}" type="presParOf" srcId="{BC650C27-B1EC-4153-A11B-2A06D653B011}" destId="{2936A15B-668E-4091-BAC5-4ED95CC94853}" srcOrd="1" destOrd="0" presId="urn:microsoft.com/office/officeart/2008/layout/LinedList"/>
    <dgm:cxn modelId="{AD449A88-01E2-4807-A2BC-D4DE462CF677}" type="presParOf" srcId="{205AC273-08DF-4204-A2B2-9F082CE12924}" destId="{B29C52D9-9AD4-433B-B440-82D659E035A7}" srcOrd="6" destOrd="0" presId="urn:microsoft.com/office/officeart/2008/layout/LinedList"/>
    <dgm:cxn modelId="{D066B59E-F7C0-4F99-B8C3-BBF820B46D93}" type="presParOf" srcId="{205AC273-08DF-4204-A2B2-9F082CE12924}" destId="{33756231-1538-4FAF-B0C1-F45F053CE614}" srcOrd="7" destOrd="0" presId="urn:microsoft.com/office/officeart/2008/layout/LinedList"/>
    <dgm:cxn modelId="{9E0D7BA9-93D1-4FDF-94C5-7BF4D80DDE82}" type="presParOf" srcId="{33756231-1538-4FAF-B0C1-F45F053CE614}" destId="{4F35F56C-E001-48AC-BD24-B2D8110B560D}" srcOrd="0" destOrd="0" presId="urn:microsoft.com/office/officeart/2008/layout/LinedList"/>
    <dgm:cxn modelId="{AF7314D4-895D-47E1-96FC-B8CC0D4C7D6D}" type="presParOf" srcId="{33756231-1538-4FAF-B0C1-F45F053CE614}" destId="{98AD71D9-94D0-4650-B8CD-2B2307E3B296}" srcOrd="1" destOrd="0" presId="urn:microsoft.com/office/officeart/2008/layout/LinedList"/>
    <dgm:cxn modelId="{85B731D9-9395-4C82-8FA9-25B79BAA59A7}" type="presParOf" srcId="{205AC273-08DF-4204-A2B2-9F082CE12924}" destId="{37412B58-0DE1-47A0-B3CD-4163270C5CBD}" srcOrd="8" destOrd="0" presId="urn:microsoft.com/office/officeart/2008/layout/LinedList"/>
    <dgm:cxn modelId="{84EF4FAF-F5EF-4E9A-8A6A-8D6A89283C6C}" type="presParOf" srcId="{205AC273-08DF-4204-A2B2-9F082CE12924}" destId="{93D029A4-CBBE-4BA1-B808-A5727C7C04DA}" srcOrd="9" destOrd="0" presId="urn:microsoft.com/office/officeart/2008/layout/LinedList"/>
    <dgm:cxn modelId="{06BC9205-E5D5-4F58-8701-AAA70D54246C}" type="presParOf" srcId="{93D029A4-CBBE-4BA1-B808-A5727C7C04DA}" destId="{C587E9FD-C8D1-4A34-B7BD-2187546062BD}" srcOrd="0" destOrd="0" presId="urn:microsoft.com/office/officeart/2008/layout/LinedList"/>
    <dgm:cxn modelId="{11238732-05EB-409C-9476-7D0DEA7211E8}" type="presParOf" srcId="{93D029A4-CBBE-4BA1-B808-A5727C7C04DA}" destId="{9109A6A8-AF23-46B2-9F08-AC3F5872A3FF}" srcOrd="1" destOrd="0" presId="urn:microsoft.com/office/officeart/2008/layout/LinedList"/>
    <dgm:cxn modelId="{8E1B71C2-CE0E-4283-B2A4-D8E4693725CB}" type="presParOf" srcId="{205AC273-08DF-4204-A2B2-9F082CE12924}" destId="{A184E3B6-B0EF-4096-BDF9-C8243B301BEE}" srcOrd="10" destOrd="0" presId="urn:microsoft.com/office/officeart/2008/layout/LinedList"/>
    <dgm:cxn modelId="{9A31FD4D-DF2E-4DB4-A519-67C6BA0CE579}" type="presParOf" srcId="{205AC273-08DF-4204-A2B2-9F082CE12924}" destId="{9721671D-64EA-482D-81CC-C4437B379175}" srcOrd="11" destOrd="0" presId="urn:microsoft.com/office/officeart/2008/layout/LinedList"/>
    <dgm:cxn modelId="{ED110F7F-0B78-4570-95BF-87D204CE36A4}" type="presParOf" srcId="{9721671D-64EA-482D-81CC-C4437B379175}" destId="{68005A40-9646-47FF-A3E6-F19DFA4BEFEB}" srcOrd="0" destOrd="0" presId="urn:microsoft.com/office/officeart/2008/layout/LinedList"/>
    <dgm:cxn modelId="{7E69D89E-EA6D-4EC6-8CA2-98FAD9F7541C}" type="presParOf" srcId="{9721671D-64EA-482D-81CC-C4437B379175}" destId="{5E65E388-A170-466F-8CE5-DCBE3EAA4287}" srcOrd="1" destOrd="0" presId="urn:microsoft.com/office/officeart/2008/layout/LinedList"/>
    <dgm:cxn modelId="{32397FF5-ABF0-4809-B567-CF15DED249ED}" type="presParOf" srcId="{205AC273-08DF-4204-A2B2-9F082CE12924}" destId="{D939DC64-3DD1-4368-9C36-10B4CAE50BDA}" srcOrd="12" destOrd="0" presId="urn:microsoft.com/office/officeart/2008/layout/LinedList"/>
    <dgm:cxn modelId="{540A2063-2953-4B30-836C-7A73A412E599}" type="presParOf" srcId="{205AC273-08DF-4204-A2B2-9F082CE12924}" destId="{979C0717-157E-4CC2-9A2C-F4D1DC993F99}" srcOrd="13" destOrd="0" presId="urn:microsoft.com/office/officeart/2008/layout/LinedList"/>
    <dgm:cxn modelId="{40B6E873-90CD-40B8-A012-2F9BAEB6ECD4}" type="presParOf" srcId="{979C0717-157E-4CC2-9A2C-F4D1DC993F99}" destId="{17DDFC51-7C97-4EBB-A02A-309B61568F17}" srcOrd="0" destOrd="0" presId="urn:microsoft.com/office/officeart/2008/layout/LinedList"/>
    <dgm:cxn modelId="{9BC525AF-4A52-40C3-8DA8-B94BC0C720A8}" type="presParOf" srcId="{979C0717-157E-4CC2-9A2C-F4D1DC993F99}" destId="{5586D77A-34AE-4ACF-B04D-A5A17716A4E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A8089FC5-6B85-494D-A75E-E060DE48A005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3618A82-2148-4CE6-A9B4-F5BFF08D5246}">
      <dgm:prSet/>
      <dgm:spPr/>
      <dgm:t>
        <a:bodyPr/>
        <a:lstStyle/>
        <a:p>
          <a:r>
            <a:rPr lang="en-US"/>
            <a:t>Avoid the Risk - Changing Plans</a:t>
          </a:r>
        </a:p>
      </dgm:t>
    </dgm:pt>
    <dgm:pt modelId="{5553CDC7-2767-4314-98EA-C6FFFC45376B}" type="parTrans" cxnId="{3026F908-B6DD-416F-B517-5C516E79BFEC}">
      <dgm:prSet/>
      <dgm:spPr/>
      <dgm:t>
        <a:bodyPr/>
        <a:lstStyle/>
        <a:p>
          <a:endParaRPr lang="en-US"/>
        </a:p>
      </dgm:t>
    </dgm:pt>
    <dgm:pt modelId="{61FBDF1C-7DE8-4DD0-B755-F02171C2E2BF}" type="sibTrans" cxnId="{3026F908-B6DD-416F-B517-5C516E79BFEC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7B2B818D-BEF1-4183-B0FA-D9E7D6A4A292}">
      <dgm:prSet/>
      <dgm:spPr/>
      <dgm:t>
        <a:bodyPr/>
        <a:lstStyle/>
        <a:p>
          <a:r>
            <a:rPr lang="en-US"/>
            <a:t>Reduce the Risk - Equipment / Protection</a:t>
          </a:r>
        </a:p>
      </dgm:t>
    </dgm:pt>
    <dgm:pt modelId="{FDB2F5EB-0363-4A6C-855E-68B53D4B41DB}" type="parTrans" cxnId="{307B14CC-9478-4ED8-8CF3-4152981A6361}">
      <dgm:prSet/>
      <dgm:spPr/>
      <dgm:t>
        <a:bodyPr/>
        <a:lstStyle/>
        <a:p>
          <a:endParaRPr lang="en-US"/>
        </a:p>
      </dgm:t>
    </dgm:pt>
    <dgm:pt modelId="{C31E1B49-00B8-4C14-8013-CECAA754051B}" type="sibTrans" cxnId="{307B14CC-9478-4ED8-8CF3-4152981A6361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6EB61A15-55D2-45CD-BDA0-14B3250146B9}">
      <dgm:prSet/>
      <dgm:spPr/>
      <dgm:t>
        <a:bodyPr/>
        <a:lstStyle/>
        <a:p>
          <a:r>
            <a:rPr lang="en-US"/>
            <a:t>Transfer the Risk - Public Liability / Insurance</a:t>
          </a:r>
        </a:p>
      </dgm:t>
    </dgm:pt>
    <dgm:pt modelId="{33819A48-F701-472A-B284-D0B83F4BFE6D}" type="parTrans" cxnId="{C921EACA-9304-4A4B-A18D-941B76785A8C}">
      <dgm:prSet/>
      <dgm:spPr/>
      <dgm:t>
        <a:bodyPr/>
        <a:lstStyle/>
        <a:p>
          <a:endParaRPr lang="en-US"/>
        </a:p>
      </dgm:t>
    </dgm:pt>
    <dgm:pt modelId="{C7F33C15-449C-4CD1-AA62-000F2189D9B2}" type="sibTrans" cxnId="{C921EACA-9304-4A4B-A18D-941B76785A8C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6FE193B4-48BD-4D19-A992-D85CACC882F9}">
      <dgm:prSet/>
      <dgm:spPr/>
      <dgm:t>
        <a:bodyPr/>
        <a:lstStyle/>
        <a:p>
          <a:r>
            <a:rPr lang="en-US"/>
            <a:t>Retain the Risk - Acceptance</a:t>
          </a:r>
        </a:p>
      </dgm:t>
    </dgm:pt>
    <dgm:pt modelId="{64E5FF95-027D-46AB-9E83-484949E417BF}" type="parTrans" cxnId="{AEB121AC-C475-491E-95C3-9FEAE0050CE7}">
      <dgm:prSet/>
      <dgm:spPr/>
      <dgm:t>
        <a:bodyPr/>
        <a:lstStyle/>
        <a:p>
          <a:endParaRPr lang="en-US"/>
        </a:p>
      </dgm:t>
    </dgm:pt>
    <dgm:pt modelId="{20E5B3E9-4D2F-4A8F-B6C2-0CB99EEB5F12}" type="sibTrans" cxnId="{AEB121AC-C475-491E-95C3-9FEAE0050CE7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B8699568-EF68-4E8C-833C-408BC99A3212}" type="pres">
      <dgm:prSet presAssocID="{A8089FC5-6B85-494D-A75E-E060DE48A005}" presName="Name0" presStyleCnt="0">
        <dgm:presLayoutVars>
          <dgm:animLvl val="lvl"/>
          <dgm:resizeHandles val="exact"/>
        </dgm:presLayoutVars>
      </dgm:prSet>
      <dgm:spPr/>
    </dgm:pt>
    <dgm:pt modelId="{6973B9FE-34A0-48CC-BB45-AEA7B9647403}" type="pres">
      <dgm:prSet presAssocID="{43618A82-2148-4CE6-A9B4-F5BFF08D5246}" presName="compositeNode" presStyleCnt="0">
        <dgm:presLayoutVars>
          <dgm:bulletEnabled val="1"/>
        </dgm:presLayoutVars>
      </dgm:prSet>
      <dgm:spPr/>
    </dgm:pt>
    <dgm:pt modelId="{628686C4-CE6C-4BA6-A9C7-E0311B178434}" type="pres">
      <dgm:prSet presAssocID="{43618A82-2148-4CE6-A9B4-F5BFF08D5246}" presName="bgRect" presStyleLbl="bgAccFollowNode1" presStyleIdx="0" presStyleCnt="4"/>
      <dgm:spPr/>
    </dgm:pt>
    <dgm:pt modelId="{C520C4FD-3AB4-4F91-8EF4-7CF9D0EFC4FA}" type="pres">
      <dgm:prSet presAssocID="{61FBDF1C-7DE8-4DD0-B755-F02171C2E2BF}" presName="sibTransNodeCircle" presStyleLbl="alignNode1" presStyleIdx="0" presStyleCnt="8">
        <dgm:presLayoutVars>
          <dgm:chMax val="0"/>
          <dgm:bulletEnabled/>
        </dgm:presLayoutVars>
      </dgm:prSet>
      <dgm:spPr/>
    </dgm:pt>
    <dgm:pt modelId="{0DAA03BA-46BC-4F20-8C55-DC13A42E24D7}" type="pres">
      <dgm:prSet presAssocID="{43618A82-2148-4CE6-A9B4-F5BFF08D5246}" presName="bottomLine" presStyleLbl="alignNode1" presStyleIdx="1" presStyleCnt="8">
        <dgm:presLayoutVars/>
      </dgm:prSet>
      <dgm:spPr/>
    </dgm:pt>
    <dgm:pt modelId="{5BCA4FDE-2BB3-4FEA-928F-E1A702CFD279}" type="pres">
      <dgm:prSet presAssocID="{43618A82-2148-4CE6-A9B4-F5BFF08D5246}" presName="nodeText" presStyleLbl="bgAccFollowNode1" presStyleIdx="0" presStyleCnt="4">
        <dgm:presLayoutVars>
          <dgm:bulletEnabled val="1"/>
        </dgm:presLayoutVars>
      </dgm:prSet>
      <dgm:spPr/>
    </dgm:pt>
    <dgm:pt modelId="{7E6B172B-049D-4537-98B8-F1267C01760A}" type="pres">
      <dgm:prSet presAssocID="{61FBDF1C-7DE8-4DD0-B755-F02171C2E2BF}" presName="sibTrans" presStyleCnt="0"/>
      <dgm:spPr/>
    </dgm:pt>
    <dgm:pt modelId="{411FF6CA-6071-41ED-96C2-B2CE4C48F892}" type="pres">
      <dgm:prSet presAssocID="{7B2B818D-BEF1-4183-B0FA-D9E7D6A4A292}" presName="compositeNode" presStyleCnt="0">
        <dgm:presLayoutVars>
          <dgm:bulletEnabled val="1"/>
        </dgm:presLayoutVars>
      </dgm:prSet>
      <dgm:spPr/>
    </dgm:pt>
    <dgm:pt modelId="{24A0F7BE-B50B-483B-BD82-4527159BDF7D}" type="pres">
      <dgm:prSet presAssocID="{7B2B818D-BEF1-4183-B0FA-D9E7D6A4A292}" presName="bgRect" presStyleLbl="bgAccFollowNode1" presStyleIdx="1" presStyleCnt="4"/>
      <dgm:spPr/>
    </dgm:pt>
    <dgm:pt modelId="{949DDA6A-7595-4F1D-8037-337F3171E993}" type="pres">
      <dgm:prSet presAssocID="{C31E1B49-00B8-4C14-8013-CECAA754051B}" presName="sibTransNodeCircle" presStyleLbl="alignNode1" presStyleIdx="2" presStyleCnt="8">
        <dgm:presLayoutVars>
          <dgm:chMax val="0"/>
          <dgm:bulletEnabled/>
        </dgm:presLayoutVars>
      </dgm:prSet>
      <dgm:spPr/>
    </dgm:pt>
    <dgm:pt modelId="{ADB9E1D4-7FB7-4C50-A4FC-F6B40DA82505}" type="pres">
      <dgm:prSet presAssocID="{7B2B818D-BEF1-4183-B0FA-D9E7D6A4A292}" presName="bottomLine" presStyleLbl="alignNode1" presStyleIdx="3" presStyleCnt="8">
        <dgm:presLayoutVars/>
      </dgm:prSet>
      <dgm:spPr/>
    </dgm:pt>
    <dgm:pt modelId="{32D49A88-251F-40F7-B96E-FFC961C1B81E}" type="pres">
      <dgm:prSet presAssocID="{7B2B818D-BEF1-4183-B0FA-D9E7D6A4A292}" presName="nodeText" presStyleLbl="bgAccFollowNode1" presStyleIdx="1" presStyleCnt="4">
        <dgm:presLayoutVars>
          <dgm:bulletEnabled val="1"/>
        </dgm:presLayoutVars>
      </dgm:prSet>
      <dgm:spPr/>
    </dgm:pt>
    <dgm:pt modelId="{A97C01DD-5A62-4A9B-BE7D-82BDA5B061BA}" type="pres">
      <dgm:prSet presAssocID="{C31E1B49-00B8-4C14-8013-CECAA754051B}" presName="sibTrans" presStyleCnt="0"/>
      <dgm:spPr/>
    </dgm:pt>
    <dgm:pt modelId="{51DD8072-251D-43F4-B85D-833B12A42CE9}" type="pres">
      <dgm:prSet presAssocID="{6EB61A15-55D2-45CD-BDA0-14B3250146B9}" presName="compositeNode" presStyleCnt="0">
        <dgm:presLayoutVars>
          <dgm:bulletEnabled val="1"/>
        </dgm:presLayoutVars>
      </dgm:prSet>
      <dgm:spPr/>
    </dgm:pt>
    <dgm:pt modelId="{75BEA3F6-4387-47DE-97B9-4C43C9148056}" type="pres">
      <dgm:prSet presAssocID="{6EB61A15-55D2-45CD-BDA0-14B3250146B9}" presName="bgRect" presStyleLbl="bgAccFollowNode1" presStyleIdx="2" presStyleCnt="4"/>
      <dgm:spPr/>
    </dgm:pt>
    <dgm:pt modelId="{A14B97DC-7D2C-4FB9-8F58-3E8F40371546}" type="pres">
      <dgm:prSet presAssocID="{C7F33C15-449C-4CD1-AA62-000F2189D9B2}" presName="sibTransNodeCircle" presStyleLbl="alignNode1" presStyleIdx="4" presStyleCnt="8">
        <dgm:presLayoutVars>
          <dgm:chMax val="0"/>
          <dgm:bulletEnabled/>
        </dgm:presLayoutVars>
      </dgm:prSet>
      <dgm:spPr/>
    </dgm:pt>
    <dgm:pt modelId="{2FA27268-2CCB-4DDE-B56C-42B9295B627B}" type="pres">
      <dgm:prSet presAssocID="{6EB61A15-55D2-45CD-BDA0-14B3250146B9}" presName="bottomLine" presStyleLbl="alignNode1" presStyleIdx="5" presStyleCnt="8">
        <dgm:presLayoutVars/>
      </dgm:prSet>
      <dgm:spPr/>
    </dgm:pt>
    <dgm:pt modelId="{86D4AD3D-F9C7-4BB7-BF6D-82B7E2B93293}" type="pres">
      <dgm:prSet presAssocID="{6EB61A15-55D2-45CD-BDA0-14B3250146B9}" presName="nodeText" presStyleLbl="bgAccFollowNode1" presStyleIdx="2" presStyleCnt="4">
        <dgm:presLayoutVars>
          <dgm:bulletEnabled val="1"/>
        </dgm:presLayoutVars>
      </dgm:prSet>
      <dgm:spPr/>
    </dgm:pt>
    <dgm:pt modelId="{0D0002B2-BE2C-4AD9-BAF4-638E6D37AF92}" type="pres">
      <dgm:prSet presAssocID="{C7F33C15-449C-4CD1-AA62-000F2189D9B2}" presName="sibTrans" presStyleCnt="0"/>
      <dgm:spPr/>
    </dgm:pt>
    <dgm:pt modelId="{B9BF7B6A-68B4-42F1-B3AB-DAF89D55596D}" type="pres">
      <dgm:prSet presAssocID="{6FE193B4-48BD-4D19-A992-D85CACC882F9}" presName="compositeNode" presStyleCnt="0">
        <dgm:presLayoutVars>
          <dgm:bulletEnabled val="1"/>
        </dgm:presLayoutVars>
      </dgm:prSet>
      <dgm:spPr/>
    </dgm:pt>
    <dgm:pt modelId="{6FABD385-D739-452C-8313-1B42B48DF994}" type="pres">
      <dgm:prSet presAssocID="{6FE193B4-48BD-4D19-A992-D85CACC882F9}" presName="bgRect" presStyleLbl="bgAccFollowNode1" presStyleIdx="3" presStyleCnt="4"/>
      <dgm:spPr/>
    </dgm:pt>
    <dgm:pt modelId="{3871BEF3-1F00-4705-BDBA-372B82BCD4BB}" type="pres">
      <dgm:prSet presAssocID="{20E5B3E9-4D2F-4A8F-B6C2-0CB99EEB5F12}" presName="sibTransNodeCircle" presStyleLbl="alignNode1" presStyleIdx="6" presStyleCnt="8">
        <dgm:presLayoutVars>
          <dgm:chMax val="0"/>
          <dgm:bulletEnabled/>
        </dgm:presLayoutVars>
      </dgm:prSet>
      <dgm:spPr/>
    </dgm:pt>
    <dgm:pt modelId="{ADEFB295-EFA5-4779-B5E3-63701A00CFF1}" type="pres">
      <dgm:prSet presAssocID="{6FE193B4-48BD-4D19-A992-D85CACC882F9}" presName="bottomLine" presStyleLbl="alignNode1" presStyleIdx="7" presStyleCnt="8">
        <dgm:presLayoutVars/>
      </dgm:prSet>
      <dgm:spPr/>
    </dgm:pt>
    <dgm:pt modelId="{F142F708-2E23-4569-B251-734B85BB1210}" type="pres">
      <dgm:prSet presAssocID="{6FE193B4-48BD-4D19-A992-D85CACC882F9}" presName="nodeText" presStyleLbl="bgAccFollowNode1" presStyleIdx="3" presStyleCnt="4">
        <dgm:presLayoutVars>
          <dgm:bulletEnabled val="1"/>
        </dgm:presLayoutVars>
      </dgm:prSet>
      <dgm:spPr/>
    </dgm:pt>
  </dgm:ptLst>
  <dgm:cxnLst>
    <dgm:cxn modelId="{3026F908-B6DD-416F-B517-5C516E79BFEC}" srcId="{A8089FC5-6B85-494D-A75E-E060DE48A005}" destId="{43618A82-2148-4CE6-A9B4-F5BFF08D5246}" srcOrd="0" destOrd="0" parTransId="{5553CDC7-2767-4314-98EA-C6FFFC45376B}" sibTransId="{61FBDF1C-7DE8-4DD0-B755-F02171C2E2BF}"/>
    <dgm:cxn modelId="{612FC10B-4DB4-430C-9B18-5F2B360F3F6E}" type="presOf" srcId="{C7F33C15-449C-4CD1-AA62-000F2189D9B2}" destId="{A14B97DC-7D2C-4FB9-8F58-3E8F40371546}" srcOrd="0" destOrd="0" presId="urn:microsoft.com/office/officeart/2016/7/layout/BasicLinearProcessNumbered"/>
    <dgm:cxn modelId="{A7C4C727-C167-487D-850E-B81D07DB1EFC}" type="presOf" srcId="{C31E1B49-00B8-4C14-8013-CECAA754051B}" destId="{949DDA6A-7595-4F1D-8037-337F3171E993}" srcOrd="0" destOrd="0" presId="urn:microsoft.com/office/officeart/2016/7/layout/BasicLinearProcessNumbered"/>
    <dgm:cxn modelId="{1BB9C430-80E4-4A3F-B35C-F617F4D59B64}" type="presOf" srcId="{6EB61A15-55D2-45CD-BDA0-14B3250146B9}" destId="{86D4AD3D-F9C7-4BB7-BF6D-82B7E2B93293}" srcOrd="1" destOrd="0" presId="urn:microsoft.com/office/officeart/2016/7/layout/BasicLinearProcessNumbered"/>
    <dgm:cxn modelId="{2D7B185B-8BE2-4E93-8DE3-D87944C9A2FD}" type="presOf" srcId="{20E5B3E9-4D2F-4A8F-B6C2-0CB99EEB5F12}" destId="{3871BEF3-1F00-4705-BDBA-372B82BCD4BB}" srcOrd="0" destOrd="0" presId="urn:microsoft.com/office/officeart/2016/7/layout/BasicLinearProcessNumbered"/>
    <dgm:cxn modelId="{8F8A9E42-F076-4DF2-B92D-BCA6508E5179}" type="presOf" srcId="{43618A82-2148-4CE6-A9B4-F5BFF08D5246}" destId="{5BCA4FDE-2BB3-4FEA-928F-E1A702CFD279}" srcOrd="1" destOrd="0" presId="urn:microsoft.com/office/officeart/2016/7/layout/BasicLinearProcessNumbered"/>
    <dgm:cxn modelId="{E3F8E145-165A-473D-941F-F3AC0D4EB116}" type="presOf" srcId="{6FE193B4-48BD-4D19-A992-D85CACC882F9}" destId="{F142F708-2E23-4569-B251-734B85BB1210}" srcOrd="1" destOrd="0" presId="urn:microsoft.com/office/officeart/2016/7/layout/BasicLinearProcessNumbered"/>
    <dgm:cxn modelId="{23FFEA66-3458-49AB-9935-26BE5037F4CF}" type="presOf" srcId="{6FE193B4-48BD-4D19-A992-D85CACC882F9}" destId="{6FABD385-D739-452C-8313-1B42B48DF994}" srcOrd="0" destOrd="0" presId="urn:microsoft.com/office/officeart/2016/7/layout/BasicLinearProcessNumbered"/>
    <dgm:cxn modelId="{1389496E-29B9-4EBF-AD43-6EB335658124}" type="presOf" srcId="{7B2B818D-BEF1-4183-B0FA-D9E7D6A4A292}" destId="{24A0F7BE-B50B-483B-BD82-4527159BDF7D}" srcOrd="0" destOrd="0" presId="urn:microsoft.com/office/officeart/2016/7/layout/BasicLinearProcessNumbered"/>
    <dgm:cxn modelId="{1C806854-67ED-4096-8C60-60635D9A77F5}" type="presOf" srcId="{61FBDF1C-7DE8-4DD0-B755-F02171C2E2BF}" destId="{C520C4FD-3AB4-4F91-8EF4-7CF9D0EFC4FA}" srcOrd="0" destOrd="0" presId="urn:microsoft.com/office/officeart/2016/7/layout/BasicLinearProcessNumbered"/>
    <dgm:cxn modelId="{F64C2EAA-67A6-4652-903F-D22C2612420A}" type="presOf" srcId="{7B2B818D-BEF1-4183-B0FA-D9E7D6A4A292}" destId="{32D49A88-251F-40F7-B96E-FFC961C1B81E}" srcOrd="1" destOrd="0" presId="urn:microsoft.com/office/officeart/2016/7/layout/BasicLinearProcessNumbered"/>
    <dgm:cxn modelId="{AEB121AC-C475-491E-95C3-9FEAE0050CE7}" srcId="{A8089FC5-6B85-494D-A75E-E060DE48A005}" destId="{6FE193B4-48BD-4D19-A992-D85CACC882F9}" srcOrd="3" destOrd="0" parTransId="{64E5FF95-027D-46AB-9E83-484949E417BF}" sibTransId="{20E5B3E9-4D2F-4A8F-B6C2-0CB99EEB5F12}"/>
    <dgm:cxn modelId="{6560BCBA-28B8-4C34-ADC1-3FC44EFFAC7C}" type="presOf" srcId="{A8089FC5-6B85-494D-A75E-E060DE48A005}" destId="{B8699568-EF68-4E8C-833C-408BC99A3212}" srcOrd="0" destOrd="0" presId="urn:microsoft.com/office/officeart/2016/7/layout/BasicLinearProcessNumbered"/>
    <dgm:cxn modelId="{C921EACA-9304-4A4B-A18D-941B76785A8C}" srcId="{A8089FC5-6B85-494D-A75E-E060DE48A005}" destId="{6EB61A15-55D2-45CD-BDA0-14B3250146B9}" srcOrd="2" destOrd="0" parTransId="{33819A48-F701-472A-B284-D0B83F4BFE6D}" sibTransId="{C7F33C15-449C-4CD1-AA62-000F2189D9B2}"/>
    <dgm:cxn modelId="{307B14CC-9478-4ED8-8CF3-4152981A6361}" srcId="{A8089FC5-6B85-494D-A75E-E060DE48A005}" destId="{7B2B818D-BEF1-4183-B0FA-D9E7D6A4A292}" srcOrd="1" destOrd="0" parTransId="{FDB2F5EB-0363-4A6C-855E-68B53D4B41DB}" sibTransId="{C31E1B49-00B8-4C14-8013-CECAA754051B}"/>
    <dgm:cxn modelId="{2EC3FACC-9E5B-472D-BEAB-F42DF87A466A}" type="presOf" srcId="{43618A82-2148-4CE6-A9B4-F5BFF08D5246}" destId="{628686C4-CE6C-4BA6-A9C7-E0311B178434}" srcOrd="0" destOrd="0" presId="urn:microsoft.com/office/officeart/2016/7/layout/BasicLinearProcessNumbered"/>
    <dgm:cxn modelId="{AABAFFD5-DAB0-434C-9B67-F8A0DA4762ED}" type="presOf" srcId="{6EB61A15-55D2-45CD-BDA0-14B3250146B9}" destId="{75BEA3F6-4387-47DE-97B9-4C43C9148056}" srcOrd="0" destOrd="0" presId="urn:microsoft.com/office/officeart/2016/7/layout/BasicLinearProcessNumbered"/>
    <dgm:cxn modelId="{5052B8DD-8E25-4213-8DD4-6AF3B365C2FE}" type="presParOf" srcId="{B8699568-EF68-4E8C-833C-408BC99A3212}" destId="{6973B9FE-34A0-48CC-BB45-AEA7B9647403}" srcOrd="0" destOrd="0" presId="urn:microsoft.com/office/officeart/2016/7/layout/BasicLinearProcessNumbered"/>
    <dgm:cxn modelId="{4D65AD6D-07DA-4D18-B59C-DA0C2C6D4421}" type="presParOf" srcId="{6973B9FE-34A0-48CC-BB45-AEA7B9647403}" destId="{628686C4-CE6C-4BA6-A9C7-E0311B178434}" srcOrd="0" destOrd="0" presId="urn:microsoft.com/office/officeart/2016/7/layout/BasicLinearProcessNumbered"/>
    <dgm:cxn modelId="{61CE40B2-7972-439A-89A1-C13315C360AB}" type="presParOf" srcId="{6973B9FE-34A0-48CC-BB45-AEA7B9647403}" destId="{C520C4FD-3AB4-4F91-8EF4-7CF9D0EFC4FA}" srcOrd="1" destOrd="0" presId="urn:microsoft.com/office/officeart/2016/7/layout/BasicLinearProcessNumbered"/>
    <dgm:cxn modelId="{2690C3B4-DDC9-482A-B64A-FDB9794BE023}" type="presParOf" srcId="{6973B9FE-34A0-48CC-BB45-AEA7B9647403}" destId="{0DAA03BA-46BC-4F20-8C55-DC13A42E24D7}" srcOrd="2" destOrd="0" presId="urn:microsoft.com/office/officeart/2016/7/layout/BasicLinearProcessNumbered"/>
    <dgm:cxn modelId="{90477FAB-6A09-459A-BABD-2960123807D6}" type="presParOf" srcId="{6973B9FE-34A0-48CC-BB45-AEA7B9647403}" destId="{5BCA4FDE-2BB3-4FEA-928F-E1A702CFD279}" srcOrd="3" destOrd="0" presId="urn:microsoft.com/office/officeart/2016/7/layout/BasicLinearProcessNumbered"/>
    <dgm:cxn modelId="{AA788947-0014-406D-BDAF-22283E5AC3E6}" type="presParOf" srcId="{B8699568-EF68-4E8C-833C-408BC99A3212}" destId="{7E6B172B-049D-4537-98B8-F1267C01760A}" srcOrd="1" destOrd="0" presId="urn:microsoft.com/office/officeart/2016/7/layout/BasicLinearProcessNumbered"/>
    <dgm:cxn modelId="{4EF28978-39F5-4B0C-AED5-60AF07188DA6}" type="presParOf" srcId="{B8699568-EF68-4E8C-833C-408BC99A3212}" destId="{411FF6CA-6071-41ED-96C2-B2CE4C48F892}" srcOrd="2" destOrd="0" presId="urn:microsoft.com/office/officeart/2016/7/layout/BasicLinearProcessNumbered"/>
    <dgm:cxn modelId="{239F8210-78D6-4773-B131-22442A20422D}" type="presParOf" srcId="{411FF6CA-6071-41ED-96C2-B2CE4C48F892}" destId="{24A0F7BE-B50B-483B-BD82-4527159BDF7D}" srcOrd="0" destOrd="0" presId="urn:microsoft.com/office/officeart/2016/7/layout/BasicLinearProcessNumbered"/>
    <dgm:cxn modelId="{91EC18A5-F07C-48A6-B5FB-1511862130D3}" type="presParOf" srcId="{411FF6CA-6071-41ED-96C2-B2CE4C48F892}" destId="{949DDA6A-7595-4F1D-8037-337F3171E993}" srcOrd="1" destOrd="0" presId="urn:microsoft.com/office/officeart/2016/7/layout/BasicLinearProcessNumbered"/>
    <dgm:cxn modelId="{9D4CC1E8-3BEE-44E1-8848-4428DB3D9CFC}" type="presParOf" srcId="{411FF6CA-6071-41ED-96C2-B2CE4C48F892}" destId="{ADB9E1D4-7FB7-4C50-A4FC-F6B40DA82505}" srcOrd="2" destOrd="0" presId="urn:microsoft.com/office/officeart/2016/7/layout/BasicLinearProcessNumbered"/>
    <dgm:cxn modelId="{EB5A4F58-6CED-4478-B877-489C3C146444}" type="presParOf" srcId="{411FF6CA-6071-41ED-96C2-B2CE4C48F892}" destId="{32D49A88-251F-40F7-B96E-FFC961C1B81E}" srcOrd="3" destOrd="0" presId="urn:microsoft.com/office/officeart/2016/7/layout/BasicLinearProcessNumbered"/>
    <dgm:cxn modelId="{DD91DA43-8178-4FD6-9BDB-085971E768F9}" type="presParOf" srcId="{B8699568-EF68-4E8C-833C-408BC99A3212}" destId="{A97C01DD-5A62-4A9B-BE7D-82BDA5B061BA}" srcOrd="3" destOrd="0" presId="urn:microsoft.com/office/officeart/2016/7/layout/BasicLinearProcessNumbered"/>
    <dgm:cxn modelId="{2D45A50B-46CD-4727-9965-37441A7B5704}" type="presParOf" srcId="{B8699568-EF68-4E8C-833C-408BC99A3212}" destId="{51DD8072-251D-43F4-B85D-833B12A42CE9}" srcOrd="4" destOrd="0" presId="urn:microsoft.com/office/officeart/2016/7/layout/BasicLinearProcessNumbered"/>
    <dgm:cxn modelId="{9413AC21-23AB-4075-80F5-37908104A249}" type="presParOf" srcId="{51DD8072-251D-43F4-B85D-833B12A42CE9}" destId="{75BEA3F6-4387-47DE-97B9-4C43C9148056}" srcOrd="0" destOrd="0" presId="urn:microsoft.com/office/officeart/2016/7/layout/BasicLinearProcessNumbered"/>
    <dgm:cxn modelId="{41D21AA7-6B1F-4CEA-8124-087B21748CDC}" type="presParOf" srcId="{51DD8072-251D-43F4-B85D-833B12A42CE9}" destId="{A14B97DC-7D2C-4FB9-8F58-3E8F40371546}" srcOrd="1" destOrd="0" presId="urn:microsoft.com/office/officeart/2016/7/layout/BasicLinearProcessNumbered"/>
    <dgm:cxn modelId="{BC447E7A-9719-4933-B1CA-FEE6D4471CF6}" type="presParOf" srcId="{51DD8072-251D-43F4-B85D-833B12A42CE9}" destId="{2FA27268-2CCB-4DDE-B56C-42B9295B627B}" srcOrd="2" destOrd="0" presId="urn:microsoft.com/office/officeart/2016/7/layout/BasicLinearProcessNumbered"/>
    <dgm:cxn modelId="{CB4CBF28-78E9-4F17-AB30-775EF61BBCB4}" type="presParOf" srcId="{51DD8072-251D-43F4-B85D-833B12A42CE9}" destId="{86D4AD3D-F9C7-4BB7-BF6D-82B7E2B93293}" srcOrd="3" destOrd="0" presId="urn:microsoft.com/office/officeart/2016/7/layout/BasicLinearProcessNumbered"/>
    <dgm:cxn modelId="{7D236FE4-6B25-494D-B8A3-D5AB8EFCBFE0}" type="presParOf" srcId="{B8699568-EF68-4E8C-833C-408BC99A3212}" destId="{0D0002B2-BE2C-4AD9-BAF4-638E6D37AF92}" srcOrd="5" destOrd="0" presId="urn:microsoft.com/office/officeart/2016/7/layout/BasicLinearProcessNumbered"/>
    <dgm:cxn modelId="{2BC0D082-2430-4392-8202-52F2AC74DDCE}" type="presParOf" srcId="{B8699568-EF68-4E8C-833C-408BC99A3212}" destId="{B9BF7B6A-68B4-42F1-B3AB-DAF89D55596D}" srcOrd="6" destOrd="0" presId="urn:microsoft.com/office/officeart/2016/7/layout/BasicLinearProcessNumbered"/>
    <dgm:cxn modelId="{39C1C875-BED8-4FDE-B430-2099A1938EB5}" type="presParOf" srcId="{B9BF7B6A-68B4-42F1-B3AB-DAF89D55596D}" destId="{6FABD385-D739-452C-8313-1B42B48DF994}" srcOrd="0" destOrd="0" presId="urn:microsoft.com/office/officeart/2016/7/layout/BasicLinearProcessNumbered"/>
    <dgm:cxn modelId="{C5F848DB-029B-40B1-B349-64C48855A9C1}" type="presParOf" srcId="{B9BF7B6A-68B4-42F1-B3AB-DAF89D55596D}" destId="{3871BEF3-1F00-4705-BDBA-372B82BCD4BB}" srcOrd="1" destOrd="0" presId="urn:microsoft.com/office/officeart/2016/7/layout/BasicLinearProcessNumbered"/>
    <dgm:cxn modelId="{E14CD524-EC8C-4A9F-A16F-3C8FEAB4F0A4}" type="presParOf" srcId="{B9BF7B6A-68B4-42F1-B3AB-DAF89D55596D}" destId="{ADEFB295-EFA5-4779-B5E3-63701A00CFF1}" srcOrd="2" destOrd="0" presId="urn:microsoft.com/office/officeart/2016/7/layout/BasicLinearProcessNumbered"/>
    <dgm:cxn modelId="{7EE700FA-B7E8-430F-9503-9AC6EE4E4198}" type="presParOf" srcId="{B9BF7B6A-68B4-42F1-B3AB-DAF89D55596D}" destId="{F142F708-2E23-4569-B251-734B85BB1210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E00E7ECC-05F8-4B53-AAB6-41ED7483DFDF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226DB3F-6A5F-4DD9-951B-63CD2B92C81C}">
      <dgm:prSet/>
      <dgm:spPr/>
      <dgm:t>
        <a:bodyPr/>
        <a:lstStyle/>
        <a:p>
          <a:r>
            <a:rPr lang="en-US"/>
            <a:t>Event</a:t>
          </a:r>
        </a:p>
      </dgm:t>
    </dgm:pt>
    <dgm:pt modelId="{F4AE81BE-911E-422A-A3F8-FD77330A7DD9}" type="parTrans" cxnId="{DCF17E69-2B4B-43BD-874F-6C79D8B323B1}">
      <dgm:prSet/>
      <dgm:spPr/>
      <dgm:t>
        <a:bodyPr/>
        <a:lstStyle/>
        <a:p>
          <a:endParaRPr lang="en-US"/>
        </a:p>
      </dgm:t>
    </dgm:pt>
    <dgm:pt modelId="{0521826C-BE68-4B48-8356-FEA9F7F76DB6}" type="sibTrans" cxnId="{DCF17E69-2B4B-43BD-874F-6C79D8B323B1}">
      <dgm:prSet/>
      <dgm:spPr/>
      <dgm:t>
        <a:bodyPr/>
        <a:lstStyle/>
        <a:p>
          <a:endParaRPr lang="en-US"/>
        </a:p>
      </dgm:t>
    </dgm:pt>
    <dgm:pt modelId="{C4D621F7-BE35-4B2C-910D-238F25BAB4B9}">
      <dgm:prSet/>
      <dgm:spPr/>
      <dgm:t>
        <a:bodyPr/>
        <a:lstStyle/>
        <a:p>
          <a:r>
            <a:rPr lang="en-US"/>
            <a:t>Dates</a:t>
          </a:r>
        </a:p>
      </dgm:t>
    </dgm:pt>
    <dgm:pt modelId="{B9A645E8-A7D6-47D5-A8AF-0FD200647523}" type="parTrans" cxnId="{678370B7-5158-481A-BB06-9E41FF227E7A}">
      <dgm:prSet/>
      <dgm:spPr/>
      <dgm:t>
        <a:bodyPr/>
        <a:lstStyle/>
        <a:p>
          <a:endParaRPr lang="en-US"/>
        </a:p>
      </dgm:t>
    </dgm:pt>
    <dgm:pt modelId="{E6B7AC9A-F0F4-49CE-BB39-770C5961822B}" type="sibTrans" cxnId="{678370B7-5158-481A-BB06-9E41FF227E7A}">
      <dgm:prSet/>
      <dgm:spPr/>
      <dgm:t>
        <a:bodyPr/>
        <a:lstStyle/>
        <a:p>
          <a:endParaRPr lang="en-US"/>
        </a:p>
      </dgm:t>
    </dgm:pt>
    <dgm:pt modelId="{D5AA6E24-507D-4589-B81D-0690104A3BBD}">
      <dgm:prSet/>
      <dgm:spPr/>
      <dgm:t>
        <a:bodyPr/>
        <a:lstStyle/>
        <a:p>
          <a:r>
            <a:rPr lang="en-US"/>
            <a:t>Location / Venue - Directions / Post Code / What3Words</a:t>
          </a:r>
        </a:p>
      </dgm:t>
    </dgm:pt>
    <dgm:pt modelId="{59EC6AF9-ADA3-424B-BF71-81A2B9F79333}" type="parTrans" cxnId="{56E190A8-15FE-4B68-AEBE-4837D6FAFB25}">
      <dgm:prSet/>
      <dgm:spPr/>
      <dgm:t>
        <a:bodyPr/>
        <a:lstStyle/>
        <a:p>
          <a:endParaRPr lang="en-US"/>
        </a:p>
      </dgm:t>
    </dgm:pt>
    <dgm:pt modelId="{D2AC2E31-585E-4555-AB06-EFD29CDDDA88}" type="sibTrans" cxnId="{56E190A8-15FE-4B68-AEBE-4837D6FAFB25}">
      <dgm:prSet/>
      <dgm:spPr/>
      <dgm:t>
        <a:bodyPr/>
        <a:lstStyle/>
        <a:p>
          <a:endParaRPr lang="en-US"/>
        </a:p>
      </dgm:t>
    </dgm:pt>
    <dgm:pt modelId="{98A2EF35-A0EC-4A39-87F5-A994BA33E1FB}">
      <dgm:prSet/>
      <dgm:spPr/>
      <dgm:t>
        <a:bodyPr/>
        <a:lstStyle/>
        <a:p>
          <a:r>
            <a:rPr lang="en-US"/>
            <a:t>Participants</a:t>
          </a:r>
        </a:p>
      </dgm:t>
    </dgm:pt>
    <dgm:pt modelId="{E68B172E-10F1-4BEF-BEC9-BDCB8DB09C0C}" type="parTrans" cxnId="{E1361D4E-007A-481F-A0AB-B64B7F52C875}">
      <dgm:prSet/>
      <dgm:spPr/>
      <dgm:t>
        <a:bodyPr/>
        <a:lstStyle/>
        <a:p>
          <a:endParaRPr lang="en-US"/>
        </a:p>
      </dgm:t>
    </dgm:pt>
    <dgm:pt modelId="{83AC3DD6-2E44-4AF6-A29A-9FA68A61F82D}" type="sibTrans" cxnId="{E1361D4E-007A-481F-A0AB-B64B7F52C875}">
      <dgm:prSet/>
      <dgm:spPr/>
      <dgm:t>
        <a:bodyPr/>
        <a:lstStyle/>
        <a:p>
          <a:endParaRPr lang="en-US"/>
        </a:p>
      </dgm:t>
    </dgm:pt>
    <dgm:pt modelId="{2C273062-6F48-4155-B2C2-507908A505B8}">
      <dgm:prSet/>
      <dgm:spPr/>
      <dgm:t>
        <a:bodyPr/>
        <a:lstStyle/>
        <a:p>
          <a:r>
            <a:rPr lang="en-US"/>
            <a:t>Transport</a:t>
          </a:r>
        </a:p>
      </dgm:t>
    </dgm:pt>
    <dgm:pt modelId="{416E5923-D30B-4DE8-8668-A45CA0CF2426}" type="parTrans" cxnId="{D8B57CA8-5109-44CF-AF17-026413F16A30}">
      <dgm:prSet/>
      <dgm:spPr/>
      <dgm:t>
        <a:bodyPr/>
        <a:lstStyle/>
        <a:p>
          <a:endParaRPr lang="en-US"/>
        </a:p>
      </dgm:t>
    </dgm:pt>
    <dgm:pt modelId="{F2443D04-03B8-4D99-8194-4804088576EC}" type="sibTrans" cxnId="{D8B57CA8-5109-44CF-AF17-026413F16A30}">
      <dgm:prSet/>
      <dgm:spPr/>
      <dgm:t>
        <a:bodyPr/>
        <a:lstStyle/>
        <a:p>
          <a:endParaRPr lang="en-US"/>
        </a:p>
      </dgm:t>
    </dgm:pt>
    <dgm:pt modelId="{46BFB653-2094-4D02-9E96-486A2B55AD18}">
      <dgm:prSet/>
      <dgm:spPr/>
      <dgm:t>
        <a:bodyPr/>
        <a:lstStyle/>
        <a:p>
          <a:r>
            <a:rPr lang="en-US"/>
            <a:t>Equipment</a:t>
          </a:r>
        </a:p>
      </dgm:t>
    </dgm:pt>
    <dgm:pt modelId="{3AD74C53-4507-48E6-8354-6B29007D1EA5}" type="parTrans" cxnId="{F11C6A4F-A80F-4841-A7C5-553AC3E64793}">
      <dgm:prSet/>
      <dgm:spPr/>
      <dgm:t>
        <a:bodyPr/>
        <a:lstStyle/>
        <a:p>
          <a:endParaRPr lang="en-US"/>
        </a:p>
      </dgm:t>
    </dgm:pt>
    <dgm:pt modelId="{488715C8-08CA-4827-BF39-A87AD2BFB480}" type="sibTrans" cxnId="{F11C6A4F-A80F-4841-A7C5-553AC3E64793}">
      <dgm:prSet/>
      <dgm:spPr/>
      <dgm:t>
        <a:bodyPr/>
        <a:lstStyle/>
        <a:p>
          <a:endParaRPr lang="en-US"/>
        </a:p>
      </dgm:t>
    </dgm:pt>
    <dgm:pt modelId="{29E56351-F2FC-446E-8B0F-4F6040681D04}">
      <dgm:prSet/>
      <dgm:spPr/>
      <dgm:t>
        <a:bodyPr/>
        <a:lstStyle/>
        <a:p>
          <a:r>
            <a:rPr lang="en-US"/>
            <a:t>Activity</a:t>
          </a:r>
        </a:p>
      </dgm:t>
    </dgm:pt>
    <dgm:pt modelId="{2202A31C-D0B3-42AE-9C6C-F2D1FBBA802F}" type="parTrans" cxnId="{C4FFCB2B-3FE2-4639-BAAC-B5EA45EE1A26}">
      <dgm:prSet/>
      <dgm:spPr/>
      <dgm:t>
        <a:bodyPr/>
        <a:lstStyle/>
        <a:p>
          <a:endParaRPr lang="en-US"/>
        </a:p>
      </dgm:t>
    </dgm:pt>
    <dgm:pt modelId="{A09BB02C-B201-46D8-A2E9-3B7C936AF48F}" type="sibTrans" cxnId="{C4FFCB2B-3FE2-4639-BAAC-B5EA45EE1A26}">
      <dgm:prSet/>
      <dgm:spPr/>
      <dgm:t>
        <a:bodyPr/>
        <a:lstStyle/>
        <a:p>
          <a:endParaRPr lang="en-US"/>
        </a:p>
      </dgm:t>
    </dgm:pt>
    <dgm:pt modelId="{BA7EE4CC-2017-48B0-A2D6-CACF63A6E7AD}">
      <dgm:prSet/>
      <dgm:spPr/>
      <dgm:t>
        <a:bodyPr/>
        <a:lstStyle/>
        <a:p>
          <a:r>
            <a:rPr lang="en-US"/>
            <a:t>Staffing </a:t>
          </a:r>
        </a:p>
      </dgm:t>
    </dgm:pt>
    <dgm:pt modelId="{2ABF3ACA-4D41-4A75-B5D4-B096816F4DFB}" type="parTrans" cxnId="{26951A44-22FC-4103-BA2B-41ACD7BBD107}">
      <dgm:prSet/>
      <dgm:spPr/>
      <dgm:t>
        <a:bodyPr/>
        <a:lstStyle/>
        <a:p>
          <a:endParaRPr lang="en-US"/>
        </a:p>
      </dgm:t>
    </dgm:pt>
    <dgm:pt modelId="{BC6FA372-31E4-47F5-AE01-A6CB32D2FC40}" type="sibTrans" cxnId="{26951A44-22FC-4103-BA2B-41ACD7BBD107}">
      <dgm:prSet/>
      <dgm:spPr/>
      <dgm:t>
        <a:bodyPr/>
        <a:lstStyle/>
        <a:p>
          <a:endParaRPr lang="en-US"/>
        </a:p>
      </dgm:t>
    </dgm:pt>
    <dgm:pt modelId="{0E7A129A-D150-4814-A524-9394DBBE2B4E}">
      <dgm:prSet/>
      <dgm:spPr/>
      <dgm:t>
        <a:bodyPr/>
        <a:lstStyle/>
        <a:p>
          <a:r>
            <a:rPr lang="en-US"/>
            <a:t>Management</a:t>
          </a:r>
        </a:p>
      </dgm:t>
    </dgm:pt>
    <dgm:pt modelId="{40355A3C-9C16-4ACA-A378-1C1CACFB5BA3}" type="parTrans" cxnId="{738D861D-AA27-43C1-940E-E33AD2C5E7FE}">
      <dgm:prSet/>
      <dgm:spPr/>
      <dgm:t>
        <a:bodyPr/>
        <a:lstStyle/>
        <a:p>
          <a:endParaRPr lang="en-US"/>
        </a:p>
      </dgm:t>
    </dgm:pt>
    <dgm:pt modelId="{4A92C7D1-2978-42EB-A277-1FC7CD732C0A}" type="sibTrans" cxnId="{738D861D-AA27-43C1-940E-E33AD2C5E7FE}">
      <dgm:prSet/>
      <dgm:spPr/>
      <dgm:t>
        <a:bodyPr/>
        <a:lstStyle/>
        <a:p>
          <a:endParaRPr lang="en-US"/>
        </a:p>
      </dgm:t>
    </dgm:pt>
    <dgm:pt modelId="{2F6ADE98-3347-45D1-A564-C79211514F63}">
      <dgm:prSet/>
      <dgm:spPr/>
      <dgm:t>
        <a:bodyPr/>
        <a:lstStyle/>
        <a:p>
          <a:r>
            <a:rPr lang="en-US"/>
            <a:t>Operational Plan</a:t>
          </a:r>
        </a:p>
      </dgm:t>
    </dgm:pt>
    <dgm:pt modelId="{C62CA85F-04F5-4CDC-B203-C92733F1D2F8}" type="parTrans" cxnId="{20729743-743C-47F5-9990-DAAFD63C844E}">
      <dgm:prSet/>
      <dgm:spPr/>
      <dgm:t>
        <a:bodyPr/>
        <a:lstStyle/>
        <a:p>
          <a:endParaRPr lang="en-US"/>
        </a:p>
      </dgm:t>
    </dgm:pt>
    <dgm:pt modelId="{59A740C8-0DA5-4937-BC20-89A1B5A7F564}" type="sibTrans" cxnId="{20729743-743C-47F5-9990-DAAFD63C844E}">
      <dgm:prSet/>
      <dgm:spPr/>
      <dgm:t>
        <a:bodyPr/>
        <a:lstStyle/>
        <a:p>
          <a:endParaRPr lang="en-US"/>
        </a:p>
      </dgm:t>
    </dgm:pt>
    <dgm:pt modelId="{7D864CB8-B931-44AA-BBB5-3000DE2E2FEE}">
      <dgm:prSet/>
      <dgm:spPr/>
      <dgm:t>
        <a:bodyPr/>
        <a:lstStyle/>
        <a:p>
          <a:r>
            <a:rPr lang="en-US"/>
            <a:t>Training / Briefing</a:t>
          </a:r>
        </a:p>
      </dgm:t>
    </dgm:pt>
    <dgm:pt modelId="{6139298F-DFAA-4469-B252-99208F7D0693}" type="parTrans" cxnId="{62236859-4F2E-4789-81CE-A16DA1EF78AD}">
      <dgm:prSet/>
      <dgm:spPr/>
      <dgm:t>
        <a:bodyPr/>
        <a:lstStyle/>
        <a:p>
          <a:endParaRPr lang="en-US"/>
        </a:p>
      </dgm:t>
    </dgm:pt>
    <dgm:pt modelId="{EC1B551E-16FD-44F5-8DFF-C6219C239948}" type="sibTrans" cxnId="{62236859-4F2E-4789-81CE-A16DA1EF78AD}">
      <dgm:prSet/>
      <dgm:spPr/>
      <dgm:t>
        <a:bodyPr/>
        <a:lstStyle/>
        <a:p>
          <a:endParaRPr lang="en-US"/>
        </a:p>
      </dgm:t>
    </dgm:pt>
    <dgm:pt modelId="{3B2437F1-F8E8-49BE-858C-C5396A11286B}">
      <dgm:prSet/>
      <dgm:spPr/>
      <dgm:t>
        <a:bodyPr/>
        <a:lstStyle/>
        <a:p>
          <a:r>
            <a:rPr lang="en-US"/>
            <a:t>Paperwork / Consent Forms</a:t>
          </a:r>
        </a:p>
      </dgm:t>
    </dgm:pt>
    <dgm:pt modelId="{9C059148-35FE-4D08-9390-AE2F70942B2A}" type="parTrans" cxnId="{058436CA-1459-4071-9E50-0B4CBC3BEA08}">
      <dgm:prSet/>
      <dgm:spPr/>
      <dgm:t>
        <a:bodyPr/>
        <a:lstStyle/>
        <a:p>
          <a:endParaRPr lang="en-US"/>
        </a:p>
      </dgm:t>
    </dgm:pt>
    <dgm:pt modelId="{7B9EE246-CBB0-49BB-95CF-C4906BF316AA}" type="sibTrans" cxnId="{058436CA-1459-4071-9E50-0B4CBC3BEA08}">
      <dgm:prSet/>
      <dgm:spPr/>
      <dgm:t>
        <a:bodyPr/>
        <a:lstStyle/>
        <a:p>
          <a:endParaRPr lang="en-US"/>
        </a:p>
      </dgm:t>
    </dgm:pt>
    <dgm:pt modelId="{62E5C816-5BA8-433C-8689-9F2058A88AE1}">
      <dgm:prSet/>
      <dgm:spPr/>
      <dgm:t>
        <a:bodyPr/>
        <a:lstStyle/>
        <a:p>
          <a:r>
            <a:rPr lang="en-US"/>
            <a:t>Insurance</a:t>
          </a:r>
        </a:p>
      </dgm:t>
    </dgm:pt>
    <dgm:pt modelId="{51D24F7F-73D1-488F-B48C-3112FA561AFD}" type="parTrans" cxnId="{6EAAC13D-78FF-4B8E-81F4-36F4FA9823D8}">
      <dgm:prSet/>
      <dgm:spPr/>
      <dgm:t>
        <a:bodyPr/>
        <a:lstStyle/>
        <a:p>
          <a:endParaRPr lang="en-US"/>
        </a:p>
      </dgm:t>
    </dgm:pt>
    <dgm:pt modelId="{78CDB49F-74FE-4792-B5E5-EFD54124CFB7}" type="sibTrans" cxnId="{6EAAC13D-78FF-4B8E-81F4-36F4FA9823D8}">
      <dgm:prSet/>
      <dgm:spPr/>
      <dgm:t>
        <a:bodyPr/>
        <a:lstStyle/>
        <a:p>
          <a:endParaRPr lang="en-US"/>
        </a:p>
      </dgm:t>
    </dgm:pt>
    <dgm:pt modelId="{9E80FDB7-DD72-499E-8854-381BCF48B63C}">
      <dgm:prSet/>
      <dgm:spPr/>
      <dgm:t>
        <a:bodyPr/>
        <a:lstStyle/>
        <a:p>
          <a:r>
            <a:rPr lang="en-US"/>
            <a:t>Additional Info - PPE, Equipement, Environment, Supervision, Emergency Procedures, Risks/Hazards, Other</a:t>
          </a:r>
        </a:p>
      </dgm:t>
    </dgm:pt>
    <dgm:pt modelId="{EB1D7BF9-5131-4F8C-9D61-1CA9065E1B66}" type="parTrans" cxnId="{B8FB0491-A001-4563-BF10-F2647AF216DD}">
      <dgm:prSet/>
      <dgm:spPr/>
      <dgm:t>
        <a:bodyPr/>
        <a:lstStyle/>
        <a:p>
          <a:endParaRPr lang="en-US"/>
        </a:p>
      </dgm:t>
    </dgm:pt>
    <dgm:pt modelId="{9636D93E-1C1C-488B-ABA6-653A419BC438}" type="sibTrans" cxnId="{B8FB0491-A001-4563-BF10-F2647AF216DD}">
      <dgm:prSet/>
      <dgm:spPr/>
      <dgm:t>
        <a:bodyPr/>
        <a:lstStyle/>
        <a:p>
          <a:endParaRPr lang="en-US"/>
        </a:p>
      </dgm:t>
    </dgm:pt>
    <dgm:pt modelId="{C312B17E-7A3C-4F60-A934-588AC2796A55}" type="pres">
      <dgm:prSet presAssocID="{E00E7ECC-05F8-4B53-AAB6-41ED7483DFDF}" presName="diagram" presStyleCnt="0">
        <dgm:presLayoutVars>
          <dgm:dir/>
          <dgm:resizeHandles val="exact"/>
        </dgm:presLayoutVars>
      </dgm:prSet>
      <dgm:spPr/>
    </dgm:pt>
    <dgm:pt modelId="{31AE3998-A86B-4ABF-A373-F476D3D7D7E1}" type="pres">
      <dgm:prSet presAssocID="{2226DB3F-6A5F-4DD9-951B-63CD2B92C81C}" presName="node" presStyleLbl="node1" presStyleIdx="0" presStyleCnt="14">
        <dgm:presLayoutVars>
          <dgm:bulletEnabled val="1"/>
        </dgm:presLayoutVars>
      </dgm:prSet>
      <dgm:spPr/>
    </dgm:pt>
    <dgm:pt modelId="{D2EBE03D-660A-45FD-9533-B837B26593E3}" type="pres">
      <dgm:prSet presAssocID="{0521826C-BE68-4B48-8356-FEA9F7F76DB6}" presName="sibTrans" presStyleCnt="0"/>
      <dgm:spPr/>
    </dgm:pt>
    <dgm:pt modelId="{6818DFB5-FCD9-44EC-AD6A-3C7AE399C446}" type="pres">
      <dgm:prSet presAssocID="{C4D621F7-BE35-4B2C-910D-238F25BAB4B9}" presName="node" presStyleLbl="node1" presStyleIdx="1" presStyleCnt="14">
        <dgm:presLayoutVars>
          <dgm:bulletEnabled val="1"/>
        </dgm:presLayoutVars>
      </dgm:prSet>
      <dgm:spPr/>
    </dgm:pt>
    <dgm:pt modelId="{E3088D41-DDE3-425F-8A11-48255977EDE5}" type="pres">
      <dgm:prSet presAssocID="{E6B7AC9A-F0F4-49CE-BB39-770C5961822B}" presName="sibTrans" presStyleCnt="0"/>
      <dgm:spPr/>
    </dgm:pt>
    <dgm:pt modelId="{94FE5996-1A83-4847-8E41-8FEACB00DCFE}" type="pres">
      <dgm:prSet presAssocID="{D5AA6E24-507D-4589-B81D-0690104A3BBD}" presName="node" presStyleLbl="node1" presStyleIdx="2" presStyleCnt="14">
        <dgm:presLayoutVars>
          <dgm:bulletEnabled val="1"/>
        </dgm:presLayoutVars>
      </dgm:prSet>
      <dgm:spPr/>
    </dgm:pt>
    <dgm:pt modelId="{DA8FC393-1559-44F7-9179-9BFCAFB08C4C}" type="pres">
      <dgm:prSet presAssocID="{D2AC2E31-585E-4555-AB06-EFD29CDDDA88}" presName="sibTrans" presStyleCnt="0"/>
      <dgm:spPr/>
    </dgm:pt>
    <dgm:pt modelId="{3E54102C-F768-4E4C-AB82-9EFB3DD69D5E}" type="pres">
      <dgm:prSet presAssocID="{98A2EF35-A0EC-4A39-87F5-A994BA33E1FB}" presName="node" presStyleLbl="node1" presStyleIdx="3" presStyleCnt="14">
        <dgm:presLayoutVars>
          <dgm:bulletEnabled val="1"/>
        </dgm:presLayoutVars>
      </dgm:prSet>
      <dgm:spPr/>
    </dgm:pt>
    <dgm:pt modelId="{C44A192B-FB07-4306-BFAE-70D8E66558EE}" type="pres">
      <dgm:prSet presAssocID="{83AC3DD6-2E44-4AF6-A29A-9FA68A61F82D}" presName="sibTrans" presStyleCnt="0"/>
      <dgm:spPr/>
    </dgm:pt>
    <dgm:pt modelId="{5F759A1F-C4D3-4332-9347-F09EFA8DDD1D}" type="pres">
      <dgm:prSet presAssocID="{2C273062-6F48-4155-B2C2-507908A505B8}" presName="node" presStyleLbl="node1" presStyleIdx="4" presStyleCnt="14">
        <dgm:presLayoutVars>
          <dgm:bulletEnabled val="1"/>
        </dgm:presLayoutVars>
      </dgm:prSet>
      <dgm:spPr/>
    </dgm:pt>
    <dgm:pt modelId="{A603EF63-1609-4BEF-A536-C7372E34BF00}" type="pres">
      <dgm:prSet presAssocID="{F2443D04-03B8-4D99-8194-4804088576EC}" presName="sibTrans" presStyleCnt="0"/>
      <dgm:spPr/>
    </dgm:pt>
    <dgm:pt modelId="{3E3C1511-CDD9-4F99-9915-4A86FF0AE5F9}" type="pres">
      <dgm:prSet presAssocID="{46BFB653-2094-4D02-9E96-486A2B55AD18}" presName="node" presStyleLbl="node1" presStyleIdx="5" presStyleCnt="14">
        <dgm:presLayoutVars>
          <dgm:bulletEnabled val="1"/>
        </dgm:presLayoutVars>
      </dgm:prSet>
      <dgm:spPr/>
    </dgm:pt>
    <dgm:pt modelId="{4F1201AD-1502-4FE5-B182-95AF9BC4DAC1}" type="pres">
      <dgm:prSet presAssocID="{488715C8-08CA-4827-BF39-A87AD2BFB480}" presName="sibTrans" presStyleCnt="0"/>
      <dgm:spPr/>
    </dgm:pt>
    <dgm:pt modelId="{791FA2E7-1A4C-4FBA-8CD3-F290B1148415}" type="pres">
      <dgm:prSet presAssocID="{29E56351-F2FC-446E-8B0F-4F6040681D04}" presName="node" presStyleLbl="node1" presStyleIdx="6" presStyleCnt="14">
        <dgm:presLayoutVars>
          <dgm:bulletEnabled val="1"/>
        </dgm:presLayoutVars>
      </dgm:prSet>
      <dgm:spPr/>
    </dgm:pt>
    <dgm:pt modelId="{88825CF2-C94C-41BA-9B57-52886F4B308E}" type="pres">
      <dgm:prSet presAssocID="{A09BB02C-B201-46D8-A2E9-3B7C936AF48F}" presName="sibTrans" presStyleCnt="0"/>
      <dgm:spPr/>
    </dgm:pt>
    <dgm:pt modelId="{24CF06F1-7B89-4C8A-A784-1EE0CEF94A25}" type="pres">
      <dgm:prSet presAssocID="{BA7EE4CC-2017-48B0-A2D6-CACF63A6E7AD}" presName="node" presStyleLbl="node1" presStyleIdx="7" presStyleCnt="14">
        <dgm:presLayoutVars>
          <dgm:bulletEnabled val="1"/>
        </dgm:presLayoutVars>
      </dgm:prSet>
      <dgm:spPr/>
    </dgm:pt>
    <dgm:pt modelId="{625E5DB6-D8D2-4D84-A58F-487BF6038176}" type="pres">
      <dgm:prSet presAssocID="{BC6FA372-31E4-47F5-AE01-A6CB32D2FC40}" presName="sibTrans" presStyleCnt="0"/>
      <dgm:spPr/>
    </dgm:pt>
    <dgm:pt modelId="{6D283F78-3932-4470-8810-9DECE598151E}" type="pres">
      <dgm:prSet presAssocID="{0E7A129A-D150-4814-A524-9394DBBE2B4E}" presName="node" presStyleLbl="node1" presStyleIdx="8" presStyleCnt="14">
        <dgm:presLayoutVars>
          <dgm:bulletEnabled val="1"/>
        </dgm:presLayoutVars>
      </dgm:prSet>
      <dgm:spPr/>
    </dgm:pt>
    <dgm:pt modelId="{D00D8172-0CC6-476B-B4B5-18632608FA71}" type="pres">
      <dgm:prSet presAssocID="{4A92C7D1-2978-42EB-A277-1FC7CD732C0A}" presName="sibTrans" presStyleCnt="0"/>
      <dgm:spPr/>
    </dgm:pt>
    <dgm:pt modelId="{E167FF10-585B-44F0-AA03-E3009879C04D}" type="pres">
      <dgm:prSet presAssocID="{2F6ADE98-3347-45D1-A564-C79211514F63}" presName="node" presStyleLbl="node1" presStyleIdx="9" presStyleCnt="14">
        <dgm:presLayoutVars>
          <dgm:bulletEnabled val="1"/>
        </dgm:presLayoutVars>
      </dgm:prSet>
      <dgm:spPr/>
    </dgm:pt>
    <dgm:pt modelId="{2F3F70B0-0295-45DF-9853-A9FD69B3408F}" type="pres">
      <dgm:prSet presAssocID="{59A740C8-0DA5-4937-BC20-89A1B5A7F564}" presName="sibTrans" presStyleCnt="0"/>
      <dgm:spPr/>
    </dgm:pt>
    <dgm:pt modelId="{7BC321F9-71C7-40AA-9562-2B340752C5EB}" type="pres">
      <dgm:prSet presAssocID="{7D864CB8-B931-44AA-BBB5-3000DE2E2FEE}" presName="node" presStyleLbl="node1" presStyleIdx="10" presStyleCnt="14">
        <dgm:presLayoutVars>
          <dgm:bulletEnabled val="1"/>
        </dgm:presLayoutVars>
      </dgm:prSet>
      <dgm:spPr/>
    </dgm:pt>
    <dgm:pt modelId="{67744625-1E5E-4143-989C-03D7F11FA095}" type="pres">
      <dgm:prSet presAssocID="{EC1B551E-16FD-44F5-8DFF-C6219C239948}" presName="sibTrans" presStyleCnt="0"/>
      <dgm:spPr/>
    </dgm:pt>
    <dgm:pt modelId="{F7CA3553-5AA6-446A-B922-15227BFFD181}" type="pres">
      <dgm:prSet presAssocID="{3B2437F1-F8E8-49BE-858C-C5396A11286B}" presName="node" presStyleLbl="node1" presStyleIdx="11" presStyleCnt="14">
        <dgm:presLayoutVars>
          <dgm:bulletEnabled val="1"/>
        </dgm:presLayoutVars>
      </dgm:prSet>
      <dgm:spPr/>
    </dgm:pt>
    <dgm:pt modelId="{04EBB941-8703-4A3B-BBD6-AF42343D5C7F}" type="pres">
      <dgm:prSet presAssocID="{7B9EE246-CBB0-49BB-95CF-C4906BF316AA}" presName="sibTrans" presStyleCnt="0"/>
      <dgm:spPr/>
    </dgm:pt>
    <dgm:pt modelId="{88A735F3-22E2-4AE7-A638-73CEDA222F4A}" type="pres">
      <dgm:prSet presAssocID="{62E5C816-5BA8-433C-8689-9F2058A88AE1}" presName="node" presStyleLbl="node1" presStyleIdx="12" presStyleCnt="14">
        <dgm:presLayoutVars>
          <dgm:bulletEnabled val="1"/>
        </dgm:presLayoutVars>
      </dgm:prSet>
      <dgm:spPr/>
    </dgm:pt>
    <dgm:pt modelId="{DF6D6550-9409-4915-ACD0-3F5A9CCFA125}" type="pres">
      <dgm:prSet presAssocID="{78CDB49F-74FE-4792-B5E5-EFD54124CFB7}" presName="sibTrans" presStyleCnt="0"/>
      <dgm:spPr/>
    </dgm:pt>
    <dgm:pt modelId="{5EE29B81-DF80-415D-8CA1-A76478A4F567}" type="pres">
      <dgm:prSet presAssocID="{9E80FDB7-DD72-499E-8854-381BCF48B63C}" presName="node" presStyleLbl="node1" presStyleIdx="13" presStyleCnt="14">
        <dgm:presLayoutVars>
          <dgm:bulletEnabled val="1"/>
        </dgm:presLayoutVars>
      </dgm:prSet>
      <dgm:spPr/>
    </dgm:pt>
  </dgm:ptLst>
  <dgm:cxnLst>
    <dgm:cxn modelId="{C5B1CA15-573F-4F1B-AEAE-002648942E6E}" type="presOf" srcId="{2226DB3F-6A5F-4DD9-951B-63CD2B92C81C}" destId="{31AE3998-A86B-4ABF-A373-F476D3D7D7E1}" srcOrd="0" destOrd="0" presId="urn:microsoft.com/office/officeart/2005/8/layout/default"/>
    <dgm:cxn modelId="{738D861D-AA27-43C1-940E-E33AD2C5E7FE}" srcId="{E00E7ECC-05F8-4B53-AAB6-41ED7483DFDF}" destId="{0E7A129A-D150-4814-A524-9394DBBE2B4E}" srcOrd="8" destOrd="0" parTransId="{40355A3C-9C16-4ACA-A378-1C1CACFB5BA3}" sibTransId="{4A92C7D1-2978-42EB-A277-1FC7CD732C0A}"/>
    <dgm:cxn modelId="{DC186C27-0AFE-4F17-98B8-2225E0567C88}" type="presOf" srcId="{3B2437F1-F8E8-49BE-858C-C5396A11286B}" destId="{F7CA3553-5AA6-446A-B922-15227BFFD181}" srcOrd="0" destOrd="0" presId="urn:microsoft.com/office/officeart/2005/8/layout/default"/>
    <dgm:cxn modelId="{C4FFCB2B-3FE2-4639-BAAC-B5EA45EE1A26}" srcId="{E00E7ECC-05F8-4B53-AAB6-41ED7483DFDF}" destId="{29E56351-F2FC-446E-8B0F-4F6040681D04}" srcOrd="6" destOrd="0" parTransId="{2202A31C-D0B3-42AE-9C6C-F2D1FBBA802F}" sibTransId="{A09BB02C-B201-46D8-A2E9-3B7C936AF48F}"/>
    <dgm:cxn modelId="{6EAAC13D-78FF-4B8E-81F4-36F4FA9823D8}" srcId="{E00E7ECC-05F8-4B53-AAB6-41ED7483DFDF}" destId="{62E5C816-5BA8-433C-8689-9F2058A88AE1}" srcOrd="12" destOrd="0" parTransId="{51D24F7F-73D1-488F-B48C-3112FA561AFD}" sibTransId="{78CDB49F-74FE-4792-B5E5-EFD54124CFB7}"/>
    <dgm:cxn modelId="{5EAE5C62-D9B0-46E7-BB1F-9E882CC046DA}" type="presOf" srcId="{0E7A129A-D150-4814-A524-9394DBBE2B4E}" destId="{6D283F78-3932-4470-8810-9DECE598151E}" srcOrd="0" destOrd="0" presId="urn:microsoft.com/office/officeart/2005/8/layout/default"/>
    <dgm:cxn modelId="{20729743-743C-47F5-9990-DAAFD63C844E}" srcId="{E00E7ECC-05F8-4B53-AAB6-41ED7483DFDF}" destId="{2F6ADE98-3347-45D1-A564-C79211514F63}" srcOrd="9" destOrd="0" parTransId="{C62CA85F-04F5-4CDC-B203-C92733F1D2F8}" sibTransId="{59A740C8-0DA5-4937-BC20-89A1B5A7F564}"/>
    <dgm:cxn modelId="{26951A44-22FC-4103-BA2B-41ACD7BBD107}" srcId="{E00E7ECC-05F8-4B53-AAB6-41ED7483DFDF}" destId="{BA7EE4CC-2017-48B0-A2D6-CACF63A6E7AD}" srcOrd="7" destOrd="0" parTransId="{2ABF3ACA-4D41-4A75-B5D4-B096816F4DFB}" sibTransId="{BC6FA372-31E4-47F5-AE01-A6CB32D2FC40}"/>
    <dgm:cxn modelId="{DCF17E69-2B4B-43BD-874F-6C79D8B323B1}" srcId="{E00E7ECC-05F8-4B53-AAB6-41ED7483DFDF}" destId="{2226DB3F-6A5F-4DD9-951B-63CD2B92C81C}" srcOrd="0" destOrd="0" parTransId="{F4AE81BE-911E-422A-A3F8-FD77330A7DD9}" sibTransId="{0521826C-BE68-4B48-8356-FEA9F7F76DB6}"/>
    <dgm:cxn modelId="{E1361D4E-007A-481F-A0AB-B64B7F52C875}" srcId="{E00E7ECC-05F8-4B53-AAB6-41ED7483DFDF}" destId="{98A2EF35-A0EC-4A39-87F5-A994BA33E1FB}" srcOrd="3" destOrd="0" parTransId="{E68B172E-10F1-4BEF-BEC9-BDCB8DB09C0C}" sibTransId="{83AC3DD6-2E44-4AF6-A29A-9FA68A61F82D}"/>
    <dgm:cxn modelId="{F11C6A4F-A80F-4841-A7C5-553AC3E64793}" srcId="{E00E7ECC-05F8-4B53-AAB6-41ED7483DFDF}" destId="{46BFB653-2094-4D02-9E96-486A2B55AD18}" srcOrd="5" destOrd="0" parTransId="{3AD74C53-4507-48E6-8354-6B29007D1EA5}" sibTransId="{488715C8-08CA-4827-BF39-A87AD2BFB480}"/>
    <dgm:cxn modelId="{62236859-4F2E-4789-81CE-A16DA1EF78AD}" srcId="{E00E7ECC-05F8-4B53-AAB6-41ED7483DFDF}" destId="{7D864CB8-B931-44AA-BBB5-3000DE2E2FEE}" srcOrd="10" destOrd="0" parTransId="{6139298F-DFAA-4469-B252-99208F7D0693}" sibTransId="{EC1B551E-16FD-44F5-8DFF-C6219C239948}"/>
    <dgm:cxn modelId="{28C87380-D31D-4EEB-AAA2-EF3E7E9CD653}" type="presOf" srcId="{2F6ADE98-3347-45D1-A564-C79211514F63}" destId="{E167FF10-585B-44F0-AA03-E3009879C04D}" srcOrd="0" destOrd="0" presId="urn:microsoft.com/office/officeart/2005/8/layout/default"/>
    <dgm:cxn modelId="{26D0C08D-6E4B-4725-9485-7AFE06675BDF}" type="presOf" srcId="{2C273062-6F48-4155-B2C2-507908A505B8}" destId="{5F759A1F-C4D3-4332-9347-F09EFA8DDD1D}" srcOrd="0" destOrd="0" presId="urn:microsoft.com/office/officeart/2005/8/layout/default"/>
    <dgm:cxn modelId="{B8FB0491-A001-4563-BF10-F2647AF216DD}" srcId="{E00E7ECC-05F8-4B53-AAB6-41ED7483DFDF}" destId="{9E80FDB7-DD72-499E-8854-381BCF48B63C}" srcOrd="13" destOrd="0" parTransId="{EB1D7BF9-5131-4F8C-9D61-1CA9065E1B66}" sibTransId="{9636D93E-1C1C-488B-ABA6-653A419BC438}"/>
    <dgm:cxn modelId="{32326293-7179-431C-A3B7-DA7E815F5A60}" type="presOf" srcId="{9E80FDB7-DD72-499E-8854-381BCF48B63C}" destId="{5EE29B81-DF80-415D-8CA1-A76478A4F567}" srcOrd="0" destOrd="0" presId="urn:microsoft.com/office/officeart/2005/8/layout/default"/>
    <dgm:cxn modelId="{3E568E9F-5D0A-49AF-B506-5EF36D927046}" type="presOf" srcId="{29E56351-F2FC-446E-8B0F-4F6040681D04}" destId="{791FA2E7-1A4C-4FBA-8CD3-F290B1148415}" srcOrd="0" destOrd="0" presId="urn:microsoft.com/office/officeart/2005/8/layout/default"/>
    <dgm:cxn modelId="{D8B57CA8-5109-44CF-AF17-026413F16A30}" srcId="{E00E7ECC-05F8-4B53-AAB6-41ED7483DFDF}" destId="{2C273062-6F48-4155-B2C2-507908A505B8}" srcOrd="4" destOrd="0" parTransId="{416E5923-D30B-4DE8-8668-A45CA0CF2426}" sibTransId="{F2443D04-03B8-4D99-8194-4804088576EC}"/>
    <dgm:cxn modelId="{56E190A8-15FE-4B68-AEBE-4837D6FAFB25}" srcId="{E00E7ECC-05F8-4B53-AAB6-41ED7483DFDF}" destId="{D5AA6E24-507D-4589-B81D-0690104A3BBD}" srcOrd="2" destOrd="0" parTransId="{59EC6AF9-ADA3-424B-BF71-81A2B9F79333}" sibTransId="{D2AC2E31-585E-4555-AB06-EFD29CDDDA88}"/>
    <dgm:cxn modelId="{678370B7-5158-481A-BB06-9E41FF227E7A}" srcId="{E00E7ECC-05F8-4B53-AAB6-41ED7483DFDF}" destId="{C4D621F7-BE35-4B2C-910D-238F25BAB4B9}" srcOrd="1" destOrd="0" parTransId="{B9A645E8-A7D6-47D5-A8AF-0FD200647523}" sibTransId="{E6B7AC9A-F0F4-49CE-BB39-770C5961822B}"/>
    <dgm:cxn modelId="{D4036BBB-641A-457C-9796-17BB67004795}" type="presOf" srcId="{C4D621F7-BE35-4B2C-910D-238F25BAB4B9}" destId="{6818DFB5-FCD9-44EC-AD6A-3C7AE399C446}" srcOrd="0" destOrd="0" presId="urn:microsoft.com/office/officeart/2005/8/layout/default"/>
    <dgm:cxn modelId="{744FD2BB-2C5A-46BE-B662-E0F2577E8B16}" type="presOf" srcId="{BA7EE4CC-2017-48B0-A2D6-CACF63A6E7AD}" destId="{24CF06F1-7B89-4C8A-A784-1EE0CEF94A25}" srcOrd="0" destOrd="0" presId="urn:microsoft.com/office/officeart/2005/8/layout/default"/>
    <dgm:cxn modelId="{6C5155BF-CACE-4FC2-A476-E521EFED38A0}" type="presOf" srcId="{D5AA6E24-507D-4589-B81D-0690104A3BBD}" destId="{94FE5996-1A83-4847-8E41-8FEACB00DCFE}" srcOrd="0" destOrd="0" presId="urn:microsoft.com/office/officeart/2005/8/layout/default"/>
    <dgm:cxn modelId="{058436CA-1459-4071-9E50-0B4CBC3BEA08}" srcId="{E00E7ECC-05F8-4B53-AAB6-41ED7483DFDF}" destId="{3B2437F1-F8E8-49BE-858C-C5396A11286B}" srcOrd="11" destOrd="0" parTransId="{9C059148-35FE-4D08-9390-AE2F70942B2A}" sibTransId="{7B9EE246-CBB0-49BB-95CF-C4906BF316AA}"/>
    <dgm:cxn modelId="{43F54AE4-8DBF-440D-B9FF-FBEDE0FA545F}" type="presOf" srcId="{62E5C816-5BA8-433C-8689-9F2058A88AE1}" destId="{88A735F3-22E2-4AE7-A638-73CEDA222F4A}" srcOrd="0" destOrd="0" presId="urn:microsoft.com/office/officeart/2005/8/layout/default"/>
    <dgm:cxn modelId="{B396E6ED-67B9-4CE9-B2DA-746FE5E58E3C}" type="presOf" srcId="{E00E7ECC-05F8-4B53-AAB6-41ED7483DFDF}" destId="{C312B17E-7A3C-4F60-A934-588AC2796A55}" srcOrd="0" destOrd="0" presId="urn:microsoft.com/office/officeart/2005/8/layout/default"/>
    <dgm:cxn modelId="{0A4080EE-1E1B-46D8-9C4E-4A6FBC2EED0C}" type="presOf" srcId="{7D864CB8-B931-44AA-BBB5-3000DE2E2FEE}" destId="{7BC321F9-71C7-40AA-9562-2B340752C5EB}" srcOrd="0" destOrd="0" presId="urn:microsoft.com/office/officeart/2005/8/layout/default"/>
    <dgm:cxn modelId="{73ADAFF7-02B6-449C-861D-5AA395E350F5}" type="presOf" srcId="{46BFB653-2094-4D02-9E96-486A2B55AD18}" destId="{3E3C1511-CDD9-4F99-9915-4A86FF0AE5F9}" srcOrd="0" destOrd="0" presId="urn:microsoft.com/office/officeart/2005/8/layout/default"/>
    <dgm:cxn modelId="{F5422DFC-FDF4-47B2-B6CC-AA4E2E044BA4}" type="presOf" srcId="{98A2EF35-A0EC-4A39-87F5-A994BA33E1FB}" destId="{3E54102C-F768-4E4C-AB82-9EFB3DD69D5E}" srcOrd="0" destOrd="0" presId="urn:microsoft.com/office/officeart/2005/8/layout/default"/>
    <dgm:cxn modelId="{9D65CF54-4AF4-4486-9EF6-FE14A3B92078}" type="presParOf" srcId="{C312B17E-7A3C-4F60-A934-588AC2796A55}" destId="{31AE3998-A86B-4ABF-A373-F476D3D7D7E1}" srcOrd="0" destOrd="0" presId="urn:microsoft.com/office/officeart/2005/8/layout/default"/>
    <dgm:cxn modelId="{22DC8680-C543-4A8A-A5B2-60F0401A7579}" type="presParOf" srcId="{C312B17E-7A3C-4F60-A934-588AC2796A55}" destId="{D2EBE03D-660A-45FD-9533-B837B26593E3}" srcOrd="1" destOrd="0" presId="urn:microsoft.com/office/officeart/2005/8/layout/default"/>
    <dgm:cxn modelId="{F8960F59-EE6F-4865-AF18-2921C5347807}" type="presParOf" srcId="{C312B17E-7A3C-4F60-A934-588AC2796A55}" destId="{6818DFB5-FCD9-44EC-AD6A-3C7AE399C446}" srcOrd="2" destOrd="0" presId="urn:microsoft.com/office/officeart/2005/8/layout/default"/>
    <dgm:cxn modelId="{AB3823FE-2A96-45BF-AB59-69034AFB9D11}" type="presParOf" srcId="{C312B17E-7A3C-4F60-A934-588AC2796A55}" destId="{E3088D41-DDE3-425F-8A11-48255977EDE5}" srcOrd="3" destOrd="0" presId="urn:microsoft.com/office/officeart/2005/8/layout/default"/>
    <dgm:cxn modelId="{B2FB2B2D-F8FE-4751-ABD8-B71388E660EF}" type="presParOf" srcId="{C312B17E-7A3C-4F60-A934-588AC2796A55}" destId="{94FE5996-1A83-4847-8E41-8FEACB00DCFE}" srcOrd="4" destOrd="0" presId="urn:microsoft.com/office/officeart/2005/8/layout/default"/>
    <dgm:cxn modelId="{9FD902C3-E00B-4D3A-BEEB-E95DDB05F8B9}" type="presParOf" srcId="{C312B17E-7A3C-4F60-A934-588AC2796A55}" destId="{DA8FC393-1559-44F7-9179-9BFCAFB08C4C}" srcOrd="5" destOrd="0" presId="urn:microsoft.com/office/officeart/2005/8/layout/default"/>
    <dgm:cxn modelId="{DAB838EF-F055-4890-89C2-ACFB136EE649}" type="presParOf" srcId="{C312B17E-7A3C-4F60-A934-588AC2796A55}" destId="{3E54102C-F768-4E4C-AB82-9EFB3DD69D5E}" srcOrd="6" destOrd="0" presId="urn:microsoft.com/office/officeart/2005/8/layout/default"/>
    <dgm:cxn modelId="{F7573F5B-3107-4F01-8CB7-CC78CB976E65}" type="presParOf" srcId="{C312B17E-7A3C-4F60-A934-588AC2796A55}" destId="{C44A192B-FB07-4306-BFAE-70D8E66558EE}" srcOrd="7" destOrd="0" presId="urn:microsoft.com/office/officeart/2005/8/layout/default"/>
    <dgm:cxn modelId="{1BBC911E-8B5F-471D-B7BA-768C8CAC0C33}" type="presParOf" srcId="{C312B17E-7A3C-4F60-A934-588AC2796A55}" destId="{5F759A1F-C4D3-4332-9347-F09EFA8DDD1D}" srcOrd="8" destOrd="0" presId="urn:microsoft.com/office/officeart/2005/8/layout/default"/>
    <dgm:cxn modelId="{45FCA97A-E7EA-49F3-84D3-074792ABFD92}" type="presParOf" srcId="{C312B17E-7A3C-4F60-A934-588AC2796A55}" destId="{A603EF63-1609-4BEF-A536-C7372E34BF00}" srcOrd="9" destOrd="0" presId="urn:microsoft.com/office/officeart/2005/8/layout/default"/>
    <dgm:cxn modelId="{8E583480-A78C-44A1-8E6C-CAC1314D0381}" type="presParOf" srcId="{C312B17E-7A3C-4F60-A934-588AC2796A55}" destId="{3E3C1511-CDD9-4F99-9915-4A86FF0AE5F9}" srcOrd="10" destOrd="0" presId="urn:microsoft.com/office/officeart/2005/8/layout/default"/>
    <dgm:cxn modelId="{4A364E23-3AC6-4001-99C2-50D4AD30F571}" type="presParOf" srcId="{C312B17E-7A3C-4F60-A934-588AC2796A55}" destId="{4F1201AD-1502-4FE5-B182-95AF9BC4DAC1}" srcOrd="11" destOrd="0" presId="urn:microsoft.com/office/officeart/2005/8/layout/default"/>
    <dgm:cxn modelId="{BC63AAAE-BA6D-4355-8DA8-B35DD8296E27}" type="presParOf" srcId="{C312B17E-7A3C-4F60-A934-588AC2796A55}" destId="{791FA2E7-1A4C-4FBA-8CD3-F290B1148415}" srcOrd="12" destOrd="0" presId="urn:microsoft.com/office/officeart/2005/8/layout/default"/>
    <dgm:cxn modelId="{581C0994-1D04-4D6B-BCB7-58DF60F894BE}" type="presParOf" srcId="{C312B17E-7A3C-4F60-A934-588AC2796A55}" destId="{88825CF2-C94C-41BA-9B57-52886F4B308E}" srcOrd="13" destOrd="0" presId="urn:microsoft.com/office/officeart/2005/8/layout/default"/>
    <dgm:cxn modelId="{2D9A80A0-A4AE-4A47-959A-211FACB6211F}" type="presParOf" srcId="{C312B17E-7A3C-4F60-A934-588AC2796A55}" destId="{24CF06F1-7B89-4C8A-A784-1EE0CEF94A25}" srcOrd="14" destOrd="0" presId="urn:microsoft.com/office/officeart/2005/8/layout/default"/>
    <dgm:cxn modelId="{259DDE6E-3BE4-49EB-A0D9-0DE3929DCCE6}" type="presParOf" srcId="{C312B17E-7A3C-4F60-A934-588AC2796A55}" destId="{625E5DB6-D8D2-4D84-A58F-487BF6038176}" srcOrd="15" destOrd="0" presId="urn:microsoft.com/office/officeart/2005/8/layout/default"/>
    <dgm:cxn modelId="{C7A36F9D-A638-4CA1-8DF1-B472550B6A90}" type="presParOf" srcId="{C312B17E-7A3C-4F60-A934-588AC2796A55}" destId="{6D283F78-3932-4470-8810-9DECE598151E}" srcOrd="16" destOrd="0" presId="urn:microsoft.com/office/officeart/2005/8/layout/default"/>
    <dgm:cxn modelId="{2629A6C5-72EE-4F35-B51B-538A6BDC40BE}" type="presParOf" srcId="{C312B17E-7A3C-4F60-A934-588AC2796A55}" destId="{D00D8172-0CC6-476B-B4B5-18632608FA71}" srcOrd="17" destOrd="0" presId="urn:microsoft.com/office/officeart/2005/8/layout/default"/>
    <dgm:cxn modelId="{CB71F22C-1ADC-46F7-83A9-F2FBAD3E228E}" type="presParOf" srcId="{C312B17E-7A3C-4F60-A934-588AC2796A55}" destId="{E167FF10-585B-44F0-AA03-E3009879C04D}" srcOrd="18" destOrd="0" presId="urn:microsoft.com/office/officeart/2005/8/layout/default"/>
    <dgm:cxn modelId="{CA4DD033-7F54-4CDA-BAC7-7C7A6F86C7C7}" type="presParOf" srcId="{C312B17E-7A3C-4F60-A934-588AC2796A55}" destId="{2F3F70B0-0295-45DF-9853-A9FD69B3408F}" srcOrd="19" destOrd="0" presId="urn:microsoft.com/office/officeart/2005/8/layout/default"/>
    <dgm:cxn modelId="{7A27874A-146F-4D98-BDB6-2298723FD3ED}" type="presParOf" srcId="{C312B17E-7A3C-4F60-A934-588AC2796A55}" destId="{7BC321F9-71C7-40AA-9562-2B340752C5EB}" srcOrd="20" destOrd="0" presId="urn:microsoft.com/office/officeart/2005/8/layout/default"/>
    <dgm:cxn modelId="{28B3D4D0-43A9-4B33-B9DB-3E9AD8842728}" type="presParOf" srcId="{C312B17E-7A3C-4F60-A934-588AC2796A55}" destId="{67744625-1E5E-4143-989C-03D7F11FA095}" srcOrd="21" destOrd="0" presId="urn:microsoft.com/office/officeart/2005/8/layout/default"/>
    <dgm:cxn modelId="{63A7A8E9-8908-4CC7-8298-48E1421F65BC}" type="presParOf" srcId="{C312B17E-7A3C-4F60-A934-588AC2796A55}" destId="{F7CA3553-5AA6-446A-B922-15227BFFD181}" srcOrd="22" destOrd="0" presId="urn:microsoft.com/office/officeart/2005/8/layout/default"/>
    <dgm:cxn modelId="{EEA4B0C6-DD10-4826-AC92-E621D03742CB}" type="presParOf" srcId="{C312B17E-7A3C-4F60-A934-588AC2796A55}" destId="{04EBB941-8703-4A3B-BBD6-AF42343D5C7F}" srcOrd="23" destOrd="0" presId="urn:microsoft.com/office/officeart/2005/8/layout/default"/>
    <dgm:cxn modelId="{15464579-CE71-46DA-9A06-19654D8A53E9}" type="presParOf" srcId="{C312B17E-7A3C-4F60-A934-588AC2796A55}" destId="{88A735F3-22E2-4AE7-A638-73CEDA222F4A}" srcOrd="24" destOrd="0" presId="urn:microsoft.com/office/officeart/2005/8/layout/default"/>
    <dgm:cxn modelId="{5C5167AE-7E9A-4FE6-90C9-E8178BED6CB0}" type="presParOf" srcId="{C312B17E-7A3C-4F60-A934-588AC2796A55}" destId="{DF6D6550-9409-4915-ACD0-3F5A9CCFA125}" srcOrd="25" destOrd="0" presId="urn:microsoft.com/office/officeart/2005/8/layout/default"/>
    <dgm:cxn modelId="{32227294-D3D1-40A7-929A-D09CE11E34B7}" type="presParOf" srcId="{C312B17E-7A3C-4F60-A934-588AC2796A55}" destId="{5EE29B81-DF80-415D-8CA1-A76478A4F567}" srcOrd="2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1CC879C6-E48A-4C7E-9669-C39577D9ECE2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01566B0-8612-47EC-9DA3-E8DE013424BC}">
      <dgm:prSet/>
      <dgm:spPr/>
      <dgm:t>
        <a:bodyPr/>
        <a:lstStyle/>
        <a:p>
          <a:r>
            <a:rPr lang="en-US"/>
            <a:t>Honesty</a:t>
          </a:r>
        </a:p>
      </dgm:t>
    </dgm:pt>
    <dgm:pt modelId="{CD6BD250-4CC0-435D-BBC6-C719A57641A3}" type="parTrans" cxnId="{F0770B8C-EF05-4278-A1F9-A6EBFBB78C29}">
      <dgm:prSet/>
      <dgm:spPr/>
      <dgm:t>
        <a:bodyPr/>
        <a:lstStyle/>
        <a:p>
          <a:endParaRPr lang="en-US"/>
        </a:p>
      </dgm:t>
    </dgm:pt>
    <dgm:pt modelId="{574CC7AE-27E1-48B1-B93E-8C8E3ED188AB}" type="sibTrans" cxnId="{F0770B8C-EF05-4278-A1F9-A6EBFBB78C29}">
      <dgm:prSet/>
      <dgm:spPr/>
      <dgm:t>
        <a:bodyPr/>
        <a:lstStyle/>
        <a:p>
          <a:endParaRPr lang="en-US"/>
        </a:p>
      </dgm:t>
    </dgm:pt>
    <dgm:pt modelId="{28110897-4DF1-437C-9F87-80F292EA0B66}">
      <dgm:prSet/>
      <dgm:spPr/>
      <dgm:t>
        <a:bodyPr/>
        <a:lstStyle/>
        <a:p>
          <a:r>
            <a:rPr lang="en-US"/>
            <a:t>Factual </a:t>
          </a:r>
        </a:p>
      </dgm:t>
    </dgm:pt>
    <dgm:pt modelId="{C7AC3918-DB73-48FB-95E0-10D03280C3BA}" type="parTrans" cxnId="{0DF9EE7E-ED89-4AC8-A709-DD73FE734182}">
      <dgm:prSet/>
      <dgm:spPr/>
      <dgm:t>
        <a:bodyPr/>
        <a:lstStyle/>
        <a:p>
          <a:endParaRPr lang="en-US"/>
        </a:p>
      </dgm:t>
    </dgm:pt>
    <dgm:pt modelId="{89633D95-15DB-4F7B-8760-708B0CB2384D}" type="sibTrans" cxnId="{0DF9EE7E-ED89-4AC8-A709-DD73FE734182}">
      <dgm:prSet/>
      <dgm:spPr/>
      <dgm:t>
        <a:bodyPr/>
        <a:lstStyle/>
        <a:p>
          <a:endParaRPr lang="en-US"/>
        </a:p>
      </dgm:t>
    </dgm:pt>
    <dgm:pt modelId="{93A0E36C-1118-407A-BD82-C3141A9C8370}">
      <dgm:prSet/>
      <dgm:spPr/>
      <dgm:t>
        <a:bodyPr/>
        <a:lstStyle/>
        <a:p>
          <a:r>
            <a:rPr lang="en-US"/>
            <a:t>Reliable</a:t>
          </a:r>
        </a:p>
      </dgm:t>
    </dgm:pt>
    <dgm:pt modelId="{B61C901B-E743-47C0-86B2-6DFB7EBF81D0}" type="parTrans" cxnId="{47BDE647-341A-42D8-BB19-C92E431CF118}">
      <dgm:prSet/>
      <dgm:spPr/>
      <dgm:t>
        <a:bodyPr/>
        <a:lstStyle/>
        <a:p>
          <a:endParaRPr lang="en-US"/>
        </a:p>
      </dgm:t>
    </dgm:pt>
    <dgm:pt modelId="{20EEC25F-99CC-40B1-AFF5-85D0DABC5D01}" type="sibTrans" cxnId="{47BDE647-341A-42D8-BB19-C92E431CF118}">
      <dgm:prSet/>
      <dgm:spPr/>
      <dgm:t>
        <a:bodyPr/>
        <a:lstStyle/>
        <a:p>
          <a:endParaRPr lang="en-US"/>
        </a:p>
      </dgm:t>
    </dgm:pt>
    <dgm:pt modelId="{B05E461E-2FF2-4D9F-AE31-72CC8E55A354}">
      <dgm:prSet/>
      <dgm:spPr/>
      <dgm:t>
        <a:bodyPr/>
        <a:lstStyle/>
        <a:p>
          <a:r>
            <a:rPr lang="en-US"/>
            <a:t>Reassurance</a:t>
          </a:r>
        </a:p>
      </dgm:t>
    </dgm:pt>
    <dgm:pt modelId="{A3173516-44CD-4755-8366-A59FBC617C13}" type="parTrans" cxnId="{AEDD6167-E6B5-44CB-A5F0-155D6E8F3B58}">
      <dgm:prSet/>
      <dgm:spPr/>
      <dgm:t>
        <a:bodyPr/>
        <a:lstStyle/>
        <a:p>
          <a:endParaRPr lang="en-US"/>
        </a:p>
      </dgm:t>
    </dgm:pt>
    <dgm:pt modelId="{438126A1-A3CC-41AA-9C0B-611722E7BBAE}" type="sibTrans" cxnId="{AEDD6167-E6B5-44CB-A5F0-155D6E8F3B58}">
      <dgm:prSet/>
      <dgm:spPr/>
      <dgm:t>
        <a:bodyPr/>
        <a:lstStyle/>
        <a:p>
          <a:endParaRPr lang="en-US"/>
        </a:p>
      </dgm:t>
    </dgm:pt>
    <dgm:pt modelId="{78321038-FD12-4011-BB8F-7622A1575E9E}">
      <dgm:prSet/>
      <dgm:spPr/>
      <dgm:t>
        <a:bodyPr/>
        <a:lstStyle/>
        <a:p>
          <a:r>
            <a:rPr lang="en-US"/>
            <a:t>FCO Advice</a:t>
          </a:r>
        </a:p>
      </dgm:t>
    </dgm:pt>
    <dgm:pt modelId="{DDDC2911-F0AD-441A-9ADF-F81829AEBC1D}" type="parTrans" cxnId="{14C4EBF3-7BA3-4145-9C18-6592F2518D4E}">
      <dgm:prSet/>
      <dgm:spPr/>
      <dgm:t>
        <a:bodyPr/>
        <a:lstStyle/>
        <a:p>
          <a:endParaRPr lang="en-US"/>
        </a:p>
      </dgm:t>
    </dgm:pt>
    <dgm:pt modelId="{380BFAF2-7806-4CAF-901D-A0400BC4AF1F}" type="sibTrans" cxnId="{14C4EBF3-7BA3-4145-9C18-6592F2518D4E}">
      <dgm:prSet/>
      <dgm:spPr/>
      <dgm:t>
        <a:bodyPr/>
        <a:lstStyle/>
        <a:p>
          <a:endParaRPr lang="en-US"/>
        </a:p>
      </dgm:t>
    </dgm:pt>
    <dgm:pt modelId="{2B9AE472-D0C1-48E0-A287-B8CB6F7E10F9}">
      <dgm:prSet/>
      <dgm:spPr/>
      <dgm:t>
        <a:bodyPr/>
        <a:lstStyle/>
        <a:p>
          <a:r>
            <a:rPr lang="en-US"/>
            <a:t>Monitor &amp; Review</a:t>
          </a:r>
        </a:p>
      </dgm:t>
    </dgm:pt>
    <dgm:pt modelId="{EFD69DE6-1B43-4392-96DA-36679E4D6E80}" type="parTrans" cxnId="{DE37EBAC-9086-49A8-870B-37DFC11728D6}">
      <dgm:prSet/>
      <dgm:spPr/>
      <dgm:t>
        <a:bodyPr/>
        <a:lstStyle/>
        <a:p>
          <a:endParaRPr lang="en-US"/>
        </a:p>
      </dgm:t>
    </dgm:pt>
    <dgm:pt modelId="{1922F18E-DC6B-4E6F-8ADB-942CD8BF607A}" type="sibTrans" cxnId="{DE37EBAC-9086-49A8-870B-37DFC11728D6}">
      <dgm:prSet/>
      <dgm:spPr/>
      <dgm:t>
        <a:bodyPr/>
        <a:lstStyle/>
        <a:p>
          <a:endParaRPr lang="en-US"/>
        </a:p>
      </dgm:t>
    </dgm:pt>
    <dgm:pt modelId="{B8E85DC5-1902-4D6A-ADA5-4CE65FC1494A}">
      <dgm:prSet/>
      <dgm:spPr/>
      <dgm:t>
        <a:bodyPr/>
        <a:lstStyle/>
        <a:p>
          <a:r>
            <a:rPr lang="en-US"/>
            <a:t>Records</a:t>
          </a:r>
        </a:p>
      </dgm:t>
    </dgm:pt>
    <dgm:pt modelId="{F2514F91-F75B-4879-8630-FDC8ED30CF99}" type="parTrans" cxnId="{46D2FF38-4151-4DE5-8BF5-73226B2C5771}">
      <dgm:prSet/>
      <dgm:spPr/>
      <dgm:t>
        <a:bodyPr/>
        <a:lstStyle/>
        <a:p>
          <a:endParaRPr lang="en-US"/>
        </a:p>
      </dgm:t>
    </dgm:pt>
    <dgm:pt modelId="{9B0FD26D-E622-4569-B3E2-A8932698C6BA}" type="sibTrans" cxnId="{46D2FF38-4151-4DE5-8BF5-73226B2C5771}">
      <dgm:prSet/>
      <dgm:spPr/>
      <dgm:t>
        <a:bodyPr/>
        <a:lstStyle/>
        <a:p>
          <a:endParaRPr lang="en-US"/>
        </a:p>
      </dgm:t>
    </dgm:pt>
    <dgm:pt modelId="{65324A87-F0F3-453A-95E3-6060B5013DAA}">
      <dgm:prSet/>
      <dgm:spPr/>
      <dgm:t>
        <a:bodyPr/>
        <a:lstStyle/>
        <a:p>
          <a:r>
            <a:rPr lang="en-US"/>
            <a:t>Communications &amp; Technology</a:t>
          </a:r>
        </a:p>
      </dgm:t>
    </dgm:pt>
    <dgm:pt modelId="{8836E468-F14B-4A66-8F6D-8E6138107494}" type="parTrans" cxnId="{8BA6D4CA-D822-4325-A3B2-3A106338B814}">
      <dgm:prSet/>
      <dgm:spPr/>
      <dgm:t>
        <a:bodyPr/>
        <a:lstStyle/>
        <a:p>
          <a:endParaRPr lang="en-US"/>
        </a:p>
      </dgm:t>
    </dgm:pt>
    <dgm:pt modelId="{74533414-913A-4CC7-8C65-CD9870ED1A57}" type="sibTrans" cxnId="{8BA6D4CA-D822-4325-A3B2-3A106338B814}">
      <dgm:prSet/>
      <dgm:spPr/>
      <dgm:t>
        <a:bodyPr/>
        <a:lstStyle/>
        <a:p>
          <a:endParaRPr lang="en-US"/>
        </a:p>
      </dgm:t>
    </dgm:pt>
    <dgm:pt modelId="{4B30C130-5674-44FE-AE98-69471B67F721}">
      <dgm:prSet/>
      <dgm:spPr/>
      <dgm:t>
        <a:bodyPr/>
        <a:lstStyle/>
        <a:p>
          <a:r>
            <a:rPr lang="en-US"/>
            <a:t>Impacts</a:t>
          </a:r>
        </a:p>
      </dgm:t>
    </dgm:pt>
    <dgm:pt modelId="{A463BEC5-2A7A-4344-8747-E5DE673C7875}" type="parTrans" cxnId="{70EA8D31-C391-45F7-BAD6-B80E0424C5B7}">
      <dgm:prSet/>
      <dgm:spPr/>
      <dgm:t>
        <a:bodyPr/>
        <a:lstStyle/>
        <a:p>
          <a:endParaRPr lang="en-US"/>
        </a:p>
      </dgm:t>
    </dgm:pt>
    <dgm:pt modelId="{C1FC3462-21D7-4106-A4A7-A11657EC6F52}" type="sibTrans" cxnId="{70EA8D31-C391-45F7-BAD6-B80E0424C5B7}">
      <dgm:prSet/>
      <dgm:spPr/>
      <dgm:t>
        <a:bodyPr/>
        <a:lstStyle/>
        <a:p>
          <a:endParaRPr lang="en-US"/>
        </a:p>
      </dgm:t>
    </dgm:pt>
    <dgm:pt modelId="{032CD781-1B03-4725-88E3-3970A23D690C}">
      <dgm:prSet/>
      <dgm:spPr/>
      <dgm:t>
        <a:bodyPr/>
        <a:lstStyle/>
        <a:p>
          <a:r>
            <a:rPr lang="en-US"/>
            <a:t>Response Plans &amp; Recovery Plan</a:t>
          </a:r>
        </a:p>
      </dgm:t>
    </dgm:pt>
    <dgm:pt modelId="{2B17810A-7678-41B9-80FA-FDDE1B897A7B}" type="parTrans" cxnId="{1EF53F15-B1DB-46A5-8F9A-7C0FC6CC37EF}">
      <dgm:prSet/>
      <dgm:spPr/>
      <dgm:t>
        <a:bodyPr/>
        <a:lstStyle/>
        <a:p>
          <a:endParaRPr lang="en-US"/>
        </a:p>
      </dgm:t>
    </dgm:pt>
    <dgm:pt modelId="{91804291-1393-4D57-B7CC-6EC2D961EB29}" type="sibTrans" cxnId="{1EF53F15-B1DB-46A5-8F9A-7C0FC6CC37EF}">
      <dgm:prSet/>
      <dgm:spPr/>
      <dgm:t>
        <a:bodyPr/>
        <a:lstStyle/>
        <a:p>
          <a:endParaRPr lang="en-US"/>
        </a:p>
      </dgm:t>
    </dgm:pt>
    <dgm:pt modelId="{3FC1D365-29F2-406F-A2D6-9B126836FFED}" type="pres">
      <dgm:prSet presAssocID="{1CC879C6-E48A-4C7E-9669-C39577D9ECE2}" presName="vert0" presStyleCnt="0">
        <dgm:presLayoutVars>
          <dgm:dir/>
          <dgm:animOne val="branch"/>
          <dgm:animLvl val="lvl"/>
        </dgm:presLayoutVars>
      </dgm:prSet>
      <dgm:spPr/>
    </dgm:pt>
    <dgm:pt modelId="{BDA3F93E-9D63-4507-9A41-5FBDC4441279}" type="pres">
      <dgm:prSet presAssocID="{C01566B0-8612-47EC-9DA3-E8DE013424BC}" presName="thickLine" presStyleLbl="alignNode1" presStyleIdx="0" presStyleCnt="10"/>
      <dgm:spPr/>
    </dgm:pt>
    <dgm:pt modelId="{DD405740-68AE-4D8A-A6B5-2AFE10AF59D5}" type="pres">
      <dgm:prSet presAssocID="{C01566B0-8612-47EC-9DA3-E8DE013424BC}" presName="horz1" presStyleCnt="0"/>
      <dgm:spPr/>
    </dgm:pt>
    <dgm:pt modelId="{699CE865-E9E0-4EA8-81D2-4D62BAF18E88}" type="pres">
      <dgm:prSet presAssocID="{C01566B0-8612-47EC-9DA3-E8DE013424BC}" presName="tx1" presStyleLbl="revTx" presStyleIdx="0" presStyleCnt="10"/>
      <dgm:spPr/>
    </dgm:pt>
    <dgm:pt modelId="{76F7AE0D-BBF7-40BF-B7C5-F8EF11288F34}" type="pres">
      <dgm:prSet presAssocID="{C01566B0-8612-47EC-9DA3-E8DE013424BC}" presName="vert1" presStyleCnt="0"/>
      <dgm:spPr/>
    </dgm:pt>
    <dgm:pt modelId="{6C7E628C-47AC-4E26-93E5-00A7D2E5B2E3}" type="pres">
      <dgm:prSet presAssocID="{28110897-4DF1-437C-9F87-80F292EA0B66}" presName="thickLine" presStyleLbl="alignNode1" presStyleIdx="1" presStyleCnt="10"/>
      <dgm:spPr/>
    </dgm:pt>
    <dgm:pt modelId="{988E25DF-BF4E-495B-9973-8EE6DC918209}" type="pres">
      <dgm:prSet presAssocID="{28110897-4DF1-437C-9F87-80F292EA0B66}" presName="horz1" presStyleCnt="0"/>
      <dgm:spPr/>
    </dgm:pt>
    <dgm:pt modelId="{28A9CA8F-4D46-433F-B1AB-E0741D646098}" type="pres">
      <dgm:prSet presAssocID="{28110897-4DF1-437C-9F87-80F292EA0B66}" presName="tx1" presStyleLbl="revTx" presStyleIdx="1" presStyleCnt="10"/>
      <dgm:spPr/>
    </dgm:pt>
    <dgm:pt modelId="{2AB47A53-023A-4303-9FE0-75BA5CFC2387}" type="pres">
      <dgm:prSet presAssocID="{28110897-4DF1-437C-9F87-80F292EA0B66}" presName="vert1" presStyleCnt="0"/>
      <dgm:spPr/>
    </dgm:pt>
    <dgm:pt modelId="{AE073C96-B6F2-4696-BA85-3482FD8493CE}" type="pres">
      <dgm:prSet presAssocID="{93A0E36C-1118-407A-BD82-C3141A9C8370}" presName="thickLine" presStyleLbl="alignNode1" presStyleIdx="2" presStyleCnt="10"/>
      <dgm:spPr/>
    </dgm:pt>
    <dgm:pt modelId="{E3F19397-A9C2-4AAD-A475-64DFE4DF9377}" type="pres">
      <dgm:prSet presAssocID="{93A0E36C-1118-407A-BD82-C3141A9C8370}" presName="horz1" presStyleCnt="0"/>
      <dgm:spPr/>
    </dgm:pt>
    <dgm:pt modelId="{BCBB3F59-18D1-4D1F-96A4-EF57589B3016}" type="pres">
      <dgm:prSet presAssocID="{93A0E36C-1118-407A-BD82-C3141A9C8370}" presName="tx1" presStyleLbl="revTx" presStyleIdx="2" presStyleCnt="10"/>
      <dgm:spPr/>
    </dgm:pt>
    <dgm:pt modelId="{8240B133-BF93-4BF7-9297-43DBCEBFC547}" type="pres">
      <dgm:prSet presAssocID="{93A0E36C-1118-407A-BD82-C3141A9C8370}" presName="vert1" presStyleCnt="0"/>
      <dgm:spPr/>
    </dgm:pt>
    <dgm:pt modelId="{72488385-8D7D-496C-8C36-51969753D260}" type="pres">
      <dgm:prSet presAssocID="{B05E461E-2FF2-4D9F-AE31-72CC8E55A354}" presName="thickLine" presStyleLbl="alignNode1" presStyleIdx="3" presStyleCnt="10"/>
      <dgm:spPr/>
    </dgm:pt>
    <dgm:pt modelId="{CC555623-B992-4635-B6A7-994FC6B61E5E}" type="pres">
      <dgm:prSet presAssocID="{B05E461E-2FF2-4D9F-AE31-72CC8E55A354}" presName="horz1" presStyleCnt="0"/>
      <dgm:spPr/>
    </dgm:pt>
    <dgm:pt modelId="{81F38947-82FE-4815-8AC1-8FEEA1F96E06}" type="pres">
      <dgm:prSet presAssocID="{B05E461E-2FF2-4D9F-AE31-72CC8E55A354}" presName="tx1" presStyleLbl="revTx" presStyleIdx="3" presStyleCnt="10"/>
      <dgm:spPr/>
    </dgm:pt>
    <dgm:pt modelId="{72BE6F2B-2A3E-4910-A44C-14C90AD2D419}" type="pres">
      <dgm:prSet presAssocID="{B05E461E-2FF2-4D9F-AE31-72CC8E55A354}" presName="vert1" presStyleCnt="0"/>
      <dgm:spPr/>
    </dgm:pt>
    <dgm:pt modelId="{6953F74C-25CB-4592-8076-CE93CFB49F27}" type="pres">
      <dgm:prSet presAssocID="{78321038-FD12-4011-BB8F-7622A1575E9E}" presName="thickLine" presStyleLbl="alignNode1" presStyleIdx="4" presStyleCnt="10"/>
      <dgm:spPr/>
    </dgm:pt>
    <dgm:pt modelId="{DE336CF6-AAB7-4018-A583-37F0B30FE6A4}" type="pres">
      <dgm:prSet presAssocID="{78321038-FD12-4011-BB8F-7622A1575E9E}" presName="horz1" presStyleCnt="0"/>
      <dgm:spPr/>
    </dgm:pt>
    <dgm:pt modelId="{D1A220D8-58B9-4A9B-BB3F-F3BF33B9ADB1}" type="pres">
      <dgm:prSet presAssocID="{78321038-FD12-4011-BB8F-7622A1575E9E}" presName="tx1" presStyleLbl="revTx" presStyleIdx="4" presStyleCnt="10"/>
      <dgm:spPr/>
    </dgm:pt>
    <dgm:pt modelId="{CB4A56D5-A254-42A8-89A9-0D5D78D89F75}" type="pres">
      <dgm:prSet presAssocID="{78321038-FD12-4011-BB8F-7622A1575E9E}" presName="vert1" presStyleCnt="0"/>
      <dgm:spPr/>
    </dgm:pt>
    <dgm:pt modelId="{55D80313-F483-4118-8EF3-0DBB380D0364}" type="pres">
      <dgm:prSet presAssocID="{2B9AE472-D0C1-48E0-A287-B8CB6F7E10F9}" presName="thickLine" presStyleLbl="alignNode1" presStyleIdx="5" presStyleCnt="10"/>
      <dgm:spPr/>
    </dgm:pt>
    <dgm:pt modelId="{BDA5465D-BC92-46D7-85B8-1B1B2D8D0D86}" type="pres">
      <dgm:prSet presAssocID="{2B9AE472-D0C1-48E0-A287-B8CB6F7E10F9}" presName="horz1" presStyleCnt="0"/>
      <dgm:spPr/>
    </dgm:pt>
    <dgm:pt modelId="{BA56D256-9992-45E0-B6C8-559E0DFC1B07}" type="pres">
      <dgm:prSet presAssocID="{2B9AE472-D0C1-48E0-A287-B8CB6F7E10F9}" presName="tx1" presStyleLbl="revTx" presStyleIdx="5" presStyleCnt="10"/>
      <dgm:spPr/>
    </dgm:pt>
    <dgm:pt modelId="{448596D4-AF37-4FDA-90DE-433FA50325AB}" type="pres">
      <dgm:prSet presAssocID="{2B9AE472-D0C1-48E0-A287-B8CB6F7E10F9}" presName="vert1" presStyleCnt="0"/>
      <dgm:spPr/>
    </dgm:pt>
    <dgm:pt modelId="{5068434A-0EDE-4175-8CCF-B2791AE0F5F4}" type="pres">
      <dgm:prSet presAssocID="{B8E85DC5-1902-4D6A-ADA5-4CE65FC1494A}" presName="thickLine" presStyleLbl="alignNode1" presStyleIdx="6" presStyleCnt="10"/>
      <dgm:spPr/>
    </dgm:pt>
    <dgm:pt modelId="{503A50F7-3CCD-4BE9-B141-EC9BB3840B04}" type="pres">
      <dgm:prSet presAssocID="{B8E85DC5-1902-4D6A-ADA5-4CE65FC1494A}" presName="horz1" presStyleCnt="0"/>
      <dgm:spPr/>
    </dgm:pt>
    <dgm:pt modelId="{721A91F4-FA90-409C-8067-EDD7E76AB28F}" type="pres">
      <dgm:prSet presAssocID="{B8E85DC5-1902-4D6A-ADA5-4CE65FC1494A}" presName="tx1" presStyleLbl="revTx" presStyleIdx="6" presStyleCnt="10"/>
      <dgm:spPr/>
    </dgm:pt>
    <dgm:pt modelId="{846DE62B-26BC-4AF9-8B0D-30F884900B1E}" type="pres">
      <dgm:prSet presAssocID="{B8E85DC5-1902-4D6A-ADA5-4CE65FC1494A}" presName="vert1" presStyleCnt="0"/>
      <dgm:spPr/>
    </dgm:pt>
    <dgm:pt modelId="{906AC7F6-0474-4887-8C6A-70A629228704}" type="pres">
      <dgm:prSet presAssocID="{65324A87-F0F3-453A-95E3-6060B5013DAA}" presName="thickLine" presStyleLbl="alignNode1" presStyleIdx="7" presStyleCnt="10"/>
      <dgm:spPr/>
    </dgm:pt>
    <dgm:pt modelId="{FDAFFF25-F41A-40BC-8135-8094BC14CE38}" type="pres">
      <dgm:prSet presAssocID="{65324A87-F0F3-453A-95E3-6060B5013DAA}" presName="horz1" presStyleCnt="0"/>
      <dgm:spPr/>
    </dgm:pt>
    <dgm:pt modelId="{71DF79E8-15CF-4F3C-A96F-C657C2B4EEE8}" type="pres">
      <dgm:prSet presAssocID="{65324A87-F0F3-453A-95E3-6060B5013DAA}" presName="tx1" presStyleLbl="revTx" presStyleIdx="7" presStyleCnt="10"/>
      <dgm:spPr/>
    </dgm:pt>
    <dgm:pt modelId="{632AC2A2-0E46-485A-9C48-CC66B2A7EBB4}" type="pres">
      <dgm:prSet presAssocID="{65324A87-F0F3-453A-95E3-6060B5013DAA}" presName="vert1" presStyleCnt="0"/>
      <dgm:spPr/>
    </dgm:pt>
    <dgm:pt modelId="{91ABCC85-AC25-4988-A86B-3CB8277BC15E}" type="pres">
      <dgm:prSet presAssocID="{4B30C130-5674-44FE-AE98-69471B67F721}" presName="thickLine" presStyleLbl="alignNode1" presStyleIdx="8" presStyleCnt="10"/>
      <dgm:spPr/>
    </dgm:pt>
    <dgm:pt modelId="{FAEB8676-259D-42A9-9E53-FB93CE40E9D7}" type="pres">
      <dgm:prSet presAssocID="{4B30C130-5674-44FE-AE98-69471B67F721}" presName="horz1" presStyleCnt="0"/>
      <dgm:spPr/>
    </dgm:pt>
    <dgm:pt modelId="{F2DD34FB-97C0-49C8-8B86-4255E58BC367}" type="pres">
      <dgm:prSet presAssocID="{4B30C130-5674-44FE-AE98-69471B67F721}" presName="tx1" presStyleLbl="revTx" presStyleIdx="8" presStyleCnt="10"/>
      <dgm:spPr/>
    </dgm:pt>
    <dgm:pt modelId="{3EAD625C-F2C8-4F72-92B4-7D934AB2358A}" type="pres">
      <dgm:prSet presAssocID="{4B30C130-5674-44FE-AE98-69471B67F721}" presName="vert1" presStyleCnt="0"/>
      <dgm:spPr/>
    </dgm:pt>
    <dgm:pt modelId="{37CF1E8D-4828-4CB4-94B6-C1DDF61ED2E1}" type="pres">
      <dgm:prSet presAssocID="{032CD781-1B03-4725-88E3-3970A23D690C}" presName="thickLine" presStyleLbl="alignNode1" presStyleIdx="9" presStyleCnt="10"/>
      <dgm:spPr/>
    </dgm:pt>
    <dgm:pt modelId="{2D287910-6811-436E-9B5A-837B31A8B637}" type="pres">
      <dgm:prSet presAssocID="{032CD781-1B03-4725-88E3-3970A23D690C}" presName="horz1" presStyleCnt="0"/>
      <dgm:spPr/>
    </dgm:pt>
    <dgm:pt modelId="{6208808C-E997-4058-B8F7-E60618DAB135}" type="pres">
      <dgm:prSet presAssocID="{032CD781-1B03-4725-88E3-3970A23D690C}" presName="tx1" presStyleLbl="revTx" presStyleIdx="9" presStyleCnt="10"/>
      <dgm:spPr/>
    </dgm:pt>
    <dgm:pt modelId="{894718F4-3C4B-41E0-8473-BB051BB8637F}" type="pres">
      <dgm:prSet presAssocID="{032CD781-1B03-4725-88E3-3970A23D690C}" presName="vert1" presStyleCnt="0"/>
      <dgm:spPr/>
    </dgm:pt>
  </dgm:ptLst>
  <dgm:cxnLst>
    <dgm:cxn modelId="{1EF53F15-B1DB-46A5-8F9A-7C0FC6CC37EF}" srcId="{1CC879C6-E48A-4C7E-9669-C39577D9ECE2}" destId="{032CD781-1B03-4725-88E3-3970A23D690C}" srcOrd="9" destOrd="0" parTransId="{2B17810A-7678-41B9-80FA-FDDE1B897A7B}" sibTransId="{91804291-1393-4D57-B7CC-6EC2D961EB29}"/>
    <dgm:cxn modelId="{3D2E8522-5283-4FED-BCD4-5ECF5EC2CD3D}" type="presOf" srcId="{2B9AE472-D0C1-48E0-A287-B8CB6F7E10F9}" destId="{BA56D256-9992-45E0-B6C8-559E0DFC1B07}" srcOrd="0" destOrd="0" presId="urn:microsoft.com/office/officeart/2008/layout/LinedList"/>
    <dgm:cxn modelId="{70EA8D31-C391-45F7-BAD6-B80E0424C5B7}" srcId="{1CC879C6-E48A-4C7E-9669-C39577D9ECE2}" destId="{4B30C130-5674-44FE-AE98-69471B67F721}" srcOrd="8" destOrd="0" parTransId="{A463BEC5-2A7A-4344-8747-E5DE673C7875}" sibTransId="{C1FC3462-21D7-4106-A4A7-A11657EC6F52}"/>
    <dgm:cxn modelId="{AEE0E638-5248-481B-8FCF-8FF8C3514FED}" type="presOf" srcId="{78321038-FD12-4011-BB8F-7622A1575E9E}" destId="{D1A220D8-58B9-4A9B-BB3F-F3BF33B9ADB1}" srcOrd="0" destOrd="0" presId="urn:microsoft.com/office/officeart/2008/layout/LinedList"/>
    <dgm:cxn modelId="{46D2FF38-4151-4DE5-8BF5-73226B2C5771}" srcId="{1CC879C6-E48A-4C7E-9669-C39577D9ECE2}" destId="{B8E85DC5-1902-4D6A-ADA5-4CE65FC1494A}" srcOrd="6" destOrd="0" parTransId="{F2514F91-F75B-4879-8630-FDC8ED30CF99}" sibTransId="{9B0FD26D-E622-4569-B3E2-A8932698C6BA}"/>
    <dgm:cxn modelId="{196C815B-F7FA-4919-9995-AC81837F5CA0}" type="presOf" srcId="{65324A87-F0F3-453A-95E3-6060B5013DAA}" destId="{71DF79E8-15CF-4F3C-A96F-C657C2B4EEE8}" srcOrd="0" destOrd="0" presId="urn:microsoft.com/office/officeart/2008/layout/LinedList"/>
    <dgm:cxn modelId="{B9042346-C4BD-4CD7-B990-8E0186A57BA2}" type="presOf" srcId="{28110897-4DF1-437C-9F87-80F292EA0B66}" destId="{28A9CA8F-4D46-433F-B1AB-E0741D646098}" srcOrd="0" destOrd="0" presId="urn:microsoft.com/office/officeart/2008/layout/LinedList"/>
    <dgm:cxn modelId="{AEDD6167-E6B5-44CB-A5F0-155D6E8F3B58}" srcId="{1CC879C6-E48A-4C7E-9669-C39577D9ECE2}" destId="{B05E461E-2FF2-4D9F-AE31-72CC8E55A354}" srcOrd="3" destOrd="0" parTransId="{A3173516-44CD-4755-8366-A59FBC617C13}" sibTransId="{438126A1-A3CC-41AA-9C0B-611722E7BBAE}"/>
    <dgm:cxn modelId="{47BDE647-341A-42D8-BB19-C92E431CF118}" srcId="{1CC879C6-E48A-4C7E-9669-C39577D9ECE2}" destId="{93A0E36C-1118-407A-BD82-C3141A9C8370}" srcOrd="2" destOrd="0" parTransId="{B61C901B-E743-47C0-86B2-6DFB7EBF81D0}" sibTransId="{20EEC25F-99CC-40B1-AFF5-85D0DABC5D01}"/>
    <dgm:cxn modelId="{081EC253-8641-4C74-8848-BB0B1AF71D18}" type="presOf" srcId="{93A0E36C-1118-407A-BD82-C3141A9C8370}" destId="{BCBB3F59-18D1-4D1F-96A4-EF57589B3016}" srcOrd="0" destOrd="0" presId="urn:microsoft.com/office/officeart/2008/layout/LinedList"/>
    <dgm:cxn modelId="{0DF9EE7E-ED89-4AC8-A709-DD73FE734182}" srcId="{1CC879C6-E48A-4C7E-9669-C39577D9ECE2}" destId="{28110897-4DF1-437C-9F87-80F292EA0B66}" srcOrd="1" destOrd="0" parTransId="{C7AC3918-DB73-48FB-95E0-10D03280C3BA}" sibTransId="{89633D95-15DB-4F7B-8760-708B0CB2384D}"/>
    <dgm:cxn modelId="{3CEC3388-FBFD-42B4-81E9-D35F33DDADEA}" type="presOf" srcId="{B05E461E-2FF2-4D9F-AE31-72CC8E55A354}" destId="{81F38947-82FE-4815-8AC1-8FEEA1F96E06}" srcOrd="0" destOrd="0" presId="urn:microsoft.com/office/officeart/2008/layout/LinedList"/>
    <dgm:cxn modelId="{F0770B8C-EF05-4278-A1F9-A6EBFBB78C29}" srcId="{1CC879C6-E48A-4C7E-9669-C39577D9ECE2}" destId="{C01566B0-8612-47EC-9DA3-E8DE013424BC}" srcOrd="0" destOrd="0" parTransId="{CD6BD250-4CC0-435D-BBC6-C719A57641A3}" sibTransId="{574CC7AE-27E1-48B1-B93E-8C8E3ED188AB}"/>
    <dgm:cxn modelId="{190823A7-D6B0-440C-A851-E82AA726C2F3}" type="presOf" srcId="{B8E85DC5-1902-4D6A-ADA5-4CE65FC1494A}" destId="{721A91F4-FA90-409C-8067-EDD7E76AB28F}" srcOrd="0" destOrd="0" presId="urn:microsoft.com/office/officeart/2008/layout/LinedList"/>
    <dgm:cxn modelId="{C6955DA9-76C4-428C-8F6F-0037C0F91BE9}" type="presOf" srcId="{032CD781-1B03-4725-88E3-3970A23D690C}" destId="{6208808C-E997-4058-B8F7-E60618DAB135}" srcOrd="0" destOrd="0" presId="urn:microsoft.com/office/officeart/2008/layout/LinedList"/>
    <dgm:cxn modelId="{DE37EBAC-9086-49A8-870B-37DFC11728D6}" srcId="{1CC879C6-E48A-4C7E-9669-C39577D9ECE2}" destId="{2B9AE472-D0C1-48E0-A287-B8CB6F7E10F9}" srcOrd="5" destOrd="0" parTransId="{EFD69DE6-1B43-4392-96DA-36679E4D6E80}" sibTransId="{1922F18E-DC6B-4E6F-8ADB-942CD8BF607A}"/>
    <dgm:cxn modelId="{B5666DC3-61BA-4288-B7FE-B647D9EE51FE}" type="presOf" srcId="{4B30C130-5674-44FE-AE98-69471B67F721}" destId="{F2DD34FB-97C0-49C8-8B86-4255E58BC367}" srcOrd="0" destOrd="0" presId="urn:microsoft.com/office/officeart/2008/layout/LinedList"/>
    <dgm:cxn modelId="{8BA6D4CA-D822-4325-A3B2-3A106338B814}" srcId="{1CC879C6-E48A-4C7E-9669-C39577D9ECE2}" destId="{65324A87-F0F3-453A-95E3-6060B5013DAA}" srcOrd="7" destOrd="0" parTransId="{8836E468-F14B-4A66-8F6D-8E6138107494}" sibTransId="{74533414-913A-4CC7-8C65-CD9870ED1A57}"/>
    <dgm:cxn modelId="{14C4EBF3-7BA3-4145-9C18-6592F2518D4E}" srcId="{1CC879C6-E48A-4C7E-9669-C39577D9ECE2}" destId="{78321038-FD12-4011-BB8F-7622A1575E9E}" srcOrd="4" destOrd="0" parTransId="{DDDC2911-F0AD-441A-9ADF-F81829AEBC1D}" sibTransId="{380BFAF2-7806-4CAF-901D-A0400BC4AF1F}"/>
    <dgm:cxn modelId="{FC9CA1F6-8706-4CA1-B776-B37B06C7CD58}" type="presOf" srcId="{C01566B0-8612-47EC-9DA3-E8DE013424BC}" destId="{699CE865-E9E0-4EA8-81D2-4D62BAF18E88}" srcOrd="0" destOrd="0" presId="urn:microsoft.com/office/officeart/2008/layout/LinedList"/>
    <dgm:cxn modelId="{D40770FA-0BC2-4F73-BC0B-BB1C20BCD104}" type="presOf" srcId="{1CC879C6-E48A-4C7E-9669-C39577D9ECE2}" destId="{3FC1D365-29F2-406F-A2D6-9B126836FFED}" srcOrd="0" destOrd="0" presId="urn:microsoft.com/office/officeart/2008/layout/LinedList"/>
    <dgm:cxn modelId="{B022A686-6E56-4448-9D05-D185E96BAEC5}" type="presParOf" srcId="{3FC1D365-29F2-406F-A2D6-9B126836FFED}" destId="{BDA3F93E-9D63-4507-9A41-5FBDC4441279}" srcOrd="0" destOrd="0" presId="urn:microsoft.com/office/officeart/2008/layout/LinedList"/>
    <dgm:cxn modelId="{62A761AB-6325-4015-A4EA-772D06BE28DA}" type="presParOf" srcId="{3FC1D365-29F2-406F-A2D6-9B126836FFED}" destId="{DD405740-68AE-4D8A-A6B5-2AFE10AF59D5}" srcOrd="1" destOrd="0" presId="urn:microsoft.com/office/officeart/2008/layout/LinedList"/>
    <dgm:cxn modelId="{872015D1-956E-494C-9A3E-384A25E1AE64}" type="presParOf" srcId="{DD405740-68AE-4D8A-A6B5-2AFE10AF59D5}" destId="{699CE865-E9E0-4EA8-81D2-4D62BAF18E88}" srcOrd="0" destOrd="0" presId="urn:microsoft.com/office/officeart/2008/layout/LinedList"/>
    <dgm:cxn modelId="{35AFA93A-FE11-4792-B76F-E8DE48FBBC43}" type="presParOf" srcId="{DD405740-68AE-4D8A-A6B5-2AFE10AF59D5}" destId="{76F7AE0D-BBF7-40BF-B7C5-F8EF11288F34}" srcOrd="1" destOrd="0" presId="urn:microsoft.com/office/officeart/2008/layout/LinedList"/>
    <dgm:cxn modelId="{FE88A1D4-A86D-48DE-9270-C1BABB118451}" type="presParOf" srcId="{3FC1D365-29F2-406F-A2D6-9B126836FFED}" destId="{6C7E628C-47AC-4E26-93E5-00A7D2E5B2E3}" srcOrd="2" destOrd="0" presId="urn:microsoft.com/office/officeart/2008/layout/LinedList"/>
    <dgm:cxn modelId="{4666B061-3FC3-4035-8A59-2C89A47312AA}" type="presParOf" srcId="{3FC1D365-29F2-406F-A2D6-9B126836FFED}" destId="{988E25DF-BF4E-495B-9973-8EE6DC918209}" srcOrd="3" destOrd="0" presId="urn:microsoft.com/office/officeart/2008/layout/LinedList"/>
    <dgm:cxn modelId="{1152AEFF-A85D-4EF0-88A6-0CF809F0D795}" type="presParOf" srcId="{988E25DF-BF4E-495B-9973-8EE6DC918209}" destId="{28A9CA8F-4D46-433F-B1AB-E0741D646098}" srcOrd="0" destOrd="0" presId="urn:microsoft.com/office/officeart/2008/layout/LinedList"/>
    <dgm:cxn modelId="{419F8AE6-7D77-4F27-8333-BDFE600B376C}" type="presParOf" srcId="{988E25DF-BF4E-495B-9973-8EE6DC918209}" destId="{2AB47A53-023A-4303-9FE0-75BA5CFC2387}" srcOrd="1" destOrd="0" presId="urn:microsoft.com/office/officeart/2008/layout/LinedList"/>
    <dgm:cxn modelId="{F583B76B-1F53-4793-97F0-F28C2C4577AF}" type="presParOf" srcId="{3FC1D365-29F2-406F-A2D6-9B126836FFED}" destId="{AE073C96-B6F2-4696-BA85-3482FD8493CE}" srcOrd="4" destOrd="0" presId="urn:microsoft.com/office/officeart/2008/layout/LinedList"/>
    <dgm:cxn modelId="{F166F877-FF68-4CB5-8EAC-0E1D3DAD0404}" type="presParOf" srcId="{3FC1D365-29F2-406F-A2D6-9B126836FFED}" destId="{E3F19397-A9C2-4AAD-A475-64DFE4DF9377}" srcOrd="5" destOrd="0" presId="urn:microsoft.com/office/officeart/2008/layout/LinedList"/>
    <dgm:cxn modelId="{FB2357F0-E8A0-4146-A4A8-5989A180E371}" type="presParOf" srcId="{E3F19397-A9C2-4AAD-A475-64DFE4DF9377}" destId="{BCBB3F59-18D1-4D1F-96A4-EF57589B3016}" srcOrd="0" destOrd="0" presId="urn:microsoft.com/office/officeart/2008/layout/LinedList"/>
    <dgm:cxn modelId="{2200201F-0F91-4B67-8435-DF1F9E6364DF}" type="presParOf" srcId="{E3F19397-A9C2-4AAD-A475-64DFE4DF9377}" destId="{8240B133-BF93-4BF7-9297-43DBCEBFC547}" srcOrd="1" destOrd="0" presId="urn:microsoft.com/office/officeart/2008/layout/LinedList"/>
    <dgm:cxn modelId="{3DC20641-A2F9-4084-BDE4-3E70ECB72C45}" type="presParOf" srcId="{3FC1D365-29F2-406F-A2D6-9B126836FFED}" destId="{72488385-8D7D-496C-8C36-51969753D260}" srcOrd="6" destOrd="0" presId="urn:microsoft.com/office/officeart/2008/layout/LinedList"/>
    <dgm:cxn modelId="{92599078-4B14-4440-83F1-702B7279EE61}" type="presParOf" srcId="{3FC1D365-29F2-406F-A2D6-9B126836FFED}" destId="{CC555623-B992-4635-B6A7-994FC6B61E5E}" srcOrd="7" destOrd="0" presId="urn:microsoft.com/office/officeart/2008/layout/LinedList"/>
    <dgm:cxn modelId="{21233A19-4048-4BB6-81FC-3AD85F6C3D7A}" type="presParOf" srcId="{CC555623-B992-4635-B6A7-994FC6B61E5E}" destId="{81F38947-82FE-4815-8AC1-8FEEA1F96E06}" srcOrd="0" destOrd="0" presId="urn:microsoft.com/office/officeart/2008/layout/LinedList"/>
    <dgm:cxn modelId="{FCEEEB3B-7EF4-4628-A935-476F08B2C3F4}" type="presParOf" srcId="{CC555623-B992-4635-B6A7-994FC6B61E5E}" destId="{72BE6F2B-2A3E-4910-A44C-14C90AD2D419}" srcOrd="1" destOrd="0" presId="urn:microsoft.com/office/officeart/2008/layout/LinedList"/>
    <dgm:cxn modelId="{B08F467B-4973-4D83-B26E-DB75B1E39FB4}" type="presParOf" srcId="{3FC1D365-29F2-406F-A2D6-9B126836FFED}" destId="{6953F74C-25CB-4592-8076-CE93CFB49F27}" srcOrd="8" destOrd="0" presId="urn:microsoft.com/office/officeart/2008/layout/LinedList"/>
    <dgm:cxn modelId="{9CD86B67-B47F-4AC9-8534-1FA010DE453D}" type="presParOf" srcId="{3FC1D365-29F2-406F-A2D6-9B126836FFED}" destId="{DE336CF6-AAB7-4018-A583-37F0B30FE6A4}" srcOrd="9" destOrd="0" presId="urn:microsoft.com/office/officeart/2008/layout/LinedList"/>
    <dgm:cxn modelId="{1D5C38B7-910A-4E64-B54A-41067584AD72}" type="presParOf" srcId="{DE336CF6-AAB7-4018-A583-37F0B30FE6A4}" destId="{D1A220D8-58B9-4A9B-BB3F-F3BF33B9ADB1}" srcOrd="0" destOrd="0" presId="urn:microsoft.com/office/officeart/2008/layout/LinedList"/>
    <dgm:cxn modelId="{A1A564D3-DA47-4BF7-B0FC-9FCBA25C4106}" type="presParOf" srcId="{DE336CF6-AAB7-4018-A583-37F0B30FE6A4}" destId="{CB4A56D5-A254-42A8-89A9-0D5D78D89F75}" srcOrd="1" destOrd="0" presId="urn:microsoft.com/office/officeart/2008/layout/LinedList"/>
    <dgm:cxn modelId="{E6365ED2-6DB9-46F2-BF5A-697C823F17F6}" type="presParOf" srcId="{3FC1D365-29F2-406F-A2D6-9B126836FFED}" destId="{55D80313-F483-4118-8EF3-0DBB380D0364}" srcOrd="10" destOrd="0" presId="urn:microsoft.com/office/officeart/2008/layout/LinedList"/>
    <dgm:cxn modelId="{B41FA44F-52E2-4659-86C0-29E302A32719}" type="presParOf" srcId="{3FC1D365-29F2-406F-A2D6-9B126836FFED}" destId="{BDA5465D-BC92-46D7-85B8-1B1B2D8D0D86}" srcOrd="11" destOrd="0" presId="urn:microsoft.com/office/officeart/2008/layout/LinedList"/>
    <dgm:cxn modelId="{295F38B0-C38F-4DB1-B75D-914AAAA61C32}" type="presParOf" srcId="{BDA5465D-BC92-46D7-85B8-1B1B2D8D0D86}" destId="{BA56D256-9992-45E0-B6C8-559E0DFC1B07}" srcOrd="0" destOrd="0" presId="urn:microsoft.com/office/officeart/2008/layout/LinedList"/>
    <dgm:cxn modelId="{84E3E016-B2A7-429F-A713-A2EE29428441}" type="presParOf" srcId="{BDA5465D-BC92-46D7-85B8-1B1B2D8D0D86}" destId="{448596D4-AF37-4FDA-90DE-433FA50325AB}" srcOrd="1" destOrd="0" presId="urn:microsoft.com/office/officeart/2008/layout/LinedList"/>
    <dgm:cxn modelId="{37FA690E-D136-4CB9-8D4A-6BC3580E6B5B}" type="presParOf" srcId="{3FC1D365-29F2-406F-A2D6-9B126836FFED}" destId="{5068434A-0EDE-4175-8CCF-B2791AE0F5F4}" srcOrd="12" destOrd="0" presId="urn:microsoft.com/office/officeart/2008/layout/LinedList"/>
    <dgm:cxn modelId="{4C70A1BA-F944-4998-AA60-65F30EE23721}" type="presParOf" srcId="{3FC1D365-29F2-406F-A2D6-9B126836FFED}" destId="{503A50F7-3CCD-4BE9-B141-EC9BB3840B04}" srcOrd="13" destOrd="0" presId="urn:microsoft.com/office/officeart/2008/layout/LinedList"/>
    <dgm:cxn modelId="{7CDD0C08-1B8D-4E6F-AA7D-C7E255B8537A}" type="presParOf" srcId="{503A50F7-3CCD-4BE9-B141-EC9BB3840B04}" destId="{721A91F4-FA90-409C-8067-EDD7E76AB28F}" srcOrd="0" destOrd="0" presId="urn:microsoft.com/office/officeart/2008/layout/LinedList"/>
    <dgm:cxn modelId="{A790F656-19DE-4529-B2DA-8A37185B8E19}" type="presParOf" srcId="{503A50F7-3CCD-4BE9-B141-EC9BB3840B04}" destId="{846DE62B-26BC-4AF9-8B0D-30F884900B1E}" srcOrd="1" destOrd="0" presId="urn:microsoft.com/office/officeart/2008/layout/LinedList"/>
    <dgm:cxn modelId="{75607DAD-E184-4762-A164-8DEDE2D7F66D}" type="presParOf" srcId="{3FC1D365-29F2-406F-A2D6-9B126836FFED}" destId="{906AC7F6-0474-4887-8C6A-70A629228704}" srcOrd="14" destOrd="0" presId="urn:microsoft.com/office/officeart/2008/layout/LinedList"/>
    <dgm:cxn modelId="{86DD025B-7830-4F6C-BB0F-387458D6A9ED}" type="presParOf" srcId="{3FC1D365-29F2-406F-A2D6-9B126836FFED}" destId="{FDAFFF25-F41A-40BC-8135-8094BC14CE38}" srcOrd="15" destOrd="0" presId="urn:microsoft.com/office/officeart/2008/layout/LinedList"/>
    <dgm:cxn modelId="{E84FFBBB-9AD8-4ABD-AECA-B2E652CE090F}" type="presParOf" srcId="{FDAFFF25-F41A-40BC-8135-8094BC14CE38}" destId="{71DF79E8-15CF-4F3C-A96F-C657C2B4EEE8}" srcOrd="0" destOrd="0" presId="urn:microsoft.com/office/officeart/2008/layout/LinedList"/>
    <dgm:cxn modelId="{CFD19FC7-EA39-4FE0-842F-B89CDA432EA2}" type="presParOf" srcId="{FDAFFF25-F41A-40BC-8135-8094BC14CE38}" destId="{632AC2A2-0E46-485A-9C48-CC66B2A7EBB4}" srcOrd="1" destOrd="0" presId="urn:microsoft.com/office/officeart/2008/layout/LinedList"/>
    <dgm:cxn modelId="{F7A815FF-D3AF-4341-876C-BAE61EE1BFE9}" type="presParOf" srcId="{3FC1D365-29F2-406F-A2D6-9B126836FFED}" destId="{91ABCC85-AC25-4988-A86B-3CB8277BC15E}" srcOrd="16" destOrd="0" presId="urn:microsoft.com/office/officeart/2008/layout/LinedList"/>
    <dgm:cxn modelId="{A11F55E3-DCC5-4316-9D78-A38C5D63958F}" type="presParOf" srcId="{3FC1D365-29F2-406F-A2D6-9B126836FFED}" destId="{FAEB8676-259D-42A9-9E53-FB93CE40E9D7}" srcOrd="17" destOrd="0" presId="urn:microsoft.com/office/officeart/2008/layout/LinedList"/>
    <dgm:cxn modelId="{DC224AEC-E9D3-4519-A629-2330CC5D9EC9}" type="presParOf" srcId="{FAEB8676-259D-42A9-9E53-FB93CE40E9D7}" destId="{F2DD34FB-97C0-49C8-8B86-4255E58BC367}" srcOrd="0" destOrd="0" presId="urn:microsoft.com/office/officeart/2008/layout/LinedList"/>
    <dgm:cxn modelId="{3F7433D0-1A7A-4727-A0EF-51269DDD058D}" type="presParOf" srcId="{FAEB8676-259D-42A9-9E53-FB93CE40E9D7}" destId="{3EAD625C-F2C8-4F72-92B4-7D934AB2358A}" srcOrd="1" destOrd="0" presId="urn:microsoft.com/office/officeart/2008/layout/LinedList"/>
    <dgm:cxn modelId="{7CDCFEDB-2433-455F-99C3-A67503E03B70}" type="presParOf" srcId="{3FC1D365-29F2-406F-A2D6-9B126836FFED}" destId="{37CF1E8D-4828-4CB4-94B6-C1DDF61ED2E1}" srcOrd="18" destOrd="0" presId="urn:microsoft.com/office/officeart/2008/layout/LinedList"/>
    <dgm:cxn modelId="{A4CE1A0A-7C4F-4300-923B-2E84765E4C71}" type="presParOf" srcId="{3FC1D365-29F2-406F-A2D6-9B126836FFED}" destId="{2D287910-6811-436E-9B5A-837B31A8B637}" srcOrd="19" destOrd="0" presId="urn:microsoft.com/office/officeart/2008/layout/LinedList"/>
    <dgm:cxn modelId="{6149939D-F779-4E3A-AD20-CC1210AA501E}" type="presParOf" srcId="{2D287910-6811-436E-9B5A-837B31A8B637}" destId="{6208808C-E997-4058-B8F7-E60618DAB135}" srcOrd="0" destOrd="0" presId="urn:microsoft.com/office/officeart/2008/layout/LinedList"/>
    <dgm:cxn modelId="{55BCC283-A99E-4295-AE80-327AB291C4D1}" type="presParOf" srcId="{2D287910-6811-436E-9B5A-837B31A8B637}" destId="{894718F4-3C4B-41E0-8473-BB051BB8637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B727DB-DFC5-49E9-80ED-B1712E88C093}">
      <dsp:nvSpPr>
        <dsp:cNvPr id="0" name=""/>
        <dsp:cNvSpPr/>
      </dsp:nvSpPr>
      <dsp:spPr>
        <a:xfrm>
          <a:off x="0" y="118244"/>
          <a:ext cx="6681216" cy="11934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Planned process for avoiding risks and managing active crises</a:t>
          </a:r>
        </a:p>
      </dsp:txBody>
      <dsp:txXfrm>
        <a:off x="58257" y="176501"/>
        <a:ext cx="6564702" cy="1076886"/>
      </dsp:txXfrm>
    </dsp:sp>
    <dsp:sp modelId="{4ADB7E65-306E-4785-B4B8-24674A1F96B5}">
      <dsp:nvSpPr>
        <dsp:cNvPr id="0" name=""/>
        <dsp:cNvSpPr/>
      </dsp:nvSpPr>
      <dsp:spPr>
        <a:xfrm>
          <a:off x="0" y="1398044"/>
          <a:ext cx="6681216" cy="1193400"/>
        </a:xfrm>
        <a:prstGeom prst="roundRect">
          <a:avLst/>
        </a:prstGeom>
        <a:solidFill>
          <a:schemeClr val="accent5">
            <a:hueOff val="-1351709"/>
            <a:satOff val="-3484"/>
            <a:lumOff val="-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Crises - Danger, Risks, Hazards, Unexpected</a:t>
          </a:r>
        </a:p>
      </dsp:txBody>
      <dsp:txXfrm>
        <a:off x="58257" y="1456301"/>
        <a:ext cx="6564702" cy="1076886"/>
      </dsp:txXfrm>
    </dsp:sp>
    <dsp:sp modelId="{1A7F47AB-CFAF-48F0-8C81-9B8206722EDA}">
      <dsp:nvSpPr>
        <dsp:cNvPr id="0" name=""/>
        <dsp:cNvSpPr/>
      </dsp:nvSpPr>
      <dsp:spPr>
        <a:xfrm>
          <a:off x="0" y="2677844"/>
          <a:ext cx="6681216" cy="1193400"/>
        </a:xfrm>
        <a:prstGeom prst="roundRect">
          <a:avLst/>
        </a:prstGeom>
        <a:solidFill>
          <a:schemeClr val="accent5">
            <a:hueOff val="-2703417"/>
            <a:satOff val="-6968"/>
            <a:lumOff val="-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Prepare for the unexpected</a:t>
          </a:r>
        </a:p>
      </dsp:txBody>
      <dsp:txXfrm>
        <a:off x="58257" y="2736101"/>
        <a:ext cx="6564702" cy="1076886"/>
      </dsp:txXfrm>
    </dsp:sp>
    <dsp:sp modelId="{610E2DD9-78C5-4F41-9290-598CF5551C3B}">
      <dsp:nvSpPr>
        <dsp:cNvPr id="0" name=""/>
        <dsp:cNvSpPr/>
      </dsp:nvSpPr>
      <dsp:spPr>
        <a:xfrm>
          <a:off x="0" y="3957644"/>
          <a:ext cx="6681216" cy="1193400"/>
        </a:xfrm>
        <a:prstGeom prst="roundRect">
          <a:avLst/>
        </a:prstGeom>
        <a:solidFill>
          <a:schemeClr val="accent5">
            <a:hueOff val="-4055126"/>
            <a:satOff val="-10451"/>
            <a:lumOff val="-7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Emergency Crisis Plan</a:t>
          </a:r>
        </a:p>
      </dsp:txBody>
      <dsp:txXfrm>
        <a:off x="58257" y="4015901"/>
        <a:ext cx="6564702" cy="1076886"/>
      </dsp:txXfrm>
    </dsp:sp>
    <dsp:sp modelId="{A4F7B957-D7ED-4A52-8AEA-8E1303A91921}">
      <dsp:nvSpPr>
        <dsp:cNvPr id="0" name=""/>
        <dsp:cNvSpPr/>
      </dsp:nvSpPr>
      <dsp:spPr>
        <a:xfrm>
          <a:off x="0" y="5237444"/>
          <a:ext cx="6681216" cy="1193400"/>
        </a:xfrm>
        <a:prstGeom prst="roundRect">
          <a:avLst/>
        </a:prstGeom>
        <a:solidFill>
          <a:schemeClr val="accent5">
            <a:hueOff val="-5406834"/>
            <a:satOff val="-13935"/>
            <a:lumOff val="-9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Long Term, Medium or Short Term Impacts</a:t>
          </a:r>
        </a:p>
      </dsp:txBody>
      <dsp:txXfrm>
        <a:off x="58257" y="5295701"/>
        <a:ext cx="6564702" cy="1076886"/>
      </dsp:txXfrm>
    </dsp:sp>
    <dsp:sp modelId="{8A6201DA-3212-4DC2-BD5B-ACD36BC06973}">
      <dsp:nvSpPr>
        <dsp:cNvPr id="0" name=""/>
        <dsp:cNvSpPr/>
      </dsp:nvSpPr>
      <dsp:spPr>
        <a:xfrm>
          <a:off x="0" y="6517244"/>
          <a:ext cx="6681216" cy="119340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Minimise Negative Impacts</a:t>
          </a:r>
        </a:p>
      </dsp:txBody>
      <dsp:txXfrm>
        <a:off x="58257" y="6575501"/>
        <a:ext cx="6564702" cy="107688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FBF48D-2055-4ADE-A38E-EAACE1401633}">
      <dsp:nvSpPr>
        <dsp:cNvPr id="0" name=""/>
        <dsp:cNvSpPr/>
      </dsp:nvSpPr>
      <dsp:spPr>
        <a:xfrm>
          <a:off x="0" y="0"/>
          <a:ext cx="6681216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015719-694E-4A1C-B40B-AC0DE031273E}">
      <dsp:nvSpPr>
        <dsp:cNvPr id="0" name=""/>
        <dsp:cNvSpPr/>
      </dsp:nvSpPr>
      <dsp:spPr>
        <a:xfrm>
          <a:off x="0" y="0"/>
          <a:ext cx="6681216" cy="19572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6220" tIns="236220" rIns="236220" bIns="236220" numCol="1" spcCol="1270" anchor="t" anchorCtr="0">
          <a:noAutofit/>
        </a:bodyPr>
        <a:lstStyle/>
        <a:p>
          <a:pPr marL="0" lvl="0" indent="0" algn="l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200" kern="1200"/>
            <a:t>Operational Risk</a:t>
          </a:r>
        </a:p>
      </dsp:txBody>
      <dsp:txXfrm>
        <a:off x="0" y="0"/>
        <a:ext cx="6681216" cy="1957222"/>
      </dsp:txXfrm>
    </dsp:sp>
    <dsp:sp modelId="{7446B835-AB4C-479A-861C-4EED47FDBC71}">
      <dsp:nvSpPr>
        <dsp:cNvPr id="0" name=""/>
        <dsp:cNvSpPr/>
      </dsp:nvSpPr>
      <dsp:spPr>
        <a:xfrm>
          <a:off x="0" y="1957222"/>
          <a:ext cx="6681216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E67AC2-955E-4CA0-BDF3-21CDE4C11164}">
      <dsp:nvSpPr>
        <dsp:cNvPr id="0" name=""/>
        <dsp:cNvSpPr/>
      </dsp:nvSpPr>
      <dsp:spPr>
        <a:xfrm>
          <a:off x="0" y="1957222"/>
          <a:ext cx="6681216" cy="19572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6220" tIns="236220" rIns="236220" bIns="236220" numCol="1" spcCol="1270" anchor="t" anchorCtr="0">
          <a:noAutofit/>
        </a:bodyPr>
        <a:lstStyle/>
        <a:p>
          <a:pPr marL="0" lvl="0" indent="0" algn="l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200" kern="1200"/>
            <a:t>Financial Risk</a:t>
          </a:r>
        </a:p>
      </dsp:txBody>
      <dsp:txXfrm>
        <a:off x="0" y="1957222"/>
        <a:ext cx="6681216" cy="1957222"/>
      </dsp:txXfrm>
    </dsp:sp>
    <dsp:sp modelId="{4D330E25-C3E6-482B-8A26-99EFE0964204}">
      <dsp:nvSpPr>
        <dsp:cNvPr id="0" name=""/>
        <dsp:cNvSpPr/>
      </dsp:nvSpPr>
      <dsp:spPr>
        <a:xfrm>
          <a:off x="0" y="3914444"/>
          <a:ext cx="6681216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8F5200-AB26-4879-A407-98370365D68A}">
      <dsp:nvSpPr>
        <dsp:cNvPr id="0" name=""/>
        <dsp:cNvSpPr/>
      </dsp:nvSpPr>
      <dsp:spPr>
        <a:xfrm>
          <a:off x="0" y="3914444"/>
          <a:ext cx="6681216" cy="19572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6220" tIns="236220" rIns="236220" bIns="236220" numCol="1" spcCol="1270" anchor="t" anchorCtr="0">
          <a:noAutofit/>
        </a:bodyPr>
        <a:lstStyle/>
        <a:p>
          <a:pPr marL="0" lvl="0" indent="0" algn="l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200" kern="1200"/>
            <a:t>Environmental Risk </a:t>
          </a:r>
        </a:p>
      </dsp:txBody>
      <dsp:txXfrm>
        <a:off x="0" y="3914444"/>
        <a:ext cx="6681216" cy="1957222"/>
      </dsp:txXfrm>
    </dsp:sp>
    <dsp:sp modelId="{B92737C4-24A6-4BD9-875F-373361EC1711}">
      <dsp:nvSpPr>
        <dsp:cNvPr id="0" name=""/>
        <dsp:cNvSpPr/>
      </dsp:nvSpPr>
      <dsp:spPr>
        <a:xfrm>
          <a:off x="0" y="5871666"/>
          <a:ext cx="6681216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704E75-45E6-4AB7-BAF6-3670F3C9737E}">
      <dsp:nvSpPr>
        <dsp:cNvPr id="0" name=""/>
        <dsp:cNvSpPr/>
      </dsp:nvSpPr>
      <dsp:spPr>
        <a:xfrm>
          <a:off x="0" y="5871666"/>
          <a:ext cx="6681216" cy="19572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6220" tIns="236220" rIns="236220" bIns="236220" numCol="1" spcCol="1270" anchor="t" anchorCtr="0">
          <a:noAutofit/>
        </a:bodyPr>
        <a:lstStyle/>
        <a:p>
          <a:pPr marL="0" lvl="0" indent="0" algn="l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200" kern="1200"/>
            <a:t>Reputational Risk</a:t>
          </a:r>
        </a:p>
      </dsp:txBody>
      <dsp:txXfrm>
        <a:off x="0" y="5871666"/>
        <a:ext cx="6681216" cy="195722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9131B9-952A-4D19-9F4C-D9D6A6222307}">
      <dsp:nvSpPr>
        <dsp:cNvPr id="0" name=""/>
        <dsp:cNvSpPr/>
      </dsp:nvSpPr>
      <dsp:spPr>
        <a:xfrm>
          <a:off x="0" y="0"/>
          <a:ext cx="668121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4451DC-FD9B-4D18-802A-F3190BF341D0}">
      <dsp:nvSpPr>
        <dsp:cNvPr id="0" name=""/>
        <dsp:cNvSpPr/>
      </dsp:nvSpPr>
      <dsp:spPr>
        <a:xfrm>
          <a:off x="0" y="0"/>
          <a:ext cx="6681216" cy="978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Framework of Responsibility</a:t>
          </a:r>
        </a:p>
      </dsp:txBody>
      <dsp:txXfrm>
        <a:off x="0" y="0"/>
        <a:ext cx="6681216" cy="978611"/>
      </dsp:txXfrm>
    </dsp:sp>
    <dsp:sp modelId="{15C6C580-8B40-4138-B659-C8801C409C65}">
      <dsp:nvSpPr>
        <dsp:cNvPr id="0" name=""/>
        <dsp:cNvSpPr/>
      </dsp:nvSpPr>
      <dsp:spPr>
        <a:xfrm>
          <a:off x="0" y="978611"/>
          <a:ext cx="6681216" cy="0"/>
        </a:xfrm>
        <a:prstGeom prst="line">
          <a:avLst/>
        </a:prstGeom>
        <a:solidFill>
          <a:schemeClr val="accent2">
            <a:hueOff val="-207909"/>
            <a:satOff val="-11990"/>
            <a:lumOff val="1233"/>
            <a:alphaOff val="0"/>
          </a:schemeClr>
        </a:solidFill>
        <a:ln w="12700" cap="flat" cmpd="sng" algn="ctr">
          <a:solidFill>
            <a:schemeClr val="accent2">
              <a:hueOff val="-207909"/>
              <a:satOff val="-11990"/>
              <a:lumOff val="123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6E99C2-F438-479E-BF63-886C724ADEB7}">
      <dsp:nvSpPr>
        <dsp:cNvPr id="0" name=""/>
        <dsp:cNvSpPr/>
      </dsp:nvSpPr>
      <dsp:spPr>
        <a:xfrm>
          <a:off x="0" y="978611"/>
          <a:ext cx="6681216" cy="978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Risk of doing Business </a:t>
          </a:r>
        </a:p>
      </dsp:txBody>
      <dsp:txXfrm>
        <a:off x="0" y="978611"/>
        <a:ext cx="6681216" cy="978611"/>
      </dsp:txXfrm>
    </dsp:sp>
    <dsp:sp modelId="{8D6A6F01-48EB-41C8-BA85-4656F0502DE4}">
      <dsp:nvSpPr>
        <dsp:cNvPr id="0" name=""/>
        <dsp:cNvSpPr/>
      </dsp:nvSpPr>
      <dsp:spPr>
        <a:xfrm>
          <a:off x="0" y="1957222"/>
          <a:ext cx="6681216" cy="0"/>
        </a:xfrm>
        <a:prstGeom prst="line">
          <a:avLst/>
        </a:prstGeom>
        <a:solidFill>
          <a:schemeClr val="accent2">
            <a:hueOff val="-415818"/>
            <a:satOff val="-23979"/>
            <a:lumOff val="2465"/>
            <a:alphaOff val="0"/>
          </a:schemeClr>
        </a:solidFill>
        <a:ln w="12700" cap="flat" cmpd="sng" algn="ctr">
          <a:solidFill>
            <a:schemeClr val="accent2">
              <a:hueOff val="-415818"/>
              <a:satOff val="-23979"/>
              <a:lumOff val="24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3BDACC-2562-4B1D-A7C3-74AC5D3B1B02}">
      <dsp:nvSpPr>
        <dsp:cNvPr id="0" name=""/>
        <dsp:cNvSpPr/>
      </dsp:nvSpPr>
      <dsp:spPr>
        <a:xfrm>
          <a:off x="0" y="1957222"/>
          <a:ext cx="6681216" cy="978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Moral &amp; Ethical Risks</a:t>
          </a:r>
        </a:p>
      </dsp:txBody>
      <dsp:txXfrm>
        <a:off x="0" y="1957222"/>
        <a:ext cx="6681216" cy="978611"/>
      </dsp:txXfrm>
    </dsp:sp>
    <dsp:sp modelId="{A3ED6E92-7BF2-4290-88FE-64180AB684C0}">
      <dsp:nvSpPr>
        <dsp:cNvPr id="0" name=""/>
        <dsp:cNvSpPr/>
      </dsp:nvSpPr>
      <dsp:spPr>
        <a:xfrm>
          <a:off x="0" y="2935833"/>
          <a:ext cx="6681216" cy="0"/>
        </a:xfrm>
        <a:prstGeom prst="line">
          <a:avLst/>
        </a:prstGeom>
        <a:solidFill>
          <a:schemeClr val="accent2">
            <a:hueOff val="-623727"/>
            <a:satOff val="-35969"/>
            <a:lumOff val="3698"/>
            <a:alphaOff val="0"/>
          </a:schemeClr>
        </a:solidFill>
        <a:ln w="12700" cap="flat" cmpd="sng" algn="ctr">
          <a:solidFill>
            <a:schemeClr val="accent2">
              <a:hueOff val="-623727"/>
              <a:satOff val="-35969"/>
              <a:lumOff val="369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F1DECB-9A59-4C59-A72B-3F85DE6360FA}">
      <dsp:nvSpPr>
        <dsp:cNvPr id="0" name=""/>
        <dsp:cNvSpPr/>
      </dsp:nvSpPr>
      <dsp:spPr>
        <a:xfrm>
          <a:off x="0" y="2935833"/>
          <a:ext cx="6681216" cy="978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Experiences / Records</a:t>
          </a:r>
        </a:p>
      </dsp:txBody>
      <dsp:txXfrm>
        <a:off x="0" y="2935833"/>
        <a:ext cx="6681216" cy="978611"/>
      </dsp:txXfrm>
    </dsp:sp>
    <dsp:sp modelId="{2AD25E4C-16A9-4945-ACF1-325A6159D0BA}">
      <dsp:nvSpPr>
        <dsp:cNvPr id="0" name=""/>
        <dsp:cNvSpPr/>
      </dsp:nvSpPr>
      <dsp:spPr>
        <a:xfrm>
          <a:off x="0" y="3914444"/>
          <a:ext cx="6681216" cy="0"/>
        </a:xfrm>
        <a:prstGeom prst="line">
          <a:avLst/>
        </a:prstGeom>
        <a:solidFill>
          <a:schemeClr val="accent2">
            <a:hueOff val="-831636"/>
            <a:satOff val="-47959"/>
            <a:lumOff val="4930"/>
            <a:alphaOff val="0"/>
          </a:schemeClr>
        </a:solidFill>
        <a:ln w="12700" cap="flat" cmpd="sng" algn="ctr">
          <a:solidFill>
            <a:schemeClr val="accent2">
              <a:hueOff val="-831636"/>
              <a:satOff val="-47959"/>
              <a:lumOff val="493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4F02B6-AA6A-4A27-AA80-88F1831EBCEC}">
      <dsp:nvSpPr>
        <dsp:cNvPr id="0" name=""/>
        <dsp:cNvSpPr/>
      </dsp:nvSpPr>
      <dsp:spPr>
        <a:xfrm>
          <a:off x="0" y="3914444"/>
          <a:ext cx="6681216" cy="978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Internal </a:t>
          </a:r>
        </a:p>
      </dsp:txBody>
      <dsp:txXfrm>
        <a:off x="0" y="3914444"/>
        <a:ext cx="6681216" cy="978611"/>
      </dsp:txXfrm>
    </dsp:sp>
    <dsp:sp modelId="{E2DC0A7C-9953-4E58-B0D4-DEDC47EF3FCC}">
      <dsp:nvSpPr>
        <dsp:cNvPr id="0" name=""/>
        <dsp:cNvSpPr/>
      </dsp:nvSpPr>
      <dsp:spPr>
        <a:xfrm>
          <a:off x="0" y="4893055"/>
          <a:ext cx="6681216" cy="0"/>
        </a:xfrm>
        <a:prstGeom prst="line">
          <a:avLst/>
        </a:prstGeom>
        <a:solidFill>
          <a:schemeClr val="accent2">
            <a:hueOff val="-1039545"/>
            <a:satOff val="-59949"/>
            <a:lumOff val="6163"/>
            <a:alphaOff val="0"/>
          </a:schemeClr>
        </a:solidFill>
        <a:ln w="12700" cap="flat" cmpd="sng" algn="ctr">
          <a:solidFill>
            <a:schemeClr val="accent2">
              <a:hueOff val="-1039545"/>
              <a:satOff val="-59949"/>
              <a:lumOff val="616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7FBA84-66FC-45B0-B890-B682432D8283}">
      <dsp:nvSpPr>
        <dsp:cNvPr id="0" name=""/>
        <dsp:cNvSpPr/>
      </dsp:nvSpPr>
      <dsp:spPr>
        <a:xfrm>
          <a:off x="0" y="4893055"/>
          <a:ext cx="6681216" cy="978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External</a:t>
          </a:r>
        </a:p>
      </dsp:txBody>
      <dsp:txXfrm>
        <a:off x="0" y="4893055"/>
        <a:ext cx="6681216" cy="978611"/>
      </dsp:txXfrm>
    </dsp:sp>
    <dsp:sp modelId="{51493527-18EA-48EE-AC50-8F167DF69438}">
      <dsp:nvSpPr>
        <dsp:cNvPr id="0" name=""/>
        <dsp:cNvSpPr/>
      </dsp:nvSpPr>
      <dsp:spPr>
        <a:xfrm>
          <a:off x="0" y="5871666"/>
          <a:ext cx="6681216" cy="0"/>
        </a:xfrm>
        <a:prstGeom prst="line">
          <a:avLst/>
        </a:prstGeom>
        <a:solidFill>
          <a:schemeClr val="accent2">
            <a:hueOff val="-1247454"/>
            <a:satOff val="-71938"/>
            <a:lumOff val="7395"/>
            <a:alphaOff val="0"/>
          </a:schemeClr>
        </a:solidFill>
        <a:ln w="12700" cap="flat" cmpd="sng" algn="ctr">
          <a:solidFill>
            <a:schemeClr val="accent2">
              <a:hueOff val="-1247454"/>
              <a:satOff val="-71938"/>
              <a:lumOff val="739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A8FA61-ADA7-4B23-B759-04E9AA396565}">
      <dsp:nvSpPr>
        <dsp:cNvPr id="0" name=""/>
        <dsp:cNvSpPr/>
      </dsp:nvSpPr>
      <dsp:spPr>
        <a:xfrm>
          <a:off x="0" y="5871666"/>
          <a:ext cx="6681216" cy="978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Employee or Guests</a:t>
          </a:r>
        </a:p>
      </dsp:txBody>
      <dsp:txXfrm>
        <a:off x="0" y="5871666"/>
        <a:ext cx="6681216" cy="978611"/>
      </dsp:txXfrm>
    </dsp:sp>
    <dsp:sp modelId="{00AD5E7A-D9F2-48E7-8067-0581D9F99B48}">
      <dsp:nvSpPr>
        <dsp:cNvPr id="0" name=""/>
        <dsp:cNvSpPr/>
      </dsp:nvSpPr>
      <dsp:spPr>
        <a:xfrm>
          <a:off x="0" y="6850277"/>
          <a:ext cx="6681216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24B0D7-56F7-475A-A1BB-518B18F42916}">
      <dsp:nvSpPr>
        <dsp:cNvPr id="0" name=""/>
        <dsp:cNvSpPr/>
      </dsp:nvSpPr>
      <dsp:spPr>
        <a:xfrm>
          <a:off x="0" y="6850277"/>
          <a:ext cx="6681216" cy="978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Impacts</a:t>
          </a:r>
        </a:p>
      </dsp:txBody>
      <dsp:txXfrm>
        <a:off x="0" y="6850277"/>
        <a:ext cx="6681216" cy="97861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70FDE3-EAF6-4F0A-9754-C810F9F72BB3}">
      <dsp:nvSpPr>
        <dsp:cNvPr id="0" name=""/>
        <dsp:cNvSpPr/>
      </dsp:nvSpPr>
      <dsp:spPr>
        <a:xfrm>
          <a:off x="0" y="0"/>
          <a:ext cx="668121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619418-4B05-4EA0-825E-CEDFDE079469}">
      <dsp:nvSpPr>
        <dsp:cNvPr id="0" name=""/>
        <dsp:cNvSpPr/>
      </dsp:nvSpPr>
      <dsp:spPr>
        <a:xfrm>
          <a:off x="0" y="0"/>
          <a:ext cx="6681216" cy="978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Business / Operational Interruption</a:t>
          </a:r>
        </a:p>
      </dsp:txBody>
      <dsp:txXfrm>
        <a:off x="0" y="0"/>
        <a:ext cx="6681216" cy="978611"/>
      </dsp:txXfrm>
    </dsp:sp>
    <dsp:sp modelId="{48A7FC77-1C37-44CB-86FB-2262C25AF5FF}">
      <dsp:nvSpPr>
        <dsp:cNvPr id="0" name=""/>
        <dsp:cNvSpPr/>
      </dsp:nvSpPr>
      <dsp:spPr>
        <a:xfrm>
          <a:off x="0" y="978611"/>
          <a:ext cx="6681216" cy="0"/>
        </a:xfrm>
        <a:prstGeom prst="line">
          <a:avLst/>
        </a:prstGeom>
        <a:solidFill>
          <a:schemeClr val="accent2">
            <a:hueOff val="-207909"/>
            <a:satOff val="-11990"/>
            <a:lumOff val="1233"/>
            <a:alphaOff val="0"/>
          </a:schemeClr>
        </a:solidFill>
        <a:ln w="12700" cap="flat" cmpd="sng" algn="ctr">
          <a:solidFill>
            <a:schemeClr val="accent2">
              <a:hueOff val="-207909"/>
              <a:satOff val="-11990"/>
              <a:lumOff val="123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2D5097-9BB0-4CE8-BD93-980AE20E9341}">
      <dsp:nvSpPr>
        <dsp:cNvPr id="0" name=""/>
        <dsp:cNvSpPr/>
      </dsp:nvSpPr>
      <dsp:spPr>
        <a:xfrm>
          <a:off x="0" y="978611"/>
          <a:ext cx="6681216" cy="978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Employee Issues</a:t>
          </a:r>
        </a:p>
      </dsp:txBody>
      <dsp:txXfrm>
        <a:off x="0" y="978611"/>
        <a:ext cx="6681216" cy="978611"/>
      </dsp:txXfrm>
    </dsp:sp>
    <dsp:sp modelId="{6A814E76-F22E-4DFF-91EE-EE270719C62B}">
      <dsp:nvSpPr>
        <dsp:cNvPr id="0" name=""/>
        <dsp:cNvSpPr/>
      </dsp:nvSpPr>
      <dsp:spPr>
        <a:xfrm>
          <a:off x="0" y="1957222"/>
          <a:ext cx="6681216" cy="0"/>
        </a:xfrm>
        <a:prstGeom prst="line">
          <a:avLst/>
        </a:prstGeom>
        <a:solidFill>
          <a:schemeClr val="accent2">
            <a:hueOff val="-415818"/>
            <a:satOff val="-23979"/>
            <a:lumOff val="2465"/>
            <a:alphaOff val="0"/>
          </a:schemeClr>
        </a:solidFill>
        <a:ln w="12700" cap="flat" cmpd="sng" algn="ctr">
          <a:solidFill>
            <a:schemeClr val="accent2">
              <a:hueOff val="-415818"/>
              <a:satOff val="-23979"/>
              <a:lumOff val="24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A3C85A-7CCF-484C-8282-424C5480FE60}">
      <dsp:nvSpPr>
        <dsp:cNvPr id="0" name=""/>
        <dsp:cNvSpPr/>
      </dsp:nvSpPr>
      <dsp:spPr>
        <a:xfrm>
          <a:off x="0" y="1957222"/>
          <a:ext cx="6681216" cy="978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Event / Operational Issues</a:t>
          </a:r>
        </a:p>
      </dsp:txBody>
      <dsp:txXfrm>
        <a:off x="0" y="1957222"/>
        <a:ext cx="6681216" cy="978611"/>
      </dsp:txXfrm>
    </dsp:sp>
    <dsp:sp modelId="{0C3DB9F0-BE79-42BC-B8AE-F63E5549AC75}">
      <dsp:nvSpPr>
        <dsp:cNvPr id="0" name=""/>
        <dsp:cNvSpPr/>
      </dsp:nvSpPr>
      <dsp:spPr>
        <a:xfrm>
          <a:off x="0" y="2935833"/>
          <a:ext cx="6681216" cy="0"/>
        </a:xfrm>
        <a:prstGeom prst="line">
          <a:avLst/>
        </a:prstGeom>
        <a:solidFill>
          <a:schemeClr val="accent2">
            <a:hueOff val="-623727"/>
            <a:satOff val="-35969"/>
            <a:lumOff val="3698"/>
            <a:alphaOff val="0"/>
          </a:schemeClr>
        </a:solidFill>
        <a:ln w="12700" cap="flat" cmpd="sng" algn="ctr">
          <a:solidFill>
            <a:schemeClr val="accent2">
              <a:hueOff val="-623727"/>
              <a:satOff val="-35969"/>
              <a:lumOff val="369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01423A-4246-4AFE-91DA-E3F64454043F}">
      <dsp:nvSpPr>
        <dsp:cNvPr id="0" name=""/>
        <dsp:cNvSpPr/>
      </dsp:nvSpPr>
      <dsp:spPr>
        <a:xfrm>
          <a:off x="0" y="2935833"/>
          <a:ext cx="6681216" cy="978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Health &amp; Safety</a:t>
          </a:r>
        </a:p>
      </dsp:txBody>
      <dsp:txXfrm>
        <a:off x="0" y="2935833"/>
        <a:ext cx="6681216" cy="978611"/>
      </dsp:txXfrm>
    </dsp:sp>
    <dsp:sp modelId="{E35E997E-6D22-435A-8D41-380FB9CAC659}">
      <dsp:nvSpPr>
        <dsp:cNvPr id="0" name=""/>
        <dsp:cNvSpPr/>
      </dsp:nvSpPr>
      <dsp:spPr>
        <a:xfrm>
          <a:off x="0" y="3914444"/>
          <a:ext cx="6681216" cy="0"/>
        </a:xfrm>
        <a:prstGeom prst="line">
          <a:avLst/>
        </a:prstGeom>
        <a:solidFill>
          <a:schemeClr val="accent2">
            <a:hueOff val="-831636"/>
            <a:satOff val="-47959"/>
            <a:lumOff val="4930"/>
            <a:alphaOff val="0"/>
          </a:schemeClr>
        </a:solidFill>
        <a:ln w="12700" cap="flat" cmpd="sng" algn="ctr">
          <a:solidFill>
            <a:schemeClr val="accent2">
              <a:hueOff val="-831636"/>
              <a:satOff val="-47959"/>
              <a:lumOff val="493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1CDCC4-B7EA-403B-AC7E-0640DCFF14D1}">
      <dsp:nvSpPr>
        <dsp:cNvPr id="0" name=""/>
        <dsp:cNvSpPr/>
      </dsp:nvSpPr>
      <dsp:spPr>
        <a:xfrm>
          <a:off x="0" y="3914444"/>
          <a:ext cx="6681216" cy="978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IT Failures</a:t>
          </a:r>
        </a:p>
      </dsp:txBody>
      <dsp:txXfrm>
        <a:off x="0" y="3914444"/>
        <a:ext cx="6681216" cy="978611"/>
      </dsp:txXfrm>
    </dsp:sp>
    <dsp:sp modelId="{2B1A8D81-1C7B-4A97-8415-6C11318BE631}">
      <dsp:nvSpPr>
        <dsp:cNvPr id="0" name=""/>
        <dsp:cNvSpPr/>
      </dsp:nvSpPr>
      <dsp:spPr>
        <a:xfrm>
          <a:off x="0" y="4893055"/>
          <a:ext cx="6681216" cy="0"/>
        </a:xfrm>
        <a:prstGeom prst="line">
          <a:avLst/>
        </a:prstGeom>
        <a:solidFill>
          <a:schemeClr val="accent2">
            <a:hueOff val="-1039545"/>
            <a:satOff val="-59949"/>
            <a:lumOff val="6163"/>
            <a:alphaOff val="0"/>
          </a:schemeClr>
        </a:solidFill>
        <a:ln w="12700" cap="flat" cmpd="sng" algn="ctr">
          <a:solidFill>
            <a:schemeClr val="accent2">
              <a:hueOff val="-1039545"/>
              <a:satOff val="-59949"/>
              <a:lumOff val="616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DCC311-F086-4F28-90A9-0CBDA305AD18}">
      <dsp:nvSpPr>
        <dsp:cNvPr id="0" name=""/>
        <dsp:cNvSpPr/>
      </dsp:nvSpPr>
      <dsp:spPr>
        <a:xfrm>
          <a:off x="0" y="4893055"/>
          <a:ext cx="6681216" cy="978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Fraud</a:t>
          </a:r>
        </a:p>
      </dsp:txBody>
      <dsp:txXfrm>
        <a:off x="0" y="4893055"/>
        <a:ext cx="6681216" cy="978611"/>
      </dsp:txXfrm>
    </dsp:sp>
    <dsp:sp modelId="{C50DBB6B-15C9-4127-A24A-CA249689F70B}">
      <dsp:nvSpPr>
        <dsp:cNvPr id="0" name=""/>
        <dsp:cNvSpPr/>
      </dsp:nvSpPr>
      <dsp:spPr>
        <a:xfrm>
          <a:off x="0" y="5871666"/>
          <a:ext cx="6681216" cy="0"/>
        </a:xfrm>
        <a:prstGeom prst="line">
          <a:avLst/>
        </a:prstGeom>
        <a:solidFill>
          <a:schemeClr val="accent2">
            <a:hueOff val="-1247454"/>
            <a:satOff val="-71938"/>
            <a:lumOff val="7395"/>
            <a:alphaOff val="0"/>
          </a:schemeClr>
        </a:solidFill>
        <a:ln w="12700" cap="flat" cmpd="sng" algn="ctr">
          <a:solidFill>
            <a:schemeClr val="accent2">
              <a:hueOff val="-1247454"/>
              <a:satOff val="-71938"/>
              <a:lumOff val="739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953500-A0C7-4645-AAB6-9B2652EA0ADD}">
      <dsp:nvSpPr>
        <dsp:cNvPr id="0" name=""/>
        <dsp:cNvSpPr/>
      </dsp:nvSpPr>
      <dsp:spPr>
        <a:xfrm>
          <a:off x="0" y="5871666"/>
          <a:ext cx="6681216" cy="978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Litigation</a:t>
          </a:r>
        </a:p>
      </dsp:txBody>
      <dsp:txXfrm>
        <a:off x="0" y="5871666"/>
        <a:ext cx="6681216" cy="978611"/>
      </dsp:txXfrm>
    </dsp:sp>
    <dsp:sp modelId="{89EB00AE-EB23-4A17-B793-50564D9280AB}">
      <dsp:nvSpPr>
        <dsp:cNvPr id="0" name=""/>
        <dsp:cNvSpPr/>
      </dsp:nvSpPr>
      <dsp:spPr>
        <a:xfrm>
          <a:off x="0" y="6850277"/>
          <a:ext cx="6681216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43A9A3-6699-4077-97DB-990DE59D18EB}">
      <dsp:nvSpPr>
        <dsp:cNvPr id="0" name=""/>
        <dsp:cNvSpPr/>
      </dsp:nvSpPr>
      <dsp:spPr>
        <a:xfrm>
          <a:off x="0" y="6850277"/>
          <a:ext cx="6681216" cy="978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Stakeholder Issues / Loss of Suppliers</a:t>
          </a:r>
        </a:p>
      </dsp:txBody>
      <dsp:txXfrm>
        <a:off x="0" y="6850277"/>
        <a:ext cx="6681216" cy="97861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9A9C65-F5A5-4F27-8ECF-66C9E9A4E90D}">
      <dsp:nvSpPr>
        <dsp:cNvPr id="0" name=""/>
        <dsp:cNvSpPr/>
      </dsp:nvSpPr>
      <dsp:spPr>
        <a:xfrm>
          <a:off x="0" y="3822"/>
          <a:ext cx="668121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09259D-41B2-4EEE-BCE0-8BEF1B3EF87D}">
      <dsp:nvSpPr>
        <dsp:cNvPr id="0" name=""/>
        <dsp:cNvSpPr/>
      </dsp:nvSpPr>
      <dsp:spPr>
        <a:xfrm>
          <a:off x="0" y="3822"/>
          <a:ext cx="6681216" cy="13035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213360" rIns="213360" bIns="213360" numCol="1" spcCol="1270" anchor="t" anchorCtr="0">
          <a:noAutofit/>
        </a:bodyPr>
        <a:lstStyle/>
        <a:p>
          <a:pPr marL="0" lvl="0" indent="0" algn="l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600" kern="1200"/>
            <a:t>Natural Disasters</a:t>
          </a:r>
        </a:p>
      </dsp:txBody>
      <dsp:txXfrm>
        <a:off x="0" y="3822"/>
        <a:ext cx="6681216" cy="1303540"/>
      </dsp:txXfrm>
    </dsp:sp>
    <dsp:sp modelId="{157B9AAB-8948-4D6D-BCC9-65E0510F82DE}">
      <dsp:nvSpPr>
        <dsp:cNvPr id="0" name=""/>
        <dsp:cNvSpPr/>
      </dsp:nvSpPr>
      <dsp:spPr>
        <a:xfrm>
          <a:off x="0" y="1307363"/>
          <a:ext cx="6681216" cy="0"/>
        </a:xfrm>
        <a:prstGeom prst="line">
          <a:avLst/>
        </a:prstGeom>
        <a:solidFill>
          <a:schemeClr val="accent2">
            <a:hueOff val="-291073"/>
            <a:satOff val="-16786"/>
            <a:lumOff val="1726"/>
            <a:alphaOff val="0"/>
          </a:schemeClr>
        </a:solidFill>
        <a:ln w="12700" cap="flat" cmpd="sng" algn="ctr">
          <a:solidFill>
            <a:schemeClr val="accent2">
              <a:hueOff val="-291073"/>
              <a:satOff val="-16786"/>
              <a:lumOff val="172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7C95D4-8C37-4A3D-8392-E1DA0A64738F}">
      <dsp:nvSpPr>
        <dsp:cNvPr id="0" name=""/>
        <dsp:cNvSpPr/>
      </dsp:nvSpPr>
      <dsp:spPr>
        <a:xfrm>
          <a:off x="0" y="1307363"/>
          <a:ext cx="6681216" cy="13035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213360" rIns="213360" bIns="213360" numCol="1" spcCol="1270" anchor="t" anchorCtr="0">
          <a:noAutofit/>
        </a:bodyPr>
        <a:lstStyle/>
        <a:p>
          <a:pPr marL="0" lvl="0" indent="0" algn="l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600" kern="1200"/>
            <a:t>Political Issues</a:t>
          </a:r>
        </a:p>
      </dsp:txBody>
      <dsp:txXfrm>
        <a:off x="0" y="1307363"/>
        <a:ext cx="6681216" cy="1303540"/>
      </dsp:txXfrm>
    </dsp:sp>
    <dsp:sp modelId="{E5360D36-49E0-42D7-9302-A377445CA6D2}">
      <dsp:nvSpPr>
        <dsp:cNvPr id="0" name=""/>
        <dsp:cNvSpPr/>
      </dsp:nvSpPr>
      <dsp:spPr>
        <a:xfrm>
          <a:off x="0" y="2610903"/>
          <a:ext cx="6681216" cy="0"/>
        </a:xfrm>
        <a:prstGeom prst="line">
          <a:avLst/>
        </a:prstGeom>
        <a:solidFill>
          <a:schemeClr val="accent2">
            <a:hueOff val="-582145"/>
            <a:satOff val="-33571"/>
            <a:lumOff val="3451"/>
            <a:alphaOff val="0"/>
          </a:schemeClr>
        </a:solidFill>
        <a:ln w="12700" cap="flat" cmpd="sng" algn="ctr">
          <a:solidFill>
            <a:schemeClr val="accent2">
              <a:hueOff val="-582145"/>
              <a:satOff val="-33571"/>
              <a:lumOff val="34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69E408-3648-4642-A940-74B5DA8E3360}">
      <dsp:nvSpPr>
        <dsp:cNvPr id="0" name=""/>
        <dsp:cNvSpPr/>
      </dsp:nvSpPr>
      <dsp:spPr>
        <a:xfrm>
          <a:off x="0" y="2610903"/>
          <a:ext cx="6681216" cy="13035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213360" rIns="213360" bIns="213360" numCol="1" spcCol="1270" anchor="t" anchorCtr="0">
          <a:noAutofit/>
        </a:bodyPr>
        <a:lstStyle/>
        <a:p>
          <a:pPr marL="0" lvl="0" indent="0" algn="l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600" kern="1200"/>
            <a:t>Terrorism</a:t>
          </a:r>
        </a:p>
      </dsp:txBody>
      <dsp:txXfrm>
        <a:off x="0" y="2610903"/>
        <a:ext cx="6681216" cy="1303540"/>
      </dsp:txXfrm>
    </dsp:sp>
    <dsp:sp modelId="{07DB1A17-EE66-4012-8BDA-82F5AEFA664C}">
      <dsp:nvSpPr>
        <dsp:cNvPr id="0" name=""/>
        <dsp:cNvSpPr/>
      </dsp:nvSpPr>
      <dsp:spPr>
        <a:xfrm>
          <a:off x="0" y="3914444"/>
          <a:ext cx="6681216" cy="0"/>
        </a:xfrm>
        <a:prstGeom prst="line">
          <a:avLst/>
        </a:prstGeom>
        <a:solidFill>
          <a:schemeClr val="accent2">
            <a:hueOff val="-873218"/>
            <a:satOff val="-50357"/>
            <a:lumOff val="5177"/>
            <a:alphaOff val="0"/>
          </a:schemeClr>
        </a:solidFill>
        <a:ln w="12700" cap="flat" cmpd="sng" algn="ctr">
          <a:solidFill>
            <a:schemeClr val="accent2">
              <a:hueOff val="-873218"/>
              <a:satOff val="-50357"/>
              <a:lumOff val="51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C52A75-5A59-40F5-98CF-AFE3C8AE1A46}">
      <dsp:nvSpPr>
        <dsp:cNvPr id="0" name=""/>
        <dsp:cNvSpPr/>
      </dsp:nvSpPr>
      <dsp:spPr>
        <a:xfrm>
          <a:off x="0" y="3914444"/>
          <a:ext cx="6681216" cy="13035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213360" rIns="213360" bIns="213360" numCol="1" spcCol="1270" anchor="t" anchorCtr="0">
          <a:noAutofit/>
        </a:bodyPr>
        <a:lstStyle/>
        <a:p>
          <a:pPr marL="0" lvl="0" indent="0" algn="l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600" kern="1200"/>
            <a:t>Health Related Issues</a:t>
          </a:r>
        </a:p>
      </dsp:txBody>
      <dsp:txXfrm>
        <a:off x="0" y="3914444"/>
        <a:ext cx="6681216" cy="1303540"/>
      </dsp:txXfrm>
    </dsp:sp>
    <dsp:sp modelId="{61484554-FEC1-41E6-88E9-4E3448358F4E}">
      <dsp:nvSpPr>
        <dsp:cNvPr id="0" name=""/>
        <dsp:cNvSpPr/>
      </dsp:nvSpPr>
      <dsp:spPr>
        <a:xfrm>
          <a:off x="0" y="5217985"/>
          <a:ext cx="6681216" cy="0"/>
        </a:xfrm>
        <a:prstGeom prst="line">
          <a:avLst/>
        </a:prstGeom>
        <a:solidFill>
          <a:schemeClr val="accent2">
            <a:hueOff val="-1164290"/>
            <a:satOff val="-67142"/>
            <a:lumOff val="6902"/>
            <a:alphaOff val="0"/>
          </a:schemeClr>
        </a:solidFill>
        <a:ln w="12700" cap="flat" cmpd="sng" algn="ctr">
          <a:solidFill>
            <a:schemeClr val="accent2">
              <a:hueOff val="-1164290"/>
              <a:satOff val="-67142"/>
              <a:lumOff val="69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18BB40-7373-4B47-B8CA-4F4B89D6C7DB}">
      <dsp:nvSpPr>
        <dsp:cNvPr id="0" name=""/>
        <dsp:cNvSpPr/>
      </dsp:nvSpPr>
      <dsp:spPr>
        <a:xfrm>
          <a:off x="0" y="5217985"/>
          <a:ext cx="6681216" cy="13035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213360" rIns="213360" bIns="213360" numCol="1" spcCol="1270" anchor="t" anchorCtr="0">
          <a:noAutofit/>
        </a:bodyPr>
        <a:lstStyle/>
        <a:p>
          <a:pPr marL="0" lvl="0" indent="0" algn="l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600" kern="1200"/>
            <a:t>Economic Crisis</a:t>
          </a:r>
        </a:p>
      </dsp:txBody>
      <dsp:txXfrm>
        <a:off x="0" y="5217985"/>
        <a:ext cx="6681216" cy="1303540"/>
      </dsp:txXfrm>
    </dsp:sp>
    <dsp:sp modelId="{4647CE9A-E8C2-4BDF-97BB-98EE27425604}">
      <dsp:nvSpPr>
        <dsp:cNvPr id="0" name=""/>
        <dsp:cNvSpPr/>
      </dsp:nvSpPr>
      <dsp:spPr>
        <a:xfrm>
          <a:off x="0" y="6521525"/>
          <a:ext cx="6681216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56FC87-8FE1-4D1B-AF4C-74B377F004BF}">
      <dsp:nvSpPr>
        <dsp:cNvPr id="0" name=""/>
        <dsp:cNvSpPr/>
      </dsp:nvSpPr>
      <dsp:spPr>
        <a:xfrm>
          <a:off x="0" y="6521525"/>
          <a:ext cx="6681216" cy="13035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213360" rIns="213360" bIns="213360" numCol="1" spcCol="1270" anchor="t" anchorCtr="0">
          <a:noAutofit/>
        </a:bodyPr>
        <a:lstStyle/>
        <a:p>
          <a:pPr marL="0" lvl="0" indent="0" algn="l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600" kern="1200"/>
            <a:t>Covid -19 Pandemic</a:t>
          </a:r>
        </a:p>
      </dsp:txBody>
      <dsp:txXfrm>
        <a:off x="0" y="6521525"/>
        <a:ext cx="6681216" cy="130354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66D248-DB32-4AD4-8FA8-F710F4B30285}">
      <dsp:nvSpPr>
        <dsp:cNvPr id="0" name=""/>
        <dsp:cNvSpPr/>
      </dsp:nvSpPr>
      <dsp:spPr>
        <a:xfrm>
          <a:off x="0" y="3822"/>
          <a:ext cx="668121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644FF2-1808-454D-A9F2-555A200EB3A3}">
      <dsp:nvSpPr>
        <dsp:cNvPr id="0" name=""/>
        <dsp:cNvSpPr/>
      </dsp:nvSpPr>
      <dsp:spPr>
        <a:xfrm>
          <a:off x="0" y="3822"/>
          <a:ext cx="6681216" cy="13035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4790" tIns="224790" rIns="224790" bIns="224790" numCol="1" spcCol="1270" anchor="t" anchorCtr="0">
          <a:noAutofit/>
        </a:bodyPr>
        <a:lstStyle/>
        <a:p>
          <a:pPr marL="0" lvl="0" indent="0" algn="l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900" kern="1200"/>
            <a:t>Identify Risks </a:t>
          </a:r>
        </a:p>
      </dsp:txBody>
      <dsp:txXfrm>
        <a:off x="0" y="3822"/>
        <a:ext cx="6681216" cy="1303540"/>
      </dsp:txXfrm>
    </dsp:sp>
    <dsp:sp modelId="{37BE7162-5BD6-4448-88BA-05E43661B67C}">
      <dsp:nvSpPr>
        <dsp:cNvPr id="0" name=""/>
        <dsp:cNvSpPr/>
      </dsp:nvSpPr>
      <dsp:spPr>
        <a:xfrm>
          <a:off x="0" y="1307363"/>
          <a:ext cx="6681216" cy="0"/>
        </a:xfrm>
        <a:prstGeom prst="line">
          <a:avLst/>
        </a:prstGeom>
        <a:solidFill>
          <a:schemeClr val="accent2">
            <a:hueOff val="-291073"/>
            <a:satOff val="-16786"/>
            <a:lumOff val="1726"/>
            <a:alphaOff val="0"/>
          </a:schemeClr>
        </a:solidFill>
        <a:ln w="12700" cap="flat" cmpd="sng" algn="ctr">
          <a:solidFill>
            <a:schemeClr val="accent2">
              <a:hueOff val="-291073"/>
              <a:satOff val="-16786"/>
              <a:lumOff val="172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491F4A-173F-478E-85F7-F46B41A5A55F}">
      <dsp:nvSpPr>
        <dsp:cNvPr id="0" name=""/>
        <dsp:cNvSpPr/>
      </dsp:nvSpPr>
      <dsp:spPr>
        <a:xfrm>
          <a:off x="0" y="1307363"/>
          <a:ext cx="6681216" cy="13035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4790" tIns="224790" rIns="224790" bIns="224790" numCol="1" spcCol="1270" anchor="t" anchorCtr="0">
          <a:noAutofit/>
        </a:bodyPr>
        <a:lstStyle/>
        <a:p>
          <a:pPr marL="0" lvl="0" indent="0" algn="l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900" kern="1200"/>
            <a:t>Assess Risks</a:t>
          </a:r>
        </a:p>
      </dsp:txBody>
      <dsp:txXfrm>
        <a:off x="0" y="1307363"/>
        <a:ext cx="6681216" cy="1303540"/>
      </dsp:txXfrm>
    </dsp:sp>
    <dsp:sp modelId="{798DFE48-57B9-4ADF-9B33-C399FE395C71}">
      <dsp:nvSpPr>
        <dsp:cNvPr id="0" name=""/>
        <dsp:cNvSpPr/>
      </dsp:nvSpPr>
      <dsp:spPr>
        <a:xfrm>
          <a:off x="0" y="2610903"/>
          <a:ext cx="6681216" cy="0"/>
        </a:xfrm>
        <a:prstGeom prst="line">
          <a:avLst/>
        </a:prstGeom>
        <a:solidFill>
          <a:schemeClr val="accent2">
            <a:hueOff val="-582145"/>
            <a:satOff val="-33571"/>
            <a:lumOff val="3451"/>
            <a:alphaOff val="0"/>
          </a:schemeClr>
        </a:solidFill>
        <a:ln w="12700" cap="flat" cmpd="sng" algn="ctr">
          <a:solidFill>
            <a:schemeClr val="accent2">
              <a:hueOff val="-582145"/>
              <a:satOff val="-33571"/>
              <a:lumOff val="34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6D183C-7F57-44E1-8A2C-2BE1A19D3427}">
      <dsp:nvSpPr>
        <dsp:cNvPr id="0" name=""/>
        <dsp:cNvSpPr/>
      </dsp:nvSpPr>
      <dsp:spPr>
        <a:xfrm>
          <a:off x="0" y="2610903"/>
          <a:ext cx="6681216" cy="13035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4790" tIns="224790" rIns="224790" bIns="224790" numCol="1" spcCol="1270" anchor="t" anchorCtr="0">
          <a:noAutofit/>
        </a:bodyPr>
        <a:lstStyle/>
        <a:p>
          <a:pPr marL="0" lvl="0" indent="0" algn="l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900" kern="1200"/>
            <a:t>Decision Making</a:t>
          </a:r>
        </a:p>
      </dsp:txBody>
      <dsp:txXfrm>
        <a:off x="0" y="2610903"/>
        <a:ext cx="6681216" cy="1303540"/>
      </dsp:txXfrm>
    </dsp:sp>
    <dsp:sp modelId="{F570BEB4-87D9-4AAA-9BB2-0B1EFE0D3A73}">
      <dsp:nvSpPr>
        <dsp:cNvPr id="0" name=""/>
        <dsp:cNvSpPr/>
      </dsp:nvSpPr>
      <dsp:spPr>
        <a:xfrm>
          <a:off x="0" y="3914444"/>
          <a:ext cx="6681216" cy="0"/>
        </a:xfrm>
        <a:prstGeom prst="line">
          <a:avLst/>
        </a:prstGeom>
        <a:solidFill>
          <a:schemeClr val="accent2">
            <a:hueOff val="-873218"/>
            <a:satOff val="-50357"/>
            <a:lumOff val="5177"/>
            <a:alphaOff val="0"/>
          </a:schemeClr>
        </a:solidFill>
        <a:ln w="12700" cap="flat" cmpd="sng" algn="ctr">
          <a:solidFill>
            <a:schemeClr val="accent2">
              <a:hueOff val="-873218"/>
              <a:satOff val="-50357"/>
              <a:lumOff val="51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9EE62B-FB0F-465E-B3B6-590F68AE345E}">
      <dsp:nvSpPr>
        <dsp:cNvPr id="0" name=""/>
        <dsp:cNvSpPr/>
      </dsp:nvSpPr>
      <dsp:spPr>
        <a:xfrm>
          <a:off x="0" y="3914444"/>
          <a:ext cx="6681216" cy="13035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4790" tIns="224790" rIns="224790" bIns="224790" numCol="1" spcCol="1270" anchor="t" anchorCtr="0">
          <a:noAutofit/>
        </a:bodyPr>
        <a:lstStyle/>
        <a:p>
          <a:pPr marL="0" lvl="0" indent="0" algn="l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900" kern="1200"/>
            <a:t>Implement Controls</a:t>
          </a:r>
        </a:p>
      </dsp:txBody>
      <dsp:txXfrm>
        <a:off x="0" y="3914444"/>
        <a:ext cx="6681216" cy="1303540"/>
      </dsp:txXfrm>
    </dsp:sp>
    <dsp:sp modelId="{4932008B-F2F4-43B2-9E7B-A7723A86EAEB}">
      <dsp:nvSpPr>
        <dsp:cNvPr id="0" name=""/>
        <dsp:cNvSpPr/>
      </dsp:nvSpPr>
      <dsp:spPr>
        <a:xfrm>
          <a:off x="0" y="5217985"/>
          <a:ext cx="6681216" cy="0"/>
        </a:xfrm>
        <a:prstGeom prst="line">
          <a:avLst/>
        </a:prstGeom>
        <a:solidFill>
          <a:schemeClr val="accent2">
            <a:hueOff val="-1164290"/>
            <a:satOff val="-67142"/>
            <a:lumOff val="6902"/>
            <a:alphaOff val="0"/>
          </a:schemeClr>
        </a:solidFill>
        <a:ln w="12700" cap="flat" cmpd="sng" algn="ctr">
          <a:solidFill>
            <a:schemeClr val="accent2">
              <a:hueOff val="-1164290"/>
              <a:satOff val="-67142"/>
              <a:lumOff val="69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430EE7-0100-4105-B687-C6C607F2813B}">
      <dsp:nvSpPr>
        <dsp:cNvPr id="0" name=""/>
        <dsp:cNvSpPr/>
      </dsp:nvSpPr>
      <dsp:spPr>
        <a:xfrm>
          <a:off x="0" y="5217985"/>
          <a:ext cx="6681216" cy="13035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4790" tIns="224790" rIns="224790" bIns="224790" numCol="1" spcCol="1270" anchor="t" anchorCtr="0">
          <a:noAutofit/>
        </a:bodyPr>
        <a:lstStyle/>
        <a:p>
          <a:pPr marL="0" lvl="0" indent="0" algn="l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900" kern="1200"/>
            <a:t>Manage Risk</a:t>
          </a:r>
        </a:p>
      </dsp:txBody>
      <dsp:txXfrm>
        <a:off x="0" y="5217985"/>
        <a:ext cx="6681216" cy="1303540"/>
      </dsp:txXfrm>
    </dsp:sp>
    <dsp:sp modelId="{E4B07D84-0829-44BB-BA26-350EB6F59FA7}">
      <dsp:nvSpPr>
        <dsp:cNvPr id="0" name=""/>
        <dsp:cNvSpPr/>
      </dsp:nvSpPr>
      <dsp:spPr>
        <a:xfrm>
          <a:off x="0" y="6521525"/>
          <a:ext cx="6681216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45B1F8-E0AA-4669-9650-8E0CE57A8D49}">
      <dsp:nvSpPr>
        <dsp:cNvPr id="0" name=""/>
        <dsp:cNvSpPr/>
      </dsp:nvSpPr>
      <dsp:spPr>
        <a:xfrm>
          <a:off x="0" y="6521525"/>
          <a:ext cx="6681216" cy="13035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4790" tIns="224790" rIns="224790" bIns="224790" numCol="1" spcCol="1270" anchor="t" anchorCtr="0">
          <a:noAutofit/>
        </a:bodyPr>
        <a:lstStyle/>
        <a:p>
          <a:pPr marL="0" lvl="0" indent="0" algn="l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900" kern="1200"/>
            <a:t>Monitor and Review</a:t>
          </a:r>
        </a:p>
      </dsp:txBody>
      <dsp:txXfrm>
        <a:off x="0" y="6521525"/>
        <a:ext cx="6681216" cy="130354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E128E8-12E7-49E4-80B5-3FD77BEDE33F}">
      <dsp:nvSpPr>
        <dsp:cNvPr id="0" name=""/>
        <dsp:cNvSpPr/>
      </dsp:nvSpPr>
      <dsp:spPr>
        <a:xfrm>
          <a:off x="611244" y="1041584"/>
          <a:ext cx="5617058" cy="5617058"/>
        </a:xfrm>
        <a:prstGeom prst="pie">
          <a:avLst>
            <a:gd name="adj1" fmla="val 16200000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Risk Assessment - Hazards</a:t>
          </a:r>
        </a:p>
      </dsp:txBody>
      <dsp:txXfrm>
        <a:off x="3592965" y="2205786"/>
        <a:ext cx="2072961" cy="1538004"/>
      </dsp:txXfrm>
    </dsp:sp>
    <dsp:sp modelId="{A5D78385-F46F-40BE-BCD8-0B44C2E91892}">
      <dsp:nvSpPr>
        <dsp:cNvPr id="0" name=""/>
        <dsp:cNvSpPr/>
      </dsp:nvSpPr>
      <dsp:spPr>
        <a:xfrm>
          <a:off x="611244" y="1230157"/>
          <a:ext cx="5617058" cy="5617058"/>
        </a:xfrm>
        <a:prstGeom prst="pie">
          <a:avLst>
            <a:gd name="adj1" fmla="val 0"/>
            <a:gd name="adj2" fmla="val 540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Implementation</a:t>
          </a:r>
        </a:p>
      </dsp:txBody>
      <dsp:txXfrm>
        <a:off x="3592965" y="4145009"/>
        <a:ext cx="2072961" cy="1538004"/>
      </dsp:txXfrm>
    </dsp:sp>
    <dsp:sp modelId="{54F2F559-7350-401F-99A8-B49D2E7BA534}">
      <dsp:nvSpPr>
        <dsp:cNvPr id="0" name=""/>
        <dsp:cNvSpPr/>
      </dsp:nvSpPr>
      <dsp:spPr>
        <a:xfrm>
          <a:off x="422671" y="1230157"/>
          <a:ext cx="5617058" cy="5617058"/>
        </a:xfrm>
        <a:prstGeom prst="pie">
          <a:avLst>
            <a:gd name="adj1" fmla="val 5400000"/>
            <a:gd name="adj2" fmla="val 1080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Controls</a:t>
          </a:r>
        </a:p>
      </dsp:txBody>
      <dsp:txXfrm>
        <a:off x="985046" y="4145009"/>
        <a:ext cx="2072961" cy="1538004"/>
      </dsp:txXfrm>
    </dsp:sp>
    <dsp:sp modelId="{E1FBD5FE-917A-4639-8128-D1F83512D75E}">
      <dsp:nvSpPr>
        <dsp:cNvPr id="0" name=""/>
        <dsp:cNvSpPr/>
      </dsp:nvSpPr>
      <dsp:spPr>
        <a:xfrm>
          <a:off x="422671" y="1041584"/>
          <a:ext cx="5617058" cy="5617058"/>
        </a:xfrm>
        <a:prstGeom prst="pie">
          <a:avLst>
            <a:gd name="adj1" fmla="val 10800000"/>
            <a:gd name="adj2" fmla="val 1620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Acceptance of Risk, Mitigation or Avoidance of Risk</a:t>
          </a:r>
        </a:p>
      </dsp:txBody>
      <dsp:txXfrm>
        <a:off x="985046" y="2205786"/>
        <a:ext cx="2072961" cy="1538004"/>
      </dsp:txXfrm>
    </dsp:sp>
    <dsp:sp modelId="{1A2081C0-ACBF-4EF7-A223-F50A809D8C55}">
      <dsp:nvSpPr>
        <dsp:cNvPr id="0" name=""/>
        <dsp:cNvSpPr/>
      </dsp:nvSpPr>
      <dsp:spPr>
        <a:xfrm>
          <a:off x="263521" y="693861"/>
          <a:ext cx="6312503" cy="6312503"/>
        </a:xfrm>
        <a:prstGeom prst="circularArrow">
          <a:avLst>
            <a:gd name="adj1" fmla="val 5085"/>
            <a:gd name="adj2" fmla="val 327528"/>
            <a:gd name="adj3" fmla="val 21272472"/>
            <a:gd name="adj4" fmla="val 16200000"/>
            <a:gd name="adj5" fmla="val 5932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1FD25B-37D5-48A0-B676-B4B3A67BEB2F}">
      <dsp:nvSpPr>
        <dsp:cNvPr id="0" name=""/>
        <dsp:cNvSpPr/>
      </dsp:nvSpPr>
      <dsp:spPr>
        <a:xfrm>
          <a:off x="263521" y="882434"/>
          <a:ext cx="6312503" cy="6312503"/>
        </a:xfrm>
        <a:prstGeom prst="circularArrow">
          <a:avLst>
            <a:gd name="adj1" fmla="val 5085"/>
            <a:gd name="adj2" fmla="val 327528"/>
            <a:gd name="adj3" fmla="val 5072472"/>
            <a:gd name="adj4" fmla="val 0"/>
            <a:gd name="adj5" fmla="val 5932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513CB7-A3EC-44B1-B252-B4019D38F822}">
      <dsp:nvSpPr>
        <dsp:cNvPr id="0" name=""/>
        <dsp:cNvSpPr/>
      </dsp:nvSpPr>
      <dsp:spPr>
        <a:xfrm>
          <a:off x="74948" y="882434"/>
          <a:ext cx="6312503" cy="6312503"/>
        </a:xfrm>
        <a:prstGeom prst="circularArrow">
          <a:avLst>
            <a:gd name="adj1" fmla="val 5085"/>
            <a:gd name="adj2" fmla="val 327528"/>
            <a:gd name="adj3" fmla="val 10472472"/>
            <a:gd name="adj4" fmla="val 5400000"/>
            <a:gd name="adj5" fmla="val 5932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8EE573-921E-41F0-9FAB-B7744F5C04B7}">
      <dsp:nvSpPr>
        <dsp:cNvPr id="0" name=""/>
        <dsp:cNvSpPr/>
      </dsp:nvSpPr>
      <dsp:spPr>
        <a:xfrm>
          <a:off x="74948" y="693861"/>
          <a:ext cx="6312503" cy="6312503"/>
        </a:xfrm>
        <a:prstGeom prst="circularArrow">
          <a:avLst>
            <a:gd name="adj1" fmla="val 5085"/>
            <a:gd name="adj2" fmla="val 327528"/>
            <a:gd name="adj3" fmla="val 15872472"/>
            <a:gd name="adj4" fmla="val 10800000"/>
            <a:gd name="adj5" fmla="val 5932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E3A300-9954-4581-BE1D-BEBAFCFFC33D}">
      <dsp:nvSpPr>
        <dsp:cNvPr id="0" name=""/>
        <dsp:cNvSpPr/>
      </dsp:nvSpPr>
      <dsp:spPr>
        <a:xfrm>
          <a:off x="0" y="5965416"/>
          <a:ext cx="6686974" cy="195798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Risk Scoring Factors - If all controls in place Residual Risk could be zero BUT likely to always be some uncontrollable risks</a:t>
          </a:r>
        </a:p>
      </dsp:txBody>
      <dsp:txXfrm>
        <a:off x="0" y="5965416"/>
        <a:ext cx="6686974" cy="1957982"/>
      </dsp:txXfrm>
    </dsp:sp>
    <dsp:sp modelId="{3A4CBAD4-7DE0-472E-89BA-814C3F2FE8AB}">
      <dsp:nvSpPr>
        <dsp:cNvPr id="0" name=""/>
        <dsp:cNvSpPr/>
      </dsp:nvSpPr>
      <dsp:spPr>
        <a:xfrm rot="10800000">
          <a:off x="0" y="2983408"/>
          <a:ext cx="6686974" cy="3011377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Residual Risk - Risk after controls in place</a:t>
          </a:r>
        </a:p>
      </dsp:txBody>
      <dsp:txXfrm rot="10800000">
        <a:off x="0" y="2983408"/>
        <a:ext cx="6686974" cy="1956702"/>
      </dsp:txXfrm>
    </dsp:sp>
    <dsp:sp modelId="{72D17E8D-4A23-4419-8108-F84359C717EC}">
      <dsp:nvSpPr>
        <dsp:cNvPr id="0" name=""/>
        <dsp:cNvSpPr/>
      </dsp:nvSpPr>
      <dsp:spPr>
        <a:xfrm rot="10800000">
          <a:off x="0" y="1400"/>
          <a:ext cx="6686974" cy="3011377"/>
        </a:xfrm>
        <a:prstGeom prst="upArrowCallou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Inherent Risk - Risk before controls put in place</a:t>
          </a:r>
        </a:p>
      </dsp:txBody>
      <dsp:txXfrm rot="10800000">
        <a:off x="0" y="1400"/>
        <a:ext cx="6686974" cy="195670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1005F8-B572-4826-80DC-2149CF4ADA1D}">
      <dsp:nvSpPr>
        <dsp:cNvPr id="0" name=""/>
        <dsp:cNvSpPr/>
      </dsp:nvSpPr>
      <dsp:spPr>
        <a:xfrm>
          <a:off x="711888" y="1439637"/>
          <a:ext cx="1955812" cy="195581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37A80F-DA63-4B30-8330-51F15FD2820D}">
      <dsp:nvSpPr>
        <dsp:cNvPr id="0" name=""/>
        <dsp:cNvSpPr/>
      </dsp:nvSpPr>
      <dsp:spPr>
        <a:xfrm>
          <a:off x="1128701" y="1856450"/>
          <a:ext cx="1122187" cy="112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45EEB3-E0B6-4CF4-A093-7811DE1A40B3}">
      <dsp:nvSpPr>
        <dsp:cNvPr id="0" name=""/>
        <dsp:cNvSpPr/>
      </dsp:nvSpPr>
      <dsp:spPr>
        <a:xfrm>
          <a:off x="86670" y="4004637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kern="1200"/>
            <a:t>Intuitive or Judgemental Assessment</a:t>
          </a:r>
        </a:p>
      </dsp:txBody>
      <dsp:txXfrm>
        <a:off x="86670" y="4004637"/>
        <a:ext cx="3206250" cy="720000"/>
      </dsp:txXfrm>
    </dsp:sp>
    <dsp:sp modelId="{EFED58B0-0C9A-404A-A93C-4964EE57971F}">
      <dsp:nvSpPr>
        <dsp:cNvPr id="0" name=""/>
        <dsp:cNvSpPr/>
      </dsp:nvSpPr>
      <dsp:spPr>
        <a:xfrm>
          <a:off x="4479232" y="1439637"/>
          <a:ext cx="1955812" cy="195581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1FAFD8-E9C0-4BCF-9904-1F2304921115}">
      <dsp:nvSpPr>
        <dsp:cNvPr id="0" name=""/>
        <dsp:cNvSpPr/>
      </dsp:nvSpPr>
      <dsp:spPr>
        <a:xfrm>
          <a:off x="4896045" y="1856450"/>
          <a:ext cx="1122187" cy="112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27960D-6FDE-4AEF-B5A5-81D485E92F6F}">
      <dsp:nvSpPr>
        <dsp:cNvPr id="0" name=""/>
        <dsp:cNvSpPr/>
      </dsp:nvSpPr>
      <dsp:spPr>
        <a:xfrm>
          <a:off x="3854014" y="4004637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kern="1200"/>
            <a:t>Risk Assessment Matrix</a:t>
          </a:r>
        </a:p>
      </dsp:txBody>
      <dsp:txXfrm>
        <a:off x="3854014" y="4004637"/>
        <a:ext cx="3206250" cy="720000"/>
      </dsp:txXfrm>
    </dsp:sp>
    <dsp:sp modelId="{68E6CE8F-63BC-4706-8E05-CC0BA3A6DD75}">
      <dsp:nvSpPr>
        <dsp:cNvPr id="0" name=""/>
        <dsp:cNvSpPr/>
      </dsp:nvSpPr>
      <dsp:spPr>
        <a:xfrm>
          <a:off x="8246576" y="1439637"/>
          <a:ext cx="1955812" cy="195581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583D10-B9D7-4B83-9374-1FFA25C9C882}">
      <dsp:nvSpPr>
        <dsp:cNvPr id="0" name=""/>
        <dsp:cNvSpPr/>
      </dsp:nvSpPr>
      <dsp:spPr>
        <a:xfrm>
          <a:off x="8663389" y="1856450"/>
          <a:ext cx="1122187" cy="1122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291574-FC2C-42F9-B7E1-FFC6ED3636F7}">
      <dsp:nvSpPr>
        <dsp:cNvPr id="0" name=""/>
        <dsp:cNvSpPr/>
      </dsp:nvSpPr>
      <dsp:spPr>
        <a:xfrm>
          <a:off x="7621357" y="4004637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kern="1200"/>
            <a:t>Risk Ranking</a:t>
          </a:r>
        </a:p>
      </dsp:txBody>
      <dsp:txXfrm>
        <a:off x="7621357" y="4004637"/>
        <a:ext cx="3206250" cy="72000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6616B3-799A-4637-BB41-5AE115CF544D}">
      <dsp:nvSpPr>
        <dsp:cNvPr id="0" name=""/>
        <dsp:cNvSpPr/>
      </dsp:nvSpPr>
      <dsp:spPr>
        <a:xfrm>
          <a:off x="0" y="865174"/>
          <a:ext cx="3410711" cy="204642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People</a:t>
          </a:r>
        </a:p>
      </dsp:txBody>
      <dsp:txXfrm>
        <a:off x="0" y="865174"/>
        <a:ext cx="3410711" cy="2046427"/>
      </dsp:txXfrm>
    </dsp:sp>
    <dsp:sp modelId="{B914610A-4096-4EB9-93D1-BD4C647193CC}">
      <dsp:nvSpPr>
        <dsp:cNvPr id="0" name=""/>
        <dsp:cNvSpPr/>
      </dsp:nvSpPr>
      <dsp:spPr>
        <a:xfrm>
          <a:off x="3751783" y="865174"/>
          <a:ext cx="3410711" cy="204642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Processes </a:t>
          </a:r>
        </a:p>
      </dsp:txBody>
      <dsp:txXfrm>
        <a:off x="3751783" y="865174"/>
        <a:ext cx="3410711" cy="2046427"/>
      </dsp:txXfrm>
    </dsp:sp>
    <dsp:sp modelId="{1487304F-F500-49DE-8819-D5C684DC0B6A}">
      <dsp:nvSpPr>
        <dsp:cNvPr id="0" name=""/>
        <dsp:cNvSpPr/>
      </dsp:nvSpPr>
      <dsp:spPr>
        <a:xfrm>
          <a:off x="7503566" y="865174"/>
          <a:ext cx="3410711" cy="204642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Systems - Normal Operating Procedures, Special Operating Procedures &amp; Emergency Operating Procedures</a:t>
          </a:r>
        </a:p>
      </dsp:txBody>
      <dsp:txXfrm>
        <a:off x="7503566" y="865174"/>
        <a:ext cx="3410711" cy="2046427"/>
      </dsp:txXfrm>
    </dsp:sp>
    <dsp:sp modelId="{11AD25EA-2298-4CBD-BE2A-277BF0D9E836}">
      <dsp:nvSpPr>
        <dsp:cNvPr id="0" name=""/>
        <dsp:cNvSpPr/>
      </dsp:nvSpPr>
      <dsp:spPr>
        <a:xfrm>
          <a:off x="0" y="3252673"/>
          <a:ext cx="3410711" cy="204642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Events Operations</a:t>
          </a:r>
        </a:p>
      </dsp:txBody>
      <dsp:txXfrm>
        <a:off x="0" y="3252673"/>
        <a:ext cx="3410711" cy="2046427"/>
      </dsp:txXfrm>
    </dsp:sp>
    <dsp:sp modelId="{9F40DA68-FBFC-4959-AC36-C98038AE9048}">
      <dsp:nvSpPr>
        <dsp:cNvPr id="0" name=""/>
        <dsp:cNvSpPr/>
      </dsp:nvSpPr>
      <dsp:spPr>
        <a:xfrm>
          <a:off x="3751783" y="3252673"/>
          <a:ext cx="3410711" cy="2046427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Management </a:t>
          </a:r>
        </a:p>
      </dsp:txBody>
      <dsp:txXfrm>
        <a:off x="3751783" y="3252673"/>
        <a:ext cx="3410711" cy="2046427"/>
      </dsp:txXfrm>
    </dsp:sp>
    <dsp:sp modelId="{A8C2D1A5-8CBC-4F05-8B25-7F94E9C8A55D}">
      <dsp:nvSpPr>
        <dsp:cNvPr id="0" name=""/>
        <dsp:cNvSpPr/>
      </dsp:nvSpPr>
      <dsp:spPr>
        <a:xfrm>
          <a:off x="7503566" y="3252673"/>
          <a:ext cx="3410711" cy="204642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Inspections</a:t>
          </a:r>
        </a:p>
      </dsp:txBody>
      <dsp:txXfrm>
        <a:off x="7503566" y="3252673"/>
        <a:ext cx="3410711" cy="2046427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052D8F-A2AC-4939-B0AC-FCE5CADEEEA7}">
      <dsp:nvSpPr>
        <dsp:cNvPr id="0" name=""/>
        <dsp:cNvSpPr/>
      </dsp:nvSpPr>
      <dsp:spPr>
        <a:xfrm>
          <a:off x="0" y="513434"/>
          <a:ext cx="6681216" cy="9149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Risk Identification - Perceiving Hazards, Identifying Failures, Recognising Adverse Consequences</a:t>
          </a:r>
        </a:p>
      </dsp:txBody>
      <dsp:txXfrm>
        <a:off x="44664" y="558098"/>
        <a:ext cx="6591888" cy="825612"/>
      </dsp:txXfrm>
    </dsp:sp>
    <dsp:sp modelId="{82B62CE0-CA3B-47CC-87E7-21A700DDC40E}">
      <dsp:nvSpPr>
        <dsp:cNvPr id="0" name=""/>
        <dsp:cNvSpPr/>
      </dsp:nvSpPr>
      <dsp:spPr>
        <a:xfrm>
          <a:off x="0" y="1494614"/>
          <a:ext cx="6681216" cy="914940"/>
        </a:xfrm>
        <a:prstGeom prst="roundRect">
          <a:avLst/>
        </a:prstGeom>
        <a:solidFill>
          <a:schemeClr val="accent5">
            <a:hueOff val="-1126424"/>
            <a:satOff val="-2903"/>
            <a:lumOff val="-19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ASSESSMENT</a:t>
          </a:r>
        </a:p>
      </dsp:txBody>
      <dsp:txXfrm>
        <a:off x="44664" y="1539278"/>
        <a:ext cx="6591888" cy="825612"/>
      </dsp:txXfrm>
    </dsp:sp>
    <dsp:sp modelId="{CA039EF1-7B48-43AB-A7F2-80F20C590D41}">
      <dsp:nvSpPr>
        <dsp:cNvPr id="0" name=""/>
        <dsp:cNvSpPr/>
      </dsp:nvSpPr>
      <dsp:spPr>
        <a:xfrm>
          <a:off x="0" y="2475794"/>
          <a:ext cx="6681216" cy="914940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Estimating Risk, Probability, Understand RisK, &amp; Quantify Risk Risk Evaluation </a:t>
          </a:r>
        </a:p>
      </dsp:txBody>
      <dsp:txXfrm>
        <a:off x="44664" y="2520458"/>
        <a:ext cx="6591888" cy="825612"/>
      </dsp:txXfrm>
    </dsp:sp>
    <dsp:sp modelId="{091C7501-3935-4431-AC69-CBD3A0939AD8}">
      <dsp:nvSpPr>
        <dsp:cNvPr id="0" name=""/>
        <dsp:cNvSpPr/>
      </dsp:nvSpPr>
      <dsp:spPr>
        <a:xfrm>
          <a:off x="0" y="3456974"/>
          <a:ext cx="6681216" cy="914940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Risk Elimination - Eliminating Significant Risks, Judging Acceptable Risks, Risk Comparisons v Benefit Analysis </a:t>
          </a:r>
        </a:p>
      </dsp:txBody>
      <dsp:txXfrm>
        <a:off x="44664" y="3501638"/>
        <a:ext cx="6591888" cy="825612"/>
      </dsp:txXfrm>
    </dsp:sp>
    <dsp:sp modelId="{7A278DBA-D750-4F98-B2DF-17B9CE8E2254}">
      <dsp:nvSpPr>
        <dsp:cNvPr id="0" name=""/>
        <dsp:cNvSpPr/>
      </dsp:nvSpPr>
      <dsp:spPr>
        <a:xfrm>
          <a:off x="0" y="4438154"/>
          <a:ext cx="6681216" cy="914940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MINIMISE, MONITOR &amp; CONTROL</a:t>
          </a:r>
        </a:p>
      </dsp:txBody>
      <dsp:txXfrm>
        <a:off x="44664" y="4482818"/>
        <a:ext cx="6591888" cy="825612"/>
      </dsp:txXfrm>
    </dsp:sp>
    <dsp:sp modelId="{CE1F0B7F-22BE-4D62-B487-64A7ED0BB671}">
      <dsp:nvSpPr>
        <dsp:cNvPr id="0" name=""/>
        <dsp:cNvSpPr/>
      </dsp:nvSpPr>
      <dsp:spPr>
        <a:xfrm>
          <a:off x="0" y="5419334"/>
          <a:ext cx="6681216" cy="914940"/>
        </a:xfrm>
        <a:prstGeom prst="roundRect">
          <a:avLst/>
        </a:prstGeom>
        <a:solidFill>
          <a:schemeClr val="accent5">
            <a:hueOff val="-5632119"/>
            <a:satOff val="-14516"/>
            <a:lumOff val="-98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RESOURCES</a:t>
          </a:r>
        </a:p>
      </dsp:txBody>
      <dsp:txXfrm>
        <a:off x="44664" y="5463998"/>
        <a:ext cx="6591888" cy="825612"/>
      </dsp:txXfrm>
    </dsp:sp>
    <dsp:sp modelId="{4FEA05B5-C961-4ADA-ABCF-44D391B37AC4}">
      <dsp:nvSpPr>
        <dsp:cNvPr id="0" name=""/>
        <dsp:cNvSpPr/>
      </dsp:nvSpPr>
      <dsp:spPr>
        <a:xfrm>
          <a:off x="0" y="6400514"/>
          <a:ext cx="6681216" cy="91494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PRIORITISATION OF RISKS</a:t>
          </a:r>
        </a:p>
      </dsp:txBody>
      <dsp:txXfrm>
        <a:off x="44664" y="6445178"/>
        <a:ext cx="6591888" cy="825612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9675F3-BC68-401E-8D1B-76F21E6403D3}">
      <dsp:nvSpPr>
        <dsp:cNvPr id="0" name=""/>
        <dsp:cNvSpPr/>
      </dsp:nvSpPr>
      <dsp:spPr>
        <a:xfrm>
          <a:off x="0" y="955"/>
          <a:ext cx="668121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855A8F-AB63-4472-AD57-6AF8E355DD60}">
      <dsp:nvSpPr>
        <dsp:cNvPr id="0" name=""/>
        <dsp:cNvSpPr/>
      </dsp:nvSpPr>
      <dsp:spPr>
        <a:xfrm>
          <a:off x="0" y="955"/>
          <a:ext cx="6681216" cy="15653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t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kern="1200"/>
            <a:t>Define</a:t>
          </a:r>
        </a:p>
      </dsp:txBody>
      <dsp:txXfrm>
        <a:off x="0" y="955"/>
        <a:ext cx="6681216" cy="1565395"/>
      </dsp:txXfrm>
    </dsp:sp>
    <dsp:sp modelId="{104EF559-C974-4DDB-9D8C-C9019CAC01A0}">
      <dsp:nvSpPr>
        <dsp:cNvPr id="0" name=""/>
        <dsp:cNvSpPr/>
      </dsp:nvSpPr>
      <dsp:spPr>
        <a:xfrm>
          <a:off x="0" y="1566351"/>
          <a:ext cx="6681216" cy="0"/>
        </a:xfrm>
        <a:prstGeom prst="line">
          <a:avLst/>
        </a:prstGeom>
        <a:solidFill>
          <a:schemeClr val="accent2">
            <a:hueOff val="-363841"/>
            <a:satOff val="-20982"/>
            <a:lumOff val="2157"/>
            <a:alphaOff val="0"/>
          </a:schemeClr>
        </a:solidFill>
        <a:ln w="12700" cap="flat" cmpd="sng" algn="ctr">
          <a:solidFill>
            <a:schemeClr val="accent2">
              <a:hueOff val="-363841"/>
              <a:satOff val="-20982"/>
              <a:lumOff val="215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5F282E-EBE2-44CA-8154-4A66C1838F5A}">
      <dsp:nvSpPr>
        <dsp:cNvPr id="0" name=""/>
        <dsp:cNvSpPr/>
      </dsp:nvSpPr>
      <dsp:spPr>
        <a:xfrm>
          <a:off x="0" y="1566351"/>
          <a:ext cx="6681216" cy="15653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t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kern="1200"/>
            <a:t>Measure</a:t>
          </a:r>
        </a:p>
      </dsp:txBody>
      <dsp:txXfrm>
        <a:off x="0" y="1566351"/>
        <a:ext cx="6681216" cy="1565395"/>
      </dsp:txXfrm>
    </dsp:sp>
    <dsp:sp modelId="{E5258505-3023-4180-B6EE-5F5E375030DE}">
      <dsp:nvSpPr>
        <dsp:cNvPr id="0" name=""/>
        <dsp:cNvSpPr/>
      </dsp:nvSpPr>
      <dsp:spPr>
        <a:xfrm>
          <a:off x="0" y="3131746"/>
          <a:ext cx="6681216" cy="0"/>
        </a:xfrm>
        <a:prstGeom prst="line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23B28F-5C8A-45A2-ADF0-8ADBB25FA617}">
      <dsp:nvSpPr>
        <dsp:cNvPr id="0" name=""/>
        <dsp:cNvSpPr/>
      </dsp:nvSpPr>
      <dsp:spPr>
        <a:xfrm>
          <a:off x="0" y="3131746"/>
          <a:ext cx="6681216" cy="15653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t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kern="1200"/>
            <a:t>Analyse</a:t>
          </a:r>
        </a:p>
      </dsp:txBody>
      <dsp:txXfrm>
        <a:off x="0" y="3131746"/>
        <a:ext cx="6681216" cy="1565395"/>
      </dsp:txXfrm>
    </dsp:sp>
    <dsp:sp modelId="{2B56641C-62A4-467C-A7B4-AB616E455AA2}">
      <dsp:nvSpPr>
        <dsp:cNvPr id="0" name=""/>
        <dsp:cNvSpPr/>
      </dsp:nvSpPr>
      <dsp:spPr>
        <a:xfrm>
          <a:off x="0" y="4697142"/>
          <a:ext cx="6681216" cy="0"/>
        </a:xfrm>
        <a:prstGeom prst="line">
          <a:avLst/>
        </a:prstGeom>
        <a:solidFill>
          <a:schemeClr val="accent2">
            <a:hueOff val="-1091522"/>
            <a:satOff val="-62946"/>
            <a:lumOff val="6471"/>
            <a:alphaOff val="0"/>
          </a:schemeClr>
        </a:solidFill>
        <a:ln w="12700" cap="flat" cmpd="sng" algn="ctr">
          <a:solidFill>
            <a:schemeClr val="accent2">
              <a:hueOff val="-1091522"/>
              <a:satOff val="-62946"/>
              <a:lumOff val="64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8EC5D0-8163-425F-87C5-95AD8E07EB9F}">
      <dsp:nvSpPr>
        <dsp:cNvPr id="0" name=""/>
        <dsp:cNvSpPr/>
      </dsp:nvSpPr>
      <dsp:spPr>
        <a:xfrm>
          <a:off x="0" y="4697142"/>
          <a:ext cx="6681216" cy="15653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t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kern="1200"/>
            <a:t>Improve</a:t>
          </a:r>
        </a:p>
      </dsp:txBody>
      <dsp:txXfrm>
        <a:off x="0" y="4697142"/>
        <a:ext cx="6681216" cy="1565395"/>
      </dsp:txXfrm>
    </dsp:sp>
    <dsp:sp modelId="{8F7147E0-7361-40A1-BC09-23076F4C6709}">
      <dsp:nvSpPr>
        <dsp:cNvPr id="0" name=""/>
        <dsp:cNvSpPr/>
      </dsp:nvSpPr>
      <dsp:spPr>
        <a:xfrm>
          <a:off x="0" y="6262537"/>
          <a:ext cx="6681216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391BA5-DEE5-4F3E-8214-FFB1E3DFD898}">
      <dsp:nvSpPr>
        <dsp:cNvPr id="0" name=""/>
        <dsp:cNvSpPr/>
      </dsp:nvSpPr>
      <dsp:spPr>
        <a:xfrm>
          <a:off x="0" y="6262537"/>
          <a:ext cx="6681216" cy="15653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t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kern="1200"/>
            <a:t>Control</a:t>
          </a:r>
        </a:p>
      </dsp:txBody>
      <dsp:txXfrm>
        <a:off x="0" y="6262537"/>
        <a:ext cx="6681216" cy="1565395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9ED557-5E0C-4E89-80BB-F5927058F067}">
      <dsp:nvSpPr>
        <dsp:cNvPr id="0" name=""/>
        <dsp:cNvSpPr/>
      </dsp:nvSpPr>
      <dsp:spPr>
        <a:xfrm>
          <a:off x="0" y="955"/>
          <a:ext cx="668121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47BE70-597C-4CA8-83D8-0A1C49D4C1F8}">
      <dsp:nvSpPr>
        <dsp:cNvPr id="0" name=""/>
        <dsp:cNvSpPr/>
      </dsp:nvSpPr>
      <dsp:spPr>
        <a:xfrm>
          <a:off x="0" y="955"/>
          <a:ext cx="6681216" cy="1118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t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100" kern="1200"/>
            <a:t>Activity /Event</a:t>
          </a:r>
        </a:p>
      </dsp:txBody>
      <dsp:txXfrm>
        <a:off x="0" y="955"/>
        <a:ext cx="6681216" cy="1118139"/>
      </dsp:txXfrm>
    </dsp:sp>
    <dsp:sp modelId="{30E0C24B-4F52-4033-BD5C-9CC3F11660FE}">
      <dsp:nvSpPr>
        <dsp:cNvPr id="0" name=""/>
        <dsp:cNvSpPr/>
      </dsp:nvSpPr>
      <dsp:spPr>
        <a:xfrm>
          <a:off x="0" y="1119095"/>
          <a:ext cx="6681216" cy="0"/>
        </a:xfrm>
        <a:prstGeom prst="line">
          <a:avLst/>
        </a:prstGeom>
        <a:solidFill>
          <a:schemeClr val="accent2">
            <a:hueOff val="-242561"/>
            <a:satOff val="-13988"/>
            <a:lumOff val="1438"/>
            <a:alphaOff val="0"/>
          </a:schemeClr>
        </a:solidFill>
        <a:ln w="12700" cap="flat" cmpd="sng" algn="ctr">
          <a:solidFill>
            <a:schemeClr val="accent2">
              <a:hueOff val="-242561"/>
              <a:satOff val="-13988"/>
              <a:lumOff val="14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C89230-08C2-49E4-A3C1-1DCD1477ABF5}">
      <dsp:nvSpPr>
        <dsp:cNvPr id="0" name=""/>
        <dsp:cNvSpPr/>
      </dsp:nvSpPr>
      <dsp:spPr>
        <a:xfrm>
          <a:off x="0" y="1119095"/>
          <a:ext cx="6681216" cy="1118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t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100" kern="1200"/>
            <a:t>Potential Hazard / Risk</a:t>
          </a:r>
        </a:p>
      </dsp:txBody>
      <dsp:txXfrm>
        <a:off x="0" y="1119095"/>
        <a:ext cx="6681216" cy="1118139"/>
      </dsp:txXfrm>
    </dsp:sp>
    <dsp:sp modelId="{394E540A-CBDF-4611-B132-8F580921D55A}">
      <dsp:nvSpPr>
        <dsp:cNvPr id="0" name=""/>
        <dsp:cNvSpPr/>
      </dsp:nvSpPr>
      <dsp:spPr>
        <a:xfrm>
          <a:off x="0" y="2237235"/>
          <a:ext cx="6681216" cy="0"/>
        </a:xfrm>
        <a:prstGeom prst="line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E368A4-10BA-4157-B798-A63269AE7329}">
      <dsp:nvSpPr>
        <dsp:cNvPr id="0" name=""/>
        <dsp:cNvSpPr/>
      </dsp:nvSpPr>
      <dsp:spPr>
        <a:xfrm>
          <a:off x="0" y="2237235"/>
          <a:ext cx="6681216" cy="1118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t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100" kern="1200"/>
            <a:t>Risk Rating</a:t>
          </a:r>
        </a:p>
      </dsp:txBody>
      <dsp:txXfrm>
        <a:off x="0" y="2237235"/>
        <a:ext cx="6681216" cy="1118139"/>
      </dsp:txXfrm>
    </dsp:sp>
    <dsp:sp modelId="{5ED4D416-8181-4603-B00D-B49D41F2CA86}">
      <dsp:nvSpPr>
        <dsp:cNvPr id="0" name=""/>
        <dsp:cNvSpPr/>
      </dsp:nvSpPr>
      <dsp:spPr>
        <a:xfrm>
          <a:off x="0" y="3355374"/>
          <a:ext cx="6681216" cy="0"/>
        </a:xfrm>
        <a:prstGeom prst="line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009E43-81FB-47DB-ABF9-36101CCD52D1}">
      <dsp:nvSpPr>
        <dsp:cNvPr id="0" name=""/>
        <dsp:cNvSpPr/>
      </dsp:nvSpPr>
      <dsp:spPr>
        <a:xfrm>
          <a:off x="0" y="3355374"/>
          <a:ext cx="6681216" cy="1118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t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100" kern="1200"/>
            <a:t>Risk Control Measures</a:t>
          </a:r>
        </a:p>
      </dsp:txBody>
      <dsp:txXfrm>
        <a:off x="0" y="3355374"/>
        <a:ext cx="6681216" cy="1118139"/>
      </dsp:txXfrm>
    </dsp:sp>
    <dsp:sp modelId="{B8CE55BB-2F44-494E-8BC3-25BC3462859C}">
      <dsp:nvSpPr>
        <dsp:cNvPr id="0" name=""/>
        <dsp:cNvSpPr/>
      </dsp:nvSpPr>
      <dsp:spPr>
        <a:xfrm>
          <a:off x="0" y="4473514"/>
          <a:ext cx="6681216" cy="0"/>
        </a:xfrm>
        <a:prstGeom prst="line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26D43D-017F-4AF5-98AC-84EC7E7E16C8}">
      <dsp:nvSpPr>
        <dsp:cNvPr id="0" name=""/>
        <dsp:cNvSpPr/>
      </dsp:nvSpPr>
      <dsp:spPr>
        <a:xfrm>
          <a:off x="0" y="4473514"/>
          <a:ext cx="6681216" cy="1118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t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100" kern="1200"/>
            <a:t>Risk Rating</a:t>
          </a:r>
        </a:p>
      </dsp:txBody>
      <dsp:txXfrm>
        <a:off x="0" y="4473514"/>
        <a:ext cx="6681216" cy="1118139"/>
      </dsp:txXfrm>
    </dsp:sp>
    <dsp:sp modelId="{429B3924-CD00-4894-9064-A8DBC9F54F6E}">
      <dsp:nvSpPr>
        <dsp:cNvPr id="0" name=""/>
        <dsp:cNvSpPr/>
      </dsp:nvSpPr>
      <dsp:spPr>
        <a:xfrm>
          <a:off x="0" y="5591653"/>
          <a:ext cx="6681216" cy="0"/>
        </a:xfrm>
        <a:prstGeom prst="line">
          <a:avLst/>
        </a:prstGeom>
        <a:solidFill>
          <a:schemeClr val="accent2">
            <a:hueOff val="-1212803"/>
            <a:satOff val="-69940"/>
            <a:lumOff val="7190"/>
            <a:alphaOff val="0"/>
          </a:schemeClr>
        </a:solidFill>
        <a:ln w="12700" cap="flat" cmpd="sng" algn="ctr">
          <a:solidFill>
            <a:schemeClr val="accent2">
              <a:hueOff val="-1212803"/>
              <a:satOff val="-69940"/>
              <a:lumOff val="719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79C068-85A0-4DDA-823C-387223ACFDA4}">
      <dsp:nvSpPr>
        <dsp:cNvPr id="0" name=""/>
        <dsp:cNvSpPr/>
      </dsp:nvSpPr>
      <dsp:spPr>
        <a:xfrm>
          <a:off x="0" y="5591653"/>
          <a:ext cx="6681216" cy="1118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t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100" kern="1200"/>
            <a:t>Person Responsible</a:t>
          </a:r>
        </a:p>
      </dsp:txBody>
      <dsp:txXfrm>
        <a:off x="0" y="5591653"/>
        <a:ext cx="6681216" cy="1118139"/>
      </dsp:txXfrm>
    </dsp:sp>
    <dsp:sp modelId="{7E318D28-6100-4AD1-B00A-488423609D48}">
      <dsp:nvSpPr>
        <dsp:cNvPr id="0" name=""/>
        <dsp:cNvSpPr/>
      </dsp:nvSpPr>
      <dsp:spPr>
        <a:xfrm>
          <a:off x="0" y="6709793"/>
          <a:ext cx="6681216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43B5AA-25DD-48A8-A727-86174A09D8E0}">
      <dsp:nvSpPr>
        <dsp:cNvPr id="0" name=""/>
        <dsp:cNvSpPr/>
      </dsp:nvSpPr>
      <dsp:spPr>
        <a:xfrm>
          <a:off x="0" y="6709793"/>
          <a:ext cx="6681216" cy="1118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t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100" kern="1200"/>
            <a:t>Time Frame</a:t>
          </a:r>
        </a:p>
      </dsp:txBody>
      <dsp:txXfrm>
        <a:off x="0" y="6709793"/>
        <a:ext cx="6681216" cy="1118139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19C56F-1525-44CE-954F-2C4E95C22819}">
      <dsp:nvSpPr>
        <dsp:cNvPr id="0" name=""/>
        <dsp:cNvSpPr/>
      </dsp:nvSpPr>
      <dsp:spPr>
        <a:xfrm>
          <a:off x="0" y="955"/>
          <a:ext cx="668121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241F53-8DE6-4AFA-B6EC-9BEF43CA67D2}">
      <dsp:nvSpPr>
        <dsp:cNvPr id="0" name=""/>
        <dsp:cNvSpPr/>
      </dsp:nvSpPr>
      <dsp:spPr>
        <a:xfrm>
          <a:off x="0" y="955"/>
          <a:ext cx="6681216" cy="1118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What are the risks or hazards?</a:t>
          </a:r>
        </a:p>
      </dsp:txBody>
      <dsp:txXfrm>
        <a:off x="0" y="955"/>
        <a:ext cx="6681216" cy="1118139"/>
      </dsp:txXfrm>
    </dsp:sp>
    <dsp:sp modelId="{E44C548E-5F53-4108-8B15-EDBE4C859BEB}">
      <dsp:nvSpPr>
        <dsp:cNvPr id="0" name=""/>
        <dsp:cNvSpPr/>
      </dsp:nvSpPr>
      <dsp:spPr>
        <a:xfrm>
          <a:off x="0" y="1119095"/>
          <a:ext cx="6681216" cy="0"/>
        </a:xfrm>
        <a:prstGeom prst="line">
          <a:avLst/>
        </a:prstGeom>
        <a:solidFill>
          <a:schemeClr val="accent2">
            <a:hueOff val="-242561"/>
            <a:satOff val="-13988"/>
            <a:lumOff val="1438"/>
            <a:alphaOff val="0"/>
          </a:schemeClr>
        </a:solidFill>
        <a:ln w="12700" cap="flat" cmpd="sng" algn="ctr">
          <a:solidFill>
            <a:schemeClr val="accent2">
              <a:hueOff val="-242561"/>
              <a:satOff val="-13988"/>
              <a:lumOff val="14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EC40C6-8910-4808-9F6A-73BE6649F71F}">
      <dsp:nvSpPr>
        <dsp:cNvPr id="0" name=""/>
        <dsp:cNvSpPr/>
      </dsp:nvSpPr>
      <dsp:spPr>
        <a:xfrm>
          <a:off x="0" y="1119095"/>
          <a:ext cx="6681216" cy="1118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Who might be harmed and how?</a:t>
          </a:r>
        </a:p>
      </dsp:txBody>
      <dsp:txXfrm>
        <a:off x="0" y="1119095"/>
        <a:ext cx="6681216" cy="1118139"/>
      </dsp:txXfrm>
    </dsp:sp>
    <dsp:sp modelId="{8A2A0687-6834-4C69-ADD3-12DF08B7FEF6}">
      <dsp:nvSpPr>
        <dsp:cNvPr id="0" name=""/>
        <dsp:cNvSpPr/>
      </dsp:nvSpPr>
      <dsp:spPr>
        <a:xfrm>
          <a:off x="0" y="2237235"/>
          <a:ext cx="6681216" cy="0"/>
        </a:xfrm>
        <a:prstGeom prst="line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D44EC3-EF33-4769-A45C-49E243CFA65E}">
      <dsp:nvSpPr>
        <dsp:cNvPr id="0" name=""/>
        <dsp:cNvSpPr/>
      </dsp:nvSpPr>
      <dsp:spPr>
        <a:xfrm>
          <a:off x="0" y="2237235"/>
          <a:ext cx="6681216" cy="1118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What are you already doing to control the risks?</a:t>
          </a:r>
        </a:p>
      </dsp:txBody>
      <dsp:txXfrm>
        <a:off x="0" y="2237235"/>
        <a:ext cx="6681216" cy="1118139"/>
      </dsp:txXfrm>
    </dsp:sp>
    <dsp:sp modelId="{B29C52D9-9AD4-433B-B440-82D659E035A7}">
      <dsp:nvSpPr>
        <dsp:cNvPr id="0" name=""/>
        <dsp:cNvSpPr/>
      </dsp:nvSpPr>
      <dsp:spPr>
        <a:xfrm>
          <a:off x="0" y="3355374"/>
          <a:ext cx="6681216" cy="0"/>
        </a:xfrm>
        <a:prstGeom prst="line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35F56C-E001-48AC-BD24-B2D8110B560D}">
      <dsp:nvSpPr>
        <dsp:cNvPr id="0" name=""/>
        <dsp:cNvSpPr/>
      </dsp:nvSpPr>
      <dsp:spPr>
        <a:xfrm>
          <a:off x="0" y="3355374"/>
          <a:ext cx="6681216" cy="1118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What further action do you need to take to control the risks?</a:t>
          </a:r>
        </a:p>
      </dsp:txBody>
      <dsp:txXfrm>
        <a:off x="0" y="3355374"/>
        <a:ext cx="6681216" cy="1118139"/>
      </dsp:txXfrm>
    </dsp:sp>
    <dsp:sp modelId="{37412B58-0DE1-47A0-B3CD-4163270C5CBD}">
      <dsp:nvSpPr>
        <dsp:cNvPr id="0" name=""/>
        <dsp:cNvSpPr/>
      </dsp:nvSpPr>
      <dsp:spPr>
        <a:xfrm>
          <a:off x="0" y="4473514"/>
          <a:ext cx="6681216" cy="0"/>
        </a:xfrm>
        <a:prstGeom prst="line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87E9FD-C8D1-4A34-B7BD-2187546062BD}">
      <dsp:nvSpPr>
        <dsp:cNvPr id="0" name=""/>
        <dsp:cNvSpPr/>
      </dsp:nvSpPr>
      <dsp:spPr>
        <a:xfrm>
          <a:off x="0" y="4473514"/>
          <a:ext cx="6681216" cy="1118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Who needs to carry out the action?</a:t>
          </a:r>
        </a:p>
      </dsp:txBody>
      <dsp:txXfrm>
        <a:off x="0" y="4473514"/>
        <a:ext cx="6681216" cy="1118139"/>
      </dsp:txXfrm>
    </dsp:sp>
    <dsp:sp modelId="{A184E3B6-B0EF-4096-BDF9-C8243B301BEE}">
      <dsp:nvSpPr>
        <dsp:cNvPr id="0" name=""/>
        <dsp:cNvSpPr/>
      </dsp:nvSpPr>
      <dsp:spPr>
        <a:xfrm>
          <a:off x="0" y="5591653"/>
          <a:ext cx="6681216" cy="0"/>
        </a:xfrm>
        <a:prstGeom prst="line">
          <a:avLst/>
        </a:prstGeom>
        <a:solidFill>
          <a:schemeClr val="accent2">
            <a:hueOff val="-1212803"/>
            <a:satOff val="-69940"/>
            <a:lumOff val="7190"/>
            <a:alphaOff val="0"/>
          </a:schemeClr>
        </a:solidFill>
        <a:ln w="12700" cap="flat" cmpd="sng" algn="ctr">
          <a:solidFill>
            <a:schemeClr val="accent2">
              <a:hueOff val="-1212803"/>
              <a:satOff val="-69940"/>
              <a:lumOff val="719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005A40-9646-47FF-A3E6-F19DFA4BEFEB}">
      <dsp:nvSpPr>
        <dsp:cNvPr id="0" name=""/>
        <dsp:cNvSpPr/>
      </dsp:nvSpPr>
      <dsp:spPr>
        <a:xfrm>
          <a:off x="0" y="5591653"/>
          <a:ext cx="6681216" cy="1118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When is the action needed to be done by?</a:t>
          </a:r>
        </a:p>
      </dsp:txBody>
      <dsp:txXfrm>
        <a:off x="0" y="5591653"/>
        <a:ext cx="6681216" cy="1118139"/>
      </dsp:txXfrm>
    </dsp:sp>
    <dsp:sp modelId="{D939DC64-3DD1-4368-9C36-10B4CAE50BDA}">
      <dsp:nvSpPr>
        <dsp:cNvPr id="0" name=""/>
        <dsp:cNvSpPr/>
      </dsp:nvSpPr>
      <dsp:spPr>
        <a:xfrm>
          <a:off x="0" y="6709793"/>
          <a:ext cx="6681216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DDFC51-7C97-4EBB-A02A-309B61568F17}">
      <dsp:nvSpPr>
        <dsp:cNvPr id="0" name=""/>
        <dsp:cNvSpPr/>
      </dsp:nvSpPr>
      <dsp:spPr>
        <a:xfrm>
          <a:off x="0" y="6709793"/>
          <a:ext cx="6681216" cy="1118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Importance of Record Keeping - RA &amp; Training Records</a:t>
          </a:r>
        </a:p>
      </dsp:txBody>
      <dsp:txXfrm>
        <a:off x="0" y="6709793"/>
        <a:ext cx="6681216" cy="1118139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8686C4-CE6C-4BA6-A9C7-E0311B178434}">
      <dsp:nvSpPr>
        <dsp:cNvPr id="0" name=""/>
        <dsp:cNvSpPr/>
      </dsp:nvSpPr>
      <dsp:spPr>
        <a:xfrm>
          <a:off x="3286" y="1269390"/>
          <a:ext cx="2606992" cy="3649789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51" tIns="330200" rIns="203251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Avoid the Risk - Changing Plans</a:t>
          </a:r>
        </a:p>
      </dsp:txBody>
      <dsp:txXfrm>
        <a:off x="3286" y="2656310"/>
        <a:ext cx="2606992" cy="2189873"/>
      </dsp:txXfrm>
    </dsp:sp>
    <dsp:sp modelId="{C520C4FD-3AB4-4F91-8EF4-7CF9D0EFC4FA}">
      <dsp:nvSpPr>
        <dsp:cNvPr id="0" name=""/>
        <dsp:cNvSpPr/>
      </dsp:nvSpPr>
      <dsp:spPr>
        <a:xfrm>
          <a:off x="759313" y="1634369"/>
          <a:ext cx="1094936" cy="109493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66" tIns="12700" rIns="85366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919663" y="1794719"/>
        <a:ext cx="774236" cy="774236"/>
      </dsp:txXfrm>
    </dsp:sp>
    <dsp:sp modelId="{0DAA03BA-46BC-4F20-8C55-DC13A42E24D7}">
      <dsp:nvSpPr>
        <dsp:cNvPr id="0" name=""/>
        <dsp:cNvSpPr/>
      </dsp:nvSpPr>
      <dsp:spPr>
        <a:xfrm>
          <a:off x="3286" y="4919107"/>
          <a:ext cx="2606992" cy="72"/>
        </a:xfrm>
        <a:prstGeom prst="rect">
          <a:avLst/>
        </a:prstGeom>
        <a:solidFill>
          <a:schemeClr val="accent2">
            <a:hueOff val="-207909"/>
            <a:satOff val="-11990"/>
            <a:lumOff val="1233"/>
            <a:alphaOff val="0"/>
          </a:schemeClr>
        </a:solidFill>
        <a:ln w="12700" cap="flat" cmpd="sng" algn="ctr">
          <a:solidFill>
            <a:schemeClr val="accent2">
              <a:hueOff val="-207909"/>
              <a:satOff val="-11990"/>
              <a:lumOff val="123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A0F7BE-B50B-483B-BD82-4527159BDF7D}">
      <dsp:nvSpPr>
        <dsp:cNvPr id="0" name=""/>
        <dsp:cNvSpPr/>
      </dsp:nvSpPr>
      <dsp:spPr>
        <a:xfrm>
          <a:off x="2870977" y="1269390"/>
          <a:ext cx="2606992" cy="3649789"/>
        </a:xfrm>
        <a:prstGeom prst="rect">
          <a:avLst/>
        </a:prstGeom>
        <a:solidFill>
          <a:schemeClr val="accent2">
            <a:tint val="40000"/>
            <a:alpha val="90000"/>
            <a:hueOff val="-283075"/>
            <a:satOff val="-25115"/>
            <a:lumOff val="-256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283075"/>
              <a:satOff val="-25115"/>
              <a:lumOff val="-25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51" tIns="330200" rIns="203251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Reduce the Risk - Equipment / Protection</a:t>
          </a:r>
        </a:p>
      </dsp:txBody>
      <dsp:txXfrm>
        <a:off x="2870977" y="2656310"/>
        <a:ext cx="2606992" cy="2189873"/>
      </dsp:txXfrm>
    </dsp:sp>
    <dsp:sp modelId="{949DDA6A-7595-4F1D-8037-337F3171E993}">
      <dsp:nvSpPr>
        <dsp:cNvPr id="0" name=""/>
        <dsp:cNvSpPr/>
      </dsp:nvSpPr>
      <dsp:spPr>
        <a:xfrm>
          <a:off x="3627005" y="1634369"/>
          <a:ext cx="1094936" cy="1094936"/>
        </a:xfrm>
        <a:prstGeom prst="ellipse">
          <a:avLst/>
        </a:prstGeom>
        <a:solidFill>
          <a:schemeClr val="accent2">
            <a:hueOff val="-415818"/>
            <a:satOff val="-23979"/>
            <a:lumOff val="2465"/>
            <a:alphaOff val="0"/>
          </a:schemeClr>
        </a:solidFill>
        <a:ln w="12700" cap="flat" cmpd="sng" algn="ctr">
          <a:solidFill>
            <a:schemeClr val="accent2">
              <a:hueOff val="-415818"/>
              <a:satOff val="-23979"/>
              <a:lumOff val="24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66" tIns="12700" rIns="85366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3787355" y="1794719"/>
        <a:ext cx="774236" cy="774236"/>
      </dsp:txXfrm>
    </dsp:sp>
    <dsp:sp modelId="{ADB9E1D4-7FB7-4C50-A4FC-F6B40DA82505}">
      <dsp:nvSpPr>
        <dsp:cNvPr id="0" name=""/>
        <dsp:cNvSpPr/>
      </dsp:nvSpPr>
      <dsp:spPr>
        <a:xfrm>
          <a:off x="2870977" y="4919107"/>
          <a:ext cx="2606992" cy="72"/>
        </a:xfrm>
        <a:prstGeom prst="rect">
          <a:avLst/>
        </a:prstGeom>
        <a:solidFill>
          <a:schemeClr val="accent2">
            <a:hueOff val="-623727"/>
            <a:satOff val="-35969"/>
            <a:lumOff val="3698"/>
            <a:alphaOff val="0"/>
          </a:schemeClr>
        </a:solidFill>
        <a:ln w="12700" cap="flat" cmpd="sng" algn="ctr">
          <a:solidFill>
            <a:schemeClr val="accent2">
              <a:hueOff val="-623727"/>
              <a:satOff val="-35969"/>
              <a:lumOff val="369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BEA3F6-4387-47DE-97B9-4C43C9148056}">
      <dsp:nvSpPr>
        <dsp:cNvPr id="0" name=""/>
        <dsp:cNvSpPr/>
      </dsp:nvSpPr>
      <dsp:spPr>
        <a:xfrm>
          <a:off x="5738669" y="1269390"/>
          <a:ext cx="2606992" cy="3649789"/>
        </a:xfrm>
        <a:prstGeom prst="rect">
          <a:avLst/>
        </a:prstGeom>
        <a:solidFill>
          <a:schemeClr val="accent2">
            <a:tint val="40000"/>
            <a:alpha val="90000"/>
            <a:hueOff val="-566151"/>
            <a:satOff val="-50231"/>
            <a:lumOff val="-513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566151"/>
              <a:satOff val="-50231"/>
              <a:lumOff val="-51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51" tIns="330200" rIns="203251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Transfer the Risk - Public Liability / Insurance</a:t>
          </a:r>
        </a:p>
      </dsp:txBody>
      <dsp:txXfrm>
        <a:off x="5738669" y="2656310"/>
        <a:ext cx="2606992" cy="2189873"/>
      </dsp:txXfrm>
    </dsp:sp>
    <dsp:sp modelId="{A14B97DC-7D2C-4FB9-8F58-3E8F40371546}">
      <dsp:nvSpPr>
        <dsp:cNvPr id="0" name=""/>
        <dsp:cNvSpPr/>
      </dsp:nvSpPr>
      <dsp:spPr>
        <a:xfrm>
          <a:off x="6494697" y="1634369"/>
          <a:ext cx="1094936" cy="1094936"/>
        </a:xfrm>
        <a:prstGeom prst="ellipse">
          <a:avLst/>
        </a:prstGeom>
        <a:solidFill>
          <a:schemeClr val="accent2">
            <a:hueOff val="-831636"/>
            <a:satOff val="-47959"/>
            <a:lumOff val="4930"/>
            <a:alphaOff val="0"/>
          </a:schemeClr>
        </a:solidFill>
        <a:ln w="12700" cap="flat" cmpd="sng" algn="ctr">
          <a:solidFill>
            <a:schemeClr val="accent2">
              <a:hueOff val="-831636"/>
              <a:satOff val="-47959"/>
              <a:lumOff val="493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66" tIns="12700" rIns="85366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6655047" y="1794719"/>
        <a:ext cx="774236" cy="774236"/>
      </dsp:txXfrm>
    </dsp:sp>
    <dsp:sp modelId="{2FA27268-2CCB-4DDE-B56C-42B9295B627B}">
      <dsp:nvSpPr>
        <dsp:cNvPr id="0" name=""/>
        <dsp:cNvSpPr/>
      </dsp:nvSpPr>
      <dsp:spPr>
        <a:xfrm>
          <a:off x="5738669" y="4919107"/>
          <a:ext cx="2606992" cy="72"/>
        </a:xfrm>
        <a:prstGeom prst="rect">
          <a:avLst/>
        </a:prstGeom>
        <a:solidFill>
          <a:schemeClr val="accent2">
            <a:hueOff val="-1039545"/>
            <a:satOff val="-59949"/>
            <a:lumOff val="6163"/>
            <a:alphaOff val="0"/>
          </a:schemeClr>
        </a:solidFill>
        <a:ln w="12700" cap="flat" cmpd="sng" algn="ctr">
          <a:solidFill>
            <a:schemeClr val="accent2">
              <a:hueOff val="-1039545"/>
              <a:satOff val="-59949"/>
              <a:lumOff val="616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ABD385-D739-452C-8313-1B42B48DF994}">
      <dsp:nvSpPr>
        <dsp:cNvPr id="0" name=""/>
        <dsp:cNvSpPr/>
      </dsp:nvSpPr>
      <dsp:spPr>
        <a:xfrm>
          <a:off x="8606361" y="1269390"/>
          <a:ext cx="2606992" cy="3649789"/>
        </a:xfrm>
        <a:prstGeom prst="rect">
          <a:avLst/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51" tIns="330200" rIns="203251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Retain the Risk - Acceptance</a:t>
          </a:r>
        </a:p>
      </dsp:txBody>
      <dsp:txXfrm>
        <a:off x="8606361" y="2656310"/>
        <a:ext cx="2606992" cy="2189873"/>
      </dsp:txXfrm>
    </dsp:sp>
    <dsp:sp modelId="{3871BEF3-1F00-4705-BDBA-372B82BCD4BB}">
      <dsp:nvSpPr>
        <dsp:cNvPr id="0" name=""/>
        <dsp:cNvSpPr/>
      </dsp:nvSpPr>
      <dsp:spPr>
        <a:xfrm>
          <a:off x="9362389" y="1634369"/>
          <a:ext cx="1094936" cy="1094936"/>
        </a:xfrm>
        <a:prstGeom prst="ellipse">
          <a:avLst/>
        </a:prstGeom>
        <a:solidFill>
          <a:schemeClr val="accent2">
            <a:hueOff val="-1247454"/>
            <a:satOff val="-71938"/>
            <a:lumOff val="7395"/>
            <a:alphaOff val="0"/>
          </a:schemeClr>
        </a:solidFill>
        <a:ln w="12700" cap="flat" cmpd="sng" algn="ctr">
          <a:solidFill>
            <a:schemeClr val="accent2">
              <a:hueOff val="-1247454"/>
              <a:satOff val="-71938"/>
              <a:lumOff val="739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66" tIns="12700" rIns="85366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4</a:t>
          </a:r>
        </a:p>
      </dsp:txBody>
      <dsp:txXfrm>
        <a:off x="9522739" y="1794719"/>
        <a:ext cx="774236" cy="774236"/>
      </dsp:txXfrm>
    </dsp:sp>
    <dsp:sp modelId="{ADEFB295-EFA5-4779-B5E3-63701A00CFF1}">
      <dsp:nvSpPr>
        <dsp:cNvPr id="0" name=""/>
        <dsp:cNvSpPr/>
      </dsp:nvSpPr>
      <dsp:spPr>
        <a:xfrm>
          <a:off x="8606361" y="4919107"/>
          <a:ext cx="2606992" cy="72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AE3998-A86B-4ABF-A373-F476D3D7D7E1}">
      <dsp:nvSpPr>
        <dsp:cNvPr id="0" name=""/>
        <dsp:cNvSpPr/>
      </dsp:nvSpPr>
      <dsp:spPr>
        <a:xfrm>
          <a:off x="686252" y="3684"/>
          <a:ext cx="2289333" cy="13736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Event</a:t>
          </a:r>
        </a:p>
      </dsp:txBody>
      <dsp:txXfrm>
        <a:off x="686252" y="3684"/>
        <a:ext cx="2289333" cy="1373600"/>
      </dsp:txXfrm>
    </dsp:sp>
    <dsp:sp modelId="{6818DFB5-FCD9-44EC-AD6A-3C7AE399C446}">
      <dsp:nvSpPr>
        <dsp:cNvPr id="0" name=""/>
        <dsp:cNvSpPr/>
      </dsp:nvSpPr>
      <dsp:spPr>
        <a:xfrm>
          <a:off x="3204519" y="3684"/>
          <a:ext cx="2289333" cy="1373600"/>
        </a:xfrm>
        <a:prstGeom prst="rect">
          <a:avLst/>
        </a:prstGeom>
        <a:solidFill>
          <a:schemeClr val="accent2">
            <a:hueOff val="-111951"/>
            <a:satOff val="-6456"/>
            <a:lumOff val="66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Dates</a:t>
          </a:r>
        </a:p>
      </dsp:txBody>
      <dsp:txXfrm>
        <a:off x="3204519" y="3684"/>
        <a:ext cx="2289333" cy="1373600"/>
      </dsp:txXfrm>
    </dsp:sp>
    <dsp:sp modelId="{94FE5996-1A83-4847-8E41-8FEACB00DCFE}">
      <dsp:nvSpPr>
        <dsp:cNvPr id="0" name=""/>
        <dsp:cNvSpPr/>
      </dsp:nvSpPr>
      <dsp:spPr>
        <a:xfrm>
          <a:off x="5722786" y="3684"/>
          <a:ext cx="2289333" cy="1373600"/>
        </a:xfrm>
        <a:prstGeom prst="rect">
          <a:avLst/>
        </a:prstGeom>
        <a:solidFill>
          <a:schemeClr val="accent2">
            <a:hueOff val="-223902"/>
            <a:satOff val="-12912"/>
            <a:lumOff val="132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Location / Venue - Directions / Post Code / What3Words</a:t>
          </a:r>
        </a:p>
      </dsp:txBody>
      <dsp:txXfrm>
        <a:off x="5722786" y="3684"/>
        <a:ext cx="2289333" cy="1373600"/>
      </dsp:txXfrm>
    </dsp:sp>
    <dsp:sp modelId="{3E54102C-F768-4E4C-AB82-9EFB3DD69D5E}">
      <dsp:nvSpPr>
        <dsp:cNvPr id="0" name=""/>
        <dsp:cNvSpPr/>
      </dsp:nvSpPr>
      <dsp:spPr>
        <a:xfrm>
          <a:off x="8241053" y="3684"/>
          <a:ext cx="2289333" cy="1373600"/>
        </a:xfrm>
        <a:prstGeom prst="rect">
          <a:avLst/>
        </a:prstGeom>
        <a:solidFill>
          <a:schemeClr val="accent2">
            <a:hueOff val="-335853"/>
            <a:satOff val="-19368"/>
            <a:lumOff val="199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Participants</a:t>
          </a:r>
        </a:p>
      </dsp:txBody>
      <dsp:txXfrm>
        <a:off x="8241053" y="3684"/>
        <a:ext cx="2289333" cy="1373600"/>
      </dsp:txXfrm>
    </dsp:sp>
    <dsp:sp modelId="{5F759A1F-C4D3-4332-9347-F09EFA8DDD1D}">
      <dsp:nvSpPr>
        <dsp:cNvPr id="0" name=""/>
        <dsp:cNvSpPr/>
      </dsp:nvSpPr>
      <dsp:spPr>
        <a:xfrm>
          <a:off x="686252" y="1606218"/>
          <a:ext cx="2289333" cy="1373600"/>
        </a:xfrm>
        <a:prstGeom prst="rect">
          <a:avLst/>
        </a:prstGeom>
        <a:solidFill>
          <a:schemeClr val="accent2">
            <a:hueOff val="-447804"/>
            <a:satOff val="-25824"/>
            <a:lumOff val="265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Transport</a:t>
          </a:r>
        </a:p>
      </dsp:txBody>
      <dsp:txXfrm>
        <a:off x="686252" y="1606218"/>
        <a:ext cx="2289333" cy="1373600"/>
      </dsp:txXfrm>
    </dsp:sp>
    <dsp:sp modelId="{3E3C1511-CDD9-4F99-9915-4A86FF0AE5F9}">
      <dsp:nvSpPr>
        <dsp:cNvPr id="0" name=""/>
        <dsp:cNvSpPr/>
      </dsp:nvSpPr>
      <dsp:spPr>
        <a:xfrm>
          <a:off x="3204519" y="1606218"/>
          <a:ext cx="2289333" cy="1373600"/>
        </a:xfrm>
        <a:prstGeom prst="rect">
          <a:avLst/>
        </a:prstGeom>
        <a:solidFill>
          <a:schemeClr val="accent2">
            <a:hueOff val="-559755"/>
            <a:satOff val="-32280"/>
            <a:lumOff val="331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Equipment</a:t>
          </a:r>
        </a:p>
      </dsp:txBody>
      <dsp:txXfrm>
        <a:off x="3204519" y="1606218"/>
        <a:ext cx="2289333" cy="1373600"/>
      </dsp:txXfrm>
    </dsp:sp>
    <dsp:sp modelId="{791FA2E7-1A4C-4FBA-8CD3-F290B1148415}">
      <dsp:nvSpPr>
        <dsp:cNvPr id="0" name=""/>
        <dsp:cNvSpPr/>
      </dsp:nvSpPr>
      <dsp:spPr>
        <a:xfrm>
          <a:off x="5722786" y="1606218"/>
          <a:ext cx="2289333" cy="1373600"/>
        </a:xfrm>
        <a:prstGeom prst="rect">
          <a:avLst/>
        </a:prstGeom>
        <a:solidFill>
          <a:schemeClr val="accent2">
            <a:hueOff val="-671706"/>
            <a:satOff val="-38736"/>
            <a:lumOff val="39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Activity</a:t>
          </a:r>
        </a:p>
      </dsp:txBody>
      <dsp:txXfrm>
        <a:off x="5722786" y="1606218"/>
        <a:ext cx="2289333" cy="1373600"/>
      </dsp:txXfrm>
    </dsp:sp>
    <dsp:sp modelId="{24CF06F1-7B89-4C8A-A784-1EE0CEF94A25}">
      <dsp:nvSpPr>
        <dsp:cNvPr id="0" name=""/>
        <dsp:cNvSpPr/>
      </dsp:nvSpPr>
      <dsp:spPr>
        <a:xfrm>
          <a:off x="8241053" y="1606218"/>
          <a:ext cx="2289333" cy="1373600"/>
        </a:xfrm>
        <a:prstGeom prst="rect">
          <a:avLst/>
        </a:prstGeom>
        <a:solidFill>
          <a:schemeClr val="accent2">
            <a:hueOff val="-783657"/>
            <a:satOff val="-45192"/>
            <a:lumOff val="464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Staffing </a:t>
          </a:r>
        </a:p>
      </dsp:txBody>
      <dsp:txXfrm>
        <a:off x="8241053" y="1606218"/>
        <a:ext cx="2289333" cy="1373600"/>
      </dsp:txXfrm>
    </dsp:sp>
    <dsp:sp modelId="{6D283F78-3932-4470-8810-9DECE598151E}">
      <dsp:nvSpPr>
        <dsp:cNvPr id="0" name=""/>
        <dsp:cNvSpPr/>
      </dsp:nvSpPr>
      <dsp:spPr>
        <a:xfrm>
          <a:off x="686252" y="3208751"/>
          <a:ext cx="2289333" cy="1373600"/>
        </a:xfrm>
        <a:prstGeom prst="rect">
          <a:avLst/>
        </a:prstGeom>
        <a:solidFill>
          <a:schemeClr val="accent2">
            <a:hueOff val="-895608"/>
            <a:satOff val="-51648"/>
            <a:lumOff val="531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Management</a:t>
          </a:r>
        </a:p>
      </dsp:txBody>
      <dsp:txXfrm>
        <a:off x="686252" y="3208751"/>
        <a:ext cx="2289333" cy="1373600"/>
      </dsp:txXfrm>
    </dsp:sp>
    <dsp:sp modelId="{E167FF10-585B-44F0-AA03-E3009879C04D}">
      <dsp:nvSpPr>
        <dsp:cNvPr id="0" name=""/>
        <dsp:cNvSpPr/>
      </dsp:nvSpPr>
      <dsp:spPr>
        <a:xfrm>
          <a:off x="3204519" y="3208751"/>
          <a:ext cx="2289333" cy="1373600"/>
        </a:xfrm>
        <a:prstGeom prst="rect">
          <a:avLst/>
        </a:prstGeom>
        <a:solidFill>
          <a:schemeClr val="accent2">
            <a:hueOff val="-1007559"/>
            <a:satOff val="-58104"/>
            <a:lumOff val="597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Operational Plan</a:t>
          </a:r>
        </a:p>
      </dsp:txBody>
      <dsp:txXfrm>
        <a:off x="3204519" y="3208751"/>
        <a:ext cx="2289333" cy="1373600"/>
      </dsp:txXfrm>
    </dsp:sp>
    <dsp:sp modelId="{7BC321F9-71C7-40AA-9562-2B340752C5EB}">
      <dsp:nvSpPr>
        <dsp:cNvPr id="0" name=""/>
        <dsp:cNvSpPr/>
      </dsp:nvSpPr>
      <dsp:spPr>
        <a:xfrm>
          <a:off x="5722786" y="3208751"/>
          <a:ext cx="2289333" cy="1373600"/>
        </a:xfrm>
        <a:prstGeom prst="rect">
          <a:avLst/>
        </a:prstGeom>
        <a:solidFill>
          <a:schemeClr val="accent2">
            <a:hueOff val="-1119510"/>
            <a:satOff val="-64560"/>
            <a:lumOff val="663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Training / Briefing</a:t>
          </a:r>
        </a:p>
      </dsp:txBody>
      <dsp:txXfrm>
        <a:off x="5722786" y="3208751"/>
        <a:ext cx="2289333" cy="1373600"/>
      </dsp:txXfrm>
    </dsp:sp>
    <dsp:sp modelId="{F7CA3553-5AA6-446A-B922-15227BFFD181}">
      <dsp:nvSpPr>
        <dsp:cNvPr id="0" name=""/>
        <dsp:cNvSpPr/>
      </dsp:nvSpPr>
      <dsp:spPr>
        <a:xfrm>
          <a:off x="8241053" y="3208751"/>
          <a:ext cx="2289333" cy="1373600"/>
        </a:xfrm>
        <a:prstGeom prst="rect">
          <a:avLst/>
        </a:prstGeom>
        <a:solidFill>
          <a:schemeClr val="accent2">
            <a:hueOff val="-1231461"/>
            <a:satOff val="-71016"/>
            <a:lumOff val="730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Paperwork / Consent Forms</a:t>
          </a:r>
        </a:p>
      </dsp:txBody>
      <dsp:txXfrm>
        <a:off x="8241053" y="3208751"/>
        <a:ext cx="2289333" cy="1373600"/>
      </dsp:txXfrm>
    </dsp:sp>
    <dsp:sp modelId="{88A735F3-22E2-4AE7-A638-73CEDA222F4A}">
      <dsp:nvSpPr>
        <dsp:cNvPr id="0" name=""/>
        <dsp:cNvSpPr/>
      </dsp:nvSpPr>
      <dsp:spPr>
        <a:xfrm>
          <a:off x="3204519" y="4811285"/>
          <a:ext cx="2289333" cy="1373600"/>
        </a:xfrm>
        <a:prstGeom prst="rect">
          <a:avLst/>
        </a:prstGeom>
        <a:solidFill>
          <a:schemeClr val="accent2">
            <a:hueOff val="-1343412"/>
            <a:satOff val="-77472"/>
            <a:lumOff val="796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Insurance</a:t>
          </a:r>
        </a:p>
      </dsp:txBody>
      <dsp:txXfrm>
        <a:off x="3204519" y="4811285"/>
        <a:ext cx="2289333" cy="1373600"/>
      </dsp:txXfrm>
    </dsp:sp>
    <dsp:sp modelId="{5EE29B81-DF80-415D-8CA1-A76478A4F567}">
      <dsp:nvSpPr>
        <dsp:cNvPr id="0" name=""/>
        <dsp:cNvSpPr/>
      </dsp:nvSpPr>
      <dsp:spPr>
        <a:xfrm>
          <a:off x="5722786" y="4811285"/>
          <a:ext cx="2289333" cy="1373600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Additional Info - PPE, Equipement, Environment, Supervision, Emergency Procedures, Risks/Hazards, Other</a:t>
          </a:r>
        </a:p>
      </dsp:txBody>
      <dsp:txXfrm>
        <a:off x="5722786" y="4811285"/>
        <a:ext cx="2289333" cy="1373600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A3F93E-9D63-4507-9A41-5FBDC4441279}">
      <dsp:nvSpPr>
        <dsp:cNvPr id="0" name=""/>
        <dsp:cNvSpPr/>
      </dsp:nvSpPr>
      <dsp:spPr>
        <a:xfrm>
          <a:off x="0" y="755"/>
          <a:ext cx="1121664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9CE865-E9E0-4EA8-81D2-4D62BAF18E88}">
      <dsp:nvSpPr>
        <dsp:cNvPr id="0" name=""/>
        <dsp:cNvSpPr/>
      </dsp:nvSpPr>
      <dsp:spPr>
        <a:xfrm>
          <a:off x="0" y="755"/>
          <a:ext cx="11216640" cy="6187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Honesty</a:t>
          </a:r>
        </a:p>
      </dsp:txBody>
      <dsp:txXfrm>
        <a:off x="0" y="755"/>
        <a:ext cx="11216640" cy="618705"/>
      </dsp:txXfrm>
    </dsp:sp>
    <dsp:sp modelId="{6C7E628C-47AC-4E26-93E5-00A7D2E5B2E3}">
      <dsp:nvSpPr>
        <dsp:cNvPr id="0" name=""/>
        <dsp:cNvSpPr/>
      </dsp:nvSpPr>
      <dsp:spPr>
        <a:xfrm>
          <a:off x="0" y="619461"/>
          <a:ext cx="11216640" cy="0"/>
        </a:xfrm>
        <a:prstGeom prst="line">
          <a:avLst/>
        </a:prstGeom>
        <a:solidFill>
          <a:schemeClr val="accent2">
            <a:hueOff val="-161707"/>
            <a:satOff val="-9325"/>
            <a:lumOff val="959"/>
            <a:alphaOff val="0"/>
          </a:schemeClr>
        </a:solidFill>
        <a:ln w="12700" cap="flat" cmpd="sng" algn="ctr">
          <a:solidFill>
            <a:schemeClr val="accent2">
              <a:hueOff val="-161707"/>
              <a:satOff val="-9325"/>
              <a:lumOff val="95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A9CA8F-4D46-433F-B1AB-E0741D646098}">
      <dsp:nvSpPr>
        <dsp:cNvPr id="0" name=""/>
        <dsp:cNvSpPr/>
      </dsp:nvSpPr>
      <dsp:spPr>
        <a:xfrm>
          <a:off x="0" y="619461"/>
          <a:ext cx="11216640" cy="6187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Factual </a:t>
          </a:r>
        </a:p>
      </dsp:txBody>
      <dsp:txXfrm>
        <a:off x="0" y="619461"/>
        <a:ext cx="11216640" cy="618705"/>
      </dsp:txXfrm>
    </dsp:sp>
    <dsp:sp modelId="{AE073C96-B6F2-4696-BA85-3482FD8493CE}">
      <dsp:nvSpPr>
        <dsp:cNvPr id="0" name=""/>
        <dsp:cNvSpPr/>
      </dsp:nvSpPr>
      <dsp:spPr>
        <a:xfrm>
          <a:off x="0" y="1238167"/>
          <a:ext cx="11216640" cy="0"/>
        </a:xfrm>
        <a:prstGeom prst="line">
          <a:avLst/>
        </a:prstGeom>
        <a:solidFill>
          <a:schemeClr val="accent2">
            <a:hueOff val="-323414"/>
            <a:satOff val="-18651"/>
            <a:lumOff val="1917"/>
            <a:alphaOff val="0"/>
          </a:schemeClr>
        </a:solidFill>
        <a:ln w="12700" cap="flat" cmpd="sng" algn="ctr">
          <a:solidFill>
            <a:schemeClr val="accent2">
              <a:hueOff val="-323414"/>
              <a:satOff val="-18651"/>
              <a:lumOff val="191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BB3F59-18D1-4D1F-96A4-EF57589B3016}">
      <dsp:nvSpPr>
        <dsp:cNvPr id="0" name=""/>
        <dsp:cNvSpPr/>
      </dsp:nvSpPr>
      <dsp:spPr>
        <a:xfrm>
          <a:off x="0" y="1238167"/>
          <a:ext cx="11216640" cy="6187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Reliable</a:t>
          </a:r>
        </a:p>
      </dsp:txBody>
      <dsp:txXfrm>
        <a:off x="0" y="1238167"/>
        <a:ext cx="11216640" cy="618705"/>
      </dsp:txXfrm>
    </dsp:sp>
    <dsp:sp modelId="{72488385-8D7D-496C-8C36-51969753D260}">
      <dsp:nvSpPr>
        <dsp:cNvPr id="0" name=""/>
        <dsp:cNvSpPr/>
      </dsp:nvSpPr>
      <dsp:spPr>
        <a:xfrm>
          <a:off x="0" y="1856873"/>
          <a:ext cx="11216640" cy="0"/>
        </a:xfrm>
        <a:prstGeom prst="line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F38947-82FE-4815-8AC1-8FEEA1F96E06}">
      <dsp:nvSpPr>
        <dsp:cNvPr id="0" name=""/>
        <dsp:cNvSpPr/>
      </dsp:nvSpPr>
      <dsp:spPr>
        <a:xfrm>
          <a:off x="0" y="1856873"/>
          <a:ext cx="11216640" cy="6187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Reassurance</a:t>
          </a:r>
        </a:p>
      </dsp:txBody>
      <dsp:txXfrm>
        <a:off x="0" y="1856873"/>
        <a:ext cx="11216640" cy="618705"/>
      </dsp:txXfrm>
    </dsp:sp>
    <dsp:sp modelId="{6953F74C-25CB-4592-8076-CE93CFB49F27}">
      <dsp:nvSpPr>
        <dsp:cNvPr id="0" name=""/>
        <dsp:cNvSpPr/>
      </dsp:nvSpPr>
      <dsp:spPr>
        <a:xfrm>
          <a:off x="0" y="2475579"/>
          <a:ext cx="11216640" cy="0"/>
        </a:xfrm>
        <a:prstGeom prst="line">
          <a:avLst/>
        </a:prstGeom>
        <a:solidFill>
          <a:schemeClr val="accent2">
            <a:hueOff val="-646828"/>
            <a:satOff val="-37301"/>
            <a:lumOff val="3835"/>
            <a:alphaOff val="0"/>
          </a:schemeClr>
        </a:solidFill>
        <a:ln w="12700" cap="flat" cmpd="sng" algn="ctr">
          <a:solidFill>
            <a:schemeClr val="accent2">
              <a:hueOff val="-646828"/>
              <a:satOff val="-37301"/>
              <a:lumOff val="383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A220D8-58B9-4A9B-BB3F-F3BF33B9ADB1}">
      <dsp:nvSpPr>
        <dsp:cNvPr id="0" name=""/>
        <dsp:cNvSpPr/>
      </dsp:nvSpPr>
      <dsp:spPr>
        <a:xfrm>
          <a:off x="0" y="2475579"/>
          <a:ext cx="11216640" cy="6187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FCO Advice</a:t>
          </a:r>
        </a:p>
      </dsp:txBody>
      <dsp:txXfrm>
        <a:off x="0" y="2475579"/>
        <a:ext cx="11216640" cy="618705"/>
      </dsp:txXfrm>
    </dsp:sp>
    <dsp:sp modelId="{55D80313-F483-4118-8EF3-0DBB380D0364}">
      <dsp:nvSpPr>
        <dsp:cNvPr id="0" name=""/>
        <dsp:cNvSpPr/>
      </dsp:nvSpPr>
      <dsp:spPr>
        <a:xfrm>
          <a:off x="0" y="3094285"/>
          <a:ext cx="11216640" cy="0"/>
        </a:xfrm>
        <a:prstGeom prst="line">
          <a:avLst/>
        </a:prstGeom>
        <a:solidFill>
          <a:schemeClr val="accent2">
            <a:hueOff val="-808535"/>
            <a:satOff val="-46627"/>
            <a:lumOff val="4793"/>
            <a:alphaOff val="0"/>
          </a:schemeClr>
        </a:solidFill>
        <a:ln w="12700" cap="flat" cmpd="sng" algn="ctr">
          <a:solidFill>
            <a:schemeClr val="accent2">
              <a:hueOff val="-808535"/>
              <a:satOff val="-46627"/>
              <a:lumOff val="479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56D256-9992-45E0-B6C8-559E0DFC1B07}">
      <dsp:nvSpPr>
        <dsp:cNvPr id="0" name=""/>
        <dsp:cNvSpPr/>
      </dsp:nvSpPr>
      <dsp:spPr>
        <a:xfrm>
          <a:off x="0" y="3094285"/>
          <a:ext cx="11216640" cy="6187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Monitor &amp; Review</a:t>
          </a:r>
        </a:p>
      </dsp:txBody>
      <dsp:txXfrm>
        <a:off x="0" y="3094285"/>
        <a:ext cx="11216640" cy="618705"/>
      </dsp:txXfrm>
    </dsp:sp>
    <dsp:sp modelId="{5068434A-0EDE-4175-8CCF-B2791AE0F5F4}">
      <dsp:nvSpPr>
        <dsp:cNvPr id="0" name=""/>
        <dsp:cNvSpPr/>
      </dsp:nvSpPr>
      <dsp:spPr>
        <a:xfrm>
          <a:off x="0" y="3712990"/>
          <a:ext cx="11216640" cy="0"/>
        </a:xfrm>
        <a:prstGeom prst="line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1A91F4-FA90-409C-8067-EDD7E76AB28F}">
      <dsp:nvSpPr>
        <dsp:cNvPr id="0" name=""/>
        <dsp:cNvSpPr/>
      </dsp:nvSpPr>
      <dsp:spPr>
        <a:xfrm>
          <a:off x="0" y="3712990"/>
          <a:ext cx="11216640" cy="6187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Records</a:t>
          </a:r>
        </a:p>
      </dsp:txBody>
      <dsp:txXfrm>
        <a:off x="0" y="3712990"/>
        <a:ext cx="11216640" cy="618705"/>
      </dsp:txXfrm>
    </dsp:sp>
    <dsp:sp modelId="{906AC7F6-0474-4887-8C6A-70A629228704}">
      <dsp:nvSpPr>
        <dsp:cNvPr id="0" name=""/>
        <dsp:cNvSpPr/>
      </dsp:nvSpPr>
      <dsp:spPr>
        <a:xfrm>
          <a:off x="0" y="4331696"/>
          <a:ext cx="11216640" cy="0"/>
        </a:xfrm>
        <a:prstGeom prst="line">
          <a:avLst/>
        </a:prstGeom>
        <a:solidFill>
          <a:schemeClr val="accent2">
            <a:hueOff val="-1131949"/>
            <a:satOff val="-65277"/>
            <a:lumOff val="6711"/>
            <a:alphaOff val="0"/>
          </a:schemeClr>
        </a:solidFill>
        <a:ln w="12700" cap="flat" cmpd="sng" algn="ctr">
          <a:solidFill>
            <a:schemeClr val="accent2">
              <a:hueOff val="-1131949"/>
              <a:satOff val="-65277"/>
              <a:lumOff val="671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DF79E8-15CF-4F3C-A96F-C657C2B4EEE8}">
      <dsp:nvSpPr>
        <dsp:cNvPr id="0" name=""/>
        <dsp:cNvSpPr/>
      </dsp:nvSpPr>
      <dsp:spPr>
        <a:xfrm>
          <a:off x="0" y="4331696"/>
          <a:ext cx="11216640" cy="6187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Communications &amp; Technology</a:t>
          </a:r>
        </a:p>
      </dsp:txBody>
      <dsp:txXfrm>
        <a:off x="0" y="4331696"/>
        <a:ext cx="11216640" cy="618705"/>
      </dsp:txXfrm>
    </dsp:sp>
    <dsp:sp modelId="{91ABCC85-AC25-4988-A86B-3CB8277BC15E}">
      <dsp:nvSpPr>
        <dsp:cNvPr id="0" name=""/>
        <dsp:cNvSpPr/>
      </dsp:nvSpPr>
      <dsp:spPr>
        <a:xfrm>
          <a:off x="0" y="4950402"/>
          <a:ext cx="11216640" cy="0"/>
        </a:xfrm>
        <a:prstGeom prst="line">
          <a:avLst/>
        </a:prstGeom>
        <a:solidFill>
          <a:schemeClr val="accent2">
            <a:hueOff val="-1293656"/>
            <a:satOff val="-74603"/>
            <a:lumOff val="7669"/>
            <a:alphaOff val="0"/>
          </a:schemeClr>
        </a:solidFill>
        <a:ln w="12700" cap="flat" cmpd="sng" algn="ctr">
          <a:solidFill>
            <a:schemeClr val="accent2">
              <a:hueOff val="-1293656"/>
              <a:satOff val="-74603"/>
              <a:lumOff val="76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DD34FB-97C0-49C8-8B86-4255E58BC367}">
      <dsp:nvSpPr>
        <dsp:cNvPr id="0" name=""/>
        <dsp:cNvSpPr/>
      </dsp:nvSpPr>
      <dsp:spPr>
        <a:xfrm>
          <a:off x="0" y="4950402"/>
          <a:ext cx="11216640" cy="6187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Impacts</a:t>
          </a:r>
        </a:p>
      </dsp:txBody>
      <dsp:txXfrm>
        <a:off x="0" y="4950402"/>
        <a:ext cx="11216640" cy="618705"/>
      </dsp:txXfrm>
    </dsp:sp>
    <dsp:sp modelId="{37CF1E8D-4828-4CB4-94B6-C1DDF61ED2E1}">
      <dsp:nvSpPr>
        <dsp:cNvPr id="0" name=""/>
        <dsp:cNvSpPr/>
      </dsp:nvSpPr>
      <dsp:spPr>
        <a:xfrm>
          <a:off x="0" y="5569108"/>
          <a:ext cx="11216640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08808C-E997-4058-B8F7-E60618DAB135}">
      <dsp:nvSpPr>
        <dsp:cNvPr id="0" name=""/>
        <dsp:cNvSpPr/>
      </dsp:nvSpPr>
      <dsp:spPr>
        <a:xfrm>
          <a:off x="0" y="5569108"/>
          <a:ext cx="11216640" cy="6187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Response Plans &amp; Recovery Plan</a:t>
          </a:r>
        </a:p>
      </dsp:txBody>
      <dsp:txXfrm>
        <a:off x="0" y="5569108"/>
        <a:ext cx="11216640" cy="61870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Shape 116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17" name="Shape 117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82A8A-3CF9-3D94-1AF3-57E44EFE2B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25600" y="1596249"/>
            <a:ext cx="9753600" cy="3395698"/>
          </a:xfrm>
        </p:spPr>
        <p:txBody>
          <a:bodyPr anchor="b"/>
          <a:lstStyle>
            <a:lvl1pPr algn="ctr">
              <a:defRPr sz="6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BE54CF-5823-65C1-8C00-43251A5538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25600" y="5122898"/>
            <a:ext cx="9753600" cy="2354862"/>
          </a:xfrm>
        </p:spPr>
        <p:txBody>
          <a:bodyPr/>
          <a:lstStyle>
            <a:lvl1pPr marL="0" indent="0" algn="ctr">
              <a:buNone/>
              <a:defRPr sz="2560"/>
            </a:lvl1pPr>
            <a:lvl2pPr marL="487695" indent="0" algn="ctr">
              <a:buNone/>
              <a:defRPr sz="2133"/>
            </a:lvl2pPr>
            <a:lvl3pPr marL="975390" indent="0" algn="ctr">
              <a:buNone/>
              <a:defRPr sz="1920"/>
            </a:lvl3pPr>
            <a:lvl4pPr marL="1463086" indent="0" algn="ctr">
              <a:buNone/>
              <a:defRPr sz="1707"/>
            </a:lvl4pPr>
            <a:lvl5pPr marL="1950781" indent="0" algn="ctr">
              <a:buNone/>
              <a:defRPr sz="1707"/>
            </a:lvl5pPr>
            <a:lvl6pPr marL="2438476" indent="0" algn="ctr">
              <a:buNone/>
              <a:defRPr sz="1707"/>
            </a:lvl6pPr>
            <a:lvl7pPr marL="2926171" indent="0" algn="ctr">
              <a:buNone/>
              <a:defRPr sz="1707"/>
            </a:lvl7pPr>
            <a:lvl8pPr marL="3413867" indent="0" algn="ctr">
              <a:buNone/>
              <a:defRPr sz="1707"/>
            </a:lvl8pPr>
            <a:lvl9pPr marL="3901562" indent="0" algn="ctr">
              <a:buNone/>
              <a:defRPr sz="1707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AF4332-8D41-B5A0-7280-5366A37AFF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3D5C7-7696-41E6-87A4-771AADFF6C71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A2B20F-E6FE-6642-61FC-6D4C5437FB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17B143-42F3-3D20-13DD-8DF51BDD86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B4B4D-7CA3-9044-876B-883B54F867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31844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4B5CF4-F394-A32F-18A8-E906F5CC51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3268FD-49D7-8611-28B7-6753E1CED2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E57FC5-7880-0D71-0878-97893FA4CF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3D5C7-7696-41E6-87A4-771AADFF6C71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032259-9E84-A921-9DE2-77B2E0E487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A3526B-6193-EE26-4625-A498F6B702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B4B4D-7CA3-9044-876B-883B54F867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9150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055235-424B-C438-6A8C-52A0C01502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7307" y="2431628"/>
            <a:ext cx="11216640" cy="4057226"/>
          </a:xfrm>
        </p:spPr>
        <p:txBody>
          <a:bodyPr anchor="b"/>
          <a:lstStyle>
            <a:lvl1pPr>
              <a:defRPr sz="6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E39101-0DBB-C856-E419-C0B70E3B39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87307" y="6527237"/>
            <a:ext cx="11216640" cy="2133599"/>
          </a:xfrm>
        </p:spPr>
        <p:txBody>
          <a:bodyPr/>
          <a:lstStyle>
            <a:lvl1pPr marL="0" indent="0">
              <a:buNone/>
              <a:defRPr sz="2560">
                <a:solidFill>
                  <a:schemeClr val="tx1">
                    <a:tint val="75000"/>
                  </a:schemeClr>
                </a:solidFill>
              </a:defRPr>
            </a:lvl1pPr>
            <a:lvl2pPr marL="487695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2pPr>
            <a:lvl3pPr marL="97539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3pPr>
            <a:lvl4pPr marL="1463086" indent="0">
              <a:buNone/>
              <a:defRPr sz="1707">
                <a:solidFill>
                  <a:schemeClr val="tx1">
                    <a:tint val="75000"/>
                  </a:schemeClr>
                </a:solidFill>
              </a:defRPr>
            </a:lvl4pPr>
            <a:lvl5pPr marL="1950781" indent="0">
              <a:buNone/>
              <a:defRPr sz="1707">
                <a:solidFill>
                  <a:schemeClr val="tx1">
                    <a:tint val="75000"/>
                  </a:schemeClr>
                </a:solidFill>
              </a:defRPr>
            </a:lvl5pPr>
            <a:lvl6pPr marL="2438476" indent="0">
              <a:buNone/>
              <a:defRPr sz="1707">
                <a:solidFill>
                  <a:schemeClr val="tx1">
                    <a:tint val="75000"/>
                  </a:schemeClr>
                </a:solidFill>
              </a:defRPr>
            </a:lvl6pPr>
            <a:lvl7pPr marL="2926171" indent="0">
              <a:buNone/>
              <a:defRPr sz="1707">
                <a:solidFill>
                  <a:schemeClr val="tx1">
                    <a:tint val="75000"/>
                  </a:schemeClr>
                </a:solidFill>
              </a:defRPr>
            </a:lvl7pPr>
            <a:lvl8pPr marL="3413867" indent="0">
              <a:buNone/>
              <a:defRPr sz="1707">
                <a:solidFill>
                  <a:schemeClr val="tx1">
                    <a:tint val="75000"/>
                  </a:schemeClr>
                </a:solidFill>
              </a:defRPr>
            </a:lvl8pPr>
            <a:lvl9pPr marL="3901562" indent="0">
              <a:buNone/>
              <a:defRPr sz="1707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EAEC6A-AE59-6FAC-0D46-B6034AFD54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3D5C7-7696-41E6-87A4-771AADFF6C71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8310B7-04D6-7B2B-F80A-A9C390B33E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888707-8C4F-D5B2-0D49-15A9E78A53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B4B4D-7CA3-9044-876B-883B54F867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0611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9436D-15EB-B619-603C-2E831FC5B8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6C9BD2-77F5-FA0C-5D03-5A4E5461712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94080" y="2596444"/>
            <a:ext cx="5527040" cy="61885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D3F3F5-3B62-8A19-04B7-091017F237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83680" y="2596444"/>
            <a:ext cx="5527040" cy="61885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40E51E-D206-4BDA-3EBE-990BF825C4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3D5C7-7696-41E6-87A4-771AADFF6C71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ED6966-C87A-257C-3FA9-996A1A3AC8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57E38B-1043-EAD6-70E2-BCEBA4D5E6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B4B4D-7CA3-9044-876B-883B54F867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30901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AA10D3-2718-A825-0212-D4D25D8912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5774" y="519290"/>
            <a:ext cx="11216640" cy="188524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166F6A-DE95-1A59-EC13-7CC89D14FD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95775" y="2390987"/>
            <a:ext cx="5501639" cy="1171786"/>
          </a:xfrm>
        </p:spPr>
        <p:txBody>
          <a:bodyPr anchor="b"/>
          <a:lstStyle>
            <a:lvl1pPr marL="0" indent="0">
              <a:buNone/>
              <a:defRPr sz="2560" b="1"/>
            </a:lvl1pPr>
            <a:lvl2pPr marL="487695" indent="0">
              <a:buNone/>
              <a:defRPr sz="2133" b="1"/>
            </a:lvl2pPr>
            <a:lvl3pPr marL="975390" indent="0">
              <a:buNone/>
              <a:defRPr sz="1920" b="1"/>
            </a:lvl3pPr>
            <a:lvl4pPr marL="1463086" indent="0">
              <a:buNone/>
              <a:defRPr sz="1707" b="1"/>
            </a:lvl4pPr>
            <a:lvl5pPr marL="1950781" indent="0">
              <a:buNone/>
              <a:defRPr sz="1707" b="1"/>
            </a:lvl5pPr>
            <a:lvl6pPr marL="2438476" indent="0">
              <a:buNone/>
              <a:defRPr sz="1707" b="1"/>
            </a:lvl6pPr>
            <a:lvl7pPr marL="2926171" indent="0">
              <a:buNone/>
              <a:defRPr sz="1707" b="1"/>
            </a:lvl7pPr>
            <a:lvl8pPr marL="3413867" indent="0">
              <a:buNone/>
              <a:defRPr sz="1707" b="1"/>
            </a:lvl8pPr>
            <a:lvl9pPr marL="3901562" indent="0">
              <a:buNone/>
              <a:defRPr sz="170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CFA531-7915-8748-9CB2-CD260B7A360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95775" y="3562773"/>
            <a:ext cx="5501639" cy="524030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13907FB-8957-D6A5-C53C-397AE83DA19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83680" y="2390987"/>
            <a:ext cx="5528734" cy="1171786"/>
          </a:xfrm>
        </p:spPr>
        <p:txBody>
          <a:bodyPr anchor="b"/>
          <a:lstStyle>
            <a:lvl1pPr marL="0" indent="0">
              <a:buNone/>
              <a:defRPr sz="2560" b="1"/>
            </a:lvl1pPr>
            <a:lvl2pPr marL="487695" indent="0">
              <a:buNone/>
              <a:defRPr sz="2133" b="1"/>
            </a:lvl2pPr>
            <a:lvl3pPr marL="975390" indent="0">
              <a:buNone/>
              <a:defRPr sz="1920" b="1"/>
            </a:lvl3pPr>
            <a:lvl4pPr marL="1463086" indent="0">
              <a:buNone/>
              <a:defRPr sz="1707" b="1"/>
            </a:lvl4pPr>
            <a:lvl5pPr marL="1950781" indent="0">
              <a:buNone/>
              <a:defRPr sz="1707" b="1"/>
            </a:lvl5pPr>
            <a:lvl6pPr marL="2438476" indent="0">
              <a:buNone/>
              <a:defRPr sz="1707" b="1"/>
            </a:lvl6pPr>
            <a:lvl7pPr marL="2926171" indent="0">
              <a:buNone/>
              <a:defRPr sz="1707" b="1"/>
            </a:lvl7pPr>
            <a:lvl8pPr marL="3413867" indent="0">
              <a:buNone/>
              <a:defRPr sz="1707" b="1"/>
            </a:lvl8pPr>
            <a:lvl9pPr marL="3901562" indent="0">
              <a:buNone/>
              <a:defRPr sz="170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37C49DD-8B54-1A59-14AC-9EC4B9D9412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83680" y="3562773"/>
            <a:ext cx="5528734" cy="524030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008586C-1596-C389-1AD1-BA86ED0414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3D5C7-7696-41E6-87A4-771AADFF6C71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501B1C2-6424-2CC7-BB60-4B2A51B2AA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BA47569-16B4-1CC5-85AC-B35A4F8DC8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B4B4D-7CA3-9044-876B-883B54F867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32914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580DFB-B19A-3C5D-88C0-3D80027643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066B4C-E912-CA87-1014-6D5BE6114C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3D5C7-7696-41E6-87A4-771AADFF6C71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5F7E368-103E-8E4C-EFE1-704B15FFEB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50F8B-FEBC-EAEA-4BFF-0C9E6301E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B4B4D-7CA3-9044-876B-883B54F867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96046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FD82138-76E9-4E57-AC76-1AA4639D6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3D5C7-7696-41E6-87A4-771AADFF6C71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E02EEA4-5472-515B-E4A1-BCD3FE167D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4A3633-FE0E-C772-49BC-4688DBC7ED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B4B4D-7CA3-9044-876B-883B54F867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7166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417411-0A23-8C8E-DE3D-2F053F7FC4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5774" y="650240"/>
            <a:ext cx="4194386" cy="2275840"/>
          </a:xfrm>
        </p:spPr>
        <p:txBody>
          <a:bodyPr anchor="b"/>
          <a:lstStyle>
            <a:lvl1pPr>
              <a:defRPr sz="3413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A3CDA-9B27-2FFC-A6CD-4F2D086D80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28734" y="1404338"/>
            <a:ext cx="6583680" cy="6931378"/>
          </a:xfrm>
        </p:spPr>
        <p:txBody>
          <a:bodyPr/>
          <a:lstStyle>
            <a:lvl1pPr>
              <a:defRPr sz="3413"/>
            </a:lvl1pPr>
            <a:lvl2pPr>
              <a:defRPr sz="2987"/>
            </a:lvl2pPr>
            <a:lvl3pPr>
              <a:defRPr sz="2560"/>
            </a:lvl3pPr>
            <a:lvl4pPr>
              <a:defRPr sz="2133"/>
            </a:lvl4pPr>
            <a:lvl5pPr>
              <a:defRPr sz="2133"/>
            </a:lvl5pPr>
            <a:lvl6pPr>
              <a:defRPr sz="2133"/>
            </a:lvl6pPr>
            <a:lvl7pPr>
              <a:defRPr sz="2133"/>
            </a:lvl7pPr>
            <a:lvl8pPr>
              <a:defRPr sz="2133"/>
            </a:lvl8pPr>
            <a:lvl9pPr>
              <a:defRPr sz="213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49168B-8853-5331-1E5B-08CD3E89DC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95774" y="2926080"/>
            <a:ext cx="4194386" cy="5420925"/>
          </a:xfrm>
        </p:spPr>
        <p:txBody>
          <a:bodyPr/>
          <a:lstStyle>
            <a:lvl1pPr marL="0" indent="0">
              <a:buNone/>
              <a:defRPr sz="1707"/>
            </a:lvl1pPr>
            <a:lvl2pPr marL="487695" indent="0">
              <a:buNone/>
              <a:defRPr sz="1493"/>
            </a:lvl2pPr>
            <a:lvl3pPr marL="975390" indent="0">
              <a:buNone/>
              <a:defRPr sz="1280"/>
            </a:lvl3pPr>
            <a:lvl4pPr marL="1463086" indent="0">
              <a:buNone/>
              <a:defRPr sz="1067"/>
            </a:lvl4pPr>
            <a:lvl5pPr marL="1950781" indent="0">
              <a:buNone/>
              <a:defRPr sz="1067"/>
            </a:lvl5pPr>
            <a:lvl6pPr marL="2438476" indent="0">
              <a:buNone/>
              <a:defRPr sz="1067"/>
            </a:lvl6pPr>
            <a:lvl7pPr marL="2926171" indent="0">
              <a:buNone/>
              <a:defRPr sz="1067"/>
            </a:lvl7pPr>
            <a:lvl8pPr marL="3413867" indent="0">
              <a:buNone/>
              <a:defRPr sz="1067"/>
            </a:lvl8pPr>
            <a:lvl9pPr marL="3901562" indent="0">
              <a:buNone/>
              <a:defRPr sz="106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AF3EA4-9767-3B0B-02DA-F113CD1C7E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3D5C7-7696-41E6-87A4-771AADFF6C71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C5B6CC-8913-C1DC-3AF3-E4B1691715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529C0E-FDF6-7C34-2461-6D6D8C3116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B4B4D-7CA3-9044-876B-883B54F867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7540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1B6E4-34C5-2501-2B66-2C6B3374B8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5774" y="650240"/>
            <a:ext cx="4194386" cy="2275840"/>
          </a:xfrm>
        </p:spPr>
        <p:txBody>
          <a:bodyPr anchor="b"/>
          <a:lstStyle>
            <a:lvl1pPr>
              <a:defRPr sz="3413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F31FDF4-FEFB-B893-34B5-21B795B1A9F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28734" y="1404338"/>
            <a:ext cx="6583680" cy="6931378"/>
          </a:xfrm>
        </p:spPr>
        <p:txBody>
          <a:bodyPr/>
          <a:lstStyle>
            <a:lvl1pPr marL="0" indent="0">
              <a:buNone/>
              <a:defRPr sz="3413"/>
            </a:lvl1pPr>
            <a:lvl2pPr marL="487695" indent="0">
              <a:buNone/>
              <a:defRPr sz="2987"/>
            </a:lvl2pPr>
            <a:lvl3pPr marL="975390" indent="0">
              <a:buNone/>
              <a:defRPr sz="2560"/>
            </a:lvl3pPr>
            <a:lvl4pPr marL="1463086" indent="0">
              <a:buNone/>
              <a:defRPr sz="2133"/>
            </a:lvl4pPr>
            <a:lvl5pPr marL="1950781" indent="0">
              <a:buNone/>
              <a:defRPr sz="2133"/>
            </a:lvl5pPr>
            <a:lvl6pPr marL="2438476" indent="0">
              <a:buNone/>
              <a:defRPr sz="2133"/>
            </a:lvl6pPr>
            <a:lvl7pPr marL="2926171" indent="0">
              <a:buNone/>
              <a:defRPr sz="2133"/>
            </a:lvl7pPr>
            <a:lvl8pPr marL="3413867" indent="0">
              <a:buNone/>
              <a:defRPr sz="2133"/>
            </a:lvl8pPr>
            <a:lvl9pPr marL="3901562" indent="0">
              <a:buNone/>
              <a:defRPr sz="2133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E2E223-5347-0360-9DD7-3BAD8E2BE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95774" y="2926080"/>
            <a:ext cx="4194386" cy="5420925"/>
          </a:xfrm>
        </p:spPr>
        <p:txBody>
          <a:bodyPr/>
          <a:lstStyle>
            <a:lvl1pPr marL="0" indent="0">
              <a:buNone/>
              <a:defRPr sz="1707"/>
            </a:lvl1pPr>
            <a:lvl2pPr marL="487695" indent="0">
              <a:buNone/>
              <a:defRPr sz="1493"/>
            </a:lvl2pPr>
            <a:lvl3pPr marL="975390" indent="0">
              <a:buNone/>
              <a:defRPr sz="1280"/>
            </a:lvl3pPr>
            <a:lvl4pPr marL="1463086" indent="0">
              <a:buNone/>
              <a:defRPr sz="1067"/>
            </a:lvl4pPr>
            <a:lvl5pPr marL="1950781" indent="0">
              <a:buNone/>
              <a:defRPr sz="1067"/>
            </a:lvl5pPr>
            <a:lvl6pPr marL="2438476" indent="0">
              <a:buNone/>
              <a:defRPr sz="1067"/>
            </a:lvl6pPr>
            <a:lvl7pPr marL="2926171" indent="0">
              <a:buNone/>
              <a:defRPr sz="1067"/>
            </a:lvl7pPr>
            <a:lvl8pPr marL="3413867" indent="0">
              <a:buNone/>
              <a:defRPr sz="1067"/>
            </a:lvl8pPr>
            <a:lvl9pPr marL="3901562" indent="0">
              <a:buNone/>
              <a:defRPr sz="106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5D7C89-3358-2005-DA74-2F230FF9C4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3D5C7-7696-41E6-87A4-771AADFF6C71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6DE348-E9E8-E8E5-E708-C76A0E9E03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485EB0-DF6B-2666-A4F6-BB3B8E7F81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B4B4D-7CA3-9044-876B-883B54F867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70108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C0A7D7-1F80-4433-BCCF-03F99CFEEB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5ECCD5A-E0B6-8FC1-034B-48EADEFC06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21FD64-E09C-66BD-9A51-1DCCE2615A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3D5C7-7696-41E6-87A4-771AADFF6C71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844D7A-C6F1-BC2C-5AE7-8E1AA8C03B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EF1D5D-09F9-EA82-FA99-714951C29E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B4B4D-7CA3-9044-876B-883B54F867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74597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E89AB9F-BA36-1799-4082-43CBA9C57FF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306560" y="519289"/>
            <a:ext cx="2804160" cy="82657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8CE02B-80D3-1EFD-DEDB-FB29C13AC4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94080" y="519289"/>
            <a:ext cx="8249920" cy="82657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EAEBC4-4A9B-F5D7-3DE9-491D3A4BB0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3D5C7-7696-41E6-87A4-771AADFF6C71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35C0D8-1103-6D25-94FF-9BE306E5CE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A22E76-7E20-13F4-BE00-DE1BF6CDD4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B4B4D-7CA3-9044-876B-883B54F867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96480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57" name="Body Level One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8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847044056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FBE5E51-97B5-91E9-63EB-1BED7B6F27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4080" y="519290"/>
            <a:ext cx="11216640" cy="18852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72AAEC-EABF-4763-2079-5F58D202ED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94080" y="2596444"/>
            <a:ext cx="11216640" cy="618857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54B4CE-13ED-7B92-22AB-C40B3705735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94080" y="9040143"/>
            <a:ext cx="2926080" cy="5192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83D5C7-7696-41E6-87A4-771AADFF6C71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B31B17-CB2E-8C23-938F-CA6005640E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07840" y="9040143"/>
            <a:ext cx="4389120" cy="5192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1A68F8-A895-417F-3221-A5C3F2495F1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184640" y="9040143"/>
            <a:ext cx="2926080" cy="5192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CB4B4D-7CA3-9044-876B-883B54F867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08158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l" defTabSz="975390" rtl="0" eaLnBrk="1" latinLnBrk="0" hangingPunct="1">
        <a:lnSpc>
          <a:spcPct val="90000"/>
        </a:lnSpc>
        <a:spcBef>
          <a:spcPct val="0"/>
        </a:spcBef>
        <a:buNone/>
        <a:defRPr sz="4693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43848" indent="-243848" algn="l" defTabSz="975390" rtl="0" eaLnBrk="1" latinLnBrk="0" hangingPunct="1">
        <a:lnSpc>
          <a:spcPct val="90000"/>
        </a:lnSpc>
        <a:spcBef>
          <a:spcPts val="1067"/>
        </a:spcBef>
        <a:buFont typeface="Arial" panose="020B0604020202020204" pitchFamily="34" charset="0"/>
        <a:buChar char="•"/>
        <a:defRPr sz="2987" kern="1200">
          <a:solidFill>
            <a:schemeClr val="tx1"/>
          </a:solidFill>
          <a:latin typeface="+mn-lt"/>
          <a:ea typeface="+mn-ea"/>
          <a:cs typeface="+mn-cs"/>
        </a:defRPr>
      </a:lvl1pPr>
      <a:lvl2pPr marL="731543" indent="-243848" algn="l" defTabSz="975390" rtl="0" eaLnBrk="1" latinLnBrk="0" hangingPunct="1">
        <a:lnSpc>
          <a:spcPct val="90000"/>
        </a:lnSpc>
        <a:spcBef>
          <a:spcPts val="533"/>
        </a:spcBef>
        <a:buFont typeface="Arial" panose="020B0604020202020204" pitchFamily="34" charset="0"/>
        <a:buChar char="•"/>
        <a:defRPr sz="256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38" indent="-243848" algn="l" defTabSz="975390" rtl="0" eaLnBrk="1" latinLnBrk="0" hangingPunct="1">
        <a:lnSpc>
          <a:spcPct val="90000"/>
        </a:lnSpc>
        <a:spcBef>
          <a:spcPts val="533"/>
        </a:spcBef>
        <a:buFont typeface="Arial" panose="020B0604020202020204" pitchFamily="34" charset="0"/>
        <a:buChar char="•"/>
        <a:defRPr sz="2133" kern="1200">
          <a:solidFill>
            <a:schemeClr val="tx1"/>
          </a:solidFill>
          <a:latin typeface="+mn-lt"/>
          <a:ea typeface="+mn-ea"/>
          <a:cs typeface="+mn-cs"/>
        </a:defRPr>
      </a:lvl3pPr>
      <a:lvl4pPr marL="1706933" indent="-243848" algn="l" defTabSz="975390" rtl="0" eaLnBrk="1" latinLnBrk="0" hangingPunct="1">
        <a:lnSpc>
          <a:spcPct val="90000"/>
        </a:lnSpc>
        <a:spcBef>
          <a:spcPts val="533"/>
        </a:spcBef>
        <a:buFont typeface="Arial" panose="020B0604020202020204" pitchFamily="34" charset="0"/>
        <a:buChar char="•"/>
        <a:defRPr sz="1920" kern="1200">
          <a:solidFill>
            <a:schemeClr val="tx1"/>
          </a:solidFill>
          <a:latin typeface="+mn-lt"/>
          <a:ea typeface="+mn-ea"/>
          <a:cs typeface="+mn-cs"/>
        </a:defRPr>
      </a:lvl4pPr>
      <a:lvl5pPr marL="2194629" indent="-243848" algn="l" defTabSz="975390" rtl="0" eaLnBrk="1" latinLnBrk="0" hangingPunct="1">
        <a:lnSpc>
          <a:spcPct val="90000"/>
        </a:lnSpc>
        <a:spcBef>
          <a:spcPts val="533"/>
        </a:spcBef>
        <a:buFont typeface="Arial" panose="020B0604020202020204" pitchFamily="34" charset="0"/>
        <a:buChar char="•"/>
        <a:defRPr sz="1920" kern="1200">
          <a:solidFill>
            <a:schemeClr val="tx1"/>
          </a:solidFill>
          <a:latin typeface="+mn-lt"/>
          <a:ea typeface="+mn-ea"/>
          <a:cs typeface="+mn-cs"/>
        </a:defRPr>
      </a:lvl5pPr>
      <a:lvl6pPr marL="2682324" indent="-243848" algn="l" defTabSz="975390" rtl="0" eaLnBrk="1" latinLnBrk="0" hangingPunct="1">
        <a:lnSpc>
          <a:spcPct val="90000"/>
        </a:lnSpc>
        <a:spcBef>
          <a:spcPts val="533"/>
        </a:spcBef>
        <a:buFont typeface="Arial" panose="020B0604020202020204" pitchFamily="34" charset="0"/>
        <a:buChar char="•"/>
        <a:defRPr sz="1920" kern="1200">
          <a:solidFill>
            <a:schemeClr val="tx1"/>
          </a:solidFill>
          <a:latin typeface="+mn-lt"/>
          <a:ea typeface="+mn-ea"/>
          <a:cs typeface="+mn-cs"/>
        </a:defRPr>
      </a:lvl6pPr>
      <a:lvl7pPr marL="3170019" indent="-243848" algn="l" defTabSz="975390" rtl="0" eaLnBrk="1" latinLnBrk="0" hangingPunct="1">
        <a:lnSpc>
          <a:spcPct val="90000"/>
        </a:lnSpc>
        <a:spcBef>
          <a:spcPts val="533"/>
        </a:spcBef>
        <a:buFont typeface="Arial" panose="020B0604020202020204" pitchFamily="34" charset="0"/>
        <a:buChar char="•"/>
        <a:defRPr sz="1920" kern="1200">
          <a:solidFill>
            <a:schemeClr val="tx1"/>
          </a:solidFill>
          <a:latin typeface="+mn-lt"/>
          <a:ea typeface="+mn-ea"/>
          <a:cs typeface="+mn-cs"/>
        </a:defRPr>
      </a:lvl7pPr>
      <a:lvl8pPr marL="3657714" indent="-243848" algn="l" defTabSz="975390" rtl="0" eaLnBrk="1" latinLnBrk="0" hangingPunct="1">
        <a:lnSpc>
          <a:spcPct val="90000"/>
        </a:lnSpc>
        <a:spcBef>
          <a:spcPts val="533"/>
        </a:spcBef>
        <a:buFont typeface="Arial" panose="020B0604020202020204" pitchFamily="34" charset="0"/>
        <a:buChar char="•"/>
        <a:defRPr sz="1920" kern="1200">
          <a:solidFill>
            <a:schemeClr val="tx1"/>
          </a:solidFill>
          <a:latin typeface="+mn-lt"/>
          <a:ea typeface="+mn-ea"/>
          <a:cs typeface="+mn-cs"/>
        </a:defRPr>
      </a:lvl8pPr>
      <a:lvl9pPr marL="4145410" indent="-243848" algn="l" defTabSz="975390" rtl="0" eaLnBrk="1" latinLnBrk="0" hangingPunct="1">
        <a:lnSpc>
          <a:spcPct val="90000"/>
        </a:lnSpc>
        <a:spcBef>
          <a:spcPts val="533"/>
        </a:spcBef>
        <a:buFont typeface="Arial" panose="020B0604020202020204" pitchFamily="34" charset="0"/>
        <a:buChar char="•"/>
        <a:defRPr sz="192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75390" rtl="0" eaLnBrk="1" latinLnBrk="0" hangingPunct="1">
        <a:defRPr sz="1920" kern="1200">
          <a:solidFill>
            <a:schemeClr val="tx1"/>
          </a:solidFill>
          <a:latin typeface="+mn-lt"/>
          <a:ea typeface="+mn-ea"/>
          <a:cs typeface="+mn-cs"/>
        </a:defRPr>
      </a:lvl1pPr>
      <a:lvl2pPr marL="487695" algn="l" defTabSz="975390" rtl="0" eaLnBrk="1" latinLnBrk="0" hangingPunct="1">
        <a:defRPr sz="1920" kern="1200">
          <a:solidFill>
            <a:schemeClr val="tx1"/>
          </a:solidFill>
          <a:latin typeface="+mn-lt"/>
          <a:ea typeface="+mn-ea"/>
          <a:cs typeface="+mn-cs"/>
        </a:defRPr>
      </a:lvl2pPr>
      <a:lvl3pPr marL="975390" algn="l" defTabSz="975390" rtl="0" eaLnBrk="1" latinLnBrk="0" hangingPunct="1">
        <a:defRPr sz="1920" kern="1200">
          <a:solidFill>
            <a:schemeClr val="tx1"/>
          </a:solidFill>
          <a:latin typeface="+mn-lt"/>
          <a:ea typeface="+mn-ea"/>
          <a:cs typeface="+mn-cs"/>
        </a:defRPr>
      </a:lvl3pPr>
      <a:lvl4pPr marL="1463086" algn="l" defTabSz="975390" rtl="0" eaLnBrk="1" latinLnBrk="0" hangingPunct="1">
        <a:defRPr sz="1920" kern="1200">
          <a:solidFill>
            <a:schemeClr val="tx1"/>
          </a:solidFill>
          <a:latin typeface="+mn-lt"/>
          <a:ea typeface="+mn-ea"/>
          <a:cs typeface="+mn-cs"/>
        </a:defRPr>
      </a:lvl4pPr>
      <a:lvl5pPr marL="1950781" algn="l" defTabSz="975390" rtl="0" eaLnBrk="1" latinLnBrk="0" hangingPunct="1">
        <a:defRPr sz="1920" kern="1200">
          <a:solidFill>
            <a:schemeClr val="tx1"/>
          </a:solidFill>
          <a:latin typeface="+mn-lt"/>
          <a:ea typeface="+mn-ea"/>
          <a:cs typeface="+mn-cs"/>
        </a:defRPr>
      </a:lvl5pPr>
      <a:lvl6pPr marL="2438476" algn="l" defTabSz="975390" rtl="0" eaLnBrk="1" latinLnBrk="0" hangingPunct="1">
        <a:defRPr sz="1920" kern="1200">
          <a:solidFill>
            <a:schemeClr val="tx1"/>
          </a:solidFill>
          <a:latin typeface="+mn-lt"/>
          <a:ea typeface="+mn-ea"/>
          <a:cs typeface="+mn-cs"/>
        </a:defRPr>
      </a:lvl6pPr>
      <a:lvl7pPr marL="2926171" algn="l" defTabSz="975390" rtl="0" eaLnBrk="1" latinLnBrk="0" hangingPunct="1">
        <a:defRPr sz="1920" kern="1200">
          <a:solidFill>
            <a:schemeClr val="tx1"/>
          </a:solidFill>
          <a:latin typeface="+mn-lt"/>
          <a:ea typeface="+mn-ea"/>
          <a:cs typeface="+mn-cs"/>
        </a:defRPr>
      </a:lvl7pPr>
      <a:lvl8pPr marL="3413867" algn="l" defTabSz="975390" rtl="0" eaLnBrk="1" latinLnBrk="0" hangingPunct="1">
        <a:defRPr sz="1920" kern="1200">
          <a:solidFill>
            <a:schemeClr val="tx1"/>
          </a:solidFill>
          <a:latin typeface="+mn-lt"/>
          <a:ea typeface="+mn-ea"/>
          <a:cs typeface="+mn-cs"/>
        </a:defRPr>
      </a:lvl8pPr>
      <a:lvl9pPr marL="3901562" algn="l" defTabSz="975390" rtl="0" eaLnBrk="1" latinLnBrk="0" hangingPunct="1">
        <a:defRPr sz="19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5.xml"/><Relationship Id="rId7" Type="http://schemas.microsoft.com/office/2007/relationships/diagramDrawing" Target="../diagrams/drawing15.xm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5.xml"/><Relationship Id="rId5" Type="http://schemas.openxmlformats.org/officeDocument/2006/relationships/diagramQuickStyle" Target="../diagrams/quickStyle15.xml"/><Relationship Id="rId4" Type="http://schemas.openxmlformats.org/officeDocument/2006/relationships/diagramLayout" Target="../diagrams/layout1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6.xml"/><Relationship Id="rId7" Type="http://schemas.microsoft.com/office/2007/relationships/diagramDrawing" Target="../diagrams/drawing16.xm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6.xml"/><Relationship Id="rId5" Type="http://schemas.openxmlformats.org/officeDocument/2006/relationships/diagramQuickStyle" Target="../diagrams/quickStyle16.xml"/><Relationship Id="rId4" Type="http://schemas.openxmlformats.org/officeDocument/2006/relationships/diagramLayout" Target="../diagrams/layout1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7.xml"/><Relationship Id="rId7" Type="http://schemas.microsoft.com/office/2007/relationships/diagramDrawing" Target="../diagrams/drawing17.xm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7.xml"/><Relationship Id="rId5" Type="http://schemas.openxmlformats.org/officeDocument/2006/relationships/diagramQuickStyle" Target="../diagrams/quickStyle17.xml"/><Relationship Id="rId4" Type="http://schemas.openxmlformats.org/officeDocument/2006/relationships/diagramLayout" Target="../diagrams/layout1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slideLayout" Target="../slideLayouts/slideLayout12.xml"/><Relationship Id="rId1" Type="http://schemas.openxmlformats.org/officeDocument/2006/relationships/video" Target="https://www.youtube.com/embed/vsheN6TUUAE?feature=oembed" TargetMode="External"/><Relationship Id="rId4" Type="http://schemas.openxmlformats.org/officeDocument/2006/relationships/image" Target="../media/image1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4" name="Rectangle 125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3001548" cy="9753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5" name="Picture 121" descr="Person writing on a notepad">
            <a:extLst>
              <a:ext uri="{FF2B5EF4-FFF2-40B4-BE49-F238E27FC236}">
                <a16:creationId xmlns:a16="http://schemas.microsoft.com/office/drawing/2014/main" id="{71C0F27E-FD01-C225-6917-C3A13D7F94A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790" r="4404" b="-1"/>
          <a:stretch/>
        </p:blipFill>
        <p:spPr>
          <a:xfrm>
            <a:off x="2690515" y="10"/>
            <a:ext cx="10314285" cy="9753590"/>
          </a:xfrm>
          <a:prstGeom prst="rect">
            <a:avLst/>
          </a:prstGeom>
        </p:spPr>
      </p:pic>
      <p:sp>
        <p:nvSpPr>
          <p:cNvPr id="136" name="Rectangle 127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538109" cy="97536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9" name="Risk Management"/>
          <p:cNvSpPr txBox="1">
            <a:spLocks noGrp="1"/>
          </p:cNvSpPr>
          <p:nvPr>
            <p:ph type="ctrTitle"/>
          </p:nvPr>
        </p:nvSpPr>
        <p:spPr>
          <a:xfrm>
            <a:off x="1015709" y="1057346"/>
            <a:ext cx="4238278" cy="5250885"/>
          </a:xfrm>
          <a:prstGeom prst="rect">
            <a:avLst/>
          </a:prstGeom>
          <a:noFill/>
        </p:spPr>
        <p:txBody>
          <a:bodyPr>
            <a:normAutofit/>
          </a:bodyPr>
          <a:lstStyle/>
          <a:p>
            <a:pPr algn="l"/>
            <a:r>
              <a:rPr lang="en-GB" sz="5900"/>
              <a:t>Risk Management</a:t>
            </a:r>
          </a:p>
        </p:txBody>
      </p:sp>
      <p:sp>
        <p:nvSpPr>
          <p:cNvPr id="120" name="Operations Management"/>
          <p:cNvSpPr txBox="1">
            <a:spLocks noGrp="1"/>
          </p:cNvSpPr>
          <p:nvPr>
            <p:ph type="subTitle" idx="1"/>
          </p:nvPr>
        </p:nvSpPr>
        <p:spPr>
          <a:xfrm>
            <a:off x="1015710" y="6583799"/>
            <a:ext cx="4238279" cy="2112454"/>
          </a:xfrm>
          <a:prstGeom prst="rect">
            <a:avLst/>
          </a:prstGeom>
          <a:noFill/>
        </p:spPr>
        <p:txBody>
          <a:bodyPr>
            <a:normAutofit/>
          </a:bodyPr>
          <a:lstStyle/>
          <a:p>
            <a:pPr algn="l"/>
            <a:r>
              <a:rPr lang="en-GB"/>
              <a:t>Operations Management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1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9" grpId="0"/>
      <p:bldP spid="120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Rectangle 12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432756" cy="9753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2" name="What is Risk Management"/>
          <p:cNvSpPr txBox="1">
            <a:spLocks noGrp="1"/>
          </p:cNvSpPr>
          <p:nvPr>
            <p:ph type="title"/>
          </p:nvPr>
        </p:nvSpPr>
        <p:spPr>
          <a:xfrm>
            <a:off x="559723" y="882335"/>
            <a:ext cx="4062153" cy="78288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defTabSz="543305">
              <a:defRPr sz="7440"/>
            </a:lvl1pPr>
          </a:lstStyle>
          <a:p>
            <a:pPr defTabSz="914400"/>
            <a:r>
              <a:rPr lang="en-US" sz="5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What is Risk Management</a:t>
            </a:r>
          </a:p>
        </p:txBody>
      </p:sp>
      <p:graphicFrame>
        <p:nvGraphicFramePr>
          <p:cNvPr id="125" name="Planned process for avoiding risks and managing active crises…">
            <a:extLst>
              <a:ext uri="{FF2B5EF4-FFF2-40B4-BE49-F238E27FC236}">
                <a16:creationId xmlns:a16="http://schemas.microsoft.com/office/drawing/2014/main" id="{B7B838BB-4FBC-A878-DDA4-E7376C46E89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18708912"/>
              </p:ext>
            </p:extLst>
          </p:nvPr>
        </p:nvGraphicFramePr>
        <p:xfrm>
          <a:off x="5832948" y="882335"/>
          <a:ext cx="6681216" cy="78288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Rectangle 131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432756" cy="9753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5" name="Risk Frameworks"/>
          <p:cNvSpPr txBox="1">
            <a:spLocks noGrp="1"/>
          </p:cNvSpPr>
          <p:nvPr>
            <p:ph type="title"/>
          </p:nvPr>
        </p:nvSpPr>
        <p:spPr>
          <a:xfrm>
            <a:off x="559723" y="882335"/>
            <a:ext cx="4062153" cy="78288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57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Risk Frameworks</a:t>
            </a:r>
          </a:p>
        </p:txBody>
      </p:sp>
      <p:graphicFrame>
        <p:nvGraphicFramePr>
          <p:cNvPr id="128" name="Operational Risk…">
            <a:extLst>
              <a:ext uri="{FF2B5EF4-FFF2-40B4-BE49-F238E27FC236}">
                <a16:creationId xmlns:a16="http://schemas.microsoft.com/office/drawing/2014/main" id="{F52619D5-905C-8462-8BD6-74A9E6BF827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90541747"/>
              </p:ext>
            </p:extLst>
          </p:nvPr>
        </p:nvGraphicFramePr>
        <p:xfrm>
          <a:off x="5832948" y="882335"/>
          <a:ext cx="6681216" cy="78288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5" name="Rectangle 134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004800" cy="9753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1" name="Picture 130">
            <a:extLst>
              <a:ext uri="{FF2B5EF4-FFF2-40B4-BE49-F238E27FC236}">
                <a16:creationId xmlns:a16="http://schemas.microsoft.com/office/drawing/2014/main" id="{9B30FB4B-0D16-82E1-154D-FAFF8ECEF76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550" r="34125" b="-1"/>
          <a:stretch/>
        </p:blipFill>
        <p:spPr>
          <a:xfrm>
            <a:off x="3758387" y="10"/>
            <a:ext cx="9246413" cy="9753590"/>
          </a:xfrm>
          <a:prstGeom prst="rect">
            <a:avLst/>
          </a:prstGeom>
        </p:spPr>
      </p:pic>
      <p:sp>
        <p:nvSpPr>
          <p:cNvPr id="137" name="Rectangle 136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0407041" cy="97536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8" name="Operational Risk"/>
          <p:cNvSpPr txBox="1">
            <a:spLocks noGrp="1"/>
          </p:cNvSpPr>
          <p:nvPr>
            <p:ph type="title"/>
          </p:nvPr>
        </p:nvSpPr>
        <p:spPr>
          <a:xfrm>
            <a:off x="395833" y="1651609"/>
            <a:ext cx="3667354" cy="159959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/>
            <a:r>
              <a:rPr lang="en-US" sz="3500"/>
              <a:t>Operational Risk</a:t>
            </a:r>
          </a:p>
        </p:txBody>
      </p:sp>
      <p:sp>
        <p:nvSpPr>
          <p:cNvPr id="139" name="Rectangle 138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93725" y="959104"/>
            <a:ext cx="104038" cy="58521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1" name="Rectangle 140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6793" y="3475171"/>
            <a:ext cx="3521050" cy="13005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9" name="Internal…"/>
          <p:cNvSpPr txBox="1">
            <a:spLocks noGrp="1"/>
          </p:cNvSpPr>
          <p:nvPr>
            <p:ph type="body" idx="1"/>
          </p:nvPr>
        </p:nvSpPr>
        <p:spPr>
          <a:xfrm>
            <a:off x="395833" y="3865676"/>
            <a:ext cx="3668167" cy="456143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92607" indent="-228600" defTabSz="914400">
              <a:spcBef>
                <a:spcPts val="2600"/>
              </a:spcBef>
              <a:defRPr sz="2432"/>
            </a:pPr>
            <a:r>
              <a:rPr lang="en-US" sz="1300"/>
              <a:t>Internal</a:t>
            </a:r>
          </a:p>
          <a:p>
            <a:pPr marL="292607" indent="-228600" defTabSz="914400">
              <a:spcBef>
                <a:spcPts val="2600"/>
              </a:spcBef>
              <a:defRPr sz="2432"/>
            </a:pPr>
            <a:r>
              <a:rPr lang="en-US" sz="1300"/>
              <a:t>External </a:t>
            </a:r>
          </a:p>
          <a:p>
            <a:pPr marL="292607" indent="-228600" defTabSz="914400">
              <a:spcBef>
                <a:spcPts val="2600"/>
              </a:spcBef>
              <a:defRPr sz="2432"/>
            </a:pPr>
            <a:r>
              <a:rPr lang="en-US" sz="1300"/>
              <a:t>People</a:t>
            </a:r>
          </a:p>
          <a:p>
            <a:pPr marL="292607" indent="-228600" defTabSz="914400">
              <a:spcBef>
                <a:spcPts val="2600"/>
              </a:spcBef>
              <a:defRPr sz="2432"/>
            </a:pPr>
            <a:r>
              <a:rPr lang="en-US" sz="1300"/>
              <a:t>Processes &amp; Procedures</a:t>
            </a:r>
          </a:p>
          <a:p>
            <a:pPr marL="292607" indent="-228600" defTabSz="914400">
              <a:spcBef>
                <a:spcPts val="2600"/>
              </a:spcBef>
              <a:defRPr sz="2432"/>
            </a:pPr>
            <a:r>
              <a:rPr lang="en-US" sz="1300"/>
              <a:t>Technology</a:t>
            </a:r>
          </a:p>
          <a:p>
            <a:pPr marL="292607" indent="-228600" defTabSz="914400">
              <a:spcBef>
                <a:spcPts val="2600"/>
              </a:spcBef>
              <a:defRPr sz="2432"/>
            </a:pPr>
            <a:r>
              <a:rPr lang="en-US" sz="1300"/>
              <a:t>Risk Framework - Short Term / Long term</a:t>
            </a:r>
          </a:p>
          <a:p>
            <a:pPr marL="292607" indent="-228600" defTabSz="914400">
              <a:spcBef>
                <a:spcPts val="2600"/>
              </a:spcBef>
              <a:defRPr sz="2432"/>
            </a:pPr>
            <a:r>
              <a:rPr lang="en-US" sz="1300"/>
              <a:t>Risk Audit</a:t>
            </a:r>
          </a:p>
          <a:p>
            <a:pPr marL="292607" indent="-228600" defTabSz="914400">
              <a:spcBef>
                <a:spcPts val="2600"/>
              </a:spcBef>
              <a:defRPr sz="2432"/>
            </a:pPr>
            <a:r>
              <a:rPr lang="en-US" sz="1300"/>
              <a:t>Risk Assessment</a:t>
            </a:r>
          </a:p>
          <a:p>
            <a:pPr marL="292607" indent="-228600" defTabSz="914400">
              <a:spcBef>
                <a:spcPts val="2600"/>
              </a:spcBef>
              <a:defRPr sz="2432"/>
            </a:pPr>
            <a:r>
              <a:rPr lang="en-US" sz="1300"/>
              <a:t>Covid-19 Pandemic</a:t>
            </a:r>
          </a:p>
        </p:txBody>
      </p:sp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Rectangle 137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432756" cy="9753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1" name="Risk Categorisation"/>
          <p:cNvSpPr txBox="1">
            <a:spLocks noGrp="1"/>
          </p:cNvSpPr>
          <p:nvPr>
            <p:ph type="title"/>
          </p:nvPr>
        </p:nvSpPr>
        <p:spPr>
          <a:xfrm>
            <a:off x="559723" y="882335"/>
            <a:ext cx="4062153" cy="78288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5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Risk Categorisation</a:t>
            </a:r>
          </a:p>
        </p:txBody>
      </p:sp>
      <p:graphicFrame>
        <p:nvGraphicFramePr>
          <p:cNvPr id="134" name="Framework of Responsibility…">
            <a:extLst>
              <a:ext uri="{FF2B5EF4-FFF2-40B4-BE49-F238E27FC236}">
                <a16:creationId xmlns:a16="http://schemas.microsoft.com/office/drawing/2014/main" id="{D8F04321-04F4-C760-2983-72E4CB9956C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05170939"/>
              </p:ext>
            </p:extLst>
          </p:nvPr>
        </p:nvGraphicFramePr>
        <p:xfrm>
          <a:off x="5832948" y="882335"/>
          <a:ext cx="6681216" cy="78288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Rectangle 140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432756" cy="9753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4" name="Risk Factors"/>
          <p:cNvSpPr txBox="1">
            <a:spLocks noGrp="1"/>
          </p:cNvSpPr>
          <p:nvPr>
            <p:ph type="title"/>
          </p:nvPr>
        </p:nvSpPr>
        <p:spPr>
          <a:xfrm>
            <a:off x="559723" y="882335"/>
            <a:ext cx="4062153" cy="78288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74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Risk Factors</a:t>
            </a:r>
          </a:p>
        </p:txBody>
      </p:sp>
      <p:graphicFrame>
        <p:nvGraphicFramePr>
          <p:cNvPr id="137" name="Business / Operational Interruption…">
            <a:extLst>
              <a:ext uri="{FF2B5EF4-FFF2-40B4-BE49-F238E27FC236}">
                <a16:creationId xmlns:a16="http://schemas.microsoft.com/office/drawing/2014/main" id="{DD771FB6-BCF9-830B-77A7-A415432FA64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66526467"/>
              </p:ext>
            </p:extLst>
          </p:nvPr>
        </p:nvGraphicFramePr>
        <p:xfrm>
          <a:off x="5832948" y="882335"/>
          <a:ext cx="6681216" cy="78288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Rectangle 143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432756" cy="9753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7" name="External Risks"/>
          <p:cNvSpPr txBox="1">
            <a:spLocks noGrp="1"/>
          </p:cNvSpPr>
          <p:nvPr>
            <p:ph type="title"/>
          </p:nvPr>
        </p:nvSpPr>
        <p:spPr>
          <a:xfrm>
            <a:off x="559723" y="882335"/>
            <a:ext cx="4062153" cy="78288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74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External Risks</a:t>
            </a:r>
          </a:p>
        </p:txBody>
      </p:sp>
      <p:graphicFrame>
        <p:nvGraphicFramePr>
          <p:cNvPr id="140" name="Natural Disasters…">
            <a:extLst>
              <a:ext uri="{FF2B5EF4-FFF2-40B4-BE49-F238E27FC236}">
                <a16:creationId xmlns:a16="http://schemas.microsoft.com/office/drawing/2014/main" id="{66531C88-977F-7342-570F-0DF0EB47BA3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97302647"/>
              </p:ext>
            </p:extLst>
          </p:nvPr>
        </p:nvGraphicFramePr>
        <p:xfrm>
          <a:off x="5832948" y="882335"/>
          <a:ext cx="6681216" cy="78288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Rectangle 146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432756" cy="9753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0" name="Operational Risk Management"/>
          <p:cNvSpPr txBox="1">
            <a:spLocks noGrp="1"/>
          </p:cNvSpPr>
          <p:nvPr>
            <p:ph type="title"/>
          </p:nvPr>
        </p:nvSpPr>
        <p:spPr>
          <a:xfrm>
            <a:off x="559723" y="882335"/>
            <a:ext cx="4062153" cy="78288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defTabSz="484886">
              <a:defRPr sz="6640"/>
            </a:lvl1pPr>
          </a:lstStyle>
          <a:p>
            <a:pPr defTabSz="914400"/>
            <a:r>
              <a:rPr lang="en-US" sz="5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Operational Risk Management</a:t>
            </a:r>
          </a:p>
        </p:txBody>
      </p:sp>
      <p:graphicFrame>
        <p:nvGraphicFramePr>
          <p:cNvPr id="143" name="Identify Risks…">
            <a:extLst>
              <a:ext uri="{FF2B5EF4-FFF2-40B4-BE49-F238E27FC236}">
                <a16:creationId xmlns:a16="http://schemas.microsoft.com/office/drawing/2014/main" id="{82A1DD7B-E3A9-96DD-DD1D-89DDA82CB63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40156502"/>
              </p:ext>
            </p:extLst>
          </p:nvPr>
        </p:nvGraphicFramePr>
        <p:xfrm>
          <a:off x="5832948" y="882335"/>
          <a:ext cx="6681216" cy="78288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Rectangle 149">
            <a:extLst>
              <a:ext uri="{FF2B5EF4-FFF2-40B4-BE49-F238E27FC236}">
                <a16:creationId xmlns:a16="http://schemas.microsoft.com/office/drawing/2014/main" id="{08E89D5E-1885-4160-AC77-CC471DD1D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5075" cy="9753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3" name="Risk Cycle"/>
          <p:cNvSpPr txBox="1">
            <a:spLocks noGrp="1"/>
          </p:cNvSpPr>
          <p:nvPr>
            <p:ph type="title"/>
          </p:nvPr>
        </p:nvSpPr>
        <p:spPr>
          <a:xfrm>
            <a:off x="1006162" y="1013004"/>
            <a:ext cx="3595731" cy="782544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4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Risk Cycle</a:t>
            </a:r>
          </a:p>
        </p:txBody>
      </p:sp>
      <p:cxnSp>
        <p:nvCxnSpPr>
          <p:cNvPr id="152" name="Straight Connector 151">
            <a:extLst>
              <a:ext uri="{FF2B5EF4-FFF2-40B4-BE49-F238E27FC236}">
                <a16:creationId xmlns:a16="http://schemas.microsoft.com/office/drawing/2014/main" id="{550D2BD1-98F9-412D-905B-3A843EF40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624230" y="4226560"/>
            <a:ext cx="0" cy="130048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6" name="Risk Assessment - Hazards…">
            <a:extLst>
              <a:ext uri="{FF2B5EF4-FFF2-40B4-BE49-F238E27FC236}">
                <a16:creationId xmlns:a16="http://schemas.microsoft.com/office/drawing/2014/main" id="{229B0363-6AF8-06A7-0891-0E0614EE2E7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38743684"/>
              </p:ext>
            </p:extLst>
          </p:nvPr>
        </p:nvGraphicFramePr>
        <p:xfrm>
          <a:off x="5632026" y="914400"/>
          <a:ext cx="6686974" cy="7924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Rectangle 152">
            <a:extLst>
              <a:ext uri="{FF2B5EF4-FFF2-40B4-BE49-F238E27FC236}">
                <a16:creationId xmlns:a16="http://schemas.microsoft.com/office/drawing/2014/main" id="{08E89D5E-1885-4160-AC77-CC471DD1D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5075" cy="9753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6" name="TYPES OF RISK"/>
          <p:cNvSpPr txBox="1">
            <a:spLocks noGrp="1"/>
          </p:cNvSpPr>
          <p:nvPr>
            <p:ph type="title"/>
          </p:nvPr>
        </p:nvSpPr>
        <p:spPr>
          <a:xfrm>
            <a:off x="1006162" y="1013004"/>
            <a:ext cx="3595731" cy="782544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4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TYPES OF RISK</a:t>
            </a:r>
          </a:p>
        </p:txBody>
      </p:sp>
      <p:cxnSp>
        <p:nvCxnSpPr>
          <p:cNvPr id="155" name="Straight Connector 154">
            <a:extLst>
              <a:ext uri="{FF2B5EF4-FFF2-40B4-BE49-F238E27FC236}">
                <a16:creationId xmlns:a16="http://schemas.microsoft.com/office/drawing/2014/main" id="{550D2BD1-98F9-412D-905B-3A843EF40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624230" y="4226560"/>
            <a:ext cx="0" cy="130048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9" name="Inherent Risk - Risk before controls put in place…">
            <a:extLst>
              <a:ext uri="{FF2B5EF4-FFF2-40B4-BE49-F238E27FC236}">
                <a16:creationId xmlns:a16="http://schemas.microsoft.com/office/drawing/2014/main" id="{03BF9471-42F8-CD00-7929-23310AC4898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25604408"/>
              </p:ext>
            </p:extLst>
          </p:nvPr>
        </p:nvGraphicFramePr>
        <p:xfrm>
          <a:off x="5632026" y="914400"/>
          <a:ext cx="6686974" cy="7924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7" name="Rectangle 126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3004474" cy="97451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Rectangle 128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5" y="0"/>
            <a:ext cx="13004475" cy="97536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Risk Assessments"/>
          <p:cNvSpPr txBox="1">
            <a:spLocks noGrp="1"/>
          </p:cNvSpPr>
          <p:nvPr>
            <p:ph type="ctrTitle"/>
          </p:nvPr>
        </p:nvSpPr>
        <p:spPr>
          <a:xfrm>
            <a:off x="7030039" y="6069805"/>
            <a:ext cx="5126396" cy="1844786"/>
          </a:xfrm>
          <a:prstGeom prst="rect">
            <a:avLst/>
          </a:prstGeom>
        </p:spPr>
        <p:txBody>
          <a:bodyPr anchor="t">
            <a:normAutofit/>
          </a:bodyPr>
          <a:lstStyle/>
          <a:p>
            <a:pPr algn="l"/>
            <a:r>
              <a:rPr lang="en-GB" sz="5000" dirty="0">
                <a:solidFill>
                  <a:schemeClr val="tx2"/>
                </a:solidFill>
              </a:rPr>
              <a:t>Risk Assessments</a:t>
            </a:r>
          </a:p>
        </p:txBody>
      </p:sp>
      <p:sp>
        <p:nvSpPr>
          <p:cNvPr id="120" name="Operations Management"/>
          <p:cNvSpPr txBox="1">
            <a:spLocks noGrp="1"/>
          </p:cNvSpPr>
          <p:nvPr>
            <p:ph type="subTitle" sz="quarter" idx="1"/>
          </p:nvPr>
        </p:nvSpPr>
        <p:spPr>
          <a:xfrm>
            <a:off x="7030363" y="4876798"/>
            <a:ext cx="5126071" cy="1193004"/>
          </a:xfrm>
          <a:prstGeom prst="rect">
            <a:avLst/>
          </a:prstGeom>
        </p:spPr>
        <p:txBody>
          <a:bodyPr anchor="b">
            <a:normAutofit/>
          </a:bodyPr>
          <a:lstStyle/>
          <a:p>
            <a:pPr algn="l"/>
            <a:r>
              <a:rPr lang="en-GB" sz="2500">
                <a:solidFill>
                  <a:schemeClr val="tx2"/>
                </a:solidFill>
              </a:rPr>
              <a:t>Operations Management</a:t>
            </a:r>
          </a:p>
        </p:txBody>
      </p:sp>
      <p:pic>
        <p:nvPicPr>
          <p:cNvPr id="124" name="Graphic 123" descr="Warning">
            <a:extLst>
              <a:ext uri="{FF2B5EF4-FFF2-40B4-BE49-F238E27FC236}">
                <a16:creationId xmlns:a16="http://schemas.microsoft.com/office/drawing/2014/main" id="{B80611D6-9AED-CC05-1287-3503F7A36B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63168" y="3318101"/>
            <a:ext cx="4417877" cy="4417877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31" name="Group 130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536" y="-8500"/>
            <a:ext cx="6654586" cy="9762102"/>
            <a:chOff x="305" y="-5977"/>
            <a:chExt cx="6238675" cy="6863979"/>
          </a:xfrm>
        </p:grpSpPr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9" name="Rectangle 128">
            <a:extLst>
              <a:ext uri="{FF2B5EF4-FFF2-40B4-BE49-F238E27FC236}">
                <a16:creationId xmlns:a16="http://schemas.microsoft.com/office/drawing/2014/main" id="{6D1A2CED-DA9B-4CCF-8215-CFC65FE71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004800" cy="9753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1" name="Rectangle 130">
            <a:extLst>
              <a:ext uri="{FF2B5EF4-FFF2-40B4-BE49-F238E27FC236}">
                <a16:creationId xmlns:a16="http://schemas.microsoft.com/office/drawing/2014/main" id="{562DFC44-A40C-4573-9230-B3EDB3EC8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5422" y="369804"/>
            <a:ext cx="11911944" cy="8438062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2" name="Risk Based Audits"/>
          <p:cNvSpPr txBox="1">
            <a:spLocks noGrp="1"/>
          </p:cNvSpPr>
          <p:nvPr>
            <p:ph type="title"/>
          </p:nvPr>
        </p:nvSpPr>
        <p:spPr>
          <a:xfrm>
            <a:off x="1189939" y="724652"/>
            <a:ext cx="10914278" cy="14435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5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Risk Based Audits</a:t>
            </a:r>
          </a:p>
        </p:txBody>
      </p:sp>
      <p:sp>
        <p:nvSpPr>
          <p:cNvPr id="133" name="Rectangle 132">
            <a:extLst>
              <a:ext uri="{FF2B5EF4-FFF2-40B4-BE49-F238E27FC236}">
                <a16:creationId xmlns:a16="http://schemas.microsoft.com/office/drawing/2014/main" id="{15589D35-CF9F-4DE9-A792-8571A09E9B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2089" y="936287"/>
            <a:ext cx="136551" cy="100136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125" name="Intuitive or Judgemental Assessment…">
            <a:extLst>
              <a:ext uri="{FF2B5EF4-FFF2-40B4-BE49-F238E27FC236}">
                <a16:creationId xmlns:a16="http://schemas.microsoft.com/office/drawing/2014/main" id="{DF0709E7-034A-88DE-3AEC-C29F6ED38AD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20580669"/>
              </p:ext>
            </p:extLst>
          </p:nvPr>
        </p:nvGraphicFramePr>
        <p:xfrm>
          <a:off x="1189939" y="2379878"/>
          <a:ext cx="10914278" cy="61642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2" name="Rectangle 131">
            <a:extLst>
              <a:ext uri="{FF2B5EF4-FFF2-40B4-BE49-F238E27FC236}">
                <a16:creationId xmlns:a16="http://schemas.microsoft.com/office/drawing/2014/main" id="{6D1A2CED-DA9B-4CCF-8215-CFC65FE71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004800" cy="9753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4" name="Rectangle 133">
            <a:extLst>
              <a:ext uri="{FF2B5EF4-FFF2-40B4-BE49-F238E27FC236}">
                <a16:creationId xmlns:a16="http://schemas.microsoft.com/office/drawing/2014/main" id="{562DFC44-A40C-4573-9230-B3EDB3EC8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5422" y="369804"/>
            <a:ext cx="11911944" cy="8438062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5" name="Critical Dependencies"/>
          <p:cNvSpPr txBox="1">
            <a:spLocks noGrp="1"/>
          </p:cNvSpPr>
          <p:nvPr>
            <p:ph type="title"/>
          </p:nvPr>
        </p:nvSpPr>
        <p:spPr>
          <a:xfrm>
            <a:off x="1189939" y="724652"/>
            <a:ext cx="10914278" cy="14435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5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Critical Dependencies</a:t>
            </a:r>
          </a:p>
        </p:txBody>
      </p:sp>
      <p:sp>
        <p:nvSpPr>
          <p:cNvPr id="136" name="Rectangle 135">
            <a:extLst>
              <a:ext uri="{FF2B5EF4-FFF2-40B4-BE49-F238E27FC236}">
                <a16:creationId xmlns:a16="http://schemas.microsoft.com/office/drawing/2014/main" id="{15589D35-CF9F-4DE9-A792-8571A09E9B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2089" y="936287"/>
            <a:ext cx="136551" cy="100136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128" name="People…">
            <a:extLst>
              <a:ext uri="{FF2B5EF4-FFF2-40B4-BE49-F238E27FC236}">
                <a16:creationId xmlns:a16="http://schemas.microsoft.com/office/drawing/2014/main" id="{665A87AB-CCAD-7C61-922F-AA18CEB2E12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01328449"/>
              </p:ext>
            </p:extLst>
          </p:nvPr>
        </p:nvGraphicFramePr>
        <p:xfrm>
          <a:off x="1189939" y="2379878"/>
          <a:ext cx="10914278" cy="61642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med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Rectangle 134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432756" cy="9753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8" name="RISK Assessment Methodology"/>
          <p:cNvSpPr txBox="1">
            <a:spLocks noGrp="1"/>
          </p:cNvSpPr>
          <p:nvPr>
            <p:ph type="title"/>
          </p:nvPr>
        </p:nvSpPr>
        <p:spPr>
          <a:xfrm>
            <a:off x="559723" y="882335"/>
            <a:ext cx="4062153" cy="78288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defTabSz="484886">
              <a:defRPr sz="6640"/>
            </a:lvl1pPr>
          </a:lstStyle>
          <a:p>
            <a:pPr defTabSz="914400"/>
            <a:r>
              <a:rPr lang="en-US" sz="5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RISK Assessment Methodology</a:t>
            </a:r>
          </a:p>
        </p:txBody>
      </p:sp>
      <p:graphicFrame>
        <p:nvGraphicFramePr>
          <p:cNvPr id="131" name="Risk Identification - Perceiving Hazards, Identifying Failures, Recognising Adverse Consequences…">
            <a:extLst>
              <a:ext uri="{FF2B5EF4-FFF2-40B4-BE49-F238E27FC236}">
                <a16:creationId xmlns:a16="http://schemas.microsoft.com/office/drawing/2014/main" id="{A505ABD7-D454-FBEF-FABB-0ACB3F9A4A3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60444092"/>
              </p:ext>
            </p:extLst>
          </p:nvPr>
        </p:nvGraphicFramePr>
        <p:xfrm>
          <a:off x="5832948" y="882335"/>
          <a:ext cx="6681216" cy="78288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med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Rectangle 137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432756" cy="9753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1" name="Six Sigma Methodology"/>
          <p:cNvSpPr txBox="1">
            <a:spLocks noGrp="1"/>
          </p:cNvSpPr>
          <p:nvPr>
            <p:ph type="title"/>
          </p:nvPr>
        </p:nvSpPr>
        <p:spPr>
          <a:xfrm>
            <a:off x="559723" y="882335"/>
            <a:ext cx="4062153" cy="78288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5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Six Sigma Methodology</a:t>
            </a:r>
          </a:p>
        </p:txBody>
      </p:sp>
      <p:graphicFrame>
        <p:nvGraphicFramePr>
          <p:cNvPr id="134" name="Define…">
            <a:extLst>
              <a:ext uri="{FF2B5EF4-FFF2-40B4-BE49-F238E27FC236}">
                <a16:creationId xmlns:a16="http://schemas.microsoft.com/office/drawing/2014/main" id="{E0B6A125-2683-0334-C0FC-4A27AD35D6E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90802127"/>
              </p:ext>
            </p:extLst>
          </p:nvPr>
        </p:nvGraphicFramePr>
        <p:xfrm>
          <a:off x="5832948" y="882335"/>
          <a:ext cx="6681216" cy="78288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med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Rectangle 140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432756" cy="9753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4" name="Risk Assessment Plan"/>
          <p:cNvSpPr txBox="1">
            <a:spLocks noGrp="1"/>
          </p:cNvSpPr>
          <p:nvPr>
            <p:ph type="title"/>
          </p:nvPr>
        </p:nvSpPr>
        <p:spPr>
          <a:xfrm>
            <a:off x="559723" y="882335"/>
            <a:ext cx="4062153" cy="78288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63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Risk Assessment Plan</a:t>
            </a:r>
          </a:p>
        </p:txBody>
      </p:sp>
      <p:graphicFrame>
        <p:nvGraphicFramePr>
          <p:cNvPr id="137" name="Activity /Event…">
            <a:extLst>
              <a:ext uri="{FF2B5EF4-FFF2-40B4-BE49-F238E27FC236}">
                <a16:creationId xmlns:a16="http://schemas.microsoft.com/office/drawing/2014/main" id="{3E09F859-F828-0D2A-571D-DACD7A94B96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02450181"/>
              </p:ext>
            </p:extLst>
          </p:nvPr>
        </p:nvGraphicFramePr>
        <p:xfrm>
          <a:off x="5832948" y="882335"/>
          <a:ext cx="6681216" cy="78288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med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Rectangle 143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432756" cy="9753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7" name="Risk Assessment Template"/>
          <p:cNvSpPr txBox="1">
            <a:spLocks noGrp="1"/>
          </p:cNvSpPr>
          <p:nvPr>
            <p:ph type="title"/>
          </p:nvPr>
        </p:nvSpPr>
        <p:spPr>
          <a:xfrm>
            <a:off x="559723" y="882335"/>
            <a:ext cx="4062153" cy="78288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defTabSz="525779">
              <a:defRPr sz="7200"/>
            </a:lvl1pPr>
          </a:lstStyle>
          <a:p>
            <a:pPr defTabSz="914400"/>
            <a:r>
              <a:rPr lang="en-US" sz="63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Risk Assessment Template</a:t>
            </a:r>
          </a:p>
        </p:txBody>
      </p:sp>
      <p:graphicFrame>
        <p:nvGraphicFramePr>
          <p:cNvPr id="140" name="What are the risks or hazards?…">
            <a:extLst>
              <a:ext uri="{FF2B5EF4-FFF2-40B4-BE49-F238E27FC236}">
                <a16:creationId xmlns:a16="http://schemas.microsoft.com/office/drawing/2014/main" id="{43839E97-781D-4AB6-E290-4FAD2E6F3F8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6416887"/>
              </p:ext>
            </p:extLst>
          </p:nvPr>
        </p:nvGraphicFramePr>
        <p:xfrm>
          <a:off x="5832948" y="882335"/>
          <a:ext cx="6681216" cy="78288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med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6" name="Rectangle 145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004800" cy="9753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8" name="Rectangle 147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5422" y="0"/>
            <a:ext cx="11911944" cy="2871190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50" name="Rectangle 149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4723" y="0"/>
            <a:ext cx="11899392" cy="2861056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0" name="Risk Rating Matrix"/>
          <p:cNvSpPr txBox="1">
            <a:spLocks noGrp="1"/>
          </p:cNvSpPr>
          <p:nvPr>
            <p:ph type="title"/>
          </p:nvPr>
        </p:nvSpPr>
        <p:spPr>
          <a:xfrm>
            <a:off x="1189939" y="780288"/>
            <a:ext cx="10846003" cy="16776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5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Risk Rating Matrix</a:t>
            </a:r>
          </a:p>
        </p:txBody>
      </p:sp>
      <p:sp>
        <p:nvSpPr>
          <p:cNvPr id="152" name="Rectangle 151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2089" y="1079398"/>
            <a:ext cx="136551" cy="100137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1" name="LIKELYHOOD…"/>
          <p:cNvSpPr txBox="1">
            <a:spLocks noGrp="1"/>
          </p:cNvSpPr>
          <p:nvPr>
            <p:ph type="body" idx="1"/>
          </p:nvPr>
        </p:nvSpPr>
        <p:spPr>
          <a:xfrm>
            <a:off x="1189939" y="3529874"/>
            <a:ext cx="10846003" cy="52551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52043" indent="-228600" defTabSz="914400">
              <a:spcBef>
                <a:spcPts val="3200"/>
              </a:spcBef>
              <a:defRPr sz="2925"/>
            </a:pPr>
            <a:r>
              <a:rPr lang="en-US" sz="2700"/>
              <a:t>LIKELYHOOD</a:t>
            </a:r>
          </a:p>
          <a:p>
            <a:pPr marL="352043" indent="-228600" defTabSz="914400">
              <a:spcBef>
                <a:spcPts val="3200"/>
              </a:spcBef>
              <a:defRPr sz="2925"/>
            </a:pPr>
            <a:r>
              <a:rPr lang="en-US" sz="2700"/>
              <a:t>5.Highly Likely 4. Likely 3. Possible 2. Unlikely 1.Rare</a:t>
            </a:r>
          </a:p>
          <a:p>
            <a:pPr marL="352043" indent="-228600" defTabSz="914400">
              <a:spcBef>
                <a:spcPts val="3200"/>
              </a:spcBef>
              <a:defRPr sz="2925"/>
            </a:pPr>
            <a:r>
              <a:rPr lang="en-US" sz="2700"/>
              <a:t>CONSEQUENCES</a:t>
            </a:r>
          </a:p>
          <a:p>
            <a:pPr marL="352043" indent="-228600" defTabSz="914400">
              <a:spcBef>
                <a:spcPts val="3200"/>
              </a:spcBef>
              <a:defRPr sz="2925"/>
            </a:pPr>
            <a:r>
              <a:rPr lang="en-US" sz="2700"/>
              <a:t>5. Catastrophic. 4. Major 3. Moderate 2. Minor 1. Insignificant</a:t>
            </a:r>
          </a:p>
          <a:p>
            <a:pPr marL="352043" indent="-228600" defTabSz="914400">
              <a:spcBef>
                <a:spcPts val="3200"/>
              </a:spcBef>
              <a:defRPr sz="2925"/>
            </a:pPr>
            <a:r>
              <a:rPr lang="en-US" sz="2700"/>
              <a:t>RISK</a:t>
            </a:r>
          </a:p>
          <a:p>
            <a:pPr marL="352043" indent="-228600" defTabSz="914400">
              <a:spcBef>
                <a:spcPts val="3200"/>
              </a:spcBef>
              <a:defRPr sz="2925"/>
            </a:pPr>
            <a:r>
              <a:rPr lang="en-US" sz="2700"/>
              <a:t>Extreme (Immediate Action Required), High Risk (Senior Management Responsibility), Moderate Risk (Management Responsibility must be specified), Low Risk (Routine Procedures)</a:t>
            </a:r>
          </a:p>
        </p:txBody>
      </p:sp>
    </p:spTree>
  </p:cSld>
  <p:clrMapOvr>
    <a:masterClrMapping/>
  </p:clrMapOvr>
  <p:transition spd="med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7" name="Picture 146">
            <a:extLst>
              <a:ext uri="{FF2B5EF4-FFF2-40B4-BE49-F238E27FC236}">
                <a16:creationId xmlns:a16="http://schemas.microsoft.com/office/drawing/2014/main" id="{4E514020-3517-B4F5-463D-BBA7F5C3C44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r="10999" b="-1"/>
          <a:stretch/>
        </p:blipFill>
        <p:spPr>
          <a:xfrm>
            <a:off x="20" y="10"/>
            <a:ext cx="13004780" cy="9753590"/>
          </a:xfrm>
          <a:prstGeom prst="rect">
            <a:avLst/>
          </a:prstGeom>
        </p:spPr>
      </p:pic>
      <p:sp>
        <p:nvSpPr>
          <p:cNvPr id="151" name="Rectangle 150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004800" cy="97536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3" name="Risks Strategies"/>
          <p:cNvSpPr txBox="1">
            <a:spLocks noGrp="1"/>
          </p:cNvSpPr>
          <p:nvPr>
            <p:ph type="title"/>
          </p:nvPr>
        </p:nvSpPr>
        <p:spPr>
          <a:xfrm>
            <a:off x="894080" y="519288"/>
            <a:ext cx="11216640" cy="18852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4400"/>
              <a:t>Risks Strategies</a:t>
            </a:r>
          </a:p>
        </p:txBody>
      </p:sp>
      <p:graphicFrame>
        <p:nvGraphicFramePr>
          <p:cNvPr id="146" name="Avoid the Risk - Changing Plans…">
            <a:extLst>
              <a:ext uri="{FF2B5EF4-FFF2-40B4-BE49-F238E27FC236}">
                <a16:creationId xmlns:a16="http://schemas.microsoft.com/office/drawing/2014/main" id="{465FC3EA-74A3-429A-17D6-F3A2E20DCBB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92630297"/>
              </p:ext>
            </p:extLst>
          </p:nvPr>
        </p:nvGraphicFramePr>
        <p:xfrm>
          <a:off x="894080" y="2596444"/>
          <a:ext cx="11216640" cy="61885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 spd="med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0" name="Picture 149">
            <a:extLst>
              <a:ext uri="{FF2B5EF4-FFF2-40B4-BE49-F238E27FC236}">
                <a16:creationId xmlns:a16="http://schemas.microsoft.com/office/drawing/2014/main" id="{A6CAF143-E3A3-5243-206C-3AE7D2F891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2666" b="-1"/>
          <a:stretch/>
        </p:blipFill>
        <p:spPr>
          <a:xfrm>
            <a:off x="20" y="10"/>
            <a:ext cx="13004780" cy="9753590"/>
          </a:xfrm>
          <a:prstGeom prst="rect">
            <a:avLst/>
          </a:prstGeom>
        </p:spPr>
      </p:pic>
      <p:sp>
        <p:nvSpPr>
          <p:cNvPr id="154" name="Rectangle 153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009922" cy="97536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6" name="Information Plans"/>
          <p:cNvSpPr txBox="1">
            <a:spLocks noGrp="1"/>
          </p:cNvSpPr>
          <p:nvPr>
            <p:ph type="title"/>
          </p:nvPr>
        </p:nvSpPr>
        <p:spPr>
          <a:xfrm>
            <a:off x="894080" y="519288"/>
            <a:ext cx="11216640" cy="18852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4400"/>
              <a:t>Information Plans</a:t>
            </a:r>
          </a:p>
        </p:txBody>
      </p:sp>
      <p:graphicFrame>
        <p:nvGraphicFramePr>
          <p:cNvPr id="149" name="Event…">
            <a:extLst>
              <a:ext uri="{FF2B5EF4-FFF2-40B4-BE49-F238E27FC236}">
                <a16:creationId xmlns:a16="http://schemas.microsoft.com/office/drawing/2014/main" id="{CC2848F2-6D33-9C92-457E-4A13B44ADE9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3318689"/>
              </p:ext>
            </p:extLst>
          </p:nvPr>
        </p:nvGraphicFramePr>
        <p:xfrm>
          <a:off x="894080" y="2596444"/>
          <a:ext cx="11216640" cy="61885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 spd="med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2" name="Picture 151" descr="Construction work tools">
            <a:extLst>
              <a:ext uri="{FF2B5EF4-FFF2-40B4-BE49-F238E27FC236}">
                <a16:creationId xmlns:a16="http://schemas.microsoft.com/office/drawing/2014/main" id="{E8E4DCD4-1D38-9E15-7816-D3AC443AB47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0999" b="-1"/>
          <a:stretch/>
        </p:blipFill>
        <p:spPr>
          <a:xfrm>
            <a:off x="20" y="10"/>
            <a:ext cx="13004780" cy="9753590"/>
          </a:xfrm>
          <a:prstGeom prst="rect">
            <a:avLst/>
          </a:prstGeom>
        </p:spPr>
      </p:pic>
      <p:sp>
        <p:nvSpPr>
          <p:cNvPr id="156" name="Rectangle 155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009922" cy="97536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9" name="Emergency Procedures"/>
          <p:cNvSpPr txBox="1">
            <a:spLocks noGrp="1"/>
          </p:cNvSpPr>
          <p:nvPr>
            <p:ph type="title"/>
          </p:nvPr>
        </p:nvSpPr>
        <p:spPr>
          <a:xfrm>
            <a:off x="894080" y="519288"/>
            <a:ext cx="11216640" cy="18852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4400"/>
              <a:t>Emergency Procedures</a:t>
            </a:r>
          </a:p>
        </p:txBody>
      </p:sp>
      <p:sp>
        <p:nvSpPr>
          <p:cNvPr id="150" name="Flow Chart…"/>
          <p:cNvSpPr txBox="1">
            <a:spLocks noGrp="1"/>
          </p:cNvSpPr>
          <p:nvPr>
            <p:ph type="body" idx="1"/>
          </p:nvPr>
        </p:nvSpPr>
        <p:spPr>
          <a:xfrm>
            <a:off x="894080" y="2596444"/>
            <a:ext cx="11216640" cy="618857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92607" indent="-228600" defTabSz="914400">
              <a:spcBef>
                <a:spcPts val="2600"/>
              </a:spcBef>
              <a:defRPr sz="2432"/>
            </a:pPr>
            <a:r>
              <a:rPr lang="en-US" sz="2432"/>
              <a:t>Flow Chart</a:t>
            </a:r>
          </a:p>
          <a:p>
            <a:pPr marL="292607" indent="-228600" defTabSz="914400">
              <a:spcBef>
                <a:spcPts val="2600"/>
              </a:spcBef>
              <a:defRPr sz="2432"/>
            </a:pPr>
            <a:r>
              <a:rPr lang="en-US" sz="2432"/>
              <a:t>Responsibilities</a:t>
            </a:r>
          </a:p>
          <a:p>
            <a:pPr marL="292607" indent="-228600" defTabSz="914400">
              <a:spcBef>
                <a:spcPts val="2600"/>
              </a:spcBef>
              <a:defRPr sz="2432"/>
            </a:pPr>
            <a:r>
              <a:rPr lang="en-US" sz="2432"/>
              <a:t>Inspections</a:t>
            </a:r>
          </a:p>
          <a:p>
            <a:pPr marL="292607" indent="-228600" defTabSz="914400">
              <a:spcBef>
                <a:spcPts val="2600"/>
              </a:spcBef>
              <a:defRPr sz="2432"/>
            </a:pPr>
            <a:r>
              <a:rPr lang="en-US" sz="2432"/>
              <a:t>Risk Assessments</a:t>
            </a:r>
          </a:p>
          <a:p>
            <a:pPr marL="292607" indent="-228600" defTabSz="914400">
              <a:spcBef>
                <a:spcPts val="2600"/>
              </a:spcBef>
              <a:defRPr sz="2432"/>
            </a:pPr>
            <a:r>
              <a:rPr lang="en-US" sz="2432"/>
              <a:t>1st Aiders</a:t>
            </a:r>
          </a:p>
          <a:p>
            <a:pPr marL="292607" indent="-228600" defTabSz="914400">
              <a:spcBef>
                <a:spcPts val="2600"/>
              </a:spcBef>
              <a:defRPr sz="2432"/>
            </a:pPr>
            <a:r>
              <a:rPr lang="en-US" sz="2432"/>
              <a:t>Accident Reports </a:t>
            </a:r>
          </a:p>
          <a:p>
            <a:pPr marL="292607" indent="-228600" defTabSz="914400">
              <a:spcBef>
                <a:spcPts val="2600"/>
              </a:spcBef>
              <a:defRPr sz="2432"/>
            </a:pPr>
            <a:r>
              <a:rPr lang="en-US" sz="2432"/>
              <a:t>Emergency Procedures  &amp; Plan</a:t>
            </a:r>
          </a:p>
          <a:p>
            <a:pPr marL="292607" indent="-228600" defTabSz="914400">
              <a:spcBef>
                <a:spcPts val="2600"/>
              </a:spcBef>
              <a:defRPr sz="2432"/>
            </a:pPr>
            <a:r>
              <a:rPr lang="en-US" sz="2432"/>
              <a:t>Emergency Contact Details</a:t>
            </a:r>
          </a:p>
          <a:p>
            <a:pPr marL="292607" indent="-228600" defTabSz="914400">
              <a:spcBef>
                <a:spcPts val="2600"/>
              </a:spcBef>
              <a:defRPr sz="2432"/>
            </a:pPr>
            <a:r>
              <a:rPr lang="en-US" sz="2432"/>
              <a:t>Control Centre - Press coordinator / Emergency Co-ordinators</a:t>
            </a:r>
          </a:p>
        </p:txBody>
      </p:sp>
    </p:spTree>
  </p:cSld>
  <p:clrMapOvr>
    <a:masterClrMapping/>
  </p:clrMapOvr>
  <p:transition spd="med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6" name="Picture 155">
            <a:extLst>
              <a:ext uri="{FF2B5EF4-FFF2-40B4-BE49-F238E27FC236}">
                <a16:creationId xmlns:a16="http://schemas.microsoft.com/office/drawing/2014/main" id="{B0277B31-E082-4D27-3C78-F720DCB5743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20" y="10"/>
            <a:ext cx="13004780" cy="9753590"/>
          </a:xfrm>
          <a:prstGeom prst="rect">
            <a:avLst/>
          </a:prstGeom>
        </p:spPr>
      </p:pic>
      <p:sp>
        <p:nvSpPr>
          <p:cNvPr id="160" name="Rectangle 159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009922" cy="97536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2" name="Issues"/>
          <p:cNvSpPr txBox="1">
            <a:spLocks noGrp="1"/>
          </p:cNvSpPr>
          <p:nvPr>
            <p:ph type="title"/>
          </p:nvPr>
        </p:nvSpPr>
        <p:spPr>
          <a:xfrm>
            <a:off x="894080" y="519288"/>
            <a:ext cx="11216640" cy="18852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4400"/>
              <a:t>Issues</a:t>
            </a:r>
          </a:p>
        </p:txBody>
      </p:sp>
      <p:graphicFrame>
        <p:nvGraphicFramePr>
          <p:cNvPr id="155" name="Honesty…">
            <a:extLst>
              <a:ext uri="{FF2B5EF4-FFF2-40B4-BE49-F238E27FC236}">
                <a16:creationId xmlns:a16="http://schemas.microsoft.com/office/drawing/2014/main" id="{9E895E6C-3E63-7CBB-CD18-A6FB150CC15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1734414"/>
              </p:ext>
            </p:extLst>
          </p:nvPr>
        </p:nvGraphicFramePr>
        <p:xfrm>
          <a:off x="894080" y="2596444"/>
          <a:ext cx="11216640" cy="61885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 spd="med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5B2E4A-133F-AE1A-044C-E1E932DB2E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August 2020 ITWW About Us</a:t>
            </a:r>
          </a:p>
        </p:txBody>
      </p:sp>
      <p:pic>
        <p:nvPicPr>
          <p:cNvPr id="4" name="Online Media 3" title="August 2020  ITWW About Us">
            <a:hlinkClick r:id="" action="ppaction://media"/>
            <a:extLst>
              <a:ext uri="{FF2B5EF4-FFF2-40B4-BE49-F238E27FC236}">
                <a16:creationId xmlns:a16="http://schemas.microsoft.com/office/drawing/2014/main" id="{A7AF7EE3-5627-6F79-BDEA-446FF6DBAE4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52605" y="2922120"/>
            <a:ext cx="10510858" cy="593863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19ABA58-2D0E-924F-9B96-7BC8FF1B13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44001" y="211952"/>
            <a:ext cx="2377568" cy="2377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12195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Gradient">
  <a:themeElements>
    <a:clrScheme name="Gradient">
      <a:dk1>
        <a:srgbClr val="000000"/>
      </a:dk1>
      <a:lt1>
        <a:srgbClr val="FFFFFF"/>
      </a:lt1>
      <a:dk2>
        <a:srgbClr val="53585F"/>
      </a:dk2>
      <a:lt2>
        <a:srgbClr val="DCDEE0"/>
      </a:lt2>
      <a:accent1>
        <a:srgbClr val="0065C1"/>
      </a:accent1>
      <a:accent2>
        <a:srgbClr val="189B1A"/>
      </a:accent2>
      <a:accent3>
        <a:srgbClr val="008C91"/>
      </a:accent3>
      <a:accent4>
        <a:srgbClr val="5747C1"/>
      </a:accent4>
      <a:accent5>
        <a:srgbClr val="971817"/>
      </a:accent5>
      <a:accent6>
        <a:srgbClr val="BC8027"/>
      </a:accent6>
      <a:hlink>
        <a:srgbClr val="0000FF"/>
      </a:hlink>
      <a:folHlink>
        <a:srgbClr val="FF00FF"/>
      </a:folHlink>
    </a:clrScheme>
    <a:fontScheme name="Gradient">
      <a:majorFont>
        <a:latin typeface="Helvetica Light"/>
        <a:ea typeface="Helvetica Light"/>
        <a:cs typeface="Helvetica Light"/>
      </a:majorFont>
      <a:minorFont>
        <a:latin typeface="Helvetica Light"/>
        <a:ea typeface="Helvetica Light"/>
        <a:cs typeface="Helvetica Light"/>
      </a:minorFont>
    </a:fontScheme>
    <a:fmtScheme name="Gradien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r="18900000" rotWithShape="0">
              <a:srgbClr val="000000">
                <a:alpha val="80000"/>
              </a:srgbClr>
            </a:outerShdw>
          </a:effectLst>
        </a:effectStyle>
        <a:effectStyle>
          <a:effectLst>
            <a:outerShdw blurRad="76200" dir="18900000" rotWithShape="0">
              <a:srgbClr val="000000">
                <a:alpha val="80000"/>
              </a:srgbClr>
            </a:outerShdw>
          </a:effectLst>
        </a:effectStyle>
        <a:effectStyle>
          <a:effectLst>
            <a:outerShdw blurRad="76200" dir="18900000" rotWithShape="0">
              <a:srgbClr val="000000">
                <a:alpha val="8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gradFill flip="none" rotWithShape="1">
          <a:gsLst>
            <a:gs pos="0">
              <a:schemeClr val="accent1"/>
            </a:gs>
            <a:gs pos="100000">
              <a:schemeClr val="accent1">
                <a:hueOff val="321133"/>
                <a:satOff val="-12043"/>
                <a:lumOff val="-7113"/>
              </a:schemeClr>
            </a:gs>
          </a:gsLst>
          <a:lin ang="5400000" scaled="0"/>
        </a:gradFill>
        <a:ln w="12700" cap="flat">
          <a:noFill/>
          <a:miter lim="400000"/>
        </a:ln>
        <a:effectLst>
          <a:outerShdw blurRad="76200" dir="18900000" rotWithShape="0">
            <a:srgbClr val="000000">
              <a:alpha val="80000"/>
            </a:srgbClr>
          </a:outerShdw>
        </a:effectLst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FFFFFF"/>
            </a:solidFill>
            <a:effectLst>
              <a:outerShdw blurRad="25400" dist="23998" dir="2700000" rotWithShape="0">
                <a:srgbClr val="000000">
                  <a:alpha val="31034"/>
                </a:srgbClr>
              </a:outerShdw>
            </a:effectLst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FFFFFF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8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601</Words>
  <Application>Microsoft Office PowerPoint</Application>
  <PresentationFormat>Custom</PresentationFormat>
  <Paragraphs>161</Paragraphs>
  <Slides>23</Slides>
  <Notes>0</Notes>
  <HiddenSlides>1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Helvetica Neue</vt:lpstr>
      <vt:lpstr>Arial</vt:lpstr>
      <vt:lpstr>Calibri</vt:lpstr>
      <vt:lpstr>Calibri Light</vt:lpstr>
      <vt:lpstr>Office Theme</vt:lpstr>
      <vt:lpstr>Risk Management</vt:lpstr>
      <vt:lpstr>What is Risk Management</vt:lpstr>
      <vt:lpstr>Risk Frameworks</vt:lpstr>
      <vt:lpstr>Operational Risk</vt:lpstr>
      <vt:lpstr>Risk Categorisation</vt:lpstr>
      <vt:lpstr>Risk Factors</vt:lpstr>
      <vt:lpstr>External Risks</vt:lpstr>
      <vt:lpstr>Operational Risk Management</vt:lpstr>
      <vt:lpstr>Risk Cycle</vt:lpstr>
      <vt:lpstr>TYPES OF RISK</vt:lpstr>
      <vt:lpstr>Risk Assessments</vt:lpstr>
      <vt:lpstr>Risk Based Audits</vt:lpstr>
      <vt:lpstr>Critical Dependencies</vt:lpstr>
      <vt:lpstr>RISK Assessment Methodology</vt:lpstr>
      <vt:lpstr>Six Sigma Methodology</vt:lpstr>
      <vt:lpstr>Risk Assessment Plan</vt:lpstr>
      <vt:lpstr>Risk Assessment Template</vt:lpstr>
      <vt:lpstr>Risk Rating Matrix</vt:lpstr>
      <vt:lpstr>Risks Strategies</vt:lpstr>
      <vt:lpstr>Information Plans</vt:lpstr>
      <vt:lpstr>Emergency Procedures</vt:lpstr>
      <vt:lpstr>Issues</vt:lpstr>
      <vt:lpstr>August 2020 ITWW About Us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Risk Management</dc:title>
  <dc:creator>Jacqui Jones</dc:creator>
  <cp:lastModifiedBy>Deborah Jenkins</cp:lastModifiedBy>
  <cp:revision>2</cp:revision>
  <dcterms:modified xsi:type="dcterms:W3CDTF">2022-10-11T19:03:06Z</dcterms:modified>
</cp:coreProperties>
</file>