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2A54493-2951-DED5-C268-2DA999642A3F}" v="617" dt="2026-06-26T22:37:39.94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25084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4731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6169640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490242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96027F-7875-4030-9381-8BD8C4F21935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205565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726669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00150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167543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664836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568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5829024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 dirty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85695820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8570260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86318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36644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83867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55610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AAD347D-5ACD-4C99-B74B-A9C85AD731AF}" type="datetimeFigureOut">
              <a:rPr lang="en-US" dirty="0"/>
              <a:t>6/26/2026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006479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  <p:sldLayoutId id="2147483696" r:id="rId12"/>
    <p:sldLayoutId id="2147483697" r:id="rId13"/>
    <p:sldLayoutId id="2147483698" r:id="rId14"/>
    <p:sldLayoutId id="2147483699" r:id="rId15"/>
    <p:sldLayoutId id="2147483700" r:id="rId16"/>
    <p:sldLayoutId id="2147483701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sv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Learning </a:t>
            </a:r>
            <a:r>
              <a:rPr lang="en-US"/>
              <a:t>digital</a:t>
            </a:r>
            <a:r>
              <a:rPr lang="en-US" dirty="0"/>
              <a:t> skills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MD Mamun Miah</a:t>
            </a:r>
          </a:p>
          <a:p>
            <a:r>
              <a:rPr lang="en-US"/>
              <a:t>Digital Skills</a:t>
            </a:r>
          </a:p>
          <a:p>
            <a:r>
              <a:rPr lang="en-US"/>
              <a:t>26/06/2026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B0D6C4-F2DC-5CB8-7B5E-6225490585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sz="4800" b="1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06330F-D538-4D45-DB94-B42965C2389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Digital skills help us use technology effectively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 dirty="0"/>
              <a:t>Important for </a:t>
            </a:r>
            <a:r>
              <a:rPr lang="en-US" sz="3200"/>
              <a:t>education, work and communication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 dirty="0"/>
              <a:t>Learn Word, Excel, </a:t>
            </a:r>
            <a:r>
              <a:rPr lang="en-US" sz="3200"/>
              <a:t>PowerPoint</a:t>
            </a:r>
            <a:r>
              <a:rPr lang="en-US" sz="3200" dirty="0"/>
              <a:t> and LinkedIn</a:t>
            </a:r>
          </a:p>
        </p:txBody>
      </p:sp>
    </p:spTree>
    <p:extLst>
      <p:ext uri="{BB962C8B-B14F-4D97-AF65-F5344CB8AC3E}">
        <p14:creationId xmlns:p14="http://schemas.microsoft.com/office/powerpoint/2010/main" val="194537980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58EA2A-0729-D168-6181-7112EC91B6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Microsoft</a:t>
            </a:r>
            <a:r>
              <a:rPr lang="en-US"/>
              <a:t> </a:t>
            </a:r>
            <a:r>
              <a:rPr lang="en-US" b="1"/>
              <a:t>Word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282D23-2E98-F4B7-74ED-661D9849D2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Creating and editing documents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Formatting text and paragraphs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 dirty="0"/>
              <a:t>Adding </a:t>
            </a:r>
            <a:r>
              <a:rPr lang="en-US" sz="3200" err="1"/>
              <a:t>imag</a:t>
            </a:r>
            <a:r>
              <a:rPr lang="en-US" sz="3200"/>
              <a:t>es and tables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 dirty="0"/>
              <a:t>Using spell </a:t>
            </a:r>
            <a:r>
              <a:rPr lang="en-US" sz="3200"/>
              <a:t>check</a:t>
            </a:r>
            <a:r>
              <a:rPr lang="en-US" sz="3200" dirty="0"/>
              <a:t> and page layout tools</a:t>
            </a:r>
          </a:p>
        </p:txBody>
      </p:sp>
    </p:spTree>
    <p:extLst>
      <p:ext uri="{BB962C8B-B14F-4D97-AF65-F5344CB8AC3E}">
        <p14:creationId xmlns:p14="http://schemas.microsoft.com/office/powerpoint/2010/main" val="1190117459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C96E8A-3DB5-067E-E2FA-966B2CAA56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Microsoft</a:t>
            </a:r>
            <a:r>
              <a:rPr lang="en-US"/>
              <a:t> </a:t>
            </a:r>
            <a:r>
              <a:rPr lang="en-US" b="1"/>
              <a:t>Excel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EF68A62-34A3-5C83-15D3-543719C681C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Entering and </a:t>
            </a:r>
            <a:r>
              <a:rPr lang="en-US" sz="3200" dirty="0" err="1"/>
              <a:t>organising</a:t>
            </a:r>
            <a:r>
              <a:rPr lang="en-US" sz="3200" dirty="0"/>
              <a:t> data</a:t>
            </a:r>
          </a:p>
          <a:p>
            <a:pPr>
              <a:buClr>
                <a:srgbClr val="8AD0D6"/>
              </a:buClr>
            </a:pPr>
            <a:r>
              <a:rPr lang="en-US" sz="3200"/>
              <a:t>Using formulas such as SUM and AVERAGE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Creating charts and graphs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 dirty="0"/>
              <a:t>Formatting </a:t>
            </a:r>
            <a:r>
              <a:rPr lang="en-US" sz="3200"/>
              <a:t>spreadsheets 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4062777337"/>
      </p:ext>
    </p:extLst>
  </p:cSld>
  <p:clrMapOvr>
    <a:masterClrMapping/>
  </p:clrMapOvr>
  <p:transition spd="med">
    <p:pull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979395-587B-3F8A-8211-12F5895D85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Microsoft </a:t>
            </a:r>
            <a:r>
              <a:rPr lang="en-US" b="1"/>
              <a:t>PowerPoint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11B69-0E9C-9BFD-47EC-742447A4105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dirty="0"/>
              <a:t>Creating presentat</a:t>
            </a:r>
            <a:r>
              <a:rPr lang="en-US" sz="3200"/>
              <a:t>ions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 dirty="0"/>
              <a:t>Adding text, images and </a:t>
            </a:r>
            <a:r>
              <a:rPr lang="en-US" sz="3200"/>
              <a:t>animations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Using slide transitions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Designing attractive slides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868249748"/>
      </p:ext>
    </p:extLst>
  </p:cSld>
  <p:clrMapOvr>
    <a:masterClrMapping/>
  </p:clrMapOvr>
  <p:transition spd="slow">
    <p:randomBar dir="vert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75D44A-27FD-EABF-7950-78203C6B1B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LinkedIn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4E69A6F-BAB0-1100-D936-C1806EAE683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Creating a professional profile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Adding education and skills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Connecting with professionals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 dirty="0"/>
              <a:t>Searching for jobs and </a:t>
            </a:r>
            <a:r>
              <a:rPr lang="en-US" sz="3200"/>
              <a:t>opportunities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2330211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3400">
        <p14:reveal/>
      </p:transition>
    </mc:Choice>
    <mc:Fallback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84292FF-77B0-E67E-E675-2F19805192F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Skills Gained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67CE0B-1606-CF7E-620E-44CC058FE52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/>
              <a:t>Digital literacy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Communication skills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Data management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Presentation skills</a:t>
            </a:r>
            <a:endParaRPr lang="en-US" sz="3200" dirty="0"/>
          </a:p>
          <a:p>
            <a:pPr>
              <a:buClr>
                <a:srgbClr val="8AD0D6"/>
              </a:buClr>
            </a:pPr>
            <a:r>
              <a:rPr lang="en-US" sz="3200"/>
              <a:t>Professional</a:t>
            </a:r>
            <a:r>
              <a:rPr lang="en-US" sz="3200" dirty="0"/>
              <a:t> networking</a:t>
            </a:r>
          </a:p>
        </p:txBody>
      </p:sp>
    </p:spTree>
    <p:extLst>
      <p:ext uri="{BB962C8B-B14F-4D97-AF65-F5344CB8AC3E}">
        <p14:creationId xmlns:p14="http://schemas.microsoft.com/office/powerpoint/2010/main" val="205739913"/>
      </p:ext>
    </p:extLst>
  </p:cSld>
  <p:clrMapOvr>
    <a:masterClrMapping/>
  </p:clrMapOvr>
  <mc:AlternateContent xmlns:mc="http://schemas.openxmlformats.org/markup-compatibility/2006">
    <mc:Choice xmlns:p159="http://schemas.microsoft.com/office/powerpoint/2015/09/main" Requires="p159">
      <p:transition xmlns:p14="http://schemas.microsoft.com/office/powerpoint/2010/main" spd="slow" p14:dur="2000">
        <p159:morph option="byObject"/>
      </p:transition>
    </mc:Choice>
    <mc:Fallback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C733CE-A790-51A9-EAFD-5B6CA497C9E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/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98DBF-9DE3-7A1E-CA6D-4572A6D4BF8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dirty="0"/>
              <a:t>This course improved my </a:t>
            </a:r>
            <a:r>
              <a:rPr lang="en-US" sz="2800"/>
              <a:t>digital skills as well as helping me gain a </a:t>
            </a:r>
            <a:r>
              <a:rPr lang="en-US" sz="2800" dirty="0"/>
              <a:t>practical knowledge and understanding of Word, Excel, PowerPoint and LinkedIn. These skills will help me in my studies and future career.</a:t>
            </a:r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/>
              <a:t>Thank you for watching. 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4055640044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ageCurlDouble"/>
      </p:transition>
    </mc:Choice>
    <mc:Fallback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AAAA0D-DB27-E0A3-DFC2-0B9D23E110E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/>
              <a:t>Certificate </a:t>
            </a:r>
            <a:r>
              <a:rPr lang="en-US" b="1"/>
              <a:t>Achievement </a:t>
            </a:r>
            <a:endParaRPr lang="en-US" b="1" dirty="0"/>
          </a:p>
        </p:txBody>
      </p:sp>
      <p:pic>
        <p:nvPicPr>
          <p:cNvPr id="6" name="Picture 5" descr="A certificate of powerpoint&#10;&#10;AI-generated content may be incorrect.">
            <a:extLst>
              <a:ext uri="{FF2B5EF4-FFF2-40B4-BE49-F238E27FC236}">
                <a16:creationId xmlns:a16="http://schemas.microsoft.com/office/drawing/2014/main" id="{4589A468-D45B-C33A-0082-077217011BE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0382" y="1719943"/>
            <a:ext cx="5531180" cy="4064001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82C21775-A133-4B89-9EB7-BA598B8C327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43915" y="1719943"/>
            <a:ext cx="5538916" cy="40640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63120193"/>
      </p:ext>
    </p:extLst>
  </p:cSld>
  <p:clrMapOvr>
    <a:masterClrMapping/>
  </p:clrMapOvr>
  <p:transition spd="slow">
    <p:comb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D1E0F-E658-7AB8-2160-279B9A6CDF0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/>
              <a:t>QR code below</a:t>
            </a:r>
          </a:p>
        </p:txBody>
      </p:sp>
      <p:pic>
        <p:nvPicPr>
          <p:cNvPr id="4" name="Content Placeholder 3" descr="Qr Code with solid fill">
            <a:extLst>
              <a:ext uri="{FF2B5EF4-FFF2-40B4-BE49-F238E27FC236}">
                <a16:creationId xmlns:a16="http://schemas.microsoft.com/office/drawing/2014/main" id="{138CF25F-A9A8-7490-395E-77EA4C8BE6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4336370" y="2212575"/>
            <a:ext cx="3178628" cy="3178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04220230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1250">
        <p15:prstTrans prst="peelOff"/>
      </p:transition>
    </mc:Choice>
    <mc:Fallback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Ion</vt:lpstr>
      <vt:lpstr>Learning digital skills</vt:lpstr>
      <vt:lpstr>Introduction</vt:lpstr>
      <vt:lpstr>Microsoft Word</vt:lpstr>
      <vt:lpstr>Microsoft Excel</vt:lpstr>
      <vt:lpstr>Microsoft PowerPoint</vt:lpstr>
      <vt:lpstr>LinkedIn</vt:lpstr>
      <vt:lpstr>Skills Gained</vt:lpstr>
      <vt:lpstr>Conclusion</vt:lpstr>
      <vt:lpstr>Certificate Achievement </vt:lpstr>
      <vt:lpstr>QR code below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211</cp:revision>
  <dcterms:created xsi:type="dcterms:W3CDTF">2026-06-26T21:40:34Z</dcterms:created>
  <dcterms:modified xsi:type="dcterms:W3CDTF">2026-06-26T22:45:04Z</dcterms:modified>
</cp:coreProperties>
</file>