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7"/>
  </p:notesMasterIdLst>
  <p:handoutMasterIdLst>
    <p:handoutMasterId r:id="rId8"/>
  </p:handoutMasterIdLst>
  <p:sldIdLst>
    <p:sldId id="256" r:id="rId2"/>
    <p:sldId id="257" r:id="rId3"/>
    <p:sldId id="334" r:id="rId4"/>
    <p:sldId id="350" r:id="rId5"/>
    <p:sldId id="343" r:id="rId6"/>
  </p:sldIdLst>
  <p:sldSz cx="9144000" cy="6858000" type="screen4x3"/>
  <p:notesSz cx="6858000" cy="9144000"/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E8B1032C-EA38-4F05-BA0D-38AFFFC7BED3}" styleName="Light Style 3 - Accent 6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68D230F3-CF80-4859-8CE7-A43EE81993B5}" styleName="Light Style 1 - Accent 6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D113A9D2-9D6B-4929-AA2D-F23B5EE8CBE7}" styleName="Themed Style 2 - Accent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ED083AE6-46FA-4A59-8FB0-9F97EB10719F}" styleName="Light Style 3 - Accent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4765" autoAdjust="0"/>
    <p:restoredTop sz="94660"/>
  </p:normalViewPr>
  <p:slideViewPr>
    <p:cSldViewPr snapToGrid="0">
      <p:cViewPr varScale="1">
        <p:scale>
          <a:sx n="82" d="100"/>
          <a:sy n="82" d="100"/>
        </p:scale>
        <p:origin x="1168" y="17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ADA9BCE7-08CE-F34C-95C8-774868874C09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Calibri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C257FFA-8C8F-A84B-B91B-8A9D4E87E076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latin typeface="Calibri" charset="0"/>
              </a:defRPr>
            </a:lvl1pPr>
          </a:lstStyle>
          <a:p>
            <a:pPr>
              <a:defRPr/>
            </a:pPr>
            <a:fld id="{032A53BA-954A-A942-A15C-5FD90C1DE1CC}" type="datetimeFigureOut">
              <a:rPr lang="en-US"/>
              <a:pPr>
                <a:defRPr/>
              </a:pPr>
              <a:t>7/2/20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A4E9768-F078-1740-91B6-D584F81975FB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Calibri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FC8A890-DD03-6C44-B2CC-0C2D277A2836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latin typeface="Calibri" charset="0"/>
              </a:defRPr>
            </a:lvl1pPr>
          </a:lstStyle>
          <a:p>
            <a:pPr>
              <a:defRPr/>
            </a:pPr>
            <a:fld id="{EAEFC687-8192-564B-BD4B-332E639B8BE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754196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6672E090-1F11-AE46-B771-FDBF0C753CA9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Calibri" panose="020F0502020204030204" pitchFamily="34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B14EBEF-DB6B-8F42-8C0C-1AD26FFF9D9E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latin typeface="Calibri" panose="020F0502020204030204" pitchFamily="34" charset="0"/>
              </a:defRPr>
            </a:lvl1pPr>
          </a:lstStyle>
          <a:p>
            <a:pPr>
              <a:defRPr/>
            </a:pPr>
            <a:fld id="{D864277F-B742-7944-AD72-6670F07BDF75}" type="datetimeFigureOut">
              <a:rPr lang="en-GB"/>
              <a:pPr>
                <a:defRPr/>
              </a:pPr>
              <a:t>02/07/2020</a:t>
            </a:fld>
            <a:endParaRPr lang="en-GB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AC21E9C1-385E-D348-A6D8-6DC66B0EADBC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6B57C85B-D5B2-C041-A94E-89718BFE5A2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C58EE40-14F2-8E4E-AE01-67345251E1F5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Calibri" panose="020F0502020204030204" pitchFamily="34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66F765A-8A29-5F4D-A883-C7BF357AB9F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latin typeface="Calibri" panose="020F0502020204030204" pitchFamily="34" charset="0"/>
              </a:defRPr>
            </a:lvl1pPr>
          </a:lstStyle>
          <a:p>
            <a:pPr>
              <a:defRPr/>
            </a:pPr>
            <a:fld id="{FD63FE6C-2002-4041-AF19-9AC233DB9DD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1452340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" type="title">
  <p:cSld name="Title"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Google Shape;10;p2" descr="comic-04.png"/>
          <p:cNvPicPr preferRelativeResize="0"/>
          <p:nvPr/>
        </p:nvPicPr>
        <p:blipFill>
          <a:blip r:embed="rId2">
            <a:alphaModFix amt="20000"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11" name="Google Shape;11;p2"/>
          <p:cNvSpPr/>
          <p:nvPr/>
        </p:nvSpPr>
        <p:spPr>
          <a:xfrm>
            <a:off x="1315275" y="1228300"/>
            <a:ext cx="6411650" cy="5214133"/>
          </a:xfrm>
          <a:custGeom>
            <a:avLst/>
            <a:gdLst/>
            <a:ahLst/>
            <a:cxnLst/>
            <a:rect l="l" t="t" r="r" b="b"/>
            <a:pathLst>
              <a:path w="256466" h="156424" extrusionOk="0">
                <a:moveTo>
                  <a:pt x="39612" y="0"/>
                </a:moveTo>
                <a:lnTo>
                  <a:pt x="39612" y="26023"/>
                </a:lnTo>
                <a:lnTo>
                  <a:pt x="0" y="23918"/>
                </a:lnTo>
                <a:lnTo>
                  <a:pt x="40190" y="61876"/>
                </a:lnTo>
                <a:lnTo>
                  <a:pt x="40190" y="156424"/>
                </a:lnTo>
                <a:lnTo>
                  <a:pt x="256466" y="139076"/>
                </a:lnTo>
                <a:lnTo>
                  <a:pt x="248659" y="19951"/>
                </a:lnTo>
                <a:close/>
              </a:path>
            </a:pathLst>
          </a:custGeom>
          <a:solidFill>
            <a:srgbClr val="001936">
              <a:alpha val="21920"/>
            </a:srgbClr>
          </a:solidFill>
          <a:ln>
            <a:noFill/>
          </a:ln>
        </p:spPr>
      </p:sp>
      <p:sp>
        <p:nvSpPr>
          <p:cNvPr id="12" name="Google Shape;12;p2"/>
          <p:cNvSpPr/>
          <p:nvPr/>
        </p:nvSpPr>
        <p:spPr>
          <a:xfrm>
            <a:off x="1010475" y="821900"/>
            <a:ext cx="6411650" cy="5214133"/>
          </a:xfrm>
          <a:custGeom>
            <a:avLst/>
            <a:gdLst/>
            <a:ahLst/>
            <a:cxnLst/>
            <a:rect l="l" t="t" r="r" b="b"/>
            <a:pathLst>
              <a:path w="256466" h="156424" extrusionOk="0">
                <a:moveTo>
                  <a:pt x="39612" y="0"/>
                </a:moveTo>
                <a:lnTo>
                  <a:pt x="39612" y="26023"/>
                </a:lnTo>
                <a:lnTo>
                  <a:pt x="0" y="23918"/>
                </a:lnTo>
                <a:lnTo>
                  <a:pt x="40190" y="61876"/>
                </a:lnTo>
                <a:lnTo>
                  <a:pt x="40190" y="156424"/>
                </a:lnTo>
                <a:lnTo>
                  <a:pt x="256466" y="139076"/>
                </a:lnTo>
                <a:lnTo>
                  <a:pt x="248659" y="19951"/>
                </a:lnTo>
                <a:close/>
              </a:path>
            </a:pathLst>
          </a:custGeom>
          <a:solidFill>
            <a:srgbClr val="FFFFFF"/>
          </a:solidFill>
          <a:ln w="76200" cap="flat" cmpd="sng">
            <a:solidFill>
              <a:srgbClr val="000000"/>
            </a:solidFill>
            <a:prstDash val="solid"/>
            <a:miter lim="8000"/>
            <a:headEnd type="none" w="med" len="med"/>
            <a:tailEnd type="none" w="med" len="med"/>
          </a:ln>
        </p:spPr>
      </p:sp>
      <p:sp>
        <p:nvSpPr>
          <p:cNvPr id="13" name="Google Shape;13;p2"/>
          <p:cNvSpPr txBox="1">
            <a:spLocks noGrp="1"/>
          </p:cNvSpPr>
          <p:nvPr>
            <p:ph type="ctrTitle"/>
          </p:nvPr>
        </p:nvSpPr>
        <p:spPr>
          <a:xfrm>
            <a:off x="2572125" y="2758167"/>
            <a:ext cx="4271700" cy="1546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6400"/>
              <a:buNone/>
              <a:defRPr sz="6400"/>
            </a:lvl1pPr>
            <a:lvl2pPr lvl="1">
              <a:spcBef>
                <a:spcPts val="0"/>
              </a:spcBef>
              <a:spcAft>
                <a:spcPts val="0"/>
              </a:spcAft>
              <a:buSzPts val="6400"/>
              <a:buNone/>
              <a:defRPr sz="6400"/>
            </a:lvl2pPr>
            <a:lvl3pPr lvl="2">
              <a:spcBef>
                <a:spcPts val="0"/>
              </a:spcBef>
              <a:spcAft>
                <a:spcPts val="0"/>
              </a:spcAft>
              <a:buSzPts val="6400"/>
              <a:buNone/>
              <a:defRPr sz="6400"/>
            </a:lvl3pPr>
            <a:lvl4pPr lvl="3">
              <a:spcBef>
                <a:spcPts val="0"/>
              </a:spcBef>
              <a:spcAft>
                <a:spcPts val="0"/>
              </a:spcAft>
              <a:buSzPts val="6400"/>
              <a:buNone/>
              <a:defRPr sz="6400"/>
            </a:lvl4pPr>
            <a:lvl5pPr lvl="4">
              <a:spcBef>
                <a:spcPts val="0"/>
              </a:spcBef>
              <a:spcAft>
                <a:spcPts val="0"/>
              </a:spcAft>
              <a:buSzPts val="6400"/>
              <a:buNone/>
              <a:defRPr sz="6400"/>
            </a:lvl5pPr>
            <a:lvl6pPr lvl="5">
              <a:spcBef>
                <a:spcPts val="0"/>
              </a:spcBef>
              <a:spcAft>
                <a:spcPts val="0"/>
              </a:spcAft>
              <a:buSzPts val="6400"/>
              <a:buNone/>
              <a:defRPr sz="6400"/>
            </a:lvl6pPr>
            <a:lvl7pPr lvl="6">
              <a:spcBef>
                <a:spcPts val="0"/>
              </a:spcBef>
              <a:spcAft>
                <a:spcPts val="0"/>
              </a:spcAft>
              <a:buSzPts val="6400"/>
              <a:buNone/>
              <a:defRPr sz="6400"/>
            </a:lvl7pPr>
            <a:lvl8pPr lvl="7">
              <a:spcBef>
                <a:spcPts val="0"/>
              </a:spcBef>
              <a:spcAft>
                <a:spcPts val="0"/>
              </a:spcAft>
              <a:buSzPts val="6400"/>
              <a:buNone/>
              <a:defRPr sz="6400"/>
            </a:lvl8pPr>
            <a:lvl9pPr lvl="8">
              <a:spcBef>
                <a:spcPts val="0"/>
              </a:spcBef>
              <a:spcAft>
                <a:spcPts val="0"/>
              </a:spcAft>
              <a:buSzPts val="6400"/>
              <a:buNone/>
              <a:defRPr sz="6400"/>
            </a:lvl9pPr>
          </a:lstStyle>
          <a:p>
            <a:r>
              <a:rPr lang="en-GB"/>
              <a:t>Click to edit Master title style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7205163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+ 1 column" type="tx">
  <p:cSld name="Title + 1 column">
    <p:spTree>
      <p:nvGrpSpPr>
        <p:cNvPr id="1" name="Shape 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" name="Google Shape;28;p5" descr="comic-01.png"/>
          <p:cNvPicPr preferRelativeResize="0"/>
          <p:nvPr/>
        </p:nvPicPr>
        <p:blipFill>
          <a:blip r:embed="rId2">
            <a:alphaModFix amt="20000"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29" name="Google Shape;29;p5"/>
          <p:cNvSpPr/>
          <p:nvPr/>
        </p:nvSpPr>
        <p:spPr>
          <a:xfrm>
            <a:off x="734600" y="1018001"/>
            <a:ext cx="7879000" cy="5580367"/>
          </a:xfrm>
          <a:custGeom>
            <a:avLst/>
            <a:gdLst/>
            <a:ahLst/>
            <a:cxnLst/>
            <a:rect l="l" t="t" r="r" b="b"/>
            <a:pathLst>
              <a:path w="315160" h="167411" extrusionOk="0">
                <a:moveTo>
                  <a:pt x="0" y="0"/>
                </a:moveTo>
                <a:lnTo>
                  <a:pt x="315160" y="10409"/>
                </a:lnTo>
                <a:lnTo>
                  <a:pt x="310823" y="159315"/>
                </a:lnTo>
                <a:lnTo>
                  <a:pt x="9252" y="167411"/>
                </a:lnTo>
                <a:close/>
              </a:path>
            </a:pathLst>
          </a:custGeom>
          <a:solidFill>
            <a:srgbClr val="001936">
              <a:alpha val="21920"/>
            </a:srgbClr>
          </a:solidFill>
          <a:ln>
            <a:noFill/>
          </a:ln>
        </p:spPr>
      </p:sp>
      <p:sp>
        <p:nvSpPr>
          <p:cNvPr id="30" name="Google Shape;30;p5"/>
          <p:cNvSpPr/>
          <p:nvPr/>
        </p:nvSpPr>
        <p:spPr>
          <a:xfrm>
            <a:off x="506000" y="713201"/>
            <a:ext cx="7879000" cy="5580367"/>
          </a:xfrm>
          <a:custGeom>
            <a:avLst/>
            <a:gdLst/>
            <a:ahLst/>
            <a:cxnLst/>
            <a:rect l="l" t="t" r="r" b="b"/>
            <a:pathLst>
              <a:path w="315160" h="167411" extrusionOk="0">
                <a:moveTo>
                  <a:pt x="0" y="0"/>
                </a:moveTo>
                <a:lnTo>
                  <a:pt x="315160" y="10409"/>
                </a:lnTo>
                <a:lnTo>
                  <a:pt x="310823" y="159315"/>
                </a:lnTo>
                <a:lnTo>
                  <a:pt x="9252" y="167411"/>
                </a:lnTo>
                <a:close/>
              </a:path>
            </a:pathLst>
          </a:custGeom>
          <a:solidFill>
            <a:srgbClr val="FFFFFF"/>
          </a:solidFill>
          <a:ln w="76200" cap="flat" cmpd="sng">
            <a:solidFill>
              <a:srgbClr val="000000"/>
            </a:solidFill>
            <a:prstDash val="solid"/>
            <a:miter lim="8000"/>
            <a:headEnd type="none" w="med" len="med"/>
            <a:tailEnd type="none" w="med" len="med"/>
          </a:ln>
        </p:spPr>
      </p:sp>
      <p:sp>
        <p:nvSpPr>
          <p:cNvPr id="31" name="Google Shape;31;p5"/>
          <p:cNvSpPr txBox="1">
            <a:spLocks noGrp="1"/>
          </p:cNvSpPr>
          <p:nvPr>
            <p:ph type="title"/>
          </p:nvPr>
        </p:nvSpPr>
        <p:spPr>
          <a:xfrm rot="161729">
            <a:off x="976261" y="1169209"/>
            <a:ext cx="7029878" cy="1013519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2" name="Google Shape;32;p5"/>
          <p:cNvSpPr txBox="1">
            <a:spLocks noGrp="1"/>
          </p:cNvSpPr>
          <p:nvPr>
            <p:ph type="body" idx="1"/>
          </p:nvPr>
        </p:nvSpPr>
        <p:spPr>
          <a:xfrm>
            <a:off x="1052050" y="2061256"/>
            <a:ext cx="7710900" cy="440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419100">
              <a:spcBef>
                <a:spcPts val="600"/>
              </a:spcBef>
              <a:spcAft>
                <a:spcPts val="0"/>
              </a:spcAft>
              <a:buSzPts val="3000"/>
              <a:buChar char="×"/>
              <a:defRPr/>
            </a:lvl1pPr>
            <a:lvl2pPr marL="914400" lvl="1" indent="-381000">
              <a:spcBef>
                <a:spcPts val="0"/>
              </a:spcBef>
              <a:spcAft>
                <a:spcPts val="0"/>
              </a:spcAft>
              <a:buSzPts val="2400"/>
              <a:buChar char="×"/>
              <a:defRPr/>
            </a:lvl2pPr>
            <a:lvl3pPr marL="1371600" lvl="2" indent="-381000">
              <a:spcBef>
                <a:spcPts val="0"/>
              </a:spcBef>
              <a:spcAft>
                <a:spcPts val="0"/>
              </a:spcAft>
              <a:buSzPts val="2400"/>
              <a:buChar char="×"/>
              <a:defRPr/>
            </a:lvl3pPr>
            <a:lvl4pPr marL="1828800" lvl="3" indent="-342900">
              <a:spcBef>
                <a:spcPts val="0"/>
              </a:spcBef>
              <a:spcAft>
                <a:spcPts val="0"/>
              </a:spcAft>
              <a:buSzPts val="1800"/>
              <a:buChar char="×"/>
              <a:defRPr/>
            </a:lvl4pPr>
            <a:lvl5pPr marL="2286000" lvl="4" indent="-342900">
              <a:spcBef>
                <a:spcPts val="0"/>
              </a:spcBef>
              <a:spcAft>
                <a:spcPts val="0"/>
              </a:spcAft>
              <a:buSzPts val="1800"/>
              <a:buChar char="×"/>
              <a:defRPr/>
            </a:lvl5pPr>
            <a:lvl6pPr marL="2743200" lvl="5" indent="-342900">
              <a:spcBef>
                <a:spcPts val="0"/>
              </a:spcBef>
              <a:spcAft>
                <a:spcPts val="0"/>
              </a:spcAft>
              <a:buSzPts val="1800"/>
              <a:buChar char="×"/>
              <a:defRPr/>
            </a:lvl6pPr>
            <a:lvl7pPr marL="3200400" lvl="6" indent="-342900">
              <a:spcBef>
                <a:spcPts val="0"/>
              </a:spcBef>
              <a:spcAft>
                <a:spcPts val="0"/>
              </a:spcAft>
              <a:buSzPts val="1800"/>
              <a:buChar char="×"/>
              <a:defRPr/>
            </a:lvl7pPr>
            <a:lvl8pPr marL="3657600" lvl="7" indent="-342900">
              <a:spcBef>
                <a:spcPts val="0"/>
              </a:spcBef>
              <a:spcAft>
                <a:spcPts val="0"/>
              </a:spcAft>
              <a:buSzPts val="1800"/>
              <a:buChar char="×"/>
              <a:defRPr/>
            </a:lvl8pPr>
            <a:lvl9pPr marL="4114800" lvl="8" indent="-342900">
              <a:spcBef>
                <a:spcPts val="0"/>
              </a:spcBef>
              <a:spcAft>
                <a:spcPts val="0"/>
              </a:spcAft>
              <a:buSzPts val="1800"/>
              <a:buChar char="×"/>
              <a:defRPr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3" name="Google Shape;33;p5"/>
          <p:cNvSpPr txBox="1">
            <a:spLocks noGrp="1"/>
          </p:cNvSpPr>
          <p:nvPr>
            <p:ph type="sldNum" idx="12"/>
          </p:nvPr>
        </p:nvSpPr>
        <p:spPr>
          <a:xfrm>
            <a:off x="8556784" y="6333135"/>
            <a:ext cx="548700" cy="52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>
              <a:defRPr/>
            </a:pPr>
            <a:fld id="{2DAA3185-E72E-624F-AF9B-8682911FD273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04276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+ 2 columns" type="twoColTx">
  <p:cSld name="Title + 2 columns">
    <p:spTree>
      <p:nvGrpSpPr>
        <p:cNvPr id="1" name="Shape 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" name="Google Shape;35;p6" descr="comic-01.png"/>
          <p:cNvPicPr preferRelativeResize="0"/>
          <p:nvPr/>
        </p:nvPicPr>
        <p:blipFill>
          <a:blip r:embed="rId2">
            <a:alphaModFix amt="20000"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36" name="Google Shape;36;p6"/>
          <p:cNvSpPr/>
          <p:nvPr/>
        </p:nvSpPr>
        <p:spPr>
          <a:xfrm>
            <a:off x="734600" y="1018001"/>
            <a:ext cx="7879000" cy="5580367"/>
          </a:xfrm>
          <a:custGeom>
            <a:avLst/>
            <a:gdLst/>
            <a:ahLst/>
            <a:cxnLst/>
            <a:rect l="l" t="t" r="r" b="b"/>
            <a:pathLst>
              <a:path w="315160" h="167411" extrusionOk="0">
                <a:moveTo>
                  <a:pt x="0" y="0"/>
                </a:moveTo>
                <a:lnTo>
                  <a:pt x="315160" y="10409"/>
                </a:lnTo>
                <a:lnTo>
                  <a:pt x="310823" y="159315"/>
                </a:lnTo>
                <a:lnTo>
                  <a:pt x="9252" y="167411"/>
                </a:lnTo>
                <a:close/>
              </a:path>
            </a:pathLst>
          </a:custGeom>
          <a:solidFill>
            <a:srgbClr val="001936">
              <a:alpha val="21920"/>
            </a:srgbClr>
          </a:solidFill>
          <a:ln>
            <a:noFill/>
          </a:ln>
        </p:spPr>
      </p:sp>
      <p:sp>
        <p:nvSpPr>
          <p:cNvPr id="37" name="Google Shape;37;p6"/>
          <p:cNvSpPr/>
          <p:nvPr/>
        </p:nvSpPr>
        <p:spPr>
          <a:xfrm>
            <a:off x="506000" y="713201"/>
            <a:ext cx="7879000" cy="5580367"/>
          </a:xfrm>
          <a:custGeom>
            <a:avLst/>
            <a:gdLst/>
            <a:ahLst/>
            <a:cxnLst/>
            <a:rect l="l" t="t" r="r" b="b"/>
            <a:pathLst>
              <a:path w="315160" h="167411" extrusionOk="0">
                <a:moveTo>
                  <a:pt x="0" y="0"/>
                </a:moveTo>
                <a:lnTo>
                  <a:pt x="315160" y="10409"/>
                </a:lnTo>
                <a:lnTo>
                  <a:pt x="310823" y="159315"/>
                </a:lnTo>
                <a:lnTo>
                  <a:pt x="9252" y="167411"/>
                </a:lnTo>
                <a:close/>
              </a:path>
            </a:pathLst>
          </a:custGeom>
          <a:solidFill>
            <a:srgbClr val="FFFFFF"/>
          </a:solidFill>
          <a:ln w="76200" cap="flat" cmpd="sng">
            <a:solidFill>
              <a:srgbClr val="000000"/>
            </a:solidFill>
            <a:prstDash val="solid"/>
            <a:miter lim="8000"/>
            <a:headEnd type="none" w="med" len="med"/>
            <a:tailEnd type="none" w="med" len="med"/>
          </a:ln>
        </p:spPr>
      </p:sp>
      <p:sp>
        <p:nvSpPr>
          <p:cNvPr id="38" name="Google Shape;38;p6"/>
          <p:cNvSpPr txBox="1">
            <a:spLocks noGrp="1"/>
          </p:cNvSpPr>
          <p:nvPr>
            <p:ph type="title"/>
          </p:nvPr>
        </p:nvSpPr>
        <p:spPr>
          <a:xfrm rot="161729">
            <a:off x="976261" y="1169209"/>
            <a:ext cx="7029878" cy="1013519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9" name="Google Shape;39;p6"/>
          <p:cNvSpPr txBox="1">
            <a:spLocks noGrp="1"/>
          </p:cNvSpPr>
          <p:nvPr>
            <p:ph type="body" idx="1"/>
          </p:nvPr>
        </p:nvSpPr>
        <p:spPr>
          <a:xfrm>
            <a:off x="1073625" y="2066833"/>
            <a:ext cx="3396300" cy="355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68300">
              <a:spcBef>
                <a:spcPts val="600"/>
              </a:spcBef>
              <a:spcAft>
                <a:spcPts val="0"/>
              </a:spcAft>
              <a:buSzPts val="2200"/>
              <a:buChar char="×"/>
              <a:defRPr sz="2200"/>
            </a:lvl1pPr>
            <a:lvl2pPr marL="914400" lvl="1" indent="-368300">
              <a:spcBef>
                <a:spcPts val="0"/>
              </a:spcBef>
              <a:spcAft>
                <a:spcPts val="0"/>
              </a:spcAft>
              <a:buSzPts val="2200"/>
              <a:buChar char="×"/>
              <a:defRPr sz="2200"/>
            </a:lvl2pPr>
            <a:lvl3pPr marL="1371600" lvl="2" indent="-368300">
              <a:spcBef>
                <a:spcPts val="0"/>
              </a:spcBef>
              <a:spcAft>
                <a:spcPts val="0"/>
              </a:spcAft>
              <a:buSzPts val="2200"/>
              <a:buChar char="×"/>
              <a:defRPr sz="2200"/>
            </a:lvl3pPr>
            <a:lvl4pPr marL="1828800" lvl="3" indent="-368300">
              <a:spcBef>
                <a:spcPts val="0"/>
              </a:spcBef>
              <a:spcAft>
                <a:spcPts val="0"/>
              </a:spcAft>
              <a:buSzPts val="2200"/>
              <a:buChar char="×"/>
              <a:defRPr sz="2200"/>
            </a:lvl4pPr>
            <a:lvl5pPr marL="2286000" lvl="4" indent="-368300">
              <a:spcBef>
                <a:spcPts val="0"/>
              </a:spcBef>
              <a:spcAft>
                <a:spcPts val="0"/>
              </a:spcAft>
              <a:buSzPts val="2200"/>
              <a:buChar char="×"/>
              <a:defRPr sz="2200"/>
            </a:lvl5pPr>
            <a:lvl6pPr marL="2743200" lvl="5" indent="-368300">
              <a:spcBef>
                <a:spcPts val="0"/>
              </a:spcBef>
              <a:spcAft>
                <a:spcPts val="0"/>
              </a:spcAft>
              <a:buSzPts val="2200"/>
              <a:buChar char="×"/>
              <a:defRPr sz="2200"/>
            </a:lvl6pPr>
            <a:lvl7pPr marL="3200400" lvl="6" indent="-368300">
              <a:spcBef>
                <a:spcPts val="0"/>
              </a:spcBef>
              <a:spcAft>
                <a:spcPts val="0"/>
              </a:spcAft>
              <a:buSzPts val="2200"/>
              <a:buChar char="×"/>
              <a:defRPr sz="2200"/>
            </a:lvl7pPr>
            <a:lvl8pPr marL="3657600" lvl="7" indent="-368300">
              <a:spcBef>
                <a:spcPts val="0"/>
              </a:spcBef>
              <a:spcAft>
                <a:spcPts val="0"/>
              </a:spcAft>
              <a:buSzPts val="2200"/>
              <a:buChar char="×"/>
              <a:defRPr sz="2200"/>
            </a:lvl8pPr>
            <a:lvl9pPr marL="4114800" lvl="8" indent="-368300">
              <a:spcBef>
                <a:spcPts val="0"/>
              </a:spcBef>
              <a:spcAft>
                <a:spcPts val="0"/>
              </a:spcAft>
              <a:buSzPts val="2200"/>
              <a:buChar char="×"/>
              <a:defRPr sz="22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0" name="Google Shape;40;p6"/>
          <p:cNvSpPr txBox="1">
            <a:spLocks noGrp="1"/>
          </p:cNvSpPr>
          <p:nvPr>
            <p:ph type="body" idx="2"/>
          </p:nvPr>
        </p:nvSpPr>
        <p:spPr>
          <a:xfrm>
            <a:off x="4674251" y="2066833"/>
            <a:ext cx="3396300" cy="355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68300">
              <a:spcBef>
                <a:spcPts val="600"/>
              </a:spcBef>
              <a:spcAft>
                <a:spcPts val="0"/>
              </a:spcAft>
              <a:buSzPts val="2200"/>
              <a:buChar char="×"/>
              <a:defRPr sz="2200"/>
            </a:lvl1pPr>
            <a:lvl2pPr marL="914400" lvl="1" indent="-368300">
              <a:spcBef>
                <a:spcPts val="0"/>
              </a:spcBef>
              <a:spcAft>
                <a:spcPts val="0"/>
              </a:spcAft>
              <a:buSzPts val="2200"/>
              <a:buChar char="×"/>
              <a:defRPr sz="2200"/>
            </a:lvl2pPr>
            <a:lvl3pPr marL="1371600" lvl="2" indent="-368300">
              <a:spcBef>
                <a:spcPts val="0"/>
              </a:spcBef>
              <a:spcAft>
                <a:spcPts val="0"/>
              </a:spcAft>
              <a:buSzPts val="2200"/>
              <a:buChar char="×"/>
              <a:defRPr sz="2200"/>
            </a:lvl3pPr>
            <a:lvl4pPr marL="1828800" lvl="3" indent="-368300">
              <a:spcBef>
                <a:spcPts val="0"/>
              </a:spcBef>
              <a:spcAft>
                <a:spcPts val="0"/>
              </a:spcAft>
              <a:buSzPts val="2200"/>
              <a:buChar char="×"/>
              <a:defRPr sz="2200"/>
            </a:lvl4pPr>
            <a:lvl5pPr marL="2286000" lvl="4" indent="-368300">
              <a:spcBef>
                <a:spcPts val="0"/>
              </a:spcBef>
              <a:spcAft>
                <a:spcPts val="0"/>
              </a:spcAft>
              <a:buSzPts val="2200"/>
              <a:buChar char="×"/>
              <a:defRPr sz="2200"/>
            </a:lvl5pPr>
            <a:lvl6pPr marL="2743200" lvl="5" indent="-368300">
              <a:spcBef>
                <a:spcPts val="0"/>
              </a:spcBef>
              <a:spcAft>
                <a:spcPts val="0"/>
              </a:spcAft>
              <a:buSzPts val="2200"/>
              <a:buChar char="×"/>
              <a:defRPr sz="2200"/>
            </a:lvl6pPr>
            <a:lvl7pPr marL="3200400" lvl="6" indent="-368300">
              <a:spcBef>
                <a:spcPts val="0"/>
              </a:spcBef>
              <a:spcAft>
                <a:spcPts val="0"/>
              </a:spcAft>
              <a:buSzPts val="2200"/>
              <a:buChar char="×"/>
              <a:defRPr sz="2200"/>
            </a:lvl7pPr>
            <a:lvl8pPr marL="3657600" lvl="7" indent="-368300">
              <a:spcBef>
                <a:spcPts val="0"/>
              </a:spcBef>
              <a:spcAft>
                <a:spcPts val="0"/>
              </a:spcAft>
              <a:buSzPts val="2200"/>
              <a:buChar char="×"/>
              <a:defRPr sz="2200"/>
            </a:lvl8pPr>
            <a:lvl9pPr marL="4114800" lvl="8" indent="-368300">
              <a:spcBef>
                <a:spcPts val="0"/>
              </a:spcBef>
              <a:spcAft>
                <a:spcPts val="0"/>
              </a:spcAft>
              <a:buSzPts val="2200"/>
              <a:buChar char="×"/>
              <a:defRPr sz="22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1" name="Google Shape;41;p6"/>
          <p:cNvSpPr txBox="1">
            <a:spLocks noGrp="1"/>
          </p:cNvSpPr>
          <p:nvPr>
            <p:ph type="sldNum" idx="12"/>
          </p:nvPr>
        </p:nvSpPr>
        <p:spPr>
          <a:xfrm>
            <a:off x="8556784" y="6333135"/>
            <a:ext cx="548700" cy="52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>
              <a:defRPr/>
            </a:pPr>
            <a:fld id="{2DAA3185-E72E-624F-AF9B-8682911FD273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45592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+ 3 columns">
  <p:cSld name="Title + 3 columns">
    <p:spTree>
      <p:nvGrpSpPr>
        <p:cNvPr id="1" name="Shape 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3" name="Google Shape;43;p7" descr="comic-01.png"/>
          <p:cNvPicPr preferRelativeResize="0"/>
          <p:nvPr/>
        </p:nvPicPr>
        <p:blipFill>
          <a:blip r:embed="rId2">
            <a:alphaModFix amt="20000"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44" name="Google Shape;44;p7"/>
          <p:cNvSpPr/>
          <p:nvPr/>
        </p:nvSpPr>
        <p:spPr>
          <a:xfrm>
            <a:off x="734600" y="1018001"/>
            <a:ext cx="7879000" cy="5580367"/>
          </a:xfrm>
          <a:custGeom>
            <a:avLst/>
            <a:gdLst/>
            <a:ahLst/>
            <a:cxnLst/>
            <a:rect l="l" t="t" r="r" b="b"/>
            <a:pathLst>
              <a:path w="315160" h="167411" extrusionOk="0">
                <a:moveTo>
                  <a:pt x="0" y="0"/>
                </a:moveTo>
                <a:lnTo>
                  <a:pt x="315160" y="10409"/>
                </a:lnTo>
                <a:lnTo>
                  <a:pt x="310823" y="159315"/>
                </a:lnTo>
                <a:lnTo>
                  <a:pt x="9252" y="167411"/>
                </a:lnTo>
                <a:close/>
              </a:path>
            </a:pathLst>
          </a:custGeom>
          <a:solidFill>
            <a:srgbClr val="001936">
              <a:alpha val="21920"/>
            </a:srgbClr>
          </a:solidFill>
          <a:ln>
            <a:noFill/>
          </a:ln>
        </p:spPr>
      </p:sp>
      <p:sp>
        <p:nvSpPr>
          <p:cNvPr id="45" name="Google Shape;45;p7"/>
          <p:cNvSpPr/>
          <p:nvPr/>
        </p:nvSpPr>
        <p:spPr>
          <a:xfrm>
            <a:off x="506000" y="713201"/>
            <a:ext cx="7879000" cy="5580367"/>
          </a:xfrm>
          <a:custGeom>
            <a:avLst/>
            <a:gdLst/>
            <a:ahLst/>
            <a:cxnLst/>
            <a:rect l="l" t="t" r="r" b="b"/>
            <a:pathLst>
              <a:path w="315160" h="167411" extrusionOk="0">
                <a:moveTo>
                  <a:pt x="0" y="0"/>
                </a:moveTo>
                <a:lnTo>
                  <a:pt x="315160" y="10409"/>
                </a:lnTo>
                <a:lnTo>
                  <a:pt x="310823" y="159315"/>
                </a:lnTo>
                <a:lnTo>
                  <a:pt x="9252" y="167411"/>
                </a:lnTo>
                <a:close/>
              </a:path>
            </a:pathLst>
          </a:custGeom>
          <a:solidFill>
            <a:srgbClr val="FFFFFF"/>
          </a:solidFill>
          <a:ln w="76200" cap="flat" cmpd="sng">
            <a:solidFill>
              <a:srgbClr val="000000"/>
            </a:solidFill>
            <a:prstDash val="solid"/>
            <a:miter lim="8000"/>
            <a:headEnd type="none" w="med" len="med"/>
            <a:tailEnd type="none" w="med" len="med"/>
          </a:ln>
        </p:spPr>
      </p:sp>
      <p:sp>
        <p:nvSpPr>
          <p:cNvPr id="46" name="Google Shape;46;p7"/>
          <p:cNvSpPr txBox="1">
            <a:spLocks noGrp="1"/>
          </p:cNvSpPr>
          <p:nvPr>
            <p:ph type="title"/>
          </p:nvPr>
        </p:nvSpPr>
        <p:spPr>
          <a:xfrm rot="161729">
            <a:off x="976261" y="1169209"/>
            <a:ext cx="7029878" cy="1013519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47" name="Google Shape;47;p7"/>
          <p:cNvSpPr txBox="1">
            <a:spLocks noGrp="1"/>
          </p:cNvSpPr>
          <p:nvPr>
            <p:ph type="body" idx="1"/>
          </p:nvPr>
        </p:nvSpPr>
        <p:spPr>
          <a:xfrm>
            <a:off x="902950" y="2074900"/>
            <a:ext cx="2295300" cy="376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42900" rtl="0">
              <a:spcBef>
                <a:spcPts val="600"/>
              </a:spcBef>
              <a:spcAft>
                <a:spcPts val="0"/>
              </a:spcAft>
              <a:buSzPts val="1800"/>
              <a:buChar char="×"/>
              <a:defRPr sz="1800"/>
            </a:lvl1pPr>
            <a:lvl2pPr marL="914400" lvl="1" indent="-342900" rtl="0">
              <a:spcBef>
                <a:spcPts val="0"/>
              </a:spcBef>
              <a:spcAft>
                <a:spcPts val="0"/>
              </a:spcAft>
              <a:buSzPts val="1800"/>
              <a:buChar char="×"/>
              <a:defRPr sz="1800"/>
            </a:lvl2pPr>
            <a:lvl3pPr marL="1371600" lvl="2" indent="-342900" rtl="0">
              <a:spcBef>
                <a:spcPts val="0"/>
              </a:spcBef>
              <a:spcAft>
                <a:spcPts val="0"/>
              </a:spcAft>
              <a:buSzPts val="1800"/>
              <a:buChar char="×"/>
              <a:defRPr sz="1800"/>
            </a:lvl3pPr>
            <a:lvl4pPr marL="1828800" lvl="3" indent="-342900" rtl="0">
              <a:spcBef>
                <a:spcPts val="0"/>
              </a:spcBef>
              <a:spcAft>
                <a:spcPts val="0"/>
              </a:spcAft>
              <a:buSzPts val="1800"/>
              <a:buChar char="×"/>
              <a:defRPr/>
            </a:lvl4pPr>
            <a:lvl5pPr marL="2286000" lvl="4" indent="-342900" rtl="0">
              <a:spcBef>
                <a:spcPts val="0"/>
              </a:spcBef>
              <a:spcAft>
                <a:spcPts val="0"/>
              </a:spcAft>
              <a:buSzPts val="1800"/>
              <a:buChar char="×"/>
              <a:defRPr/>
            </a:lvl5pPr>
            <a:lvl6pPr marL="2743200" lvl="5" indent="-342900" rtl="0">
              <a:spcBef>
                <a:spcPts val="0"/>
              </a:spcBef>
              <a:spcAft>
                <a:spcPts val="0"/>
              </a:spcAft>
              <a:buSzPts val="1800"/>
              <a:buChar char="×"/>
              <a:defRPr/>
            </a:lvl6pPr>
            <a:lvl7pPr marL="3200400" lvl="6" indent="-342900" rtl="0">
              <a:spcBef>
                <a:spcPts val="0"/>
              </a:spcBef>
              <a:spcAft>
                <a:spcPts val="0"/>
              </a:spcAft>
              <a:buSzPts val="1800"/>
              <a:buChar char="×"/>
              <a:defRPr/>
            </a:lvl7pPr>
            <a:lvl8pPr marL="3657600" lvl="7" indent="-342900" rtl="0">
              <a:spcBef>
                <a:spcPts val="0"/>
              </a:spcBef>
              <a:spcAft>
                <a:spcPts val="0"/>
              </a:spcAft>
              <a:buSzPts val="1800"/>
              <a:buChar char="×"/>
              <a:defRPr/>
            </a:lvl8pPr>
            <a:lvl9pPr marL="4114800" lvl="8" indent="-342900" rtl="0">
              <a:spcBef>
                <a:spcPts val="0"/>
              </a:spcBef>
              <a:spcAft>
                <a:spcPts val="0"/>
              </a:spcAft>
              <a:buSzPts val="1800"/>
              <a:buChar char="×"/>
              <a:defRPr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8" name="Google Shape;48;p7"/>
          <p:cNvSpPr txBox="1">
            <a:spLocks noGrp="1"/>
          </p:cNvSpPr>
          <p:nvPr>
            <p:ph type="body" idx="2"/>
          </p:nvPr>
        </p:nvSpPr>
        <p:spPr>
          <a:xfrm>
            <a:off x="3315993" y="2074900"/>
            <a:ext cx="2295300" cy="376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42900" rtl="0">
              <a:spcBef>
                <a:spcPts val="600"/>
              </a:spcBef>
              <a:spcAft>
                <a:spcPts val="0"/>
              </a:spcAft>
              <a:buSzPts val="1800"/>
              <a:buChar char="×"/>
              <a:defRPr sz="1800"/>
            </a:lvl1pPr>
            <a:lvl2pPr marL="914400" lvl="1" indent="-342900" rtl="0">
              <a:spcBef>
                <a:spcPts val="0"/>
              </a:spcBef>
              <a:spcAft>
                <a:spcPts val="0"/>
              </a:spcAft>
              <a:buSzPts val="1800"/>
              <a:buChar char="×"/>
              <a:defRPr sz="1800"/>
            </a:lvl2pPr>
            <a:lvl3pPr marL="1371600" lvl="2" indent="-342900" rtl="0">
              <a:spcBef>
                <a:spcPts val="0"/>
              </a:spcBef>
              <a:spcAft>
                <a:spcPts val="0"/>
              </a:spcAft>
              <a:buSzPts val="1800"/>
              <a:buChar char="×"/>
              <a:defRPr sz="1800"/>
            </a:lvl3pPr>
            <a:lvl4pPr marL="1828800" lvl="3" indent="-342900" rtl="0">
              <a:spcBef>
                <a:spcPts val="0"/>
              </a:spcBef>
              <a:spcAft>
                <a:spcPts val="0"/>
              </a:spcAft>
              <a:buSzPts val="1800"/>
              <a:buChar char="×"/>
              <a:defRPr/>
            </a:lvl4pPr>
            <a:lvl5pPr marL="2286000" lvl="4" indent="-342900" rtl="0">
              <a:spcBef>
                <a:spcPts val="0"/>
              </a:spcBef>
              <a:spcAft>
                <a:spcPts val="0"/>
              </a:spcAft>
              <a:buSzPts val="1800"/>
              <a:buChar char="×"/>
              <a:defRPr/>
            </a:lvl5pPr>
            <a:lvl6pPr marL="2743200" lvl="5" indent="-342900" rtl="0">
              <a:spcBef>
                <a:spcPts val="0"/>
              </a:spcBef>
              <a:spcAft>
                <a:spcPts val="0"/>
              </a:spcAft>
              <a:buSzPts val="1800"/>
              <a:buChar char="×"/>
              <a:defRPr/>
            </a:lvl6pPr>
            <a:lvl7pPr marL="3200400" lvl="6" indent="-342900" rtl="0">
              <a:spcBef>
                <a:spcPts val="0"/>
              </a:spcBef>
              <a:spcAft>
                <a:spcPts val="0"/>
              </a:spcAft>
              <a:buSzPts val="1800"/>
              <a:buChar char="×"/>
              <a:defRPr/>
            </a:lvl7pPr>
            <a:lvl8pPr marL="3657600" lvl="7" indent="-342900" rtl="0">
              <a:spcBef>
                <a:spcPts val="0"/>
              </a:spcBef>
              <a:spcAft>
                <a:spcPts val="0"/>
              </a:spcAft>
              <a:buSzPts val="1800"/>
              <a:buChar char="×"/>
              <a:defRPr/>
            </a:lvl8pPr>
            <a:lvl9pPr marL="4114800" lvl="8" indent="-342900" rtl="0">
              <a:spcBef>
                <a:spcPts val="0"/>
              </a:spcBef>
              <a:spcAft>
                <a:spcPts val="0"/>
              </a:spcAft>
              <a:buSzPts val="1800"/>
              <a:buChar char="×"/>
              <a:defRPr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9" name="Google Shape;49;p7"/>
          <p:cNvSpPr txBox="1">
            <a:spLocks noGrp="1"/>
          </p:cNvSpPr>
          <p:nvPr>
            <p:ph type="body" idx="3"/>
          </p:nvPr>
        </p:nvSpPr>
        <p:spPr>
          <a:xfrm>
            <a:off x="5729035" y="2074900"/>
            <a:ext cx="2295300" cy="376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42900" rtl="0">
              <a:spcBef>
                <a:spcPts val="600"/>
              </a:spcBef>
              <a:spcAft>
                <a:spcPts val="0"/>
              </a:spcAft>
              <a:buSzPts val="1800"/>
              <a:buChar char="×"/>
              <a:defRPr sz="1800"/>
            </a:lvl1pPr>
            <a:lvl2pPr marL="914400" lvl="1" indent="-342900" rtl="0">
              <a:spcBef>
                <a:spcPts val="0"/>
              </a:spcBef>
              <a:spcAft>
                <a:spcPts val="0"/>
              </a:spcAft>
              <a:buSzPts val="1800"/>
              <a:buChar char="×"/>
              <a:defRPr sz="1800"/>
            </a:lvl2pPr>
            <a:lvl3pPr marL="1371600" lvl="2" indent="-342900" rtl="0">
              <a:spcBef>
                <a:spcPts val="0"/>
              </a:spcBef>
              <a:spcAft>
                <a:spcPts val="0"/>
              </a:spcAft>
              <a:buSzPts val="1800"/>
              <a:buChar char="×"/>
              <a:defRPr sz="1800"/>
            </a:lvl3pPr>
            <a:lvl4pPr marL="1828800" lvl="3" indent="-342900" rtl="0">
              <a:spcBef>
                <a:spcPts val="0"/>
              </a:spcBef>
              <a:spcAft>
                <a:spcPts val="0"/>
              </a:spcAft>
              <a:buSzPts val="1800"/>
              <a:buChar char="×"/>
              <a:defRPr/>
            </a:lvl4pPr>
            <a:lvl5pPr marL="2286000" lvl="4" indent="-342900" rtl="0">
              <a:spcBef>
                <a:spcPts val="0"/>
              </a:spcBef>
              <a:spcAft>
                <a:spcPts val="0"/>
              </a:spcAft>
              <a:buSzPts val="1800"/>
              <a:buChar char="×"/>
              <a:defRPr/>
            </a:lvl5pPr>
            <a:lvl6pPr marL="2743200" lvl="5" indent="-342900" rtl="0">
              <a:spcBef>
                <a:spcPts val="0"/>
              </a:spcBef>
              <a:spcAft>
                <a:spcPts val="0"/>
              </a:spcAft>
              <a:buSzPts val="1800"/>
              <a:buChar char="×"/>
              <a:defRPr/>
            </a:lvl6pPr>
            <a:lvl7pPr marL="3200400" lvl="6" indent="-342900" rtl="0">
              <a:spcBef>
                <a:spcPts val="0"/>
              </a:spcBef>
              <a:spcAft>
                <a:spcPts val="0"/>
              </a:spcAft>
              <a:buSzPts val="1800"/>
              <a:buChar char="×"/>
              <a:defRPr/>
            </a:lvl7pPr>
            <a:lvl8pPr marL="3657600" lvl="7" indent="-342900" rtl="0">
              <a:spcBef>
                <a:spcPts val="0"/>
              </a:spcBef>
              <a:spcAft>
                <a:spcPts val="0"/>
              </a:spcAft>
              <a:buSzPts val="1800"/>
              <a:buChar char="×"/>
              <a:defRPr/>
            </a:lvl8pPr>
            <a:lvl9pPr marL="4114800" lvl="8" indent="-342900" rtl="0">
              <a:spcBef>
                <a:spcPts val="0"/>
              </a:spcBef>
              <a:spcAft>
                <a:spcPts val="0"/>
              </a:spcAft>
              <a:buSzPts val="1800"/>
              <a:buChar char="×"/>
              <a:defRPr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0" name="Google Shape;50;p7"/>
          <p:cNvSpPr txBox="1">
            <a:spLocks noGrp="1"/>
          </p:cNvSpPr>
          <p:nvPr>
            <p:ph type="sldNum" idx="12"/>
          </p:nvPr>
        </p:nvSpPr>
        <p:spPr>
          <a:xfrm>
            <a:off x="8556784" y="6333135"/>
            <a:ext cx="548700" cy="52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>
              <a:defRPr/>
            </a:pPr>
            <a:fld id="{2DAA3185-E72E-624F-AF9B-8682911FD273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62923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 only">
    <p:spTree>
      <p:nvGrpSpPr>
        <p:cNvPr id="1" name="Shape 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2" name="Google Shape;52;p8" descr="comic-01.png"/>
          <p:cNvPicPr preferRelativeResize="0"/>
          <p:nvPr/>
        </p:nvPicPr>
        <p:blipFill>
          <a:blip r:embed="rId2">
            <a:alphaModFix amt="20000"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53" name="Google Shape;53;p8"/>
          <p:cNvSpPr/>
          <p:nvPr/>
        </p:nvSpPr>
        <p:spPr>
          <a:xfrm>
            <a:off x="734600" y="1018001"/>
            <a:ext cx="7879000" cy="5580367"/>
          </a:xfrm>
          <a:custGeom>
            <a:avLst/>
            <a:gdLst/>
            <a:ahLst/>
            <a:cxnLst/>
            <a:rect l="l" t="t" r="r" b="b"/>
            <a:pathLst>
              <a:path w="315160" h="167411" extrusionOk="0">
                <a:moveTo>
                  <a:pt x="0" y="0"/>
                </a:moveTo>
                <a:lnTo>
                  <a:pt x="315160" y="10409"/>
                </a:lnTo>
                <a:lnTo>
                  <a:pt x="310823" y="159315"/>
                </a:lnTo>
                <a:lnTo>
                  <a:pt x="9252" y="167411"/>
                </a:lnTo>
                <a:close/>
              </a:path>
            </a:pathLst>
          </a:custGeom>
          <a:solidFill>
            <a:srgbClr val="001936">
              <a:alpha val="21920"/>
            </a:srgbClr>
          </a:solidFill>
          <a:ln>
            <a:noFill/>
          </a:ln>
        </p:spPr>
      </p:sp>
      <p:sp>
        <p:nvSpPr>
          <p:cNvPr id="54" name="Google Shape;54;p8"/>
          <p:cNvSpPr/>
          <p:nvPr/>
        </p:nvSpPr>
        <p:spPr>
          <a:xfrm>
            <a:off x="506000" y="713201"/>
            <a:ext cx="7879000" cy="5580367"/>
          </a:xfrm>
          <a:custGeom>
            <a:avLst/>
            <a:gdLst/>
            <a:ahLst/>
            <a:cxnLst/>
            <a:rect l="l" t="t" r="r" b="b"/>
            <a:pathLst>
              <a:path w="315160" h="167411" extrusionOk="0">
                <a:moveTo>
                  <a:pt x="0" y="0"/>
                </a:moveTo>
                <a:lnTo>
                  <a:pt x="315160" y="10409"/>
                </a:lnTo>
                <a:lnTo>
                  <a:pt x="310823" y="159315"/>
                </a:lnTo>
                <a:lnTo>
                  <a:pt x="9252" y="167411"/>
                </a:lnTo>
                <a:close/>
              </a:path>
            </a:pathLst>
          </a:custGeom>
          <a:solidFill>
            <a:srgbClr val="FFFFFF"/>
          </a:solidFill>
          <a:ln w="76200" cap="flat" cmpd="sng">
            <a:solidFill>
              <a:srgbClr val="000000"/>
            </a:solidFill>
            <a:prstDash val="solid"/>
            <a:miter lim="8000"/>
            <a:headEnd type="none" w="med" len="med"/>
            <a:tailEnd type="none" w="med" len="med"/>
          </a:ln>
        </p:spPr>
      </p:sp>
      <p:sp>
        <p:nvSpPr>
          <p:cNvPr id="55" name="Google Shape;55;p8"/>
          <p:cNvSpPr txBox="1">
            <a:spLocks noGrp="1"/>
          </p:cNvSpPr>
          <p:nvPr>
            <p:ph type="title"/>
          </p:nvPr>
        </p:nvSpPr>
        <p:spPr>
          <a:xfrm rot="161729">
            <a:off x="976261" y="1169209"/>
            <a:ext cx="7029878" cy="1013519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56" name="Google Shape;56;p8"/>
          <p:cNvSpPr txBox="1">
            <a:spLocks noGrp="1"/>
          </p:cNvSpPr>
          <p:nvPr>
            <p:ph type="sldNum" idx="12"/>
          </p:nvPr>
        </p:nvSpPr>
        <p:spPr>
          <a:xfrm>
            <a:off x="8556784" y="6333135"/>
            <a:ext cx="548700" cy="52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>
              <a:defRPr/>
            </a:pPr>
            <a:fld id="{2DAA3185-E72E-624F-AF9B-8682911FD273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12537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">
    <p:spTree>
      <p:nvGrpSpPr>
        <p:cNvPr id="1" name="Shape 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8" name="Google Shape;58;p9" descr="comic-01.png"/>
          <p:cNvPicPr preferRelativeResize="0"/>
          <p:nvPr/>
        </p:nvPicPr>
        <p:blipFill>
          <a:blip r:embed="rId2">
            <a:alphaModFix amt="20000"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59" name="Google Shape;59;p9"/>
          <p:cNvSpPr/>
          <p:nvPr/>
        </p:nvSpPr>
        <p:spPr>
          <a:xfrm>
            <a:off x="734600" y="1018001"/>
            <a:ext cx="7879000" cy="5580367"/>
          </a:xfrm>
          <a:custGeom>
            <a:avLst/>
            <a:gdLst/>
            <a:ahLst/>
            <a:cxnLst/>
            <a:rect l="l" t="t" r="r" b="b"/>
            <a:pathLst>
              <a:path w="315160" h="167411" extrusionOk="0">
                <a:moveTo>
                  <a:pt x="0" y="0"/>
                </a:moveTo>
                <a:lnTo>
                  <a:pt x="315160" y="10409"/>
                </a:lnTo>
                <a:lnTo>
                  <a:pt x="310823" y="159315"/>
                </a:lnTo>
                <a:lnTo>
                  <a:pt x="9252" y="167411"/>
                </a:lnTo>
                <a:close/>
              </a:path>
            </a:pathLst>
          </a:custGeom>
          <a:solidFill>
            <a:srgbClr val="001936">
              <a:alpha val="21920"/>
            </a:srgbClr>
          </a:solidFill>
          <a:ln>
            <a:noFill/>
          </a:ln>
        </p:spPr>
      </p:sp>
      <p:sp>
        <p:nvSpPr>
          <p:cNvPr id="60" name="Google Shape;60;p9"/>
          <p:cNvSpPr/>
          <p:nvPr/>
        </p:nvSpPr>
        <p:spPr>
          <a:xfrm>
            <a:off x="506000" y="713201"/>
            <a:ext cx="7879000" cy="5580367"/>
          </a:xfrm>
          <a:custGeom>
            <a:avLst/>
            <a:gdLst/>
            <a:ahLst/>
            <a:cxnLst/>
            <a:rect l="l" t="t" r="r" b="b"/>
            <a:pathLst>
              <a:path w="315160" h="167411" extrusionOk="0">
                <a:moveTo>
                  <a:pt x="0" y="0"/>
                </a:moveTo>
                <a:lnTo>
                  <a:pt x="315160" y="10409"/>
                </a:lnTo>
                <a:lnTo>
                  <a:pt x="310823" y="159315"/>
                </a:lnTo>
                <a:lnTo>
                  <a:pt x="9252" y="167411"/>
                </a:lnTo>
                <a:close/>
              </a:path>
            </a:pathLst>
          </a:custGeom>
          <a:solidFill>
            <a:srgbClr val="FFFFFF"/>
          </a:solidFill>
          <a:ln w="76200" cap="flat" cmpd="sng">
            <a:solidFill>
              <a:srgbClr val="000000"/>
            </a:solidFill>
            <a:prstDash val="solid"/>
            <a:miter lim="8000"/>
            <a:headEnd type="none" w="med" len="med"/>
            <a:tailEnd type="none" w="med" len="med"/>
          </a:ln>
        </p:spPr>
      </p:sp>
      <p:sp>
        <p:nvSpPr>
          <p:cNvPr id="61" name="Google Shape;61;p9"/>
          <p:cNvSpPr txBox="1">
            <a:spLocks noGrp="1"/>
          </p:cNvSpPr>
          <p:nvPr>
            <p:ph type="body" idx="1"/>
          </p:nvPr>
        </p:nvSpPr>
        <p:spPr>
          <a:xfrm rot="-120953">
            <a:off x="457217" y="5366976"/>
            <a:ext cx="8229893" cy="692829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28600" algn="ctr">
              <a:spcBef>
                <a:spcPts val="360"/>
              </a:spcBef>
              <a:spcAft>
                <a:spcPts val="0"/>
              </a:spcAft>
              <a:buSzPts val="1400"/>
              <a:buNone/>
              <a:defRPr sz="14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2" name="Google Shape;62;p9"/>
          <p:cNvSpPr txBox="1">
            <a:spLocks noGrp="1"/>
          </p:cNvSpPr>
          <p:nvPr>
            <p:ph type="sldNum" idx="12"/>
          </p:nvPr>
        </p:nvSpPr>
        <p:spPr>
          <a:xfrm>
            <a:off x="8556784" y="6333135"/>
            <a:ext cx="548700" cy="52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>
              <a:defRPr/>
            </a:pPr>
            <a:fld id="{2DAA3185-E72E-624F-AF9B-8682911FD273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6129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710DF60-CF3B-D04D-93F5-C9339929DD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463C7A-35CA-D046-A9EF-FB34022247DA}" type="datetimeFigureOut">
              <a:rPr lang="en-GB"/>
              <a:pPr>
                <a:defRPr/>
              </a:pPr>
              <a:t>02/07/2020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F810F0-2576-074E-B816-36DC994714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3B220C-293C-B548-8629-54B165289A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35B1EF-9E19-BD44-8A34-5FE296733CC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42466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A7EB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 rot="161729">
            <a:off x="976261" y="1169209"/>
            <a:ext cx="7029878" cy="101351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Bangers"/>
              <a:buNone/>
              <a:defRPr sz="3000">
                <a:solidFill>
                  <a:schemeClr val="dk1"/>
                </a:solidFill>
                <a:latin typeface="Bangers"/>
                <a:ea typeface="Bangers"/>
                <a:cs typeface="Bangers"/>
                <a:sym typeface="Bangers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Bangers"/>
              <a:buNone/>
              <a:defRPr sz="3000">
                <a:solidFill>
                  <a:schemeClr val="dk1"/>
                </a:solidFill>
                <a:latin typeface="Bangers"/>
                <a:ea typeface="Bangers"/>
                <a:cs typeface="Bangers"/>
                <a:sym typeface="Bangers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Bangers"/>
              <a:buNone/>
              <a:defRPr sz="3000">
                <a:solidFill>
                  <a:schemeClr val="dk1"/>
                </a:solidFill>
                <a:latin typeface="Bangers"/>
                <a:ea typeface="Bangers"/>
                <a:cs typeface="Bangers"/>
                <a:sym typeface="Bangers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Bangers"/>
              <a:buNone/>
              <a:defRPr sz="3000">
                <a:solidFill>
                  <a:schemeClr val="dk1"/>
                </a:solidFill>
                <a:latin typeface="Bangers"/>
                <a:ea typeface="Bangers"/>
                <a:cs typeface="Bangers"/>
                <a:sym typeface="Bangers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Bangers"/>
              <a:buNone/>
              <a:defRPr sz="3000">
                <a:solidFill>
                  <a:schemeClr val="dk1"/>
                </a:solidFill>
                <a:latin typeface="Bangers"/>
                <a:ea typeface="Bangers"/>
                <a:cs typeface="Bangers"/>
                <a:sym typeface="Bangers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Bangers"/>
              <a:buNone/>
              <a:defRPr sz="3000">
                <a:solidFill>
                  <a:schemeClr val="dk1"/>
                </a:solidFill>
                <a:latin typeface="Bangers"/>
                <a:ea typeface="Bangers"/>
                <a:cs typeface="Bangers"/>
                <a:sym typeface="Bangers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Bangers"/>
              <a:buNone/>
              <a:defRPr sz="3000">
                <a:solidFill>
                  <a:schemeClr val="dk1"/>
                </a:solidFill>
                <a:latin typeface="Bangers"/>
                <a:ea typeface="Bangers"/>
                <a:cs typeface="Bangers"/>
                <a:sym typeface="Bangers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Bangers"/>
              <a:buNone/>
              <a:defRPr sz="3000">
                <a:solidFill>
                  <a:schemeClr val="dk1"/>
                </a:solidFill>
                <a:latin typeface="Bangers"/>
                <a:ea typeface="Bangers"/>
                <a:cs typeface="Bangers"/>
                <a:sym typeface="Bangers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Bangers"/>
              <a:buNone/>
              <a:defRPr sz="3000">
                <a:solidFill>
                  <a:schemeClr val="dk1"/>
                </a:solidFill>
                <a:latin typeface="Bangers"/>
                <a:ea typeface="Bangers"/>
                <a:cs typeface="Bangers"/>
                <a:sym typeface="Bangers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1052050" y="2061256"/>
            <a:ext cx="7710900" cy="440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41910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Sniglet"/>
              <a:buChar char="×"/>
              <a:defRPr sz="3000">
                <a:solidFill>
                  <a:schemeClr val="dk1"/>
                </a:solidFill>
                <a:latin typeface="Sniglet"/>
                <a:ea typeface="Sniglet"/>
                <a:cs typeface="Sniglet"/>
                <a:sym typeface="Sniglet"/>
              </a:defRPr>
            </a:lvl1pPr>
            <a:lvl2pPr marL="914400" lvl="1" indent="-3810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Sniglet"/>
              <a:buChar char="×"/>
              <a:defRPr sz="2400">
                <a:solidFill>
                  <a:schemeClr val="dk1"/>
                </a:solidFill>
                <a:latin typeface="Sniglet"/>
                <a:ea typeface="Sniglet"/>
                <a:cs typeface="Sniglet"/>
                <a:sym typeface="Sniglet"/>
              </a:defRPr>
            </a:lvl2pPr>
            <a:lvl3pPr marL="1371600" lvl="2" indent="-3810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Sniglet"/>
              <a:buChar char="×"/>
              <a:defRPr sz="2400">
                <a:solidFill>
                  <a:schemeClr val="dk1"/>
                </a:solidFill>
                <a:latin typeface="Sniglet"/>
                <a:ea typeface="Sniglet"/>
                <a:cs typeface="Sniglet"/>
                <a:sym typeface="Sniglet"/>
              </a:defRPr>
            </a:lvl3pPr>
            <a:lvl4pPr marL="1828800" lvl="3" indent="-3429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Sniglet"/>
              <a:buChar char="×"/>
              <a:defRPr sz="1800">
                <a:solidFill>
                  <a:schemeClr val="dk1"/>
                </a:solidFill>
                <a:latin typeface="Sniglet"/>
                <a:ea typeface="Sniglet"/>
                <a:cs typeface="Sniglet"/>
                <a:sym typeface="Sniglet"/>
              </a:defRPr>
            </a:lvl4pPr>
            <a:lvl5pPr marL="2286000" lvl="4" indent="-3429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Sniglet"/>
              <a:buChar char="×"/>
              <a:defRPr sz="1800">
                <a:solidFill>
                  <a:schemeClr val="dk1"/>
                </a:solidFill>
                <a:latin typeface="Sniglet"/>
                <a:ea typeface="Sniglet"/>
                <a:cs typeface="Sniglet"/>
                <a:sym typeface="Sniglet"/>
              </a:defRPr>
            </a:lvl5pPr>
            <a:lvl6pPr marL="2743200" lvl="5" indent="-3429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Sniglet"/>
              <a:buChar char="×"/>
              <a:defRPr sz="1800">
                <a:solidFill>
                  <a:schemeClr val="dk1"/>
                </a:solidFill>
                <a:latin typeface="Sniglet"/>
                <a:ea typeface="Sniglet"/>
                <a:cs typeface="Sniglet"/>
                <a:sym typeface="Sniglet"/>
              </a:defRPr>
            </a:lvl6pPr>
            <a:lvl7pPr marL="3200400" lvl="6" indent="-3429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Sniglet"/>
              <a:buChar char="×"/>
              <a:defRPr sz="1800">
                <a:solidFill>
                  <a:schemeClr val="dk1"/>
                </a:solidFill>
                <a:latin typeface="Sniglet"/>
                <a:ea typeface="Sniglet"/>
                <a:cs typeface="Sniglet"/>
                <a:sym typeface="Sniglet"/>
              </a:defRPr>
            </a:lvl7pPr>
            <a:lvl8pPr marL="3657600" lvl="7" indent="-3429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Sniglet"/>
              <a:buChar char="×"/>
              <a:defRPr sz="1800">
                <a:solidFill>
                  <a:schemeClr val="dk1"/>
                </a:solidFill>
                <a:latin typeface="Sniglet"/>
                <a:ea typeface="Sniglet"/>
                <a:cs typeface="Sniglet"/>
                <a:sym typeface="Sniglet"/>
              </a:defRPr>
            </a:lvl8pPr>
            <a:lvl9pPr marL="4114800" lvl="8" indent="-3429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Sniglet"/>
              <a:buChar char="×"/>
              <a:defRPr sz="1800">
                <a:solidFill>
                  <a:schemeClr val="dk1"/>
                </a:solidFill>
                <a:latin typeface="Sniglet"/>
                <a:ea typeface="Sniglet"/>
                <a:cs typeface="Sniglet"/>
                <a:sym typeface="Sniglet"/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sldNum" idx="12"/>
          </p:nvPr>
        </p:nvSpPr>
        <p:spPr>
          <a:xfrm>
            <a:off x="8556784" y="6333135"/>
            <a:ext cx="548700" cy="52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r">
              <a:buNone/>
              <a:defRPr sz="1200">
                <a:solidFill>
                  <a:srgbClr val="FFFFFF"/>
                </a:solidFill>
                <a:latin typeface="Bangers"/>
                <a:ea typeface="Bangers"/>
                <a:cs typeface="Bangers"/>
                <a:sym typeface="Bangers"/>
              </a:defRPr>
            </a:lvl1pPr>
            <a:lvl2pPr lvl="1" algn="r">
              <a:buNone/>
              <a:defRPr sz="1200">
                <a:solidFill>
                  <a:srgbClr val="FFFFFF"/>
                </a:solidFill>
                <a:latin typeface="Bangers"/>
                <a:ea typeface="Bangers"/>
                <a:cs typeface="Bangers"/>
                <a:sym typeface="Bangers"/>
              </a:defRPr>
            </a:lvl2pPr>
            <a:lvl3pPr lvl="2" algn="r">
              <a:buNone/>
              <a:defRPr sz="1200">
                <a:solidFill>
                  <a:srgbClr val="FFFFFF"/>
                </a:solidFill>
                <a:latin typeface="Bangers"/>
                <a:ea typeface="Bangers"/>
                <a:cs typeface="Bangers"/>
                <a:sym typeface="Bangers"/>
              </a:defRPr>
            </a:lvl3pPr>
            <a:lvl4pPr lvl="3" algn="r">
              <a:buNone/>
              <a:defRPr sz="1200">
                <a:solidFill>
                  <a:srgbClr val="FFFFFF"/>
                </a:solidFill>
                <a:latin typeface="Bangers"/>
                <a:ea typeface="Bangers"/>
                <a:cs typeface="Bangers"/>
                <a:sym typeface="Bangers"/>
              </a:defRPr>
            </a:lvl4pPr>
            <a:lvl5pPr lvl="4" algn="r">
              <a:buNone/>
              <a:defRPr sz="1200">
                <a:solidFill>
                  <a:srgbClr val="FFFFFF"/>
                </a:solidFill>
                <a:latin typeface="Bangers"/>
                <a:ea typeface="Bangers"/>
                <a:cs typeface="Bangers"/>
                <a:sym typeface="Bangers"/>
              </a:defRPr>
            </a:lvl5pPr>
            <a:lvl6pPr lvl="5" algn="r">
              <a:buNone/>
              <a:defRPr sz="1200">
                <a:solidFill>
                  <a:srgbClr val="FFFFFF"/>
                </a:solidFill>
                <a:latin typeface="Bangers"/>
                <a:ea typeface="Bangers"/>
                <a:cs typeface="Bangers"/>
                <a:sym typeface="Bangers"/>
              </a:defRPr>
            </a:lvl6pPr>
            <a:lvl7pPr lvl="6" algn="r">
              <a:buNone/>
              <a:defRPr sz="1200">
                <a:solidFill>
                  <a:srgbClr val="FFFFFF"/>
                </a:solidFill>
                <a:latin typeface="Bangers"/>
                <a:ea typeface="Bangers"/>
                <a:cs typeface="Bangers"/>
                <a:sym typeface="Bangers"/>
              </a:defRPr>
            </a:lvl7pPr>
            <a:lvl8pPr lvl="7" algn="r">
              <a:buNone/>
              <a:defRPr sz="1200">
                <a:solidFill>
                  <a:srgbClr val="FFFFFF"/>
                </a:solidFill>
                <a:latin typeface="Bangers"/>
                <a:ea typeface="Bangers"/>
                <a:cs typeface="Bangers"/>
                <a:sym typeface="Bangers"/>
              </a:defRPr>
            </a:lvl8pPr>
            <a:lvl9pPr lvl="8" algn="r">
              <a:buNone/>
              <a:defRPr sz="1200">
                <a:solidFill>
                  <a:srgbClr val="FFFFFF"/>
                </a:solidFill>
                <a:latin typeface="Bangers"/>
                <a:ea typeface="Bangers"/>
                <a:cs typeface="Bangers"/>
                <a:sym typeface="Bangers"/>
              </a:defRPr>
            </a:lvl9pPr>
          </a:lstStyle>
          <a:p>
            <a:pPr>
              <a:defRPr/>
            </a:pPr>
            <a:fld id="{2DAA3185-E72E-624F-AF9B-8682911FD273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0236688"/>
      </p:ext>
    </p:extLst>
  </p:cSld>
  <p:clrMap bg1="lt1" tx1="dk1" bg2="dk2" tx2="lt2" accent1="accent1" accent2="accent2" accent3="accent3" accent4="accent4" accent5="accent5" accent6="accent6" hlink="hlink" folHlink="folHlink"/>
  <p:sldLayoutIdLst>
    <p:sldLayoutId id="2147483673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2" r:id="rId7"/>
  </p:sldLayoutIdLst>
  <p:transition>
    <p:fade thruBlk="1"/>
  </p:transition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random.org" TargetMode="Externa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773C8EC9-50F7-4F42-99BC-40FAA45C415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87486" y="2767613"/>
            <a:ext cx="4703785" cy="1159800"/>
          </a:xfrm>
        </p:spPr>
        <p:txBody>
          <a:bodyPr/>
          <a:lstStyle/>
          <a:p>
            <a:r>
              <a:rPr lang="en-US" sz="6750" dirty="0" err="1"/>
              <a:t>Uned</a:t>
            </a:r>
            <a:r>
              <a:rPr lang="en-US" sz="6750" dirty="0"/>
              <a:t> 5</a:t>
            </a:r>
            <a:br>
              <a:rPr lang="en-US" sz="6750" dirty="0"/>
            </a:br>
            <a:r>
              <a:rPr lang="en-US" sz="6750" dirty="0">
                <a:solidFill>
                  <a:schemeClr val="accent6">
                    <a:lumMod val="75000"/>
                  </a:schemeClr>
                </a:solidFill>
              </a:rPr>
              <a:t>CANOLRADD</a:t>
            </a:r>
            <a:br>
              <a:rPr lang="en-US" dirty="0">
                <a:solidFill>
                  <a:schemeClr val="accent6">
                    <a:lumMod val="75000"/>
                  </a:schemeClr>
                </a:solidFill>
              </a:rPr>
            </a:br>
            <a:r>
              <a:rPr lang="en-US" sz="4500" dirty="0" err="1"/>
              <a:t>Cymraeg</a:t>
            </a:r>
            <a:r>
              <a:rPr lang="en-US" sz="4500" dirty="0"/>
              <a:t> </a:t>
            </a:r>
            <a:r>
              <a:rPr lang="en-US" sz="4500" dirty="0" err="1"/>
              <a:t>i</a:t>
            </a:r>
            <a:r>
              <a:rPr lang="en-US" sz="4500" dirty="0"/>
              <a:t> Staff</a:t>
            </a:r>
          </a:p>
        </p:txBody>
      </p:sp>
    </p:spTree>
    <p:extLst>
      <p:ext uri="{BB962C8B-B14F-4D97-AF65-F5344CB8AC3E}">
        <p14:creationId xmlns:p14="http://schemas.microsoft.com/office/powerpoint/2010/main" val="412534083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47015EAB-5544-2543-9DA5-FB6156801158}"/>
              </a:ext>
            </a:extLst>
          </p:cNvPr>
          <p:cNvSpPr/>
          <p:nvPr/>
        </p:nvSpPr>
        <p:spPr>
          <a:xfrm>
            <a:off x="971550" y="908050"/>
            <a:ext cx="7200900" cy="5086350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D14C6E8-4215-2541-882E-8C7C55F42485}"/>
              </a:ext>
            </a:extLst>
          </p:cNvPr>
          <p:cNvSpPr/>
          <p:nvPr/>
        </p:nvSpPr>
        <p:spPr>
          <a:xfrm>
            <a:off x="1908175" y="476250"/>
            <a:ext cx="5327650" cy="865188"/>
          </a:xfrm>
          <a:prstGeom prst="rect">
            <a:avLst/>
          </a:prstGeom>
          <a:solidFill>
            <a:schemeClr val="accent1">
              <a:lumMod val="75000"/>
            </a:schemeClr>
          </a:solidFill>
          <a:ln w="190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7C18D9-25C1-9E45-8207-29C4ABCEAF0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08175" y="401638"/>
            <a:ext cx="5327650" cy="1298575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4000" dirty="0" err="1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Croeso</a:t>
            </a:r>
            <a:br>
              <a:rPr lang="en-GB" dirty="0">
                <a:solidFill>
                  <a:schemeClr val="tx2">
                    <a:satMod val="130000"/>
                  </a:schemeClr>
                </a:solidFill>
              </a:rPr>
            </a:br>
            <a:endParaRPr lang="en-GB" sz="32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15364" name="Subtitle 2">
            <a:extLst>
              <a:ext uri="{FF2B5EF4-FFF2-40B4-BE49-F238E27FC236}">
                <a16:creationId xmlns:a16="http://schemas.microsoft.com/office/drawing/2014/main" id="{96C971A2-5AD4-E94A-ACCE-98AFBB4C59A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71550" y="1871663"/>
            <a:ext cx="7200900" cy="4005262"/>
          </a:xfrm>
        </p:spPr>
        <p:txBody>
          <a:bodyPr/>
          <a:lstStyle/>
          <a:p>
            <a:pPr eaLnBrk="1" hangingPunct="1">
              <a:buFont typeface="Wingdings 2" pitchFamily="2" charset="2"/>
              <a:buNone/>
            </a:pPr>
            <a:r>
              <a:rPr lang="en-GB" altLang="en-US" sz="3000" b="1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Amcanion</a:t>
            </a:r>
            <a:r>
              <a:rPr lang="en-GB" altLang="en-US" sz="3000" b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:</a:t>
            </a:r>
            <a:endParaRPr lang="en-GB" altLang="en-US" sz="30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eaLnBrk="1" hangingPunct="1">
              <a:buFont typeface="Wingdings 2" pitchFamily="2" charset="2"/>
              <a:buNone/>
            </a:pPr>
            <a:r>
              <a:rPr lang="en-GB" altLang="en-US" sz="3000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Erbyn</a:t>
            </a:r>
            <a:r>
              <a:rPr lang="en-GB" altLang="en-US" sz="30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altLang="en-US" sz="3000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diwedd</a:t>
            </a:r>
            <a:r>
              <a:rPr lang="en-GB" altLang="en-US" sz="30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altLang="en-US" sz="3000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yr</a:t>
            </a:r>
            <a:r>
              <a:rPr lang="en-GB" altLang="en-US" sz="30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altLang="en-US" sz="3000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uned</a:t>
            </a:r>
            <a:r>
              <a:rPr lang="en-GB" altLang="en-US" sz="30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altLang="en-US" sz="3000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byddwch</a:t>
            </a:r>
            <a:r>
              <a:rPr lang="en-GB" altLang="en-US" sz="30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chi </a:t>
            </a:r>
            <a:r>
              <a:rPr lang="en-GB" altLang="en-US" sz="3000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wedi</a:t>
            </a:r>
            <a:r>
              <a:rPr lang="en-GB" altLang="en-US" sz="30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:</a:t>
            </a:r>
          </a:p>
          <a:p>
            <a:pPr eaLnBrk="1" hangingPunct="1"/>
            <a:r>
              <a:rPr lang="en-GB" sz="3000" b="1" dirty="0">
                <a:solidFill>
                  <a:srgbClr val="0070C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3000" b="1" dirty="0" err="1">
                <a:solidFill>
                  <a:srgbClr val="0070C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Adolygu</a:t>
            </a:r>
            <a:r>
              <a:rPr lang="en-GB" sz="3000" b="1" dirty="0">
                <a:solidFill>
                  <a:srgbClr val="0070C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3000" b="1" dirty="0" err="1">
                <a:solidFill>
                  <a:srgbClr val="0070C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Unedau</a:t>
            </a:r>
            <a:r>
              <a:rPr lang="en-GB" sz="3000" b="1" dirty="0">
                <a:solidFill>
                  <a:srgbClr val="0070C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1-4</a:t>
            </a:r>
          </a:p>
          <a:p>
            <a:r>
              <a:rPr lang="en-GB" altLang="en-US" sz="3000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yn</a:t>
            </a:r>
            <a:r>
              <a:rPr lang="en-GB" altLang="en-US" sz="30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altLang="en-US" sz="3000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gywir</a:t>
            </a:r>
            <a:r>
              <a:rPr lang="en-GB" altLang="en-US" sz="30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altLang="en-US" sz="3000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gyda</a:t>
            </a:r>
            <a:r>
              <a:rPr lang="en-GB" altLang="en-US" sz="30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</a:p>
          <a:p>
            <a:r>
              <a:rPr lang="en-GB" altLang="en-US" sz="3000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chymorth</a:t>
            </a:r>
            <a:r>
              <a:rPr lang="en-GB" altLang="en-US" sz="30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y </a:t>
            </a:r>
            <a:r>
              <a:rPr lang="en-GB" altLang="en-US" sz="3000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tiwtor</a:t>
            </a:r>
            <a:r>
              <a:rPr lang="en-GB" altLang="en-US" sz="30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.</a:t>
            </a:r>
          </a:p>
          <a:p>
            <a:pPr eaLnBrk="1" hangingPunct="1">
              <a:buFont typeface="Wingdings 2" pitchFamily="2" charset="2"/>
              <a:buNone/>
            </a:pPr>
            <a:endParaRPr lang="en-GB" altLang="en-US" sz="2000" i="1" dirty="0">
              <a:solidFill>
                <a:srgbClr val="451964"/>
              </a:solidFill>
              <a:cs typeface="Calibri" panose="020F0502020204030204" pitchFamily="34" charset="0"/>
            </a:endParaRPr>
          </a:p>
        </p:txBody>
      </p:sp>
      <p:pic>
        <p:nvPicPr>
          <p:cNvPr id="15367" name="Picture 8">
            <a:extLst>
              <a:ext uri="{FF2B5EF4-FFF2-40B4-BE49-F238E27FC236}">
                <a16:creationId xmlns:a16="http://schemas.microsoft.com/office/drawing/2014/main" id="{7AA1786A-F802-404C-8492-46382F6125F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906" t="14513" r="6816" b="15048"/>
          <a:stretch>
            <a:fillRect/>
          </a:stretch>
        </p:blipFill>
        <p:spPr bwMode="auto">
          <a:xfrm>
            <a:off x="8639175" y="6421437"/>
            <a:ext cx="504825" cy="436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133315B9-342E-304C-931E-EE7BA145AC37}"/>
              </a:ext>
            </a:extLst>
          </p:cNvPr>
          <p:cNvSpPr/>
          <p:nvPr/>
        </p:nvSpPr>
        <p:spPr>
          <a:xfrm>
            <a:off x="0" y="6408738"/>
            <a:ext cx="9144000" cy="449262"/>
          </a:xfrm>
          <a:prstGeom prst="rect">
            <a:avLst/>
          </a:prstGeom>
          <a:solidFill>
            <a:srgbClr val="0070C0"/>
          </a:solidFill>
          <a:ln w="508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  <a:defRPr/>
            </a:pPr>
            <a:r>
              <a:rPr lang="en-GB" altLang="en-US" sz="1800" dirty="0">
                <a:solidFill>
                  <a:srgbClr val="FFFFFF"/>
                </a:solidFill>
              </a:rPr>
              <a:t> 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Cwrs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Canolradd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: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Uned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 5</a:t>
            </a:r>
            <a:endParaRPr lang="en-GB" altLang="en-US" sz="1800" dirty="0">
              <a:solidFill>
                <a:srgbClr val="FFFFFF"/>
              </a:solidFill>
              <a:cs typeface="Calibri" panose="020F0502020204030204" pitchFamily="34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021F4A93-2BAB-BC40-BB98-3188AF29CD59}"/>
              </a:ext>
            </a:extLst>
          </p:cNvPr>
          <p:cNvSpPr/>
          <p:nvPr/>
        </p:nvSpPr>
        <p:spPr>
          <a:xfrm>
            <a:off x="0" y="6408738"/>
            <a:ext cx="9144000" cy="449262"/>
          </a:xfrm>
          <a:prstGeom prst="rect">
            <a:avLst/>
          </a:prstGeom>
          <a:solidFill>
            <a:srgbClr val="0070C0"/>
          </a:solidFill>
          <a:ln w="508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  <a:defRPr/>
            </a:pPr>
            <a:r>
              <a:rPr lang="en-GB" altLang="en-US" sz="1800" dirty="0">
                <a:solidFill>
                  <a:srgbClr val="FFFFFF"/>
                </a:solidFill>
              </a:rPr>
              <a:t> 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Cwrs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Canolradd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: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Uned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 5</a:t>
            </a:r>
            <a:endParaRPr lang="en-GB" altLang="en-US" sz="1800" dirty="0">
              <a:solidFill>
                <a:srgbClr val="FFFFFF"/>
              </a:solidFill>
              <a:cs typeface="Calibri" panose="020F0502020204030204" pitchFamily="34" charset="0"/>
            </a:endParaRPr>
          </a:p>
        </p:txBody>
      </p:sp>
      <p:sp>
        <p:nvSpPr>
          <p:cNvPr id="9" name="Rectangle 4">
            <a:extLst>
              <a:ext uri="{FF2B5EF4-FFF2-40B4-BE49-F238E27FC236}">
                <a16:creationId xmlns:a16="http://schemas.microsoft.com/office/drawing/2014/main" id="{34ABDFBA-699F-A943-ACBF-658C4865D3A8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89188" y="3581242"/>
            <a:ext cx="184731" cy="4924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0" name="Rectangle 6">
            <a:extLst>
              <a:ext uri="{FF2B5EF4-FFF2-40B4-BE49-F238E27FC236}">
                <a16:creationId xmlns:a16="http://schemas.microsoft.com/office/drawing/2014/main" id="{31D3DDA9-3E89-7A42-B72A-2ED5E9CBBDCB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89188" y="38274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b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11" name="Picture 10" descr="A close up of text on a white background&#10;&#10;Description automatically generated">
            <a:extLst>
              <a:ext uri="{FF2B5EF4-FFF2-40B4-BE49-F238E27FC236}">
                <a16:creationId xmlns:a16="http://schemas.microsoft.com/office/drawing/2014/main" id="{8A0FF32B-D8B5-6B4A-B454-5B061C271392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4572000" y="278968"/>
            <a:ext cx="4246537" cy="5889354"/>
          </a:xfrm>
          <a:prstGeom prst="rect">
            <a:avLst/>
          </a:prstGeom>
        </p:spPr>
      </p:pic>
      <p:sp>
        <p:nvSpPr>
          <p:cNvPr id="13" name="Cube 12">
            <a:extLst>
              <a:ext uri="{FF2B5EF4-FFF2-40B4-BE49-F238E27FC236}">
                <a16:creationId xmlns:a16="http://schemas.microsoft.com/office/drawing/2014/main" id="{45876100-FF17-A549-8D78-937F4B014EE3}"/>
              </a:ext>
            </a:extLst>
          </p:cNvPr>
          <p:cNvSpPr/>
          <p:nvPr/>
        </p:nvSpPr>
        <p:spPr>
          <a:xfrm>
            <a:off x="1535918" y="3198651"/>
            <a:ext cx="2151826" cy="2096373"/>
          </a:xfrm>
          <a:prstGeom prst="cube">
            <a:avLst>
              <a:gd name="adj" fmla="val 16482"/>
            </a:avLst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spcAft>
                <a:spcPts val="0"/>
              </a:spcAft>
            </a:pPr>
            <a:r>
              <a:rPr lang="en-GB" dirty="0" err="1">
                <a:effectLst/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Os</a:t>
            </a:r>
            <a:r>
              <a:rPr lang="en-GB" dirty="0">
                <a:effectLst/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does dim </a:t>
            </a:r>
            <a:r>
              <a:rPr lang="en-GB" dirty="0" err="1">
                <a:effectLst/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pecyn</a:t>
            </a:r>
            <a:r>
              <a:rPr lang="en-GB" dirty="0">
                <a:effectLst/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o </a:t>
            </a:r>
            <a:r>
              <a:rPr lang="en-GB" dirty="0" err="1">
                <a:effectLst/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gardiau</a:t>
            </a:r>
            <a:r>
              <a:rPr lang="en-GB" dirty="0">
                <a:effectLst/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dirty="0" err="1">
                <a:effectLst/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chwarae</a:t>
            </a:r>
            <a:r>
              <a:rPr lang="en-GB" dirty="0">
                <a:effectLst/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dirty="0" err="1">
                <a:effectLst/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gyda</a:t>
            </a:r>
            <a:r>
              <a:rPr lang="en-GB" dirty="0">
                <a:effectLst/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chi, </a:t>
            </a:r>
            <a:r>
              <a:rPr lang="en-GB" dirty="0" err="1">
                <a:effectLst/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ewch</a:t>
            </a:r>
            <a:r>
              <a:rPr lang="en-GB" dirty="0">
                <a:effectLst/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dirty="0" err="1">
                <a:effectLst/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</a:t>
            </a:r>
            <a:r>
              <a:rPr lang="en-GB" dirty="0">
                <a:effectLst/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dirty="0" err="1">
                <a:effectLst/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wefan</a:t>
            </a:r>
            <a:r>
              <a:rPr lang="en-GB" dirty="0">
                <a:effectLst/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u="sng" dirty="0">
                <a:solidFill>
                  <a:srgbClr val="0000FF"/>
                </a:solidFill>
                <a:effectLst/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3"/>
              </a:rPr>
              <a:t>www.random.org</a:t>
            </a:r>
            <a:r>
              <a:rPr lang="en-GB" dirty="0">
                <a:effectLst/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a </a:t>
            </a:r>
            <a:r>
              <a:rPr lang="en-GB" dirty="0" err="1">
                <a:effectLst/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gwasgwch</a:t>
            </a:r>
            <a:r>
              <a:rPr lang="en-GB" dirty="0">
                <a:effectLst/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dirty="0" err="1">
                <a:effectLst/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yr</a:t>
            </a:r>
            <a:r>
              <a:rPr lang="en-GB" dirty="0">
                <a:effectLst/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dirty="0" err="1">
                <a:effectLst/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opsiwn</a:t>
            </a:r>
            <a:r>
              <a:rPr lang="en-GB" dirty="0">
                <a:effectLst/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‘</a:t>
            </a:r>
            <a:r>
              <a:rPr lang="en-GB" i="1" dirty="0">
                <a:effectLst/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playing card shuffler’</a:t>
            </a:r>
            <a:r>
              <a:rPr lang="en-GB" dirty="0">
                <a:effectLst/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endParaRPr lang="en-GB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C3FCB04D-86D1-904A-8AFB-DE164775978C}"/>
              </a:ext>
            </a:extLst>
          </p:cNvPr>
          <p:cNvPicPr/>
          <p:nvPr/>
        </p:nvPicPr>
        <p:blipFill rotWithShape="1">
          <a:blip r:embed="rId4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352" t="41748" r="5994" b="47251"/>
          <a:stretch/>
        </p:blipFill>
        <p:spPr bwMode="auto">
          <a:xfrm>
            <a:off x="1535918" y="1240384"/>
            <a:ext cx="2037041" cy="577448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m="http://schemas.openxmlformats.org/officeDocument/2006/math" xmlns:wp14="http://schemas.microsoft.com/office/word/2010/wordprocessingDrawing" xmlns:wp="http://schemas.openxmlformats.org/drawingml/2006/wordprocessingDrawing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xmlns:pic="http://schemas.openxmlformats.org/drawingml/2006/picture" xmlns="" xmlns:mo="http://schemas.microsoft.com/office/mac/office/2008/main" xmlns:mv="urn:schemas-microsoft-com:mac:vml" xmlns:o="urn:schemas-microsoft-com:office:office" xmlns:v="urn:schemas-microsoft-com:vml" xmlns:w10="urn:schemas-microsoft-com:office:word" xmlns:w="http://schemas.openxmlformats.org/wordprocessingml/2006/main" xmlns:a14="http://schemas.microsoft.com/office/drawing/2010/main" xmlns:lc="http://schemas.openxmlformats.org/drawingml/2006/lockedCanvas"/>
            </a:ext>
          </a:extLst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5BFECCE2-76CB-3C4D-A9FE-23816CA689E2}"/>
              </a:ext>
            </a:extLst>
          </p:cNvPr>
          <p:cNvSpPr/>
          <p:nvPr/>
        </p:nvSpPr>
        <p:spPr>
          <a:xfrm>
            <a:off x="816297" y="1380639"/>
            <a:ext cx="3515243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b="1" dirty="0" err="1"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Tasg</a:t>
            </a:r>
            <a:r>
              <a:rPr lang="en-GB" b="1" dirty="0"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ymarfer</a:t>
            </a:r>
            <a:endParaRPr lang="en-GB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ctr"/>
            <a:r>
              <a:rPr lang="en-GB" dirty="0"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endParaRPr lang="en-GB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ctr"/>
            <a:r>
              <a:rPr lang="en-GB" dirty="0" err="1"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Dewiswch</a:t>
            </a:r>
            <a:r>
              <a:rPr lang="en-GB" dirty="0"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bedair</a:t>
            </a:r>
            <a:r>
              <a:rPr lang="en-GB" dirty="0"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carden</a:t>
            </a:r>
            <a:r>
              <a:rPr lang="en-GB" dirty="0"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ar</a:t>
            </a:r>
            <a:r>
              <a:rPr lang="en-GB" dirty="0"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hap </a:t>
            </a:r>
          </a:p>
          <a:p>
            <a:pPr algn="ctr"/>
            <a:r>
              <a:rPr lang="en-GB" dirty="0"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(</a:t>
            </a:r>
            <a:r>
              <a:rPr lang="en-GB" i="1" dirty="0"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at random</a:t>
            </a:r>
            <a:r>
              <a:rPr lang="en-GB" dirty="0"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), ac </a:t>
            </a:r>
            <a:endParaRPr lang="en-GB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ctr"/>
            <a:r>
              <a:rPr lang="en-GB" dirty="0" err="1"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ysgrifennwch</a:t>
            </a:r>
            <a:r>
              <a:rPr lang="en-GB" dirty="0"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baragraff</a:t>
            </a:r>
            <a:r>
              <a:rPr lang="en-GB" dirty="0"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am y 4 </a:t>
            </a:r>
            <a:r>
              <a:rPr lang="en-GB" dirty="0" err="1"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bocs</a:t>
            </a:r>
            <a:r>
              <a:rPr lang="en-GB" dirty="0"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sy’n</a:t>
            </a:r>
            <a:r>
              <a:rPr lang="en-GB" dirty="0"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cyfateb</a:t>
            </a:r>
            <a:r>
              <a:rPr lang="en-GB" dirty="0"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endParaRPr lang="en-GB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2299330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021F4A93-2BAB-BC40-BB98-3188AF29CD59}"/>
              </a:ext>
            </a:extLst>
          </p:cNvPr>
          <p:cNvSpPr/>
          <p:nvPr/>
        </p:nvSpPr>
        <p:spPr>
          <a:xfrm>
            <a:off x="0" y="6408738"/>
            <a:ext cx="9144000" cy="449262"/>
          </a:xfrm>
          <a:prstGeom prst="rect">
            <a:avLst/>
          </a:prstGeom>
          <a:solidFill>
            <a:srgbClr val="0070C0"/>
          </a:solidFill>
          <a:ln w="508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  <a:defRPr/>
            </a:pPr>
            <a:r>
              <a:rPr lang="en-GB" altLang="en-US" sz="1800" dirty="0">
                <a:solidFill>
                  <a:srgbClr val="FFFFFF"/>
                </a:solidFill>
              </a:rPr>
              <a:t> 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Cwrs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Canolradd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: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Uned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 5</a:t>
            </a:r>
            <a:endParaRPr lang="en-GB" altLang="en-US" sz="1800" dirty="0">
              <a:solidFill>
                <a:srgbClr val="FFFFFF"/>
              </a:solidFill>
              <a:cs typeface="Calibri" panose="020F0502020204030204" pitchFamily="34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1305866-6908-134B-9C72-DA6714F8155C}"/>
              </a:ext>
            </a:extLst>
          </p:cNvPr>
          <p:cNvPicPr/>
          <p:nvPr/>
        </p:nvPicPr>
        <p:blipFill rotWithShape="1">
          <a:blip r:embed="rId2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352" t="41748" r="5994" b="47251"/>
          <a:stretch/>
        </p:blipFill>
        <p:spPr bwMode="auto">
          <a:xfrm>
            <a:off x="2654412" y="1020725"/>
            <a:ext cx="3119484" cy="1183724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m="http://schemas.openxmlformats.org/officeDocument/2006/math" xmlns:wp14="http://schemas.microsoft.com/office/word/2010/wordprocessingDrawing" xmlns:wp="http://schemas.openxmlformats.org/drawingml/2006/wordprocessingDrawing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xmlns:pic="http://schemas.openxmlformats.org/drawingml/2006/picture" xmlns="" xmlns:mo="http://schemas.microsoft.com/office/mac/office/2008/main" xmlns:mv="urn:schemas-microsoft-com:mac:vml" xmlns:o="urn:schemas-microsoft-com:office:office" xmlns:v="urn:schemas-microsoft-com:vml" xmlns:w10="urn:schemas-microsoft-com:office:word" xmlns:w="http://schemas.openxmlformats.org/wordprocessingml/2006/main" xmlns:a14="http://schemas.microsoft.com/office/drawing/2010/main" xmlns:lc="http://schemas.openxmlformats.org/drawingml/2006/lockedCanvas"/>
            </a:ext>
          </a:extLst>
        </p:spPr>
      </p:pic>
      <p:sp>
        <p:nvSpPr>
          <p:cNvPr id="9" name="Rectangle 4">
            <a:extLst>
              <a:ext uri="{FF2B5EF4-FFF2-40B4-BE49-F238E27FC236}">
                <a16:creationId xmlns:a16="http://schemas.microsoft.com/office/drawing/2014/main" id="{34ABDFBA-699F-A943-ACBF-658C4865D3A8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89188" y="3581242"/>
            <a:ext cx="184731" cy="4924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0" name="Rectangle 6">
            <a:extLst>
              <a:ext uri="{FF2B5EF4-FFF2-40B4-BE49-F238E27FC236}">
                <a16:creationId xmlns:a16="http://schemas.microsoft.com/office/drawing/2014/main" id="{31D3DDA9-3E89-7A42-B72A-2ED5E9CBBDCB}"/>
              </a:ext>
            </a:extLst>
          </p:cNvPr>
          <p:cNvSpPr>
            <a:spLocks noChangeArrowheads="1"/>
          </p:cNvSpPr>
          <p:nvPr/>
        </p:nvSpPr>
        <p:spPr bwMode="auto">
          <a:xfrm>
            <a:off x="3110557" y="1168321"/>
            <a:ext cx="2464136" cy="6155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r>
              <a:rPr lang="en-GB" b="1" dirty="0"/>
              <a:t> </a:t>
            </a:r>
            <a:endParaRPr lang="en-GB" dirty="0"/>
          </a:p>
          <a:p>
            <a:r>
              <a:rPr lang="en-GB" sz="2000" b="1" dirty="0" err="1"/>
              <a:t>Ydych</a:t>
            </a:r>
            <a:r>
              <a:rPr lang="en-GB" sz="2000" b="1" dirty="0"/>
              <a:t> </a:t>
            </a:r>
            <a:r>
              <a:rPr lang="en-GB" sz="2000" b="1" dirty="0" err="1"/>
              <a:t>chi’n</a:t>
            </a:r>
            <a:r>
              <a:rPr lang="en-GB" sz="2000" b="1" dirty="0"/>
              <a:t> </a:t>
            </a:r>
            <a:r>
              <a:rPr lang="en-GB" sz="2000" b="1" dirty="0" err="1"/>
              <a:t>cofio</a:t>
            </a:r>
            <a:r>
              <a:rPr lang="en-GB" sz="2000" b="1" dirty="0"/>
              <a:t>?</a:t>
            </a:r>
            <a:endParaRPr lang="en-GB" sz="2000" dirty="0"/>
          </a:p>
        </p:txBody>
      </p:sp>
      <p:pic>
        <p:nvPicPr>
          <p:cNvPr id="11" name="Picture 10" descr="A screenshot of a cell phone&#10;&#10;Description automatically generated">
            <a:extLst>
              <a:ext uri="{FF2B5EF4-FFF2-40B4-BE49-F238E27FC236}">
                <a16:creationId xmlns:a16="http://schemas.microsoft.com/office/drawing/2014/main" id="{2732C06E-D99C-2C49-8AE2-21541F0C1456}"/>
              </a:ext>
            </a:extLst>
          </p:cNvPr>
          <p:cNvPicPr/>
          <p:nvPr/>
        </p:nvPicPr>
        <p:blipFill>
          <a:blip r:embed="rId3"/>
          <a:stretch>
            <a:fillRect/>
          </a:stretch>
        </p:blipFill>
        <p:spPr>
          <a:xfrm>
            <a:off x="883402" y="2306684"/>
            <a:ext cx="7144719" cy="27922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381979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ubtitle 2">
            <a:extLst>
              <a:ext uri="{FF2B5EF4-FFF2-40B4-BE49-F238E27FC236}">
                <a16:creationId xmlns:a16="http://schemas.microsoft.com/office/drawing/2014/main" id="{9BA02067-F3F7-4946-9111-62663C1212B6}"/>
              </a:ext>
            </a:extLst>
          </p:cNvPr>
          <p:cNvSpPr txBox="1">
            <a:spLocks/>
          </p:cNvSpPr>
          <p:nvPr/>
        </p:nvSpPr>
        <p:spPr>
          <a:xfrm>
            <a:off x="2141034" y="1548278"/>
            <a:ext cx="4973444" cy="4005262"/>
          </a:xfrm>
          <a:prstGeom prst="rect">
            <a:avLst/>
          </a:prstGeom>
        </p:spPr>
        <p:txBody>
          <a:bodyPr/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>
              <a:buFont typeface="Wingdings 2" pitchFamily="2" charset="2"/>
              <a:buNone/>
            </a:pPr>
            <a:r>
              <a:rPr lang="en-GB" altLang="en-US" sz="3500" b="1" dirty="0">
                <a:cs typeface="Calibri" panose="020F0502020204030204" pitchFamily="34" charset="0"/>
              </a:rPr>
              <a:t>Gwaith </a:t>
            </a:r>
            <a:r>
              <a:rPr lang="en-GB" altLang="en-US" sz="3500" b="1" dirty="0" err="1">
                <a:cs typeface="Calibri" panose="020F0502020204030204" pitchFamily="34" charset="0"/>
              </a:rPr>
              <a:t>cartref</a:t>
            </a:r>
            <a:r>
              <a:rPr lang="en-GB" altLang="en-US" sz="3500" b="1" dirty="0">
                <a:cs typeface="Calibri" panose="020F0502020204030204" pitchFamily="34" charset="0"/>
              </a:rPr>
              <a:t>:</a:t>
            </a:r>
          </a:p>
          <a:p>
            <a:pPr algn="ctr">
              <a:buFont typeface="Wingdings 2" pitchFamily="2" charset="2"/>
              <a:buNone/>
            </a:pPr>
            <a:endParaRPr lang="en-GB" altLang="en-US" sz="3500" dirty="0">
              <a:cs typeface="Calibri" panose="020F0502020204030204" pitchFamily="34" charset="0"/>
            </a:endParaRPr>
          </a:p>
          <a:p>
            <a:pPr algn="ctr">
              <a:buFont typeface="Wingdings 2" pitchFamily="2" charset="2"/>
              <a:buNone/>
            </a:pPr>
            <a:r>
              <a:rPr lang="en-GB" altLang="en-US" sz="3500" dirty="0" err="1">
                <a:cs typeface="Calibri" panose="020F0502020204030204" pitchFamily="34" charset="0"/>
              </a:rPr>
              <a:t>Cwblhewch</a:t>
            </a:r>
            <a:r>
              <a:rPr lang="en-GB" altLang="en-US" sz="3500" dirty="0">
                <a:cs typeface="Calibri" panose="020F0502020204030204" pitchFamily="34" charset="0"/>
              </a:rPr>
              <a:t> (</a:t>
            </a:r>
            <a:r>
              <a:rPr lang="en-GB" altLang="en-US" sz="3500" i="1" dirty="0">
                <a:cs typeface="Calibri" panose="020F0502020204030204" pitchFamily="34" charset="0"/>
              </a:rPr>
              <a:t>complete</a:t>
            </a:r>
            <a:r>
              <a:rPr lang="en-GB" altLang="en-US" sz="3500" dirty="0">
                <a:cs typeface="Calibri" panose="020F0502020204030204" pitchFamily="34" charset="0"/>
              </a:rPr>
              <a:t>) y </a:t>
            </a:r>
            <a:r>
              <a:rPr lang="en-GB" altLang="en-US" sz="3500" dirty="0" err="1">
                <a:cs typeface="Calibri" panose="020F0502020204030204" pitchFamily="34" charset="0"/>
              </a:rPr>
              <a:t>tasgasu</a:t>
            </a:r>
            <a:r>
              <a:rPr lang="en-GB" altLang="en-US" sz="3500" dirty="0">
                <a:cs typeface="Calibri" panose="020F0502020204030204" pitchFamily="34" charset="0"/>
              </a:rPr>
              <a:t> </a:t>
            </a:r>
            <a:r>
              <a:rPr lang="en-GB" altLang="en-US" sz="3500" dirty="0" err="1">
                <a:cs typeface="Calibri" panose="020F0502020204030204" pitchFamily="34" charset="0"/>
              </a:rPr>
              <a:t>ym</a:t>
            </a:r>
            <a:r>
              <a:rPr lang="en-GB" altLang="en-US" sz="3500" dirty="0">
                <a:cs typeface="Calibri" panose="020F0502020204030204" pitchFamily="34" charset="0"/>
              </a:rPr>
              <a:t> </a:t>
            </a:r>
            <a:r>
              <a:rPr lang="en-GB" altLang="en-US" sz="3500" dirty="0" err="1">
                <a:cs typeface="Calibri" panose="020F0502020204030204" pitchFamily="34" charset="0"/>
              </a:rPr>
              <a:t>mhecyn</a:t>
            </a:r>
            <a:r>
              <a:rPr lang="en-GB" altLang="en-US" sz="3500" dirty="0">
                <a:cs typeface="Calibri" panose="020F0502020204030204" pitchFamily="34" charset="0"/>
              </a:rPr>
              <a:t> </a:t>
            </a:r>
            <a:r>
              <a:rPr lang="en-GB" altLang="en-US" sz="3500" dirty="0" err="1">
                <a:cs typeface="Calibri" panose="020F0502020204030204" pitchFamily="34" charset="0"/>
              </a:rPr>
              <a:t>gweithgareddau</a:t>
            </a:r>
            <a:r>
              <a:rPr lang="en-GB" altLang="en-US" sz="3500" dirty="0">
                <a:cs typeface="Calibri" panose="020F0502020204030204" pitchFamily="34" charset="0"/>
              </a:rPr>
              <a:t> </a:t>
            </a:r>
            <a:r>
              <a:rPr lang="en-GB" altLang="en-US" sz="3500" b="1" dirty="0" err="1">
                <a:solidFill>
                  <a:srgbClr val="FF0000"/>
                </a:solidFill>
                <a:cs typeface="Calibri" panose="020F0502020204030204" pitchFamily="34" charset="0"/>
              </a:rPr>
              <a:t>Uned</a:t>
            </a:r>
            <a:r>
              <a:rPr lang="en-GB" altLang="en-US" sz="3500" b="1" dirty="0">
                <a:solidFill>
                  <a:srgbClr val="FF0000"/>
                </a:solidFill>
                <a:cs typeface="Calibri" panose="020F0502020204030204" pitchFamily="34" charset="0"/>
              </a:rPr>
              <a:t> 5 </a:t>
            </a:r>
            <a:r>
              <a:rPr lang="en-GB" altLang="en-US" sz="3500" dirty="0" err="1">
                <a:cs typeface="Calibri" panose="020F0502020204030204" pitchFamily="34" charset="0"/>
              </a:rPr>
              <a:t>erbyn</a:t>
            </a:r>
            <a:r>
              <a:rPr lang="en-GB" altLang="en-US" sz="3500" dirty="0">
                <a:cs typeface="Calibri" panose="020F0502020204030204" pitchFamily="34" charset="0"/>
              </a:rPr>
              <a:t> y </a:t>
            </a:r>
            <a:r>
              <a:rPr lang="en-GB" altLang="en-US" sz="3500" dirty="0" err="1">
                <a:cs typeface="Calibri" panose="020F0502020204030204" pitchFamily="34" charset="0"/>
              </a:rPr>
              <a:t>wers</a:t>
            </a:r>
            <a:r>
              <a:rPr lang="en-GB" altLang="en-US" sz="3500" dirty="0">
                <a:cs typeface="Calibri" panose="020F0502020204030204" pitchFamily="34" charset="0"/>
              </a:rPr>
              <a:t> </a:t>
            </a:r>
            <a:r>
              <a:rPr lang="en-GB" altLang="en-US" sz="3500" dirty="0" err="1">
                <a:cs typeface="Calibri" panose="020F0502020204030204" pitchFamily="34" charset="0"/>
              </a:rPr>
              <a:t>nesaf</a:t>
            </a:r>
            <a:r>
              <a:rPr lang="en-GB" altLang="en-US" sz="3500" dirty="0">
                <a:cs typeface="Calibri" panose="020F0502020204030204" pitchFamily="34" charset="0"/>
              </a:rPr>
              <a:t>.</a:t>
            </a:r>
          </a:p>
          <a:p>
            <a:pPr algn="ctr">
              <a:buFont typeface="Wingdings 2" pitchFamily="2" charset="2"/>
              <a:buNone/>
            </a:pPr>
            <a:br>
              <a:rPr lang="en-GB" altLang="en-US" sz="3500" dirty="0">
                <a:cs typeface="Calibri" panose="020F0502020204030204" pitchFamily="34" charset="0"/>
              </a:rPr>
            </a:br>
            <a:endParaRPr lang="en-GB" altLang="en-US" sz="3500" i="1" dirty="0">
              <a:solidFill>
                <a:srgbClr val="451964"/>
              </a:solidFill>
              <a:cs typeface="Calibri" panose="020F0502020204030204" pitchFamily="34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2CF0B12A-5ED5-C44C-AE1E-5D8779EFCDBE}"/>
              </a:ext>
            </a:extLst>
          </p:cNvPr>
          <p:cNvSpPr/>
          <p:nvPr/>
        </p:nvSpPr>
        <p:spPr>
          <a:xfrm>
            <a:off x="0" y="6408738"/>
            <a:ext cx="9144000" cy="449262"/>
          </a:xfrm>
          <a:prstGeom prst="rect">
            <a:avLst/>
          </a:prstGeom>
          <a:solidFill>
            <a:srgbClr val="0070C0"/>
          </a:solidFill>
          <a:ln w="508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  <a:defRPr/>
            </a:pPr>
            <a:r>
              <a:rPr lang="en-GB" altLang="en-US" sz="1800" dirty="0">
                <a:solidFill>
                  <a:srgbClr val="FFFFFF"/>
                </a:solidFill>
              </a:rPr>
              <a:t> 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Cwrs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Canolradd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: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Uned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 5</a:t>
            </a:r>
            <a:endParaRPr lang="en-GB" altLang="en-US" sz="1800" dirty="0">
              <a:solidFill>
                <a:srgbClr val="FFFFFF"/>
              </a:solidFill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52756356"/>
      </p:ext>
    </p:extLst>
  </p:cSld>
  <p:clrMapOvr>
    <a:masterClrMapping/>
  </p:clrMapOvr>
</p:sld>
</file>

<file path=ppt/theme/theme1.xml><?xml version="1.0" encoding="utf-8"?>
<a:theme xmlns:a="http://schemas.openxmlformats.org/drawingml/2006/main" name="Jachimo template">
  <a:themeElements>
    <a:clrScheme name="Custom 347">
      <a:dk1>
        <a:srgbClr val="000000"/>
      </a:dk1>
      <a:lt1>
        <a:srgbClr val="FFFFFF"/>
      </a:lt1>
      <a:dk2>
        <a:srgbClr val="7A868B"/>
      </a:dk2>
      <a:lt2>
        <a:srgbClr val="D5DEE2"/>
      </a:lt2>
      <a:accent1>
        <a:srgbClr val="FF4026"/>
      </a:accent1>
      <a:accent2>
        <a:srgbClr val="FFA300"/>
      </a:accent2>
      <a:accent3>
        <a:srgbClr val="FAD900"/>
      </a:accent3>
      <a:accent4>
        <a:srgbClr val="A6CD02"/>
      </a:accent4>
      <a:accent5>
        <a:srgbClr val="35C4CA"/>
      </a:accent5>
      <a:accent6>
        <a:srgbClr val="00A7EB"/>
      </a:accent6>
      <a:hlink>
        <a:srgbClr val="000000"/>
      </a:hlink>
      <a:folHlink>
        <a:srgbClr val="6611CC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23932</TotalTime>
  <Words>130</Words>
  <Application>Microsoft Macintosh PowerPoint</Application>
  <PresentationFormat>On-screen Show (4:3)</PresentationFormat>
  <Paragraphs>25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3" baseType="lpstr">
      <vt:lpstr>Arial</vt:lpstr>
      <vt:lpstr>Bangers</vt:lpstr>
      <vt:lpstr>Calibri</vt:lpstr>
      <vt:lpstr>Sniglet</vt:lpstr>
      <vt:lpstr>Times New Roman</vt:lpstr>
      <vt:lpstr>Verdana</vt:lpstr>
      <vt:lpstr>Wingdings 2</vt:lpstr>
      <vt:lpstr>Jachimo template</vt:lpstr>
      <vt:lpstr>Uned 5 CANOLRADD Cymraeg i Staff</vt:lpstr>
      <vt:lpstr>Croeso </vt:lpstr>
      <vt:lpstr>PowerPoint Presentation</vt:lpstr>
      <vt:lpstr>PowerPoint Presentation</vt:lpstr>
      <vt:lpstr>PowerPoint Presentation</vt:lpstr>
    </vt:vector>
  </TitlesOfParts>
  <Company>Grwp Llandrillo Menai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Grwp Llandrillo Menai</dc:creator>
  <cp:lastModifiedBy>Catrin Evans-Thomas</cp:lastModifiedBy>
  <cp:revision>383</cp:revision>
  <cp:lastPrinted>2020-06-22T14:41:59Z</cp:lastPrinted>
  <dcterms:created xsi:type="dcterms:W3CDTF">2016-07-28T09:50:24Z</dcterms:created>
  <dcterms:modified xsi:type="dcterms:W3CDTF">2020-07-02T13:19:57Z</dcterms:modified>
</cp:coreProperties>
</file>