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8259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0299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09297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7/31/22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9773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7/31/22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93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7/31/22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38945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7/31/22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177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7/31/22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31813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7/31/22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092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4861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73297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7/31/22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49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1DEB8A1-0BB8-48FD-8739-36D42B5F2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5620" y="-21648"/>
            <a:ext cx="1446380" cy="2080204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64000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9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8E888BFA-FA2E-44AF-9D7B-16D609CD4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52911"/>
            <a:ext cx="4238069" cy="400509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tx2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64000" y="1122363"/>
            <a:ext cx="6539274" cy="1978346"/>
          </a:xfrm>
        </p:spPr>
        <p:txBody>
          <a:bodyPr>
            <a:normAutofit/>
          </a:bodyPr>
          <a:lstStyle/>
          <a:p>
            <a:r>
              <a:rPr lang="en-GB" i="0">
                <a:ea typeface="+mj-lt"/>
                <a:cs typeface="+mj-lt"/>
              </a:rPr>
              <a:t>BMSW4002</a:t>
            </a:r>
            <a:br>
              <a:rPr lang="en-GB" i="0">
                <a:ea typeface="+mj-lt"/>
                <a:cs typeface="+mj-lt"/>
              </a:rPr>
            </a:br>
            <a:r>
              <a:rPr lang="en-GB" i="0"/>
              <a:t>Lecturer: Dami </a:t>
            </a:r>
            <a:r>
              <a:rPr lang="en-GB" i="0" err="1"/>
              <a:t>Pokubo</a:t>
            </a:r>
            <a:br>
              <a:rPr lang="en-GB" i="0"/>
            </a:br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7CE019E-45F4-43D5-9AB7-9B668C6E6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458881" y="3428995"/>
            <a:ext cx="886141" cy="802496"/>
            <a:chOff x="10948005" y="3272152"/>
            <a:chExt cx="868640" cy="78664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C480AF2-3BB1-4050-B21E-AB449FE50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3E90887-79C9-41C0-B858-2F1BBDB0D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8C19F66-7FD5-40E7-9815-B07EFECA6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D5C72724-3286-4EB9-9914-3494FBE16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932523A8-D1B0-4E30-B39D-0D5333498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2FA0DBAA-ACBC-42C4-88B2-1EBB6EC00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1AE6197-E637-4088-81E6-76DCE41A5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8F622B3D-DDB4-1538-32BC-EE3F6CF618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919" r="4" b="6545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7DBB8-F535-4D34-7202-52DC02AEC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C809C-C3EA-45F0-9A64-3AB627512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This is a presentation on communication</a:t>
            </a:r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5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5" descr="Qr code&#10;&#10;Description automatically generated">
            <a:extLst>
              <a:ext uri="{FF2B5EF4-FFF2-40B4-BE49-F238E27FC236}">
                <a16:creationId xmlns:a16="http://schemas.microsoft.com/office/drawing/2014/main" id="{429A81D0-D9CB-6759-BB48-22837D940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000" y="1892300"/>
            <a:ext cx="42672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09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2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9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0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1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2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4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62" name="Picture 61" descr="Wood human figure">
            <a:extLst>
              <a:ext uri="{FF2B5EF4-FFF2-40B4-BE49-F238E27FC236}">
                <a16:creationId xmlns:a16="http://schemas.microsoft.com/office/drawing/2014/main" id="{D9C9511F-CB88-EACA-D792-A566627895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15560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EC019-987D-BBB7-E482-8444C712A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WHAT IS  COMMUNICATION?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-thought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-ideas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-emotions</a:t>
            </a:r>
          </a:p>
        </p:txBody>
      </p:sp>
      <p:grpSp>
        <p:nvGrpSpPr>
          <p:cNvPr id="91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2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3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4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5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6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7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4339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F2D14F-BEC6-454F-54A1-4151A6442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995" y="1093627"/>
            <a:ext cx="9255917" cy="467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031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32A5C4B-B1BE-599B-0C1D-7363EB02A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700" y="1267798"/>
            <a:ext cx="8369300" cy="433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3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7CC48-7910-3B1F-ED6A-EBC73929D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CHANNEL OF COMMUNICATION</a:t>
            </a:r>
          </a:p>
        </p:txBody>
      </p:sp>
      <p:grpSp>
        <p:nvGrpSpPr>
          <p:cNvPr id="44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5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6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8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Content Placeholder 94">
            <a:extLst>
              <a:ext uri="{FF2B5EF4-FFF2-40B4-BE49-F238E27FC236}">
                <a16:creationId xmlns:a16="http://schemas.microsoft.com/office/drawing/2014/main" id="{D9D41453-C7CF-8F7F-6DC6-FF4E75D8F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Face to face</a:t>
            </a:r>
            <a:endParaRPr lang="en-US"/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Videocall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Phone call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Messages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Emails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Poster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138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1A44-ABBD-88E0-23A0-639E53700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1524000"/>
            <a:ext cx="3763141" cy="4359964"/>
          </a:xfrm>
        </p:spPr>
        <p:txBody>
          <a:bodyPr anchor="t">
            <a:normAutofit/>
          </a:bodyPr>
          <a:lstStyle/>
          <a:p>
            <a:r>
              <a:rPr lang="en-GB" sz="2800"/>
              <a:t>BARRIERS TO COMMUNICATION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B5BF24-836F-4A13-AAE6-3EEB92256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5870" y="-1272272"/>
            <a:ext cx="1349830" cy="3894372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tx2">
              <a:lumMod val="60000"/>
              <a:lumOff val="4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AFA309B8-3551-4D00-8F72-F8224F39C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14577" y="162804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8C5ABE74-2784-4339-960F-DE0743356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9B02DBFF-C7B0-4205-8D48-C39852D94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0AE5FE2D-F4EC-428F-94E7-AAE7762219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A1B0A68-AF93-4CFA-A1EE-324301A9BF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F9EB863-21D4-401D-9E61-1D25B48C9D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F3093249-66A1-4C01-B378-49E15A9AB7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C7234-E7F8-47B8-FECD-5465227A5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339" y="1930973"/>
            <a:ext cx="4454307" cy="39529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Language</a:t>
            </a:r>
            <a:endParaRPr lang="en-US"/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Psychology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Culture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Religion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Emotions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Age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1AB72E4-85FE-4925-94E8-F8DC756A0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B5F2BAA-9430-49D4-AFB2-873C0C5B3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34902B3-2AE0-4E5A-A88A-6F2E21C69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207F540-3EC2-4C41-BB1C-64800269E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0680360-D392-4B29-AAE9-59D48E548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9E693E54-E127-4A47-A6B4-2D6169CF3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AE27342A-086B-4F33-95AE-81BCA416D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3EEBDF54-E0D8-4010-A38F-616CF8255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E4438AD-CF0A-44D7-9B3E-5C0102497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4316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Content Placeholder 20">
            <a:extLst>
              <a:ext uri="{FF2B5EF4-FFF2-40B4-BE49-F238E27FC236}">
                <a16:creationId xmlns:a16="http://schemas.microsoft.com/office/drawing/2014/main" id="{A036D32C-2454-7E81-482F-69F9B1B653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019107"/>
              </p:ext>
            </p:extLst>
          </p:nvPr>
        </p:nvGraphicFramePr>
        <p:xfrm>
          <a:off x="1335088" y="688976"/>
          <a:ext cx="10077449" cy="5295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9079">
                  <a:extLst>
                    <a:ext uri="{9D8B030D-6E8A-4147-A177-3AD203B41FA5}">
                      <a16:colId xmlns:a16="http://schemas.microsoft.com/office/drawing/2014/main" val="4019544895"/>
                    </a:ext>
                  </a:extLst>
                </a:gridCol>
                <a:gridCol w="6438370">
                  <a:extLst>
                    <a:ext uri="{9D8B030D-6E8A-4147-A177-3AD203B41FA5}">
                      <a16:colId xmlns:a16="http://schemas.microsoft.com/office/drawing/2014/main" val="1774182757"/>
                    </a:ext>
                  </a:extLst>
                </a:gridCol>
              </a:tblGrid>
              <a:tr h="882523"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Teamwork Evaluation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 responses.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45076825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Who was in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ADAMS, ADRIAN, HAMID, ALLAHYAR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32674422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key strengths of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COMUNICATION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79852750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challenges that you overcame as a team?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TIME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62365850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would you do differently if you worked as a team again?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BE MORE UNITED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67743375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How would you rate your team working? Out of 10?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 6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432732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53779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RocaVTI</vt:lpstr>
      <vt:lpstr>BMSW4002 Lecturer: Dami Pokubo </vt:lpstr>
      <vt:lpstr>INTRODUCTION</vt:lpstr>
      <vt:lpstr>WHAT IS  COMMUNICATION? -thought -ideas -emotions</vt:lpstr>
      <vt:lpstr>PowerPoint Presentation</vt:lpstr>
      <vt:lpstr>PowerPoint Presentation</vt:lpstr>
      <vt:lpstr>CHANNEL OF COMMUNICATION</vt:lpstr>
      <vt:lpstr>BARRIERS TO COMMUNICATION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Adrian Duman (2026203)</cp:lastModifiedBy>
  <cp:revision>2</cp:revision>
  <dcterms:created xsi:type="dcterms:W3CDTF">2022-07-27T18:14:07Z</dcterms:created>
  <dcterms:modified xsi:type="dcterms:W3CDTF">2022-07-31T11:15:11Z</dcterms:modified>
</cp:coreProperties>
</file>