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66" r:id="rId4"/>
  </p:sldMasterIdLst>
  <p:notesMasterIdLst>
    <p:notesMasterId r:id="rId13"/>
  </p:notesMasterIdLst>
  <p:handoutMasterIdLst>
    <p:handoutMasterId r:id="rId14"/>
  </p:handoutMasterIdLst>
  <p:sldIdLst>
    <p:sldId id="314" r:id="rId5"/>
    <p:sldId id="315" r:id="rId6"/>
    <p:sldId id="316" r:id="rId7"/>
    <p:sldId id="317" r:id="rId8"/>
    <p:sldId id="321" r:id="rId9"/>
    <p:sldId id="318" r:id="rId10"/>
    <p:sldId id="319" r:id="rId11"/>
    <p:sldId id="320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360" userDrawn="1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9E6D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5388" autoAdjust="0"/>
  </p:normalViewPr>
  <p:slideViewPr>
    <p:cSldViewPr snapToGrid="0">
      <p:cViewPr varScale="1">
        <p:scale>
          <a:sx n="64" d="100"/>
          <a:sy n="64" d="100"/>
        </p:scale>
        <p:origin x="978" y="78"/>
      </p:cViewPr>
      <p:guideLst>
        <p:guide orient="horz" pos="3360"/>
        <p:guide pos="3840"/>
      </p:guideLst>
    </p:cSldViewPr>
  </p:slideViewPr>
  <p:outlineViewPr>
    <p:cViewPr>
      <p:scale>
        <a:sx n="33" d="100"/>
        <a:sy n="33" d="100"/>
      </p:scale>
      <p:origin x="0" y="-12672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>
        <p:scale>
          <a:sx n="1" d="2"/>
          <a:sy n="1" d="2"/>
        </p:scale>
        <p:origin x="3480" y="55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8/10/relationships/authors" Target="author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commentAuthors" Target="commentAuthors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ichard Geci (2239132)" userId="315eaae3-3502-40e6-b8a1-e2f73d073fc5" providerId="ADAL" clId="{62C62D46-B635-410A-8219-1D7DD3BB5807}"/>
    <pc:docChg chg="custSel addSld delSld modSld">
      <pc:chgData name="Richard Geci (2239132)" userId="315eaae3-3502-40e6-b8a1-e2f73d073fc5" providerId="ADAL" clId="{62C62D46-B635-410A-8219-1D7DD3BB5807}" dt="2026-06-26T13:48:28.211" v="180" actId="1076"/>
      <pc:docMkLst>
        <pc:docMk/>
      </pc:docMkLst>
      <pc:sldChg chg="addSp modSp mod">
        <pc:chgData name="Richard Geci (2239132)" userId="315eaae3-3502-40e6-b8a1-e2f73d073fc5" providerId="ADAL" clId="{62C62D46-B635-410A-8219-1D7DD3BB5807}" dt="2026-06-20T08:36:32.399" v="42" actId="207"/>
        <pc:sldMkLst>
          <pc:docMk/>
          <pc:sldMk cId="2945390068" sldId="314"/>
        </pc:sldMkLst>
        <pc:spChg chg="add mod">
          <ac:chgData name="Richard Geci (2239132)" userId="315eaae3-3502-40e6-b8a1-e2f73d073fc5" providerId="ADAL" clId="{62C62D46-B635-410A-8219-1D7DD3BB5807}" dt="2026-06-20T08:36:32.399" v="42" actId="207"/>
          <ac:spMkLst>
            <pc:docMk/>
            <pc:sldMk cId="2945390068" sldId="314"/>
            <ac:spMk id="3" creationId="{A78858D4-2DBD-6A0E-6DF1-AF5E8C12A243}"/>
          </ac:spMkLst>
        </pc:spChg>
      </pc:sldChg>
      <pc:sldChg chg="addSp delSp modSp mod">
        <pc:chgData name="Richard Geci (2239132)" userId="315eaae3-3502-40e6-b8a1-e2f73d073fc5" providerId="ADAL" clId="{62C62D46-B635-410A-8219-1D7DD3BB5807}" dt="2026-06-26T13:48:28.211" v="180" actId="1076"/>
        <pc:sldMkLst>
          <pc:docMk/>
          <pc:sldMk cId="542059410" sldId="315"/>
        </pc:sldMkLst>
        <pc:spChg chg="mod">
          <ac:chgData name="Richard Geci (2239132)" userId="315eaae3-3502-40e6-b8a1-e2f73d073fc5" providerId="ADAL" clId="{62C62D46-B635-410A-8219-1D7DD3BB5807}" dt="2026-06-26T13:47:45.844" v="155" actId="207"/>
          <ac:spMkLst>
            <pc:docMk/>
            <pc:sldMk cId="542059410" sldId="315"/>
            <ac:spMk id="3" creationId="{3474D05E-8A36-8D9F-519E-DB514A69D886}"/>
          </ac:spMkLst>
        </pc:spChg>
        <pc:spChg chg="del mod">
          <ac:chgData name="Richard Geci (2239132)" userId="315eaae3-3502-40e6-b8a1-e2f73d073fc5" providerId="ADAL" clId="{62C62D46-B635-410A-8219-1D7DD3BB5807}" dt="2026-06-26T13:47:59.713" v="159" actId="21"/>
          <ac:spMkLst>
            <pc:docMk/>
            <pc:sldMk cId="542059410" sldId="315"/>
            <ac:spMk id="4" creationId="{B20C1E08-E337-110E-DB8E-41BA4A3341A1}"/>
          </ac:spMkLst>
        </pc:spChg>
        <pc:spChg chg="add mod">
          <ac:chgData name="Richard Geci (2239132)" userId="315eaae3-3502-40e6-b8a1-e2f73d073fc5" providerId="ADAL" clId="{62C62D46-B635-410A-8219-1D7DD3BB5807}" dt="2026-06-26T13:48:28.211" v="180" actId="1076"/>
          <ac:spMkLst>
            <pc:docMk/>
            <pc:sldMk cId="542059410" sldId="315"/>
            <ac:spMk id="16" creationId="{9ED16664-DC6B-E238-2CC9-5E615DD25266}"/>
          </ac:spMkLst>
        </pc:spChg>
        <pc:picChg chg="add del mod">
          <ac:chgData name="Richard Geci (2239132)" userId="315eaae3-3502-40e6-b8a1-e2f73d073fc5" providerId="ADAL" clId="{62C62D46-B635-410A-8219-1D7DD3BB5807}" dt="2026-06-26T13:39:08.260" v="117" actId="21"/>
          <ac:picMkLst>
            <pc:docMk/>
            <pc:sldMk cId="542059410" sldId="315"/>
            <ac:picMk id="6" creationId="{9B2DC01E-0DC3-5EFC-1E3C-BBE25C9A116B}"/>
          </ac:picMkLst>
        </pc:picChg>
        <pc:picChg chg="mod ord">
          <ac:chgData name="Richard Geci (2239132)" userId="315eaae3-3502-40e6-b8a1-e2f73d073fc5" providerId="ADAL" clId="{62C62D46-B635-410A-8219-1D7DD3BB5807}" dt="2026-06-26T13:46:50.427" v="148" actId="167"/>
          <ac:picMkLst>
            <pc:docMk/>
            <pc:sldMk cId="542059410" sldId="315"/>
            <ac:picMk id="8" creationId="{99FB2733-781E-31E1-1A94-B5B11DE1196C}"/>
          </ac:picMkLst>
        </pc:picChg>
        <pc:picChg chg="add del">
          <ac:chgData name="Richard Geci (2239132)" userId="315eaae3-3502-40e6-b8a1-e2f73d073fc5" providerId="ADAL" clId="{62C62D46-B635-410A-8219-1D7DD3BB5807}" dt="2026-06-26T13:39:11.656" v="119" actId="21"/>
          <ac:picMkLst>
            <pc:docMk/>
            <pc:sldMk cId="542059410" sldId="315"/>
            <ac:picMk id="9" creationId="{95ADB90F-A83E-C734-E056-9453CE4CD0FE}"/>
          </ac:picMkLst>
        </pc:picChg>
        <pc:picChg chg="add mod">
          <ac:chgData name="Richard Geci (2239132)" userId="315eaae3-3502-40e6-b8a1-e2f73d073fc5" providerId="ADAL" clId="{62C62D46-B635-410A-8219-1D7DD3BB5807}" dt="2026-06-26T13:40:37.367" v="131" actId="1076"/>
          <ac:picMkLst>
            <pc:docMk/>
            <pc:sldMk cId="542059410" sldId="315"/>
            <ac:picMk id="10" creationId="{D380BB4E-54B9-C5A3-031D-8EA15B73B323}"/>
          </ac:picMkLst>
        </pc:picChg>
        <pc:picChg chg="add mod">
          <ac:chgData name="Richard Geci (2239132)" userId="315eaae3-3502-40e6-b8a1-e2f73d073fc5" providerId="ADAL" clId="{62C62D46-B635-410A-8219-1D7DD3BB5807}" dt="2026-06-26T13:40:34.936" v="130" actId="1076"/>
          <ac:picMkLst>
            <pc:docMk/>
            <pc:sldMk cId="542059410" sldId="315"/>
            <ac:picMk id="11" creationId="{3FAB540F-315A-2606-1CDA-810C3C5806DF}"/>
          </ac:picMkLst>
        </pc:picChg>
        <pc:picChg chg="add mod">
          <ac:chgData name="Richard Geci (2239132)" userId="315eaae3-3502-40e6-b8a1-e2f73d073fc5" providerId="ADAL" clId="{62C62D46-B635-410A-8219-1D7DD3BB5807}" dt="2026-06-26T13:41:19.690" v="137" actId="1076"/>
          <ac:picMkLst>
            <pc:docMk/>
            <pc:sldMk cId="542059410" sldId="315"/>
            <ac:picMk id="12" creationId="{612E98A6-4A32-4F71-865E-6C64E671898B}"/>
          </ac:picMkLst>
        </pc:picChg>
        <pc:picChg chg="add mod">
          <ac:chgData name="Richard Geci (2239132)" userId="315eaae3-3502-40e6-b8a1-e2f73d073fc5" providerId="ADAL" clId="{62C62D46-B635-410A-8219-1D7DD3BB5807}" dt="2026-06-26T13:41:57.212" v="141" actId="1076"/>
          <ac:picMkLst>
            <pc:docMk/>
            <pc:sldMk cId="542059410" sldId="315"/>
            <ac:picMk id="13" creationId="{843A85BA-D073-CE5D-F1E8-CE0C751C63E7}"/>
          </ac:picMkLst>
        </pc:picChg>
        <pc:picChg chg="add mod">
          <ac:chgData name="Richard Geci (2239132)" userId="315eaae3-3502-40e6-b8a1-e2f73d073fc5" providerId="ADAL" clId="{62C62D46-B635-410A-8219-1D7DD3BB5807}" dt="2026-06-26T13:46:41.605" v="146" actId="14100"/>
          <ac:picMkLst>
            <pc:docMk/>
            <pc:sldMk cId="542059410" sldId="315"/>
            <ac:picMk id="14" creationId="{2C5AD7FD-167B-A7E2-7AE3-3F040673B9C1}"/>
          </ac:picMkLst>
        </pc:picChg>
      </pc:sldChg>
      <pc:sldChg chg="addSp modSp mod">
        <pc:chgData name="Richard Geci (2239132)" userId="315eaae3-3502-40e6-b8a1-e2f73d073fc5" providerId="ADAL" clId="{62C62D46-B635-410A-8219-1D7DD3BB5807}" dt="2026-06-20T08:38:03.489" v="44" actId="1076"/>
        <pc:sldMkLst>
          <pc:docMk/>
          <pc:sldMk cId="4293742996" sldId="316"/>
        </pc:sldMkLst>
        <pc:picChg chg="add mod">
          <ac:chgData name="Richard Geci (2239132)" userId="315eaae3-3502-40e6-b8a1-e2f73d073fc5" providerId="ADAL" clId="{62C62D46-B635-410A-8219-1D7DD3BB5807}" dt="2026-06-20T08:38:03.489" v="44" actId="1076"/>
          <ac:picMkLst>
            <pc:docMk/>
            <pc:sldMk cId="4293742996" sldId="316"/>
            <ac:picMk id="4" creationId="{F61A99E5-A850-23DB-BB8D-7D66FA16C08C}"/>
          </ac:picMkLst>
        </pc:picChg>
      </pc:sldChg>
      <pc:sldChg chg="modSp mod">
        <pc:chgData name="Richard Geci (2239132)" userId="315eaae3-3502-40e6-b8a1-e2f73d073fc5" providerId="ADAL" clId="{62C62D46-B635-410A-8219-1D7DD3BB5807}" dt="2026-06-20T09:08:04.389" v="109" actId="20577"/>
        <pc:sldMkLst>
          <pc:docMk/>
          <pc:sldMk cId="430403476" sldId="320"/>
        </pc:sldMkLst>
        <pc:spChg chg="mod">
          <ac:chgData name="Richard Geci (2239132)" userId="315eaae3-3502-40e6-b8a1-e2f73d073fc5" providerId="ADAL" clId="{62C62D46-B635-410A-8219-1D7DD3BB5807}" dt="2026-06-20T09:08:04.389" v="109" actId="20577"/>
          <ac:spMkLst>
            <pc:docMk/>
            <pc:sldMk cId="430403476" sldId="320"/>
            <ac:spMk id="2" creationId="{F992D586-3F7C-3202-E4F4-1F65B9A7D428}"/>
          </ac:spMkLst>
        </pc:spChg>
      </pc:sldChg>
      <pc:sldChg chg="addSp delSp modSp new mod modClrScheme chgLayout">
        <pc:chgData name="Richard Geci (2239132)" userId="315eaae3-3502-40e6-b8a1-e2f73d073fc5" providerId="ADAL" clId="{62C62D46-B635-410A-8219-1D7DD3BB5807}" dt="2026-06-20T09:05:01.272" v="93" actId="1076"/>
        <pc:sldMkLst>
          <pc:docMk/>
          <pc:sldMk cId="2751757359" sldId="321"/>
        </pc:sldMkLst>
        <pc:spChg chg="mod ord">
          <ac:chgData name="Richard Geci (2239132)" userId="315eaae3-3502-40e6-b8a1-e2f73d073fc5" providerId="ADAL" clId="{62C62D46-B635-410A-8219-1D7DD3BB5807}" dt="2026-06-20T09:04:00.999" v="53" actId="26606"/>
          <ac:spMkLst>
            <pc:docMk/>
            <pc:sldMk cId="2751757359" sldId="321"/>
            <ac:spMk id="4" creationId="{7501F6FD-3679-C179-E599-BF74A7C0FC79}"/>
          </ac:spMkLst>
        </pc:spChg>
        <pc:spChg chg="add mod">
          <ac:chgData name="Richard Geci (2239132)" userId="315eaae3-3502-40e6-b8a1-e2f73d073fc5" providerId="ADAL" clId="{62C62D46-B635-410A-8219-1D7DD3BB5807}" dt="2026-06-20T09:04:40.110" v="76" actId="20577"/>
          <ac:spMkLst>
            <pc:docMk/>
            <pc:sldMk cId="2751757359" sldId="321"/>
            <ac:spMk id="10" creationId="{D7B1B908-C806-70E9-BC91-EF56B9B89931}"/>
          </ac:spMkLst>
        </pc:spChg>
        <pc:spChg chg="add mod">
          <ac:chgData name="Richard Geci (2239132)" userId="315eaae3-3502-40e6-b8a1-e2f73d073fc5" providerId="ADAL" clId="{62C62D46-B635-410A-8219-1D7DD3BB5807}" dt="2026-06-20T09:05:01.272" v="93" actId="1076"/>
          <ac:spMkLst>
            <pc:docMk/>
            <pc:sldMk cId="2751757359" sldId="321"/>
            <ac:spMk id="11" creationId="{843E5C8E-7137-5439-7D94-F1671F8D97D4}"/>
          </ac:spMkLst>
        </pc:spChg>
        <pc:picChg chg="add mod ord">
          <ac:chgData name="Richard Geci (2239132)" userId="315eaae3-3502-40e6-b8a1-e2f73d073fc5" providerId="ADAL" clId="{62C62D46-B635-410A-8219-1D7DD3BB5807}" dt="2026-06-20T09:04:07.512" v="55" actId="1076"/>
          <ac:picMkLst>
            <pc:docMk/>
            <pc:sldMk cId="2751757359" sldId="321"/>
            <ac:picMk id="7" creationId="{250A0422-E34B-BDC3-1447-A435C264F1BA}"/>
          </ac:picMkLst>
        </pc:picChg>
        <pc:picChg chg="add mod">
          <ac:chgData name="Richard Geci (2239132)" userId="315eaae3-3502-40e6-b8a1-e2f73d073fc5" providerId="ADAL" clId="{62C62D46-B635-410A-8219-1D7DD3BB5807}" dt="2026-06-20T09:04:09.885" v="56" actId="1076"/>
          <ac:picMkLst>
            <pc:docMk/>
            <pc:sldMk cId="2751757359" sldId="321"/>
            <ac:picMk id="9" creationId="{CA4D61D1-AEEC-6F3B-8FD5-76EA66EE8998}"/>
          </ac:picMkLst>
        </pc:picChg>
      </pc:sldChg>
      <pc:sldChg chg="new del">
        <pc:chgData name="Richard Geci (2239132)" userId="315eaae3-3502-40e6-b8a1-e2f73d073fc5" providerId="ADAL" clId="{62C62D46-B635-410A-8219-1D7DD3BB5807}" dt="2026-06-26T13:27:06.721" v="111" actId="2696"/>
        <pc:sldMkLst>
          <pc:docMk/>
          <pc:sldMk cId="713839658" sldId="322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3F6ED8B-CF52-4A64-BACC-61D9C1041E0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D7022B2-02C5-4E03-99BC-0BA3C57AC49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52A77B-D33C-49B3-A83C-450AA2ED72B3}" type="datetimeFigureOut">
              <a:rPr lang="en-US" smtClean="0"/>
              <a:t>6/26/2026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3FEE8C-8D38-4F2A-950E-071C6823E27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567A6D-959B-4552-AB8D-4CCA819CAA7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F9A36D-7FAC-478F-9944-F324014F6FD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24676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8D8F9A-F5CB-4EF8-A859-ED5E107B9763}" type="datetimeFigureOut">
              <a:rPr lang="en-US" smtClean="0"/>
              <a:t>6/26/2026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B9A9E5-4F7F-4A7D-9DE1-8992323292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77831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B9A9E5-4F7F-4A7D-9DE1-899232329269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91378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B9A9E5-4F7F-4A7D-9DE1-899232329269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89693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B9A9E5-4F7F-4A7D-9DE1-899232329269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85505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B9A9E5-4F7F-4A7D-9DE1-899232329269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60335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B9A9E5-4F7F-4A7D-9DE1-899232329269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12420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B9A9E5-4F7F-4A7D-9DE1-899232329269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64728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B9A9E5-4F7F-4A7D-9DE1-899232329269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51265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sv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1.sv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sv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sv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1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874996-9779-1D0F-B5C6-7FE85FFF1EF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96000" y="2773681"/>
            <a:ext cx="5674360" cy="3200400"/>
          </a:xfrm>
        </p:spPr>
        <p:txBody>
          <a:bodyPr anchor="b">
            <a:normAutofit/>
          </a:bodyPr>
          <a:lstStyle>
            <a:lvl1pPr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96B97173-A601-1D66-1651-4FE0D76A0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18454" t="1728"/>
          <a:stretch/>
        </p:blipFill>
        <p:spPr>
          <a:xfrm>
            <a:off x="-1" y="0"/>
            <a:ext cx="8264995" cy="5320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08473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raphic 8">
            <a:extLst>
              <a:ext uri="{FF2B5EF4-FFF2-40B4-BE49-F238E27FC236}">
                <a16:creationId xmlns:a16="http://schemas.microsoft.com/office/drawing/2014/main" id="{0DFB311A-EAAD-7656-C753-E8C7399485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44533" t="18691" r="1" b="-131"/>
          <a:stretch/>
        </p:blipFill>
        <p:spPr>
          <a:xfrm rot="5400000">
            <a:off x="7851419" y="-1244552"/>
            <a:ext cx="3096029" cy="5585137"/>
          </a:xfrm>
          <a:custGeom>
            <a:avLst/>
            <a:gdLst>
              <a:gd name="connsiteX0" fmla="*/ 0 w 1756624"/>
              <a:gd name="connsiteY0" fmla="*/ 0 h 6858000"/>
              <a:gd name="connsiteX1" fmla="*/ 1756624 w 1756624"/>
              <a:gd name="connsiteY1" fmla="*/ 0 h 6858000"/>
              <a:gd name="connsiteX2" fmla="*/ 1756624 w 1756624"/>
              <a:gd name="connsiteY2" fmla="*/ 6858000 h 6858000"/>
              <a:gd name="connsiteX3" fmla="*/ 0 w 175662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56624" h="6858000">
                <a:moveTo>
                  <a:pt x="0" y="0"/>
                </a:moveTo>
                <a:lnTo>
                  <a:pt x="1756624" y="0"/>
                </a:lnTo>
                <a:lnTo>
                  <a:pt x="17566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0" name="Graphic 9">
            <a:extLst>
              <a:ext uri="{FF2B5EF4-FFF2-40B4-BE49-F238E27FC236}">
                <a16:creationId xmlns:a16="http://schemas.microsoft.com/office/drawing/2014/main" id="{1612F0DE-D367-10BB-1F71-60AA6527CA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4151" r="18577"/>
          <a:stretch/>
        </p:blipFill>
        <p:spPr>
          <a:xfrm>
            <a:off x="7010400" y="0"/>
            <a:ext cx="51816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F4F5799-FC34-2F2D-D11E-9B472CAF066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315533"/>
            <a:ext cx="5181600" cy="237686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575025C-084B-CD7A-F546-0E13BA13CFEF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914400" y="2844800"/>
            <a:ext cx="5181600" cy="3128963"/>
          </a:xfrm>
        </p:spPr>
        <p:txBody>
          <a:bodyPr>
            <a:normAutofit/>
          </a:bodyPr>
          <a:lstStyle>
            <a:lvl1pPr marL="0" indent="0">
              <a:lnSpc>
                <a:spcPct val="120000"/>
              </a:lnSpc>
              <a:buNone/>
              <a:defRPr sz="2000"/>
            </a:lvl1pPr>
            <a:lvl2pPr>
              <a:lnSpc>
                <a:spcPct val="120000"/>
              </a:lnSpc>
              <a:defRPr sz="1800"/>
            </a:lvl2pPr>
            <a:lvl3pPr>
              <a:lnSpc>
                <a:spcPct val="120000"/>
              </a:lnSpc>
              <a:defRPr sz="1600"/>
            </a:lvl3pPr>
            <a:lvl4pPr>
              <a:lnSpc>
                <a:spcPct val="120000"/>
              </a:lnSpc>
              <a:defRPr sz="1400"/>
            </a:lvl4pPr>
            <a:lvl5pPr>
              <a:lnSpc>
                <a:spcPct val="120000"/>
              </a:lnSpc>
              <a:defRPr sz="14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9B66675-D8A5-0062-EB51-C8069A2C3C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4400" y="6246254"/>
            <a:ext cx="631065" cy="2962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87509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Titl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B5DE041D-A3BF-94FF-029C-719D4DADA2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13300" t="13815"/>
          <a:stretch/>
        </p:blipFill>
        <p:spPr>
          <a:xfrm>
            <a:off x="0" y="-1"/>
            <a:ext cx="4239206" cy="377619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DEE605D-0584-F71C-A97D-B672F13E39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2580640"/>
            <a:ext cx="5181600" cy="3368819"/>
          </a:xfrm>
        </p:spPr>
        <p:txBody>
          <a:bodyPr anchor="b">
            <a:normAutofit/>
          </a:bodyPr>
          <a:lstStyle>
            <a:lvl1pPr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59AF635C-89E6-F6EF-FA6A-417A9A84BF4A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6085840" y="-10159"/>
            <a:ext cx="6116320" cy="6868160"/>
          </a:xfrm>
          <a:custGeom>
            <a:avLst/>
            <a:gdLst>
              <a:gd name="connsiteX0" fmla="*/ 0 w 6116320"/>
              <a:gd name="connsiteY0" fmla="*/ 0 h 6880225"/>
              <a:gd name="connsiteX1" fmla="*/ 6116320 w 6116320"/>
              <a:gd name="connsiteY1" fmla="*/ 0 h 6880225"/>
              <a:gd name="connsiteX2" fmla="*/ 6116320 w 6116320"/>
              <a:gd name="connsiteY2" fmla="*/ 6880225 h 6880225"/>
              <a:gd name="connsiteX3" fmla="*/ 0 w 6116320"/>
              <a:gd name="connsiteY3" fmla="*/ 6880225 h 6880225"/>
              <a:gd name="connsiteX4" fmla="*/ 0 w 6116320"/>
              <a:gd name="connsiteY4" fmla="*/ 0 h 6880225"/>
              <a:gd name="connsiteX0" fmla="*/ 0 w 6116320"/>
              <a:gd name="connsiteY0" fmla="*/ 0 h 6880225"/>
              <a:gd name="connsiteX1" fmla="*/ 6116320 w 6116320"/>
              <a:gd name="connsiteY1" fmla="*/ 0 h 6880225"/>
              <a:gd name="connsiteX2" fmla="*/ 6116320 w 6116320"/>
              <a:gd name="connsiteY2" fmla="*/ 6880225 h 6880225"/>
              <a:gd name="connsiteX3" fmla="*/ 2052320 w 6116320"/>
              <a:gd name="connsiteY3" fmla="*/ 6880225 h 6880225"/>
              <a:gd name="connsiteX4" fmla="*/ 0 w 6116320"/>
              <a:gd name="connsiteY4" fmla="*/ 0 h 6880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116320" h="6880225">
                <a:moveTo>
                  <a:pt x="0" y="0"/>
                </a:moveTo>
                <a:lnTo>
                  <a:pt x="6116320" y="0"/>
                </a:lnTo>
                <a:lnTo>
                  <a:pt x="6116320" y="6880225"/>
                </a:lnTo>
                <a:lnTo>
                  <a:pt x="2052320" y="6880225"/>
                </a:lnTo>
                <a:lnTo>
                  <a:pt x="0" y="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icon to insert picture</a:t>
            </a:r>
          </a:p>
        </p:txBody>
      </p:sp>
    </p:spTree>
    <p:extLst>
      <p:ext uri="{BB962C8B-B14F-4D97-AF65-F5344CB8AC3E}">
        <p14:creationId xmlns:p14="http://schemas.microsoft.com/office/powerpoint/2010/main" val="7367892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view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2B74EE53-DB22-C27E-074F-A7129585F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15158" t="-5374" b="78533"/>
          <a:stretch/>
        </p:blipFill>
        <p:spPr>
          <a:xfrm rot="10800000">
            <a:off x="6324600" y="0"/>
            <a:ext cx="5867400" cy="164732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78AEF0C-FA4B-8C23-0132-5529EC244F9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6480" y="1310639"/>
            <a:ext cx="4805997" cy="2689629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B3DD4867-9B0B-647C-1F78-5E50BF30F089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-10160"/>
            <a:ext cx="6096000" cy="6858000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405384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4053840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BFF4D65D-965A-5E86-4D91-C72D1D03A8B9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6126163" y="4172990"/>
            <a:ext cx="4805997" cy="2389736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263656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04C9F686-E069-3B60-9625-01EE6A41D7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45239"/>
          <a:stretch/>
        </p:blipFill>
        <p:spPr>
          <a:xfrm flipH="1">
            <a:off x="9135414" y="0"/>
            <a:ext cx="3056586" cy="6858000"/>
          </a:xfrm>
          <a:custGeom>
            <a:avLst/>
            <a:gdLst>
              <a:gd name="connsiteX0" fmla="*/ 4284372 w 4284372"/>
              <a:gd name="connsiteY0" fmla="*/ 0 h 6858000"/>
              <a:gd name="connsiteX1" fmla="*/ 0 w 4284372"/>
              <a:gd name="connsiteY1" fmla="*/ 0 h 6858000"/>
              <a:gd name="connsiteX2" fmla="*/ 0 w 4284372"/>
              <a:gd name="connsiteY2" fmla="*/ 6858000 h 6858000"/>
              <a:gd name="connsiteX3" fmla="*/ 4284372 w 428437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84372" h="6858000">
                <a:moveTo>
                  <a:pt x="4284372" y="0"/>
                </a:moveTo>
                <a:lnTo>
                  <a:pt x="0" y="0"/>
                </a:lnTo>
                <a:lnTo>
                  <a:pt x="0" y="6858000"/>
                </a:lnTo>
                <a:lnTo>
                  <a:pt x="4284372" y="6858000"/>
                </a:lnTo>
                <a:close/>
              </a:path>
            </a:pathLst>
          </a:cu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6D7227F9-50F9-820B-69B7-924C02120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2330"/>
          <a:stretch/>
        </p:blipFill>
        <p:spPr>
          <a:xfrm>
            <a:off x="7810500" y="3025140"/>
            <a:ext cx="4381500" cy="383286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48D1E69-316E-A8E1-7ADA-040A0E49073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399" y="365125"/>
            <a:ext cx="7273637" cy="1646555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61069CA0-E0AB-99C6-10DB-13AAC019DD7D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914399" y="2011363"/>
            <a:ext cx="7273638" cy="4155757"/>
          </a:xfrm>
        </p:spPr>
        <p:txBody>
          <a:bodyPr>
            <a:normAutofit/>
          </a:bodyPr>
          <a:lstStyle>
            <a:lvl1pPr>
              <a:spcBef>
                <a:spcPts val="0"/>
              </a:spcBef>
              <a:spcAft>
                <a:spcPts val="1200"/>
              </a:spcAft>
              <a:defRPr sz="2000"/>
            </a:lvl1pPr>
            <a:lvl2pPr>
              <a:spcBef>
                <a:spcPts val="0"/>
              </a:spcBef>
              <a:spcAft>
                <a:spcPts val="1200"/>
              </a:spcAft>
              <a:defRPr sz="1800"/>
            </a:lvl2pPr>
            <a:lvl3pPr>
              <a:spcBef>
                <a:spcPts val="0"/>
              </a:spcBef>
              <a:spcAft>
                <a:spcPts val="1200"/>
              </a:spcAft>
              <a:defRPr sz="1600"/>
            </a:lvl3pPr>
            <a:lvl4pPr>
              <a:spcBef>
                <a:spcPts val="0"/>
              </a:spcBef>
              <a:spcAft>
                <a:spcPts val="1200"/>
              </a:spcAft>
              <a:defRPr sz="1400"/>
            </a:lvl4pPr>
            <a:lvl5pPr>
              <a:spcBef>
                <a:spcPts val="0"/>
              </a:spcBef>
              <a:spcAft>
                <a:spcPts val="1200"/>
              </a:spcAft>
              <a:defRPr sz="14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9B66675-D8A5-0062-EB51-C8069A2C3C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4400" y="6246254"/>
            <a:ext cx="631065" cy="2962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5213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Content and left Image 1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5">
            <a:extLst>
              <a:ext uri="{FF2B5EF4-FFF2-40B4-BE49-F238E27FC236}">
                <a16:creationId xmlns:a16="http://schemas.microsoft.com/office/drawing/2014/main" id="{4589277D-BC14-E7E0-5822-5575F563E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rot="16200000">
            <a:off x="8039100" y="228600"/>
            <a:ext cx="4381500" cy="39243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FDB1BDE-C8F3-ACC0-740B-CBD8128777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375285"/>
            <a:ext cx="4896678" cy="3624984"/>
          </a:xfrm>
        </p:spPr>
        <p:txBody>
          <a:bodyPr anchor="b">
            <a:normAutofit/>
          </a:bodyPr>
          <a:lstStyle>
            <a:lvl1pPr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128597A3-47D0-F393-55D9-07FFD951F396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6096000" cy="6858000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405384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586 w 6096586"/>
              <a:gd name="connsiteY0" fmla="*/ 0 h 6858000"/>
              <a:gd name="connsiteX1" fmla="*/ 4054426 w 6096586"/>
              <a:gd name="connsiteY1" fmla="*/ 0 h 6858000"/>
              <a:gd name="connsiteX2" fmla="*/ 6096586 w 6096586"/>
              <a:gd name="connsiteY2" fmla="*/ 6858000 h 6858000"/>
              <a:gd name="connsiteX3" fmla="*/ 586 w 6096586"/>
              <a:gd name="connsiteY3" fmla="*/ 6858000 h 6858000"/>
              <a:gd name="connsiteX4" fmla="*/ 586 w 6096586"/>
              <a:gd name="connsiteY4" fmla="*/ 3669792 h 6858000"/>
              <a:gd name="connsiteX5" fmla="*/ 586 w 6096586"/>
              <a:gd name="connsiteY5" fmla="*/ 0 h 6858000"/>
              <a:gd name="connsiteX0" fmla="*/ 0 w 6096000"/>
              <a:gd name="connsiteY0" fmla="*/ 0 h 6858000"/>
              <a:gd name="connsiteX1" fmla="*/ 4053840 w 6096000"/>
              <a:gd name="connsiteY1" fmla="*/ 0 h 6858000"/>
              <a:gd name="connsiteX2" fmla="*/ 6096000 w 6096000"/>
              <a:gd name="connsiteY2" fmla="*/ 6858000 h 6858000"/>
              <a:gd name="connsiteX3" fmla="*/ 950976 w 6096000"/>
              <a:gd name="connsiteY3" fmla="*/ 6858000 h 6858000"/>
              <a:gd name="connsiteX4" fmla="*/ 0 w 6096000"/>
              <a:gd name="connsiteY4" fmla="*/ 3669792 h 6858000"/>
              <a:gd name="connsiteX5" fmla="*/ 0 w 6096000"/>
              <a:gd name="connsiteY5" fmla="*/ 0 h 6858000"/>
              <a:gd name="connsiteX0" fmla="*/ 0 w 6096000"/>
              <a:gd name="connsiteY0" fmla="*/ 0 h 6858000"/>
              <a:gd name="connsiteX1" fmla="*/ 4053840 w 6096000"/>
              <a:gd name="connsiteY1" fmla="*/ 0 h 6858000"/>
              <a:gd name="connsiteX2" fmla="*/ 6096000 w 6096000"/>
              <a:gd name="connsiteY2" fmla="*/ 6858000 h 6858000"/>
              <a:gd name="connsiteX3" fmla="*/ 950976 w 6096000"/>
              <a:gd name="connsiteY3" fmla="*/ 6858000 h 6858000"/>
              <a:gd name="connsiteX4" fmla="*/ 0 w 6096000"/>
              <a:gd name="connsiteY4" fmla="*/ 3669792 h 6858000"/>
              <a:gd name="connsiteX5" fmla="*/ 0 w 6096000"/>
              <a:gd name="connsiteY5" fmla="*/ 0 h 6858000"/>
              <a:gd name="connsiteX0" fmla="*/ 0 w 6096000"/>
              <a:gd name="connsiteY0" fmla="*/ 0 h 6858000"/>
              <a:gd name="connsiteX1" fmla="*/ 4053840 w 6096000"/>
              <a:gd name="connsiteY1" fmla="*/ 0 h 6858000"/>
              <a:gd name="connsiteX2" fmla="*/ 6096000 w 6096000"/>
              <a:gd name="connsiteY2" fmla="*/ 6858000 h 6858000"/>
              <a:gd name="connsiteX3" fmla="*/ 950976 w 6096000"/>
              <a:gd name="connsiteY3" fmla="*/ 6858000 h 6858000"/>
              <a:gd name="connsiteX4" fmla="*/ 0 w 6096000"/>
              <a:gd name="connsiteY4" fmla="*/ 3669792 h 6858000"/>
              <a:gd name="connsiteX5" fmla="*/ 0 w 6096000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4053840" y="0"/>
                </a:lnTo>
                <a:lnTo>
                  <a:pt x="6096000" y="6858000"/>
                </a:lnTo>
                <a:lnTo>
                  <a:pt x="950976" y="6858000"/>
                </a:lnTo>
                <a:lnTo>
                  <a:pt x="0" y="3669792"/>
                </a:lnTo>
                <a:lnTo>
                  <a:pt x="0" y="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Content Placeholder 10">
            <a:extLst>
              <a:ext uri="{FF2B5EF4-FFF2-40B4-BE49-F238E27FC236}">
                <a16:creationId xmlns:a16="http://schemas.microsoft.com/office/drawing/2014/main" id="{4BF260CE-C6E3-AE7A-DB8E-A72A1CF5B54E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6096000" y="4172990"/>
            <a:ext cx="4896677" cy="2309726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1200"/>
              </a:spcAft>
              <a:buNone/>
              <a:defRPr sz="2000">
                <a:solidFill>
                  <a:schemeClr val="bg1"/>
                </a:solidFill>
              </a:defRPr>
            </a:lvl1pPr>
            <a:lvl2pPr marL="742950" indent="-285750"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1800">
                <a:solidFill>
                  <a:schemeClr val="bg1"/>
                </a:solidFill>
              </a:defRPr>
            </a:lvl2pPr>
            <a:lvl3pPr marL="1200150" indent="-285750"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</a:defRPr>
            </a:lvl3pPr>
            <a:lvl4pPr marL="1657350" indent="-285750"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4pPr>
            <a:lvl5pPr marL="2114550" indent="-285750"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891114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 1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D6E20435-B9A5-359D-133D-5D3EED409C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1955" t="41988" r="53993" b="33420"/>
          <a:stretch/>
        </p:blipFill>
        <p:spPr>
          <a:xfrm rot="10800000">
            <a:off x="9198864" y="-5"/>
            <a:ext cx="2993136" cy="1517907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7B99CAE4-AA9B-52BA-7DE8-8245CE705D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25445" t="24819" r="46503"/>
          <a:stretch/>
        </p:blipFill>
        <p:spPr>
          <a:xfrm rot="16200000">
            <a:off x="961221" y="4525179"/>
            <a:ext cx="1371600" cy="3294042"/>
          </a:xfrm>
          <a:prstGeom prst="rect">
            <a:avLst/>
          </a:prstGeom>
        </p:spPr>
      </p:pic>
      <p:sp>
        <p:nvSpPr>
          <p:cNvPr id="10" name="Title 9">
            <a:extLst>
              <a:ext uri="{FF2B5EF4-FFF2-40B4-BE49-F238E27FC236}">
                <a16:creationId xmlns:a16="http://schemas.microsoft.com/office/drawing/2014/main" id="{28DFE681-710B-6FE5-B8E0-3BC9DB9F12D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399" y="365125"/>
            <a:ext cx="10363201" cy="1629601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3FE383D3-6A16-1891-FF52-470B26B94042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914399" y="2022250"/>
            <a:ext cx="4992709" cy="3747180"/>
          </a:xfrm>
        </p:spPr>
        <p:txBody>
          <a:bodyPr>
            <a:normAutofit/>
          </a:bodyPr>
          <a:lstStyle>
            <a:lvl1pPr>
              <a:spcBef>
                <a:spcPts val="0"/>
              </a:spcBef>
              <a:spcAft>
                <a:spcPts val="1200"/>
              </a:spcAft>
              <a:defRPr sz="2000"/>
            </a:lvl1pPr>
            <a:lvl2pPr>
              <a:spcBef>
                <a:spcPts val="0"/>
              </a:spcBef>
              <a:spcAft>
                <a:spcPts val="1200"/>
              </a:spcAft>
              <a:defRPr sz="1800"/>
            </a:lvl2pPr>
            <a:lvl3pPr>
              <a:spcBef>
                <a:spcPts val="0"/>
              </a:spcBef>
              <a:spcAft>
                <a:spcPts val="1200"/>
              </a:spcAft>
              <a:defRPr sz="1600"/>
            </a:lvl3pPr>
            <a:lvl4pPr>
              <a:spcBef>
                <a:spcPts val="0"/>
              </a:spcBef>
              <a:spcAft>
                <a:spcPts val="1200"/>
              </a:spcAft>
              <a:defRPr sz="1400"/>
            </a:lvl4pPr>
            <a:lvl5pPr>
              <a:spcBef>
                <a:spcPts val="0"/>
              </a:spcBef>
              <a:spcAft>
                <a:spcPts val="1200"/>
              </a:spcAft>
              <a:defRPr sz="14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Content Placeholder 10">
            <a:extLst>
              <a:ext uri="{FF2B5EF4-FFF2-40B4-BE49-F238E27FC236}">
                <a16:creationId xmlns:a16="http://schemas.microsoft.com/office/drawing/2014/main" id="{74B5EB04-CA6E-7417-56DF-A55B21E94B74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6284891" y="2022250"/>
            <a:ext cx="4992709" cy="3747180"/>
          </a:xfrm>
        </p:spPr>
        <p:txBody>
          <a:bodyPr>
            <a:normAutofit/>
          </a:bodyPr>
          <a:lstStyle>
            <a:lvl1pPr>
              <a:spcBef>
                <a:spcPts val="0"/>
              </a:spcBef>
              <a:spcAft>
                <a:spcPts val="1200"/>
              </a:spcAft>
              <a:defRPr sz="2000"/>
            </a:lvl1pPr>
            <a:lvl2pPr>
              <a:spcBef>
                <a:spcPts val="0"/>
              </a:spcBef>
              <a:spcAft>
                <a:spcPts val="1200"/>
              </a:spcAft>
              <a:defRPr sz="1800"/>
            </a:lvl2pPr>
            <a:lvl3pPr>
              <a:spcBef>
                <a:spcPts val="0"/>
              </a:spcBef>
              <a:spcAft>
                <a:spcPts val="1200"/>
              </a:spcAft>
              <a:defRPr sz="1600"/>
            </a:lvl3pPr>
            <a:lvl4pPr>
              <a:spcBef>
                <a:spcPts val="0"/>
              </a:spcBef>
              <a:spcAft>
                <a:spcPts val="1200"/>
              </a:spcAft>
              <a:defRPr sz="1400"/>
            </a:lvl4pPr>
            <a:lvl5pPr>
              <a:spcBef>
                <a:spcPts val="0"/>
              </a:spcBef>
              <a:spcAft>
                <a:spcPts val="1200"/>
              </a:spcAft>
              <a:defRPr sz="14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9B66675-D8A5-0062-EB51-C8069A2C3C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4400" y="6246254"/>
            <a:ext cx="631065" cy="2962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77926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A783FA55-EF1D-66CF-8FD5-29086D71E6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1981" t="40714" r="61027" b="44471"/>
          <a:stretch/>
        </p:blipFill>
        <p:spPr>
          <a:xfrm rot="10800000" flipV="1">
            <a:off x="-26830" y="5950040"/>
            <a:ext cx="2513521" cy="914400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542CEFED-8DE0-0155-A5B6-A44051A6D0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18883" t="18052" r="46636"/>
          <a:stretch/>
        </p:blipFill>
        <p:spPr>
          <a:xfrm rot="16200000" flipH="1" flipV="1">
            <a:off x="9553763" y="-952310"/>
            <a:ext cx="1685928" cy="3590547"/>
          </a:xfrm>
          <a:prstGeom prst="rect">
            <a:avLst/>
          </a:prstGeom>
        </p:spPr>
      </p:pic>
      <p:sp>
        <p:nvSpPr>
          <p:cNvPr id="10" name="Title 9">
            <a:extLst>
              <a:ext uri="{FF2B5EF4-FFF2-40B4-BE49-F238E27FC236}">
                <a16:creationId xmlns:a16="http://schemas.microsoft.com/office/drawing/2014/main" id="{57FC493E-284F-ADBA-D92D-883CAB13AD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398" y="365125"/>
            <a:ext cx="10439401" cy="1617017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4B8B2035-4AA9-D25E-9F15-3ED36F734D13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914399" y="2022250"/>
            <a:ext cx="3310129" cy="3747180"/>
          </a:xfrm>
        </p:spPr>
        <p:txBody>
          <a:bodyPr>
            <a:normAutofit/>
          </a:bodyPr>
          <a:lstStyle>
            <a:lvl1pPr>
              <a:spcBef>
                <a:spcPts val="0"/>
              </a:spcBef>
              <a:spcAft>
                <a:spcPts val="1200"/>
              </a:spcAft>
              <a:defRPr sz="2000" b="1"/>
            </a:lvl1pPr>
            <a:lvl2pPr>
              <a:spcBef>
                <a:spcPts val="0"/>
              </a:spcBef>
              <a:spcAft>
                <a:spcPts val="1200"/>
              </a:spcAft>
              <a:defRPr sz="1800" b="1"/>
            </a:lvl2pPr>
            <a:lvl3pPr>
              <a:spcBef>
                <a:spcPts val="0"/>
              </a:spcBef>
              <a:spcAft>
                <a:spcPts val="1200"/>
              </a:spcAft>
              <a:defRPr sz="1600" b="1"/>
            </a:lvl3pPr>
            <a:lvl4pPr>
              <a:spcBef>
                <a:spcPts val="0"/>
              </a:spcBef>
              <a:spcAft>
                <a:spcPts val="1200"/>
              </a:spcAft>
              <a:defRPr sz="1400" b="1"/>
            </a:lvl4pPr>
            <a:lvl5pPr>
              <a:spcBef>
                <a:spcPts val="0"/>
              </a:spcBef>
              <a:spcAft>
                <a:spcPts val="1200"/>
              </a:spcAft>
              <a:defRPr sz="1400" b="1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Content Placeholder 10">
            <a:extLst>
              <a:ext uri="{FF2B5EF4-FFF2-40B4-BE49-F238E27FC236}">
                <a16:creationId xmlns:a16="http://schemas.microsoft.com/office/drawing/2014/main" id="{6A694422-6B3E-3D80-AC41-FD1CED52ACAB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4602310" y="2018120"/>
            <a:ext cx="6751489" cy="3747180"/>
          </a:xfrm>
        </p:spPr>
        <p:txBody>
          <a:bodyPr>
            <a:normAutofit/>
          </a:bodyPr>
          <a:lstStyle>
            <a:lvl1pPr>
              <a:spcBef>
                <a:spcPts val="0"/>
              </a:spcBef>
              <a:spcAft>
                <a:spcPts val="1200"/>
              </a:spcAft>
              <a:defRPr sz="2000"/>
            </a:lvl1pPr>
            <a:lvl2pPr>
              <a:spcBef>
                <a:spcPts val="0"/>
              </a:spcBef>
              <a:spcAft>
                <a:spcPts val="1200"/>
              </a:spcAft>
              <a:defRPr sz="1800"/>
            </a:lvl2pPr>
            <a:lvl3pPr>
              <a:spcBef>
                <a:spcPts val="0"/>
              </a:spcBef>
              <a:spcAft>
                <a:spcPts val="1200"/>
              </a:spcAft>
              <a:defRPr sz="1600"/>
            </a:lvl3pPr>
            <a:lvl4pPr>
              <a:spcBef>
                <a:spcPts val="0"/>
              </a:spcBef>
              <a:spcAft>
                <a:spcPts val="1200"/>
              </a:spcAft>
              <a:defRPr sz="1400"/>
            </a:lvl4pPr>
            <a:lvl5pPr>
              <a:spcBef>
                <a:spcPts val="0"/>
              </a:spcBef>
              <a:spcAft>
                <a:spcPts val="1200"/>
              </a:spcAft>
              <a:defRPr sz="14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9B66675-D8A5-0062-EB51-C8069A2C3C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4400" y="6246254"/>
            <a:ext cx="631065" cy="2962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28138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Content and right Imag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48DBD2A1-633E-7A22-751B-5CEFCA93F2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67703" t="485" b="67543"/>
          <a:stretch/>
        </p:blipFill>
        <p:spPr>
          <a:xfrm rot="5400000">
            <a:off x="-115162" y="115164"/>
            <a:ext cx="1895058" cy="1664735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3E7BF4D0-D641-9859-157D-B9094EF3DAB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6385" y="446313"/>
            <a:ext cx="5179615" cy="1448747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Content Placeholder 10">
            <a:extLst>
              <a:ext uri="{FF2B5EF4-FFF2-40B4-BE49-F238E27FC236}">
                <a16:creationId xmlns:a16="http://schemas.microsoft.com/office/drawing/2014/main" id="{115AE488-757F-4C5A-7733-85C1D1EA98D3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914399" y="2022250"/>
            <a:ext cx="5181600" cy="3747180"/>
          </a:xfrm>
        </p:spPr>
        <p:txBody>
          <a:bodyPr>
            <a:normAutofit/>
          </a:bodyPr>
          <a:lstStyle>
            <a:lvl1pPr>
              <a:spcBef>
                <a:spcPts val="0"/>
              </a:spcBef>
              <a:spcAft>
                <a:spcPts val="1200"/>
              </a:spcAft>
              <a:defRPr sz="2000" b="0"/>
            </a:lvl1pPr>
            <a:lvl2pPr>
              <a:spcBef>
                <a:spcPts val="0"/>
              </a:spcBef>
              <a:spcAft>
                <a:spcPts val="1200"/>
              </a:spcAft>
              <a:defRPr sz="1800" b="0"/>
            </a:lvl2pPr>
            <a:lvl3pPr>
              <a:spcBef>
                <a:spcPts val="0"/>
              </a:spcBef>
              <a:spcAft>
                <a:spcPts val="1200"/>
              </a:spcAft>
              <a:defRPr sz="1600" b="0"/>
            </a:lvl3pPr>
            <a:lvl4pPr>
              <a:spcBef>
                <a:spcPts val="0"/>
              </a:spcBef>
              <a:spcAft>
                <a:spcPts val="1200"/>
              </a:spcAft>
              <a:defRPr sz="1400" b="0"/>
            </a:lvl4pPr>
            <a:lvl5pPr>
              <a:spcBef>
                <a:spcPts val="0"/>
              </a:spcBef>
              <a:spcAft>
                <a:spcPts val="1200"/>
              </a:spcAft>
              <a:defRPr sz="1400" b="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9B66675-D8A5-0062-EB51-C8069A2C3C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4400" y="6246254"/>
            <a:ext cx="631065" cy="2962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39DD264F-42B5-DBB0-9839-DB4C6827ED76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076950" y="0"/>
            <a:ext cx="6115050" cy="6868886"/>
          </a:xfrm>
          <a:custGeom>
            <a:avLst/>
            <a:gdLst>
              <a:gd name="connsiteX0" fmla="*/ 0 w 6115050"/>
              <a:gd name="connsiteY0" fmla="*/ 0 h 6858000"/>
              <a:gd name="connsiteX1" fmla="*/ 6115050 w 6115050"/>
              <a:gd name="connsiteY1" fmla="*/ 0 h 6858000"/>
              <a:gd name="connsiteX2" fmla="*/ 6115050 w 6115050"/>
              <a:gd name="connsiteY2" fmla="*/ 6858000 h 6858000"/>
              <a:gd name="connsiteX3" fmla="*/ 0 w 6115050"/>
              <a:gd name="connsiteY3" fmla="*/ 6858000 h 6858000"/>
              <a:gd name="connsiteX4" fmla="*/ 0 w 6115050"/>
              <a:gd name="connsiteY4" fmla="*/ 0 h 6858000"/>
              <a:gd name="connsiteX0" fmla="*/ 2024742 w 6115050"/>
              <a:gd name="connsiteY0" fmla="*/ 0 h 6858000"/>
              <a:gd name="connsiteX1" fmla="*/ 6115050 w 6115050"/>
              <a:gd name="connsiteY1" fmla="*/ 0 h 6858000"/>
              <a:gd name="connsiteX2" fmla="*/ 6115050 w 6115050"/>
              <a:gd name="connsiteY2" fmla="*/ 6858000 h 6858000"/>
              <a:gd name="connsiteX3" fmla="*/ 0 w 6115050"/>
              <a:gd name="connsiteY3" fmla="*/ 6858000 h 6858000"/>
              <a:gd name="connsiteX4" fmla="*/ 2024742 w 6115050"/>
              <a:gd name="connsiteY4" fmla="*/ 0 h 6858000"/>
              <a:gd name="connsiteX0" fmla="*/ 2024742 w 6115050"/>
              <a:gd name="connsiteY0" fmla="*/ 0 h 6858000"/>
              <a:gd name="connsiteX1" fmla="*/ 6115050 w 6115050"/>
              <a:gd name="connsiteY1" fmla="*/ 0 h 6858000"/>
              <a:gd name="connsiteX2" fmla="*/ 6115050 w 6115050"/>
              <a:gd name="connsiteY2" fmla="*/ 3603171 h 6858000"/>
              <a:gd name="connsiteX3" fmla="*/ 6115050 w 6115050"/>
              <a:gd name="connsiteY3" fmla="*/ 6858000 h 6858000"/>
              <a:gd name="connsiteX4" fmla="*/ 0 w 6115050"/>
              <a:gd name="connsiteY4" fmla="*/ 6858000 h 6858000"/>
              <a:gd name="connsiteX5" fmla="*/ 2024742 w 6115050"/>
              <a:gd name="connsiteY5" fmla="*/ 0 h 6858000"/>
              <a:gd name="connsiteX0" fmla="*/ 2024742 w 6115050"/>
              <a:gd name="connsiteY0" fmla="*/ 0 h 6868886"/>
              <a:gd name="connsiteX1" fmla="*/ 6115050 w 6115050"/>
              <a:gd name="connsiteY1" fmla="*/ 0 h 6868886"/>
              <a:gd name="connsiteX2" fmla="*/ 6115050 w 6115050"/>
              <a:gd name="connsiteY2" fmla="*/ 3603171 h 6868886"/>
              <a:gd name="connsiteX3" fmla="*/ 5157107 w 6115050"/>
              <a:gd name="connsiteY3" fmla="*/ 6868886 h 6868886"/>
              <a:gd name="connsiteX4" fmla="*/ 0 w 6115050"/>
              <a:gd name="connsiteY4" fmla="*/ 6858000 h 6868886"/>
              <a:gd name="connsiteX5" fmla="*/ 2024742 w 6115050"/>
              <a:gd name="connsiteY5" fmla="*/ 0 h 6868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15050" h="6868886">
                <a:moveTo>
                  <a:pt x="2024742" y="0"/>
                </a:moveTo>
                <a:lnTo>
                  <a:pt x="6115050" y="0"/>
                </a:lnTo>
                <a:lnTo>
                  <a:pt x="6115050" y="3603171"/>
                </a:lnTo>
                <a:lnTo>
                  <a:pt x="5157107" y="6868886"/>
                </a:lnTo>
                <a:lnTo>
                  <a:pt x="0" y="6858000"/>
                </a:lnTo>
                <a:lnTo>
                  <a:pt x="2024742" y="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70084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Content and Tabl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BE5D17C7-3503-7305-8191-20863B7388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55824" b="26760"/>
          <a:stretch/>
        </p:blipFill>
        <p:spPr>
          <a:xfrm>
            <a:off x="9229725" y="1835240"/>
            <a:ext cx="2962275" cy="502276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C76E1AE6-3E01-1CBD-CAEC-11056D00AD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443413" y="1835240"/>
            <a:ext cx="7000875" cy="427981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90E28F03-2149-7C50-779B-6A2D8D789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t="60903" r="75060" b="10347"/>
          <a:stretch/>
        </p:blipFill>
        <p:spPr>
          <a:xfrm rot="16200000">
            <a:off x="149650" y="-149653"/>
            <a:ext cx="1672375" cy="1971675"/>
          </a:xfrm>
          <a:prstGeom prst="rect">
            <a:avLst/>
          </a:prstGeom>
        </p:spPr>
      </p:pic>
      <p:sp>
        <p:nvSpPr>
          <p:cNvPr id="10" name="Title 9">
            <a:extLst>
              <a:ext uri="{FF2B5EF4-FFF2-40B4-BE49-F238E27FC236}">
                <a16:creationId xmlns:a16="http://schemas.microsoft.com/office/drawing/2014/main" id="{CA4CAE4E-4252-8471-C50B-1DD5AFBFEC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399" y="365125"/>
            <a:ext cx="10363202" cy="1603462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E493CE42-5465-91AC-A1F4-A4821AE37A9C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914399" y="2022250"/>
            <a:ext cx="3299013" cy="3914910"/>
          </a:xfrm>
        </p:spPr>
        <p:txBody>
          <a:bodyPr>
            <a:normAutofit/>
          </a:bodyPr>
          <a:lstStyle>
            <a:lvl1pPr>
              <a:spcBef>
                <a:spcPts val="0"/>
              </a:spcBef>
              <a:spcAft>
                <a:spcPts val="1200"/>
              </a:spcAft>
              <a:defRPr sz="2000" b="0"/>
            </a:lvl1pPr>
            <a:lvl2pPr>
              <a:spcBef>
                <a:spcPts val="0"/>
              </a:spcBef>
              <a:spcAft>
                <a:spcPts val="1200"/>
              </a:spcAft>
              <a:defRPr sz="1800" b="0"/>
            </a:lvl2pPr>
            <a:lvl3pPr>
              <a:spcBef>
                <a:spcPts val="0"/>
              </a:spcBef>
              <a:spcAft>
                <a:spcPts val="1200"/>
              </a:spcAft>
              <a:defRPr sz="1600" b="0"/>
            </a:lvl3pPr>
            <a:lvl4pPr>
              <a:spcBef>
                <a:spcPts val="0"/>
              </a:spcBef>
              <a:spcAft>
                <a:spcPts val="1200"/>
              </a:spcAft>
              <a:defRPr sz="1400" b="0"/>
            </a:lvl4pPr>
            <a:lvl5pPr>
              <a:spcBef>
                <a:spcPts val="0"/>
              </a:spcBef>
              <a:spcAft>
                <a:spcPts val="1200"/>
              </a:spcAft>
              <a:defRPr sz="1400" b="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3" name="Table Placeholder 12">
            <a:extLst>
              <a:ext uri="{FF2B5EF4-FFF2-40B4-BE49-F238E27FC236}">
                <a16:creationId xmlns:a16="http://schemas.microsoft.com/office/drawing/2014/main" id="{156A00B1-F3E3-B7FF-58F4-61DE3EF07C07}"/>
              </a:ext>
            </a:extLst>
          </p:cNvPr>
          <p:cNvSpPr>
            <a:spLocks noGrp="1"/>
          </p:cNvSpPr>
          <p:nvPr>
            <p:ph type="tbl" sz="quarter" idx="11" hasCustomPrompt="1"/>
          </p:nvPr>
        </p:nvSpPr>
        <p:spPr>
          <a:xfrm>
            <a:off x="4602163" y="2017713"/>
            <a:ext cx="6675437" cy="3932237"/>
          </a:xfrm>
        </p:spPr>
        <p:txBody>
          <a:bodyPr>
            <a:normAutofit/>
          </a:bodyPr>
          <a:lstStyle>
            <a:lvl1pPr>
              <a:defRPr sz="2000"/>
            </a:lvl1pPr>
          </a:lstStyle>
          <a:p>
            <a:r>
              <a:rPr lang="en-US" dirty="0"/>
              <a:t>Click icon to insert table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9B66675-D8A5-0062-EB51-C8069A2C3C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4400" y="6246254"/>
            <a:ext cx="631065" cy="2962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62149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13A42171-0D82-07BF-4667-498861CC2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18883" t="34408" r="46636" b="1"/>
          <a:stretch/>
        </p:blipFill>
        <p:spPr>
          <a:xfrm flipH="1" flipV="1">
            <a:off x="10506072" y="3984078"/>
            <a:ext cx="1685928" cy="2873921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13C71A0D-EE6D-54C4-71DE-04BE285580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29718" t="47145" r="39389" b="8754"/>
          <a:stretch/>
        </p:blipFill>
        <p:spPr>
          <a:xfrm rot="5400000" flipV="1">
            <a:off x="9781526" y="-311511"/>
            <a:ext cx="2098964" cy="2721985"/>
          </a:xfrm>
          <a:prstGeom prst="rect">
            <a:avLst/>
          </a:prstGeom>
        </p:spPr>
      </p:pic>
      <p:sp>
        <p:nvSpPr>
          <p:cNvPr id="10" name="Title 9">
            <a:extLst>
              <a:ext uri="{FF2B5EF4-FFF2-40B4-BE49-F238E27FC236}">
                <a16:creationId xmlns:a16="http://schemas.microsoft.com/office/drawing/2014/main" id="{3F82FA92-501B-5A05-E15F-2FB9BCEBE31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91990" y="434225"/>
            <a:ext cx="9524998" cy="1499627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B463EEE0-BE31-122C-586C-8BA8D90371E6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914399" y="2022250"/>
            <a:ext cx="6257366" cy="391491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1200"/>
              </a:spcAft>
              <a:buNone/>
              <a:defRPr sz="2000" b="0"/>
            </a:lvl1pPr>
            <a:lvl2pPr marL="228600">
              <a:spcBef>
                <a:spcPts val="0"/>
              </a:spcBef>
              <a:spcAft>
                <a:spcPts val="1200"/>
              </a:spcAft>
              <a:defRPr sz="2000" b="0"/>
            </a:lvl2pPr>
            <a:lvl3pPr marL="685800">
              <a:spcBef>
                <a:spcPts val="0"/>
              </a:spcBef>
              <a:spcAft>
                <a:spcPts val="1200"/>
              </a:spcAft>
              <a:defRPr sz="1800" b="0"/>
            </a:lvl3pPr>
            <a:lvl4pPr marL="914400">
              <a:spcBef>
                <a:spcPts val="0"/>
              </a:spcBef>
              <a:spcAft>
                <a:spcPts val="1200"/>
              </a:spcAft>
              <a:defRPr sz="1600" b="0"/>
            </a:lvl4pPr>
            <a:lvl5pPr marL="1143000">
              <a:spcBef>
                <a:spcPts val="0"/>
              </a:spcBef>
              <a:spcAft>
                <a:spcPts val="1200"/>
              </a:spcAft>
              <a:defRPr sz="1600" b="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Content Placeholder 10">
            <a:extLst>
              <a:ext uri="{FF2B5EF4-FFF2-40B4-BE49-F238E27FC236}">
                <a16:creationId xmlns:a16="http://schemas.microsoft.com/office/drawing/2014/main" id="{52C157D5-2C68-BA6A-033B-A4CC016CA68F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7967475" y="2018119"/>
            <a:ext cx="2449514" cy="3931919"/>
          </a:xfrm>
        </p:spPr>
        <p:txBody>
          <a:bodyPr>
            <a:normAutofit/>
          </a:bodyPr>
          <a:lstStyle>
            <a:lvl1pPr>
              <a:spcBef>
                <a:spcPts val="0"/>
              </a:spcBef>
              <a:spcAft>
                <a:spcPts val="1200"/>
              </a:spcAft>
              <a:defRPr sz="2000" b="1"/>
            </a:lvl1pPr>
            <a:lvl2pPr marL="411480">
              <a:spcBef>
                <a:spcPts val="0"/>
              </a:spcBef>
              <a:spcAft>
                <a:spcPts val="1200"/>
              </a:spcAft>
              <a:defRPr sz="1800" b="1"/>
            </a:lvl2pPr>
            <a:lvl3pPr marL="502920">
              <a:spcBef>
                <a:spcPts val="0"/>
              </a:spcBef>
              <a:spcAft>
                <a:spcPts val="1200"/>
              </a:spcAft>
              <a:defRPr sz="1600" b="1"/>
            </a:lvl3pPr>
            <a:lvl4pPr marL="594360">
              <a:spcBef>
                <a:spcPts val="0"/>
              </a:spcBef>
              <a:spcAft>
                <a:spcPts val="1200"/>
              </a:spcAft>
              <a:defRPr sz="1400" b="1"/>
            </a:lvl4pPr>
            <a:lvl5pPr marL="685800">
              <a:spcBef>
                <a:spcPts val="0"/>
              </a:spcBef>
              <a:spcAft>
                <a:spcPts val="1200"/>
              </a:spcAft>
              <a:defRPr sz="1400" b="1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9B66675-D8A5-0062-EB51-C8069A2C3C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4400" y="6246254"/>
            <a:ext cx="631065" cy="2962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984230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15CC9A46-E0E7-B31D-3E27-6F4303A45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18883" t="18052" r="46636"/>
          <a:stretch/>
        </p:blipFill>
        <p:spPr>
          <a:xfrm rot="16200000" flipH="1" flipV="1">
            <a:off x="9553763" y="-952310"/>
            <a:ext cx="1685928" cy="3590547"/>
          </a:xfrm>
          <a:prstGeom prst="rect">
            <a:avLst/>
          </a:prstGeom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767669DC-4C7F-9B50-FCC0-F2AF5B2A950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3545" y="584477"/>
            <a:ext cx="10354052" cy="1209765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Table Placeholder 8">
            <a:extLst>
              <a:ext uri="{FF2B5EF4-FFF2-40B4-BE49-F238E27FC236}">
                <a16:creationId xmlns:a16="http://schemas.microsoft.com/office/drawing/2014/main" id="{BEF581C2-7562-2E21-E6DD-20AEFC43AABC}"/>
              </a:ext>
            </a:extLst>
          </p:cNvPr>
          <p:cNvSpPr>
            <a:spLocks noGrp="1"/>
          </p:cNvSpPr>
          <p:nvPr>
            <p:ph type="tbl" sz="quarter" idx="10"/>
          </p:nvPr>
        </p:nvSpPr>
        <p:spPr>
          <a:xfrm>
            <a:off x="923545" y="2009775"/>
            <a:ext cx="10354052" cy="3931920"/>
          </a:xfrm>
        </p:spPr>
        <p:txBody>
          <a:bodyPr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icon to add table</a:t>
            </a:r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9B66675-D8A5-0062-EB51-C8069A2C3C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4400" y="6246254"/>
            <a:ext cx="631065" cy="2962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38426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 2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E3A3E8B6-2BD8-19E0-7F51-7A25EF836F8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91515" y="374090"/>
            <a:ext cx="5057104" cy="3624984"/>
          </a:xfrm>
        </p:spPr>
        <p:txBody>
          <a:bodyPr anchor="b">
            <a:normAutofit/>
          </a:bodyPr>
          <a:lstStyle>
            <a:lvl1pPr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B1F96043-F6A4-F581-7DB8-96138F0E4011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091514" y="4172989"/>
            <a:ext cx="5057103" cy="2519363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defRPr sz="2000" baseline="0">
                <a:solidFill>
                  <a:schemeClr val="bg1"/>
                </a:solidFill>
              </a:defRPr>
            </a:lvl1pPr>
            <a:lvl2pPr marL="742950" indent="-28575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 sz="1800" baseline="0">
                <a:solidFill>
                  <a:schemeClr val="bg1"/>
                </a:solidFill>
              </a:defRPr>
            </a:lvl2pPr>
            <a:lvl3pPr marL="1200150" indent="-28575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 sz="1600" baseline="0">
                <a:solidFill>
                  <a:schemeClr val="bg1"/>
                </a:solidFill>
              </a:defRPr>
            </a:lvl3pPr>
            <a:lvl4pPr marL="1657350" indent="-28575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 sz="1400" baseline="0">
                <a:solidFill>
                  <a:schemeClr val="bg1"/>
                </a:solidFill>
              </a:defRPr>
            </a:lvl4pPr>
            <a:lvl5pPr marL="2000250" indent="-17145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 sz="1200" baseline="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C805DE67-EFB0-F6F3-6C08-2FE90284C3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4151" r="18577"/>
          <a:stretch/>
        </p:blipFill>
        <p:spPr>
          <a:xfrm flipH="1">
            <a:off x="0" y="0"/>
            <a:ext cx="51816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03470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F4C17E5-24ED-44BC-BA50-02EF90355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33D101-3AF0-4F06-90ED-B83615C36C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AE9FDE-AF95-49F8-A927-35A23C9E653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2E900D-8FF9-4E80-860D-89C2D3B4E4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A66A0C-1415-46A3-A1FF-BE18C70873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8452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12" r:id="rId6"/>
    <p:sldLayoutId id="2147483713" r:id="rId7"/>
    <p:sldLayoutId id="2147483714" r:id="rId8"/>
    <p:sldLayoutId id="2147483715" r:id="rId9"/>
    <p:sldLayoutId id="2147483716" r:id="rId10"/>
    <p:sldLayoutId id="2147483717" r:id="rId11"/>
    <p:sldLayoutId id="2147483718" r:id="rId12"/>
    <p:sldLayoutId id="2147483706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image" Target="../media/image15.png"/><Relationship Id="rId7" Type="http://schemas.openxmlformats.org/officeDocument/2006/relationships/image" Target="../media/image1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2.png"/><Relationship Id="rId4" Type="http://schemas.openxmlformats.org/officeDocument/2006/relationships/hyperlink" Target="https://www.pexels.com/video/close-up-video-of-scout-badges-700976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5" Type="http://schemas.openxmlformats.org/officeDocument/2006/relationships/hyperlink" Target="https://luciamonterorodriguez.com/taller-linkedin-sevilla/" TargetMode="External"/><Relationship Id="rId4" Type="http://schemas.openxmlformats.org/officeDocument/2006/relationships/image" Target="../media/image29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40D96-BFFB-05BD-30ED-0352500CD0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2773681"/>
            <a:ext cx="5674360" cy="3200400"/>
          </a:xfrm>
        </p:spPr>
        <p:txBody>
          <a:bodyPr/>
          <a:lstStyle/>
          <a:p>
            <a:r>
              <a:rPr lang="en-US" dirty="0"/>
              <a:t>Richard Geci </a:t>
            </a:r>
            <a:br>
              <a:rPr lang="en-US" dirty="0"/>
            </a:br>
            <a:r>
              <a:rPr lang="en-US" dirty="0"/>
              <a:t>2239132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78858D4-2DBD-6A0E-6DF1-AF5E8C12A243}"/>
              </a:ext>
            </a:extLst>
          </p:cNvPr>
          <p:cNvSpPr txBox="1"/>
          <p:nvPr/>
        </p:nvSpPr>
        <p:spPr>
          <a:xfrm>
            <a:off x="6700602" y="659567"/>
            <a:ext cx="337278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My journey through digital skills</a:t>
            </a:r>
          </a:p>
        </p:txBody>
      </p:sp>
    </p:spTree>
    <p:extLst>
      <p:ext uri="{BB962C8B-B14F-4D97-AF65-F5344CB8AC3E}">
        <p14:creationId xmlns:p14="http://schemas.microsoft.com/office/powerpoint/2010/main" val="29453900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hinking Chicken">
            <a:extLst>
              <a:ext uri="{FF2B5EF4-FFF2-40B4-BE49-F238E27FC236}">
                <a16:creationId xmlns:a16="http://schemas.microsoft.com/office/drawing/2014/main" id="{99FB2733-781E-31E1-1A94-B5B11DE119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477508" y="2715764"/>
            <a:ext cx="3810000" cy="381000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3474D05E-8A36-8D9F-519E-DB514A69D8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448" y="4661940"/>
            <a:ext cx="4049618" cy="1077677"/>
          </a:xfrm>
          <a:noFill/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en-US" dirty="0"/>
              <a:t>Linked in learning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0255621-1D81-03E6-507B-CB20E070356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4400" y="6246254"/>
            <a:ext cx="631065" cy="296214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2</a:t>
            </a:fld>
            <a:endParaRPr lang="en-US" dirty="0"/>
          </a:p>
        </p:txBody>
      </p:sp>
      <p:pic>
        <p:nvPicPr>
          <p:cNvPr id="10" name="Picture 9" descr="Certificate image for Excel Formulas and Functions Quick Tips">
            <a:extLst>
              <a:ext uri="{FF2B5EF4-FFF2-40B4-BE49-F238E27FC236}">
                <a16:creationId xmlns:a16="http://schemas.microsoft.com/office/drawing/2014/main" id="{D380BB4E-54B9-C5A3-031D-8EA15B73B32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15942" y="0"/>
            <a:ext cx="4076058" cy="3149392"/>
          </a:xfrm>
          <a:prstGeom prst="rect">
            <a:avLst/>
          </a:prstGeom>
        </p:spPr>
      </p:pic>
      <p:pic>
        <p:nvPicPr>
          <p:cNvPr id="11" name="Picture 10" descr="Certificate image for Learning Word Online (Microsoft 365)">
            <a:extLst>
              <a:ext uri="{FF2B5EF4-FFF2-40B4-BE49-F238E27FC236}">
                <a16:creationId xmlns:a16="http://schemas.microsoft.com/office/drawing/2014/main" id="{3FAB540F-315A-2606-1CDA-810C3C5806D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9884" y="0"/>
            <a:ext cx="4076058" cy="3149392"/>
          </a:xfrm>
          <a:prstGeom prst="rect">
            <a:avLst/>
          </a:prstGeom>
        </p:spPr>
      </p:pic>
      <p:pic>
        <p:nvPicPr>
          <p:cNvPr id="12" name="Picture 11" descr="Certificate image for PowerPoint Quick Tips">
            <a:extLst>
              <a:ext uri="{FF2B5EF4-FFF2-40B4-BE49-F238E27FC236}">
                <a16:creationId xmlns:a16="http://schemas.microsoft.com/office/drawing/2014/main" id="{612E98A6-4A32-4F71-865E-6C64E671898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037" y="0"/>
            <a:ext cx="4049618" cy="3128963"/>
          </a:xfrm>
          <a:prstGeom prst="rect">
            <a:avLst/>
          </a:prstGeom>
        </p:spPr>
      </p:pic>
      <p:pic>
        <p:nvPicPr>
          <p:cNvPr id="13" name="Picture 12" descr="Certificate image for The Three Pillars of Effective Communication">
            <a:extLst>
              <a:ext uri="{FF2B5EF4-FFF2-40B4-BE49-F238E27FC236}">
                <a16:creationId xmlns:a16="http://schemas.microsoft.com/office/drawing/2014/main" id="{843A85BA-D073-CE5D-F1E8-CE0C751C63E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5942" y="3128963"/>
            <a:ext cx="4076058" cy="3149392"/>
          </a:xfrm>
          <a:prstGeom prst="rect">
            <a:avLst/>
          </a:prstGeom>
        </p:spPr>
      </p:pic>
      <p:pic>
        <p:nvPicPr>
          <p:cNvPr id="14" name="Picture 13" descr="Certificate image for The Good Life: Lessons from the Longest Study on Happiness (Book Bite)">
            <a:extLst>
              <a:ext uri="{FF2B5EF4-FFF2-40B4-BE49-F238E27FC236}">
                <a16:creationId xmlns:a16="http://schemas.microsoft.com/office/drawing/2014/main" id="{2C5AD7FD-167B-A7E2-7AE3-3F040673B9C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62072" y="3149392"/>
            <a:ext cx="4076058" cy="3149392"/>
          </a:xfrm>
          <a:prstGeom prst="rect">
            <a:avLst/>
          </a:prstGeom>
        </p:spPr>
      </p:pic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9ED16664-DC6B-E238-2CC9-5E615DD2526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914400" y="5530382"/>
            <a:ext cx="3547672" cy="1431743"/>
          </a:xfrm>
        </p:spPr>
        <p:txBody>
          <a:bodyPr>
            <a:normAutofit/>
          </a:bodyPr>
          <a:lstStyle/>
          <a:p>
            <a:r>
              <a:rPr lang="en-GB" sz="3200" dirty="0"/>
              <a:t>What did I learn?</a:t>
            </a:r>
          </a:p>
        </p:txBody>
      </p:sp>
    </p:spTree>
    <p:extLst>
      <p:ext uri="{BB962C8B-B14F-4D97-AF65-F5344CB8AC3E}">
        <p14:creationId xmlns:p14="http://schemas.microsoft.com/office/powerpoint/2010/main" val="5420594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36FD5F-786B-1974-5F47-94CA02CFA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8496" y="452038"/>
            <a:ext cx="4047344" cy="492344"/>
          </a:xfrm>
        </p:spPr>
        <p:txBody>
          <a:bodyPr>
            <a:normAutofit fontScale="90000"/>
          </a:bodyPr>
          <a:lstStyle/>
          <a:p>
            <a:r>
              <a:rPr lang="en-US" dirty="0"/>
              <a:t>My badges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CF4A357D-3078-3F81-0688-CC284E95068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4954" r="24954"/>
          <a:stretch/>
        </p:blipFill>
        <p:spPr/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61A99E5-A850-23DB-BB8D-7D66FA16C08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0415" y="2263998"/>
            <a:ext cx="5744377" cy="42487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37429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DD59383-E6CD-CF57-B9CF-5820B1CECE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6385" y="446313"/>
            <a:ext cx="5179615" cy="1448747"/>
          </a:xfrm>
        </p:spPr>
        <p:txBody>
          <a:bodyPr anchor="ctr">
            <a:normAutofit/>
          </a:bodyPr>
          <a:lstStyle/>
          <a:p>
            <a:r>
              <a:rPr lang="en-US" dirty="0"/>
              <a:t>My </a:t>
            </a:r>
            <a:r>
              <a:rPr lang="en-US" dirty="0" err="1"/>
              <a:t>jisc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672BC8-D7EC-066C-9025-5F29713D8495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914399" y="2022250"/>
            <a:ext cx="5181600" cy="37471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Did I improve?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By how much?</a:t>
            </a:r>
          </a:p>
        </p:txBody>
      </p:sp>
      <p:sp>
        <p:nvSpPr>
          <p:cNvPr id="13" name="Slide Number Placeholder 3">
            <a:extLst>
              <a:ext uri="{FF2B5EF4-FFF2-40B4-BE49-F238E27FC236}">
                <a16:creationId xmlns:a16="http://schemas.microsoft.com/office/drawing/2014/main" id="{B3D4B0C9-C0CF-4110-E604-FEE4898483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4400" y="6246254"/>
            <a:ext cx="631065" cy="296214"/>
          </a:xfrm>
        </p:spPr>
        <p:txBody>
          <a:bodyPr/>
          <a:lstStyle/>
          <a:p>
            <a:pPr>
              <a:spcAft>
                <a:spcPts val="600"/>
              </a:spcAft>
            </a:pPr>
            <a:fld id="{B5CEABB6-07DC-46E8-9B57-56EC44A396E5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pic>
        <p:nvPicPr>
          <p:cNvPr id="12" name="Picture Placeholder 11" descr="Device and padlock">
            <a:extLst>
              <a:ext uri="{FF2B5EF4-FFF2-40B4-BE49-F238E27FC236}">
                <a16:creationId xmlns:a16="http://schemas.microsoft.com/office/drawing/2014/main" id="{C24B2609-C023-6DF1-AE2C-45F0CB62A72B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3"/>
          <a:srcRect l="24962" r="24962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561765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CA4D61D1-AEEC-6F3B-8FD5-76EA66EE899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411" r="9644" b="-2"/>
          <a:stretch>
            <a:fillRect/>
          </a:stretch>
        </p:blipFill>
        <p:spPr>
          <a:xfrm>
            <a:off x="6880484" y="2382014"/>
            <a:ext cx="4992709" cy="3747180"/>
          </a:xfrm>
          <a:prstGeom prst="rect">
            <a:avLst/>
          </a:prstGeom>
          <a:noFill/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50A0422-E34B-BDC3-1447-A435C264F1B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2746" r="8311" b="1"/>
          <a:stretch>
            <a:fillRect/>
          </a:stretch>
        </p:blipFill>
        <p:spPr>
          <a:xfrm>
            <a:off x="914399" y="2382014"/>
            <a:ext cx="4992709" cy="3747180"/>
          </a:xfrm>
          <a:prstGeom prst="rect">
            <a:avLst/>
          </a:prstGeom>
          <a:noFill/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01F6FD-3679-C179-E599-BF74A7C0FC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4400" y="6246254"/>
            <a:ext cx="631065" cy="296214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5CEABB6-07DC-46E8-9B57-56EC44A396E5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7B1B908-C806-70E9-BC91-EF56B9B89931}"/>
              </a:ext>
            </a:extLst>
          </p:cNvPr>
          <p:cNvSpPr txBox="1"/>
          <p:nvPr/>
        </p:nvSpPr>
        <p:spPr>
          <a:xfrm>
            <a:off x="1229932" y="674557"/>
            <a:ext cx="434640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/>
              <a:t>Before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43E5C8E-7137-5439-7D94-F1671F8D97D4}"/>
              </a:ext>
            </a:extLst>
          </p:cNvPr>
          <p:cNvSpPr txBox="1"/>
          <p:nvPr/>
        </p:nvSpPr>
        <p:spPr>
          <a:xfrm>
            <a:off x="7214527" y="803757"/>
            <a:ext cx="374754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After </a:t>
            </a:r>
          </a:p>
        </p:txBody>
      </p:sp>
    </p:spTree>
    <p:extLst>
      <p:ext uri="{BB962C8B-B14F-4D97-AF65-F5344CB8AC3E}">
        <p14:creationId xmlns:p14="http://schemas.microsoft.com/office/powerpoint/2010/main" val="27517573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8E4F0B-A6EB-861C-1C34-CAA9BDE478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399" y="365125"/>
            <a:ext cx="10363201" cy="1629601"/>
          </a:xfrm>
        </p:spPr>
        <p:txBody>
          <a:bodyPr anchor="ctr">
            <a:normAutofit/>
          </a:bodyPr>
          <a:lstStyle/>
          <a:p>
            <a:r>
              <a:rPr lang="en-US"/>
              <a:t>Problems I had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F97739-E0DF-24F3-7886-013A799A52C3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914399" y="2022250"/>
            <a:ext cx="4992709" cy="3747180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spcAft>
                <a:spcPts val="1200"/>
              </a:spcAft>
              <a:buFontTx/>
              <a:buChar char="-"/>
            </a:pPr>
            <a:r>
              <a:rPr lang="en-US" cap="none"/>
              <a:t>Slow computer</a:t>
            </a:r>
          </a:p>
          <a:p>
            <a:pPr>
              <a:spcBef>
                <a:spcPts val="0"/>
              </a:spcBef>
              <a:spcAft>
                <a:spcPts val="1200"/>
              </a:spcAft>
              <a:buFontTx/>
              <a:buChar char="-"/>
            </a:pPr>
            <a:r>
              <a:rPr lang="en-US"/>
              <a:t>Tired from work</a:t>
            </a:r>
          </a:p>
          <a:p>
            <a:pPr>
              <a:spcBef>
                <a:spcPts val="0"/>
              </a:spcBef>
              <a:spcAft>
                <a:spcPts val="1200"/>
              </a:spcAft>
              <a:buFontTx/>
              <a:buChar char="-"/>
            </a:pPr>
            <a:r>
              <a:rPr lang="en-US" cap="none"/>
              <a:t>Easily distracted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4C23FB3-E134-43F5-DB37-862D9E302FA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838" r="5222" b="-3"/>
          <a:stretch>
            <a:fillRect/>
          </a:stretch>
        </p:blipFill>
        <p:spPr>
          <a:xfrm>
            <a:off x="6284891" y="2022250"/>
            <a:ext cx="4992709" cy="3747180"/>
          </a:xfrm>
          <a:prstGeom prst="rect">
            <a:avLst/>
          </a:prstGeom>
          <a:noFill/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E0D061-7327-A55C-AF6A-A95C24DD8B7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4400" y="6246254"/>
            <a:ext cx="631065" cy="296214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5CEABB6-07DC-46E8-9B57-56EC44A396E5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0006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808221-C29B-07A3-B569-B8B466B10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375285"/>
            <a:ext cx="4896678" cy="3624984"/>
          </a:xfrm>
        </p:spPr>
        <p:txBody>
          <a:bodyPr/>
          <a:lstStyle/>
          <a:p>
            <a:r>
              <a:rPr lang="en-US" dirty="0"/>
              <a:t>In the future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BEA7D4-8B96-5A0E-252E-6B8E8B1CF178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096000" y="4172990"/>
            <a:ext cx="4896677" cy="2309726"/>
          </a:xfrm>
        </p:spPr>
        <p:txBody>
          <a:bodyPr/>
          <a:lstStyle/>
          <a:p>
            <a:pPr marL="342900" indent="-342900">
              <a:buFontTx/>
              <a:buChar char="-"/>
            </a:pPr>
            <a:r>
              <a:rPr lang="en-US" noProof="1"/>
              <a:t>Keep using linkedin learning</a:t>
            </a:r>
          </a:p>
          <a:p>
            <a:pPr marL="342900" indent="-342900">
              <a:buFontTx/>
              <a:buChar char="-"/>
            </a:pPr>
            <a:r>
              <a:rPr lang="en-US" noProof="1"/>
              <a:t>Get more badges</a:t>
            </a:r>
          </a:p>
          <a:p>
            <a:pPr marL="342900" indent="-342900">
              <a:buFontTx/>
              <a:buChar char="-"/>
            </a:pPr>
            <a:r>
              <a:rPr lang="en-US" noProof="1"/>
              <a:t>Solve my previous problems</a:t>
            </a:r>
          </a:p>
          <a:p>
            <a:pPr marL="342900" indent="-342900">
              <a:buFontTx/>
              <a:buChar char="-"/>
            </a:pPr>
            <a:r>
              <a:rPr lang="en-US" noProof="1"/>
              <a:t>Use my new skills for the rest of my year. </a:t>
            </a:r>
          </a:p>
          <a:p>
            <a:pPr marL="342900" indent="-342900">
              <a:buFontTx/>
              <a:buChar char="-"/>
            </a:pPr>
            <a:endParaRPr lang="en-US" noProof="1"/>
          </a:p>
          <a:p>
            <a:pPr marL="342900" indent="-342900">
              <a:buFontTx/>
              <a:buChar char="-"/>
            </a:pPr>
            <a:endParaRPr lang="en-US" noProof="1"/>
          </a:p>
        </p:txBody>
      </p:sp>
      <p:pic>
        <p:nvPicPr>
          <p:cNvPr id="8" name="Picture Placeholder 7" descr="Human eye seen through transparent digital chart">
            <a:extLst>
              <a:ext uri="{FF2B5EF4-FFF2-40B4-BE49-F238E27FC236}">
                <a16:creationId xmlns:a16="http://schemas.microsoft.com/office/drawing/2014/main" id="{1372D775-4AE4-C361-0EC2-D52B2FE86958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3"/>
          <a:srcRect l="24603" r="2460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7604174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92D586-3F7C-3202-E4F4-1F65B9A7D4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399" y="365125"/>
            <a:ext cx="10363201" cy="1629601"/>
          </a:xfrm>
        </p:spPr>
        <p:txBody>
          <a:bodyPr/>
          <a:lstStyle/>
          <a:p>
            <a:r>
              <a:rPr lang="en-US" dirty="0"/>
              <a:t>Thanks for listening! Any questions?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4FFC83-A1E8-FCEA-2C47-38C5ADAEA1C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4400" y="6246254"/>
            <a:ext cx="631065" cy="296214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FA83B54-0572-7B90-E410-835BB51FE1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36141" y="3577289"/>
            <a:ext cx="2915586" cy="2915586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7F3A744-23E3-432A-4A0F-69FA824D784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069985" y="2116883"/>
            <a:ext cx="1647898" cy="1163828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A1BD0785-3661-DB0F-F05D-D64A37B2A26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47472" y="1643024"/>
            <a:ext cx="4603230" cy="46032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0403476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Custom 149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E9E6DF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56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22318419_win32_SL_V9" id="{8502042B-488E-4F33-AD20-77B40A1BC1AA}" vid="{A90C26AF-23CA-48C5-BFF9-84DC7B1C917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557826AD2FCD94C9899ABEFDA6A3507" ma:contentTypeVersion="4" ma:contentTypeDescription="Create a new document." ma:contentTypeScope="" ma:versionID="02fadf7fcc1f9134a713ef0169dc4173">
  <xsd:schema xmlns:xsd="http://www.w3.org/2001/XMLSchema" xmlns:xs="http://www.w3.org/2001/XMLSchema" xmlns:p="http://schemas.microsoft.com/office/2006/metadata/properties" xmlns:ns3="47118e50-3d7b-4530-b084-771c49f595b5" targetNamespace="http://schemas.microsoft.com/office/2006/metadata/properties" ma:root="true" ma:fieldsID="8919b6b9031969de133dd302c1a6ff53" ns3:_="">
    <xsd:import namespace="47118e50-3d7b-4530-b084-771c49f595b5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7118e50-3d7b-4530-b084-771c49f595b5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B045227-5724-4DBF-9712-031B1BFB2C3C}">
  <ds:schemaRefs>
    <ds:schemaRef ds:uri="47118e50-3d7b-4530-b084-771c49f595b5"/>
    <ds:schemaRef ds:uri="http://www.w3.org/XML/1998/namespace"/>
    <ds:schemaRef ds:uri="http://purl.org/dc/dcmitype/"/>
    <ds:schemaRef ds:uri="http://schemas.microsoft.com/office/2006/documentManagement/types"/>
    <ds:schemaRef ds:uri="http://schemas.microsoft.com/office/2006/metadata/properties"/>
    <ds:schemaRef ds:uri="http://purl.org/dc/terms/"/>
    <ds:schemaRef ds:uri="http://schemas.microsoft.com/office/infopath/2007/PartnerControls"/>
    <ds:schemaRef ds:uri="http://purl.org/dc/elements/1.1/"/>
    <ds:schemaRef ds:uri="http://schemas.openxmlformats.org/package/2006/metadata/core-properties"/>
  </ds:schemaRefs>
</ds:datastoreItem>
</file>

<file path=customXml/itemProps2.xml><?xml version="1.0" encoding="utf-8"?>
<ds:datastoreItem xmlns:ds="http://schemas.openxmlformats.org/officeDocument/2006/customXml" ds:itemID="{B7B39BD0-040C-43BE-B0E4-512B09E8003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9745E2F-78E2-42FD-9A51-0DEDE902F4E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7118e50-3d7b-4530-b084-771c49f595b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Minimalist sales pitch</Template>
  <TotalTime>2566</TotalTime>
  <Words>85</Words>
  <Application>Microsoft Office PowerPoint</Application>
  <PresentationFormat>Widescreen</PresentationFormat>
  <Paragraphs>33</Paragraphs>
  <Slides>8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Tenorite</vt:lpstr>
      <vt:lpstr>Custom</vt:lpstr>
      <vt:lpstr>Richard Geci  2239132</vt:lpstr>
      <vt:lpstr>Linked in learning</vt:lpstr>
      <vt:lpstr>My badges</vt:lpstr>
      <vt:lpstr>My jisc</vt:lpstr>
      <vt:lpstr>PowerPoint Presentation</vt:lpstr>
      <vt:lpstr>Problems I had </vt:lpstr>
      <vt:lpstr>In the future</vt:lpstr>
      <vt:lpstr>Thanks for listening! 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Richard Geci (2239132)</dc:creator>
  <cp:lastModifiedBy>Richard Geci (2239132)</cp:lastModifiedBy>
  <cp:revision>1</cp:revision>
  <dcterms:created xsi:type="dcterms:W3CDTF">2026-06-11T14:15:46Z</dcterms:created>
  <dcterms:modified xsi:type="dcterms:W3CDTF">2026-06-26T13:48:36Z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0x0101006557826AD2FCD94C9899ABEFDA6A3507</vt:lpwstr>
  </property>
</Properties>
</file>