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69" r:id="rId2"/>
    <p:sldId id="270" r:id="rId3"/>
    <p:sldId id="271" r:id="rId4"/>
    <p:sldId id="272" r:id="rId5"/>
    <p:sldId id="275" r:id="rId6"/>
    <p:sldId id="274" r:id="rId7"/>
    <p:sldId id="273" r:id="rId8"/>
    <p:sldId id="276" r:id="rId9"/>
    <p:sldId id="277" r:id="rId1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02A9AF-9728-4974-800A-36214FEB7884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B74645-9900-4C6E-B436-83C4C64B0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4908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530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2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5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1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29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77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8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29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23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34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34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F3C18-9311-4A11-9752-B2D8B03E30B9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88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jp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g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Powertrain Technology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645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Types of Engines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357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16632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Traditional in-line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953" y="2357585"/>
            <a:ext cx="3348163" cy="236398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2101" y="2324102"/>
            <a:ext cx="3469638" cy="293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769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44501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‘V’ engines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1268760"/>
            <a:ext cx="4005064" cy="40050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3826" y="1514526"/>
            <a:ext cx="3188648" cy="25649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1589" y="4229819"/>
            <a:ext cx="2348880" cy="234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453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44501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‘W’ engines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327853"/>
            <a:ext cx="3995936" cy="299695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896" y="4082777"/>
            <a:ext cx="3633192" cy="272489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89092" y="1514526"/>
            <a:ext cx="2582440" cy="240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152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44501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Flat engines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4005064"/>
            <a:ext cx="5077147" cy="23888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4048" y="1488076"/>
            <a:ext cx="3488731" cy="26165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9326" y="1619495"/>
            <a:ext cx="3395126" cy="1914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420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44501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Radial engines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204" y="1414528"/>
            <a:ext cx="2893952" cy="28939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8996" y="1517610"/>
            <a:ext cx="4072839" cy="350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664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44501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Rotary or </a:t>
            </a:r>
            <a:r>
              <a:rPr lang="en-GB" b="1" dirty="0" err="1" smtClean="0">
                <a:solidFill>
                  <a:srgbClr val="00B0F0"/>
                </a:solidFill>
                <a:latin typeface="+mn-lt"/>
              </a:rPr>
              <a:t>Wankle</a:t>
            </a:r>
            <a:r>
              <a:rPr lang="en-GB" b="1" dirty="0" smtClean="0">
                <a:solidFill>
                  <a:srgbClr val="00B0F0"/>
                </a:solidFill>
                <a:latin typeface="+mn-lt"/>
              </a:rPr>
              <a:t> Engines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528" y="2207030"/>
            <a:ext cx="3016398" cy="301639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238920"/>
            <a:ext cx="3717032" cy="278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052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44501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2565" y="1746350"/>
            <a:ext cx="7308304" cy="297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868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</TotalTime>
  <Words>0</Words>
  <Application>Microsoft Office PowerPoint</Application>
  <PresentationFormat>On-screen Show (4:3)</PresentationFormat>
  <Paragraphs>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 Powertrain Technology</vt:lpstr>
      <vt:lpstr> Types of Engines</vt:lpstr>
      <vt:lpstr> Traditional in-line</vt:lpstr>
      <vt:lpstr> ‘V’ engines</vt:lpstr>
      <vt:lpstr> ‘W’ engines</vt:lpstr>
      <vt:lpstr> Flat engines</vt:lpstr>
      <vt:lpstr> Radial engines</vt:lpstr>
      <vt:lpstr> Rotary or Wankle Engines</vt:lpstr>
      <vt:lpstr>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Motorsport in Swansea &amp; South Wales</dc:title>
  <dc:creator>Summerfield, Abi</dc:creator>
  <cp:lastModifiedBy>Abi Summerfield</cp:lastModifiedBy>
  <cp:revision>36</cp:revision>
  <cp:lastPrinted>2018-09-06T10:43:09Z</cp:lastPrinted>
  <dcterms:created xsi:type="dcterms:W3CDTF">2013-09-17T11:49:36Z</dcterms:created>
  <dcterms:modified xsi:type="dcterms:W3CDTF">2019-09-03T11:24:23Z</dcterms:modified>
</cp:coreProperties>
</file>