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CEB514-8351-48CF-87C5-B73E8B0B4497}" v="387" dt="2021-10-27T13:28:54.906"/>
    <p1510:client id="{FEE4E330-AB3D-630F-8E6E-2BB352AEBA35}" v="1874" dt="2021-10-31T13:55:49.5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hela Begum (1818336)" userId="S::1818336@student.uwtsd.ac.uk::14fc068a-6706-4e70-9afa-36e4a6473c46" providerId="AD" clId="Web-{FEE4E330-AB3D-630F-8E6E-2BB352AEBA35}"/>
    <pc:docChg chg="addSld delSld modSld">
      <pc:chgData name="Rahela Begum (1818336)" userId="S::1818336@student.uwtsd.ac.uk::14fc068a-6706-4e70-9afa-36e4a6473c46" providerId="AD" clId="Web-{FEE4E330-AB3D-630F-8E6E-2BB352AEBA35}" dt="2021-10-31T13:56:20.657" v="1998" actId="1076"/>
      <pc:docMkLst>
        <pc:docMk/>
      </pc:docMkLst>
      <pc:sldChg chg="modSp">
        <pc:chgData name="Rahela Begum (1818336)" userId="S::1818336@student.uwtsd.ac.uk::14fc068a-6706-4e70-9afa-36e4a6473c46" providerId="AD" clId="Web-{FEE4E330-AB3D-630F-8E6E-2BB352AEBA35}" dt="2021-10-27T13:34:26.464" v="19" actId="20577"/>
        <pc:sldMkLst>
          <pc:docMk/>
          <pc:sldMk cId="82884561" sldId="257"/>
        </pc:sldMkLst>
        <pc:spChg chg="mod">
          <ac:chgData name="Rahela Begum (1818336)" userId="S::1818336@student.uwtsd.ac.uk::14fc068a-6706-4e70-9afa-36e4a6473c46" providerId="AD" clId="Web-{FEE4E330-AB3D-630F-8E6E-2BB352AEBA35}" dt="2021-10-27T13:34:26.464" v="19" actId="20577"/>
          <ac:spMkLst>
            <pc:docMk/>
            <pc:sldMk cId="82884561" sldId="257"/>
            <ac:spMk id="2" creationId="{9FCEB67D-8CDD-48EE-A9A6-28322D3326DE}"/>
          </ac:spMkLst>
        </pc:spChg>
        <pc:picChg chg="mod">
          <ac:chgData name="Rahela Begum (1818336)" userId="S::1818336@student.uwtsd.ac.uk::14fc068a-6706-4e70-9afa-36e4a6473c46" providerId="AD" clId="Web-{FEE4E330-AB3D-630F-8E6E-2BB352AEBA35}" dt="2021-10-27T13:33:15.462" v="0" actId="1076"/>
          <ac:picMkLst>
            <pc:docMk/>
            <pc:sldMk cId="82884561" sldId="257"/>
            <ac:picMk id="5" creationId="{51725E43-B207-4466-A04B-F1BBEB087BD6}"/>
          </ac:picMkLst>
        </pc:picChg>
      </pc:sldChg>
      <pc:sldChg chg="modSp new">
        <pc:chgData name="Rahela Begum (1818336)" userId="S::1818336@student.uwtsd.ac.uk::14fc068a-6706-4e70-9afa-36e4a6473c46" providerId="AD" clId="Web-{FEE4E330-AB3D-630F-8E6E-2BB352AEBA35}" dt="2021-10-27T20:50:18.621" v="332" actId="20577"/>
        <pc:sldMkLst>
          <pc:docMk/>
          <pc:sldMk cId="732492491" sldId="258"/>
        </pc:sldMkLst>
        <pc:spChg chg="mod">
          <ac:chgData name="Rahela Begum (1818336)" userId="S::1818336@student.uwtsd.ac.uk::14fc068a-6706-4e70-9afa-36e4a6473c46" providerId="AD" clId="Web-{FEE4E330-AB3D-630F-8E6E-2BB352AEBA35}" dt="2021-10-27T13:40:19.346" v="39" actId="20577"/>
          <ac:spMkLst>
            <pc:docMk/>
            <pc:sldMk cId="732492491" sldId="258"/>
            <ac:spMk id="2" creationId="{8C424E2A-1B62-4D74-B02E-AF29BBFE4E10}"/>
          </ac:spMkLst>
        </pc:spChg>
        <pc:spChg chg="mod">
          <ac:chgData name="Rahela Begum (1818336)" userId="S::1818336@student.uwtsd.ac.uk::14fc068a-6706-4e70-9afa-36e4a6473c46" providerId="AD" clId="Web-{FEE4E330-AB3D-630F-8E6E-2BB352AEBA35}" dt="2021-10-27T20:50:18.621" v="332" actId="20577"/>
          <ac:spMkLst>
            <pc:docMk/>
            <pc:sldMk cId="732492491" sldId="258"/>
            <ac:spMk id="3" creationId="{44457DF6-D47D-4244-B5A4-F70367E3BFB1}"/>
          </ac:spMkLst>
        </pc:sp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27T20:54:39.422" v="370"/>
        <pc:sldMkLst>
          <pc:docMk/>
          <pc:sldMk cId="3874209419" sldId="259"/>
        </pc:sldMkLst>
        <pc:spChg chg="mo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2" creationId="{26A023E8-8799-4558-BE85-8F5FAAE74286}"/>
          </ac:spMkLst>
        </pc:spChg>
        <pc:spChg chg="del">
          <ac:chgData name="Rahela Begum (1818336)" userId="S::1818336@student.uwtsd.ac.uk::14fc068a-6706-4e70-9afa-36e4a6473c46" providerId="AD" clId="Web-{FEE4E330-AB3D-630F-8E6E-2BB352AEBA35}" dt="2021-10-27T20:40:19.172" v="189"/>
          <ac:spMkLst>
            <pc:docMk/>
            <pc:sldMk cId="3874209419" sldId="259"/>
            <ac:spMk id="3" creationId="{A5E66756-15C2-4FA6-AB92-D7AA00F32D6F}"/>
          </ac:spMkLst>
        </pc:spChg>
        <pc:spChg chg="add del mod">
          <ac:chgData name="Rahela Begum (1818336)" userId="S::1818336@student.uwtsd.ac.uk::14fc068a-6706-4e70-9afa-36e4a6473c46" providerId="AD" clId="Web-{FEE4E330-AB3D-630F-8E6E-2BB352AEBA35}" dt="2021-10-27T20:41:06.455" v="191"/>
          <ac:spMkLst>
            <pc:docMk/>
            <pc:sldMk cId="3874209419" sldId="259"/>
            <ac:spMk id="6" creationId="{DFED61F1-5615-4450-9D1F-879822314427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9" creationId="{327AB4C5-0719-4E35-87CD-199EB59E3E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0" creationId="{6AD2284B-B8B7-4BE1-A9DE-32E5FCF7BBFC}"/>
          </ac:spMkLst>
        </pc:spChg>
        <pc:spChg chg="add mo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1" creationId="{1732A28A-143C-4CB8-B172-8DC53B6696D7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42:26.190" v="200"/>
          <ac:spMkLst>
            <pc:docMk/>
            <pc:sldMk cId="3874209419" sldId="259"/>
            <ac:spMk id="12" creationId="{5CD60141-EEBD-4EC1-8E34-0344C16A18A2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3" creationId="{54F20867-41B0-484D-9DA7-0FC742D31A4D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5" creationId="{2712B839-088B-4F97-96A4-6FAA8E3D1D63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42:26.190" v="200"/>
          <ac:spMkLst>
            <pc:docMk/>
            <pc:sldMk cId="3874209419" sldId="259"/>
            <ac:spMk id="16" creationId="{FE74E104-78A8-4DFA-9782-03C75DE1BF02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7" creationId="{789BAF08-0AD0-4642-9767-4D53853C5976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42:26.190" v="200"/>
          <ac:spMkLst>
            <pc:docMk/>
            <pc:sldMk cId="3874209419" sldId="259"/>
            <ac:spMk id="18" creationId="{1747BCEA-D77E-4BD6-8954-C64996AB739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42:26.190" v="200"/>
          <ac:spMkLst>
            <pc:docMk/>
            <pc:sldMk cId="3874209419" sldId="259"/>
            <ac:spMk id="20" creationId="{76D563F6-B8F0-406F-A032-1E478CA25158}"/>
          </ac:spMkLst>
        </pc:spChg>
        <pc:picChg chg="add del mod ord">
          <ac:chgData name="Rahela Begum (1818336)" userId="S::1818336@student.uwtsd.ac.uk::14fc068a-6706-4e70-9afa-36e4a6473c46" providerId="AD" clId="Web-{FEE4E330-AB3D-630F-8E6E-2BB352AEBA35}" dt="2021-10-27T20:40:35.282" v="190"/>
          <ac:picMkLst>
            <pc:docMk/>
            <pc:sldMk cId="3874209419" sldId="259"/>
            <ac:picMk id="4" creationId="{EED186D4-FCB5-42DB-9A1A-8A69D379AA0A}"/>
          </ac:picMkLst>
        </pc:picChg>
        <pc:picChg chg="add mod ord">
          <ac:chgData name="Rahela Begum (1818336)" userId="S::1818336@student.uwtsd.ac.uk::14fc068a-6706-4e70-9afa-36e4a6473c46" providerId="AD" clId="Web-{FEE4E330-AB3D-630F-8E6E-2BB352AEBA35}" dt="2021-10-27T20:54:39.422" v="370"/>
          <ac:picMkLst>
            <pc:docMk/>
            <pc:sldMk cId="3874209419" sldId="259"/>
            <ac:picMk id="7" creationId="{BA3BB6A3-C678-4542-83BA-6BCA6F3B8381}"/>
          </ac:picMkLst>
        </pc:picChg>
        <pc:cxnChg chg="add del">
          <ac:chgData name="Rahela Begum (1818336)" userId="S::1818336@student.uwtsd.ac.uk::14fc068a-6706-4e70-9afa-36e4a6473c46" providerId="AD" clId="Web-{FEE4E330-AB3D-630F-8E6E-2BB352AEBA35}" dt="2021-10-27T20:42:26.190" v="200"/>
          <ac:cxnSpMkLst>
            <pc:docMk/>
            <pc:sldMk cId="3874209419" sldId="259"/>
            <ac:cxnSpMk id="14" creationId="{4C75A547-BCD1-42BE-966E-53CA0AB93165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27T20:58:56.306" v="474" actId="20577"/>
        <pc:sldMkLst>
          <pc:docMk/>
          <pc:sldMk cId="794772701" sldId="260"/>
        </pc:sldMkLst>
        <pc:spChg chg="mod">
          <ac:chgData name="Rahela Begum (1818336)" userId="S::1818336@student.uwtsd.ac.uk::14fc068a-6706-4e70-9afa-36e4a6473c46" providerId="AD" clId="Web-{FEE4E330-AB3D-630F-8E6E-2BB352AEBA35}" dt="2021-10-27T20:58:56.306" v="474" actId="20577"/>
          <ac:spMkLst>
            <pc:docMk/>
            <pc:sldMk cId="794772701" sldId="260"/>
            <ac:spMk id="2" creationId="{01D8A0CC-ECB4-48B3-8C5F-23CAE16FE1F4}"/>
          </ac:spMkLst>
        </pc:spChg>
        <pc:spChg chg="del mod">
          <ac:chgData name="Rahela Begum (1818336)" userId="S::1818336@student.uwtsd.ac.uk::14fc068a-6706-4e70-9afa-36e4a6473c46" providerId="AD" clId="Web-{FEE4E330-AB3D-630F-8E6E-2BB352AEBA35}" dt="2021-10-27T20:58:25.446" v="473"/>
          <ac:spMkLst>
            <pc:docMk/>
            <pc:sldMk cId="794772701" sldId="260"/>
            <ac:spMk id="3" creationId="{17C9F863-0AA9-40A7-A308-AE8DADBD85A5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27T20:58:25.446" v="473"/>
          <ac:spMkLst>
            <pc:docMk/>
            <pc:sldMk cId="794772701" sldId="260"/>
            <ac:spMk id="9" creationId="{3BEA1A24-9CA1-4513-A409-3AD90DB091F2}"/>
          </ac:spMkLst>
        </pc:spChg>
        <pc:graphicFrameChg chg="add">
          <ac:chgData name="Rahela Begum (1818336)" userId="S::1818336@student.uwtsd.ac.uk::14fc068a-6706-4e70-9afa-36e4a6473c46" providerId="AD" clId="Web-{FEE4E330-AB3D-630F-8E6E-2BB352AEBA35}" dt="2021-10-27T20:58:25.446" v="473"/>
          <ac:graphicFrameMkLst>
            <pc:docMk/>
            <pc:sldMk cId="794772701" sldId="260"/>
            <ac:graphicFrameMk id="5" creationId="{1918859E-E5FC-4343-8BFD-A4EBB780B099}"/>
          </ac:graphicFrameMkLst>
        </pc:graphicFrameChg>
        <pc:cxnChg chg="add">
          <ac:chgData name="Rahela Begum (1818336)" userId="S::1818336@student.uwtsd.ac.uk::14fc068a-6706-4e70-9afa-36e4a6473c46" providerId="AD" clId="Web-{FEE4E330-AB3D-630F-8E6E-2BB352AEBA35}" dt="2021-10-27T20:58:25.446" v="473"/>
          <ac:cxnSpMkLst>
            <pc:docMk/>
            <pc:sldMk cId="794772701" sldId="260"/>
            <ac:cxnSpMk id="11" creationId="{3C0930BD-361E-4C4D-8B08-ED210DFA2D0A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30T16:32:36.306" v="1717"/>
        <pc:sldMkLst>
          <pc:docMk/>
          <pc:sldMk cId="2524216687" sldId="261"/>
        </pc:sldMkLst>
        <pc:spChg chg="mod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2" creationId="{08933E9F-ED60-400D-A5A2-F55E3B444FDE}"/>
          </ac:spMkLst>
        </pc:spChg>
        <pc:spChg chg="mod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3" creationId="{1383EE9B-B97B-4F71-A0E9-E5CB937ADF53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8" creationId="{AB20E7A4-EC2C-47C8-BE55-65771E3F2ED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10" creationId="{2C1892C0-2D0F-43AD-8262-C52412CA76F7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17" creationId="{685B57F6-59DE-4274-A37C-F47FE4E42EEF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19" creationId="{C8C63406-9171-4282-BAAB-2DDC6831F0E6}"/>
          </ac:spMkLst>
        </pc:spChg>
        <pc:picChg chg="add mod ord">
          <ac:chgData name="Rahela Begum (1818336)" userId="S::1818336@student.uwtsd.ac.uk::14fc068a-6706-4e70-9afa-36e4a6473c46" providerId="AD" clId="Web-{FEE4E330-AB3D-630F-8E6E-2BB352AEBA35}" dt="2021-10-30T16:32:36.306" v="1717"/>
          <ac:picMkLst>
            <pc:docMk/>
            <pc:sldMk cId="2524216687" sldId="261"/>
            <ac:picMk id="4" creationId="{A1AE9860-E9CD-4C86-B5EA-D4DA61E50F82}"/>
          </ac:picMkLst>
        </pc:picChg>
        <pc:cxnChg chg="add del">
          <ac:chgData name="Rahela Begum (1818336)" userId="S::1818336@student.uwtsd.ac.uk::14fc068a-6706-4e70-9afa-36e4a6473c46" providerId="AD" clId="Web-{FEE4E330-AB3D-630F-8E6E-2BB352AEBA35}" dt="2021-10-30T16:32:36.306" v="1717"/>
          <ac:cxnSpMkLst>
            <pc:docMk/>
            <pc:sldMk cId="2524216687" sldId="261"/>
            <ac:cxnSpMk id="12" creationId="{1766FD2F-248A-4AA1-8078-E26D6E690BB9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31T13:46:41.699" v="1994"/>
        <pc:sldMkLst>
          <pc:docMk/>
          <pc:sldMk cId="100306230" sldId="262"/>
        </pc:sldMkLst>
        <pc:spChg chg="mod">
          <ac:chgData name="Rahela Begum (1818336)" userId="S::1818336@student.uwtsd.ac.uk::14fc068a-6706-4e70-9afa-36e4a6473c46" providerId="AD" clId="Web-{FEE4E330-AB3D-630F-8E6E-2BB352AEBA35}" dt="2021-10-31T13:44:34.723" v="1978"/>
          <ac:spMkLst>
            <pc:docMk/>
            <pc:sldMk cId="100306230" sldId="262"/>
            <ac:spMk id="2" creationId="{DB844C40-B91E-403A-994F-2B60096FAEE6}"/>
          </ac:spMkLst>
        </pc:spChg>
        <pc:spChg chg="del mod">
          <ac:chgData name="Rahela Begum (1818336)" userId="S::1818336@student.uwtsd.ac.uk::14fc068a-6706-4e70-9afa-36e4a6473c46" providerId="AD" clId="Web-{FEE4E330-AB3D-630F-8E6E-2BB352AEBA35}" dt="2021-10-30T16:29:06.079" v="1710"/>
          <ac:spMkLst>
            <pc:docMk/>
            <pc:sldMk cId="100306230" sldId="262"/>
            <ac:spMk id="3" creationId="{EA66DE9A-934D-4CD8-84CD-66BA571AE8A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44:09.081" v="1974"/>
          <ac:spMkLst>
            <pc:docMk/>
            <pc:sldMk cId="100306230" sldId="262"/>
            <ac:spMk id="9" creationId="{3BEA1A24-9CA1-4513-A409-3AD90DB091F2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7:35.779" v="1784"/>
          <ac:spMkLst>
            <pc:docMk/>
            <pc:sldMk cId="100306230" sldId="262"/>
            <ac:spMk id="13" creationId="{AB20E7A4-EC2C-47C8-BE55-65771E3F2ED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7:35.779" v="1784"/>
          <ac:spMkLst>
            <pc:docMk/>
            <pc:sldMk cId="100306230" sldId="262"/>
            <ac:spMk id="14" creationId="{1CF23DDA-0D09-4FE5-AE88-EBBE5E02467C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8:02.984" v="1788"/>
          <ac:spMkLst>
            <pc:docMk/>
            <pc:sldMk cId="100306230" sldId="262"/>
            <ac:spMk id="15" creationId="{AB20E7A4-EC2C-47C8-BE55-65771E3F2ED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7:11.809" v="1782"/>
          <ac:spMkLst>
            <pc:docMk/>
            <pc:sldMk cId="100306230" sldId="262"/>
            <ac:spMk id="16" creationId="{AB20E7A4-EC2C-47C8-BE55-65771E3F2ED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8:02.984" v="1788"/>
          <ac:spMkLst>
            <pc:docMk/>
            <pc:sldMk cId="100306230" sldId="262"/>
            <ac:spMk id="17" creationId="{1CF23DDA-0D09-4FE5-AE88-EBBE5E02467C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44:34.723" v="1978"/>
          <ac:spMkLst>
            <pc:docMk/>
            <pc:sldMk cId="100306230" sldId="262"/>
            <ac:spMk id="21" creationId="{3BEA1A24-9CA1-4513-A409-3AD90DB091F2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4:34.723" v="1978"/>
          <ac:spMkLst>
            <pc:docMk/>
            <pc:sldMk cId="100306230" sldId="262"/>
            <ac:spMk id="24" creationId="{AB20E7A4-EC2C-47C8-BE55-65771E3F2EDA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4:34.723" v="1978"/>
          <ac:spMkLst>
            <pc:docMk/>
            <pc:sldMk cId="100306230" sldId="262"/>
            <ac:spMk id="25" creationId="{1CF23DDA-0D09-4FE5-AE88-EBBE5E02467C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44:34.645" v="1977"/>
          <ac:spMkLst>
            <pc:docMk/>
            <pc:sldMk cId="100306230" sldId="262"/>
            <ac:spMk id="27" creationId="{3BEA1A24-9CA1-4513-A409-3AD90DB091F2}"/>
          </ac:spMkLst>
        </pc:spChg>
        <pc:spChg chg="add del mod">
          <ac:chgData name="Rahela Begum (1818336)" userId="S::1818336@student.uwtsd.ac.uk::14fc068a-6706-4e70-9afa-36e4a6473c46" providerId="AD" clId="Web-{FEE4E330-AB3D-630F-8E6E-2BB352AEBA35}" dt="2021-10-31T13:45:42.336" v="1985"/>
          <ac:spMkLst>
            <pc:docMk/>
            <pc:sldMk cId="100306230" sldId="262"/>
            <ac:spMk id="685" creationId="{52B58CEC-6F37-449D-A6E5-E1586C8DCB3D}"/>
          </ac:spMkLst>
        </pc:spChg>
        <pc:spChg chg="add del mod">
          <ac:chgData name="Rahela Begum (1818336)" userId="S::1818336@student.uwtsd.ac.uk::14fc068a-6706-4e70-9afa-36e4a6473c46" providerId="AD" clId="Web-{FEE4E330-AB3D-630F-8E6E-2BB352AEBA35}" dt="2021-10-31T13:46:41.699" v="1994"/>
          <ac:spMkLst>
            <pc:docMk/>
            <pc:sldMk cId="100306230" sldId="262"/>
            <ac:spMk id="688" creationId="{BD904249-658C-44D3-8145-75C15E9E80B6}"/>
          </ac:spMkLst>
        </pc:spChg>
        <pc:graphicFrameChg chg="add mod modGraphic">
          <ac:chgData name="Rahela Begum (1818336)" userId="S::1818336@student.uwtsd.ac.uk::14fc068a-6706-4e70-9afa-36e4a6473c46" providerId="AD" clId="Web-{FEE4E330-AB3D-630F-8E6E-2BB352AEBA35}" dt="2021-10-31T13:44:47.646" v="1980" actId="1076"/>
          <ac:graphicFrameMkLst>
            <pc:docMk/>
            <pc:sldMk cId="100306230" sldId="262"/>
            <ac:graphicFrameMk id="5" creationId="{8C9FB0A8-E5F9-4ADF-BEF5-50BC4F4BDD0D}"/>
          </ac:graphicFrameMkLst>
        </pc:graphicFrameChg>
        <pc:picChg chg="add del mod">
          <ac:chgData name="Rahela Begum (1818336)" userId="S::1818336@student.uwtsd.ac.uk::14fc068a-6706-4e70-9afa-36e4a6473c46" providerId="AD" clId="Web-{FEE4E330-AB3D-630F-8E6E-2BB352AEBA35}" dt="2021-10-31T13:45:42.336" v="1985"/>
          <ac:picMkLst>
            <pc:docMk/>
            <pc:sldMk cId="100306230" sldId="262"/>
            <ac:picMk id="684" creationId="{FF0CC165-386C-475A-A2B0-0F00E162BCCE}"/>
          </ac:picMkLst>
        </pc:picChg>
        <pc:picChg chg="add del mod">
          <ac:chgData name="Rahela Begum (1818336)" userId="S::1818336@student.uwtsd.ac.uk::14fc068a-6706-4e70-9afa-36e4a6473c46" providerId="AD" clId="Web-{FEE4E330-AB3D-630F-8E6E-2BB352AEBA35}" dt="2021-10-31T13:46:41.699" v="1994"/>
          <ac:picMkLst>
            <pc:docMk/>
            <pc:sldMk cId="100306230" sldId="262"/>
            <ac:picMk id="687" creationId="{6FB91456-2379-4DB9-82AC-141671C6E37C}"/>
          </ac:picMkLst>
        </pc:picChg>
        <pc:cxnChg chg="add del">
          <ac:chgData name="Rahela Begum (1818336)" userId="S::1818336@student.uwtsd.ac.uk::14fc068a-6706-4e70-9afa-36e4a6473c46" providerId="AD" clId="Web-{FEE4E330-AB3D-630F-8E6E-2BB352AEBA35}" dt="2021-10-31T13:44:09.081" v="1974"/>
          <ac:cxnSpMkLst>
            <pc:docMk/>
            <pc:sldMk cId="100306230" sldId="262"/>
            <ac:cxnSpMk id="11" creationId="{3C0930BD-361E-4C4D-8B08-ED210DFA2D0A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27:11.809" v="1782"/>
          <ac:cxnSpMkLst>
            <pc:docMk/>
            <pc:sldMk cId="100306230" sldId="262"/>
            <ac:cxnSpMk id="18" creationId="{1766FD2F-248A-4AA1-8078-E26D6E690BB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28:02.984" v="1788"/>
          <ac:cxnSpMkLst>
            <pc:docMk/>
            <pc:sldMk cId="100306230" sldId="262"/>
            <ac:cxnSpMk id="19" creationId="{1766FD2F-248A-4AA1-8078-E26D6E690BB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27:35.779" v="1784"/>
          <ac:cxnSpMkLst>
            <pc:docMk/>
            <pc:sldMk cId="100306230" sldId="262"/>
            <ac:cxnSpMk id="20" creationId="{1766FD2F-248A-4AA1-8078-E26D6E690BB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44:34.723" v="1978"/>
          <ac:cxnSpMkLst>
            <pc:docMk/>
            <pc:sldMk cId="100306230" sldId="262"/>
            <ac:cxnSpMk id="22" creationId="{3C0930BD-361E-4C4D-8B08-ED210DFA2D0A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44:34.645" v="1977"/>
          <ac:cxnSpMkLst>
            <pc:docMk/>
            <pc:sldMk cId="100306230" sldId="262"/>
            <ac:cxnSpMk id="29" creationId="{3C0930BD-361E-4C4D-8B08-ED210DFA2D0A}"/>
          </ac:cxnSpMkLst>
        </pc:cxnChg>
        <pc:cxnChg chg="add">
          <ac:chgData name="Rahela Begum (1818336)" userId="S::1818336@student.uwtsd.ac.uk::14fc068a-6706-4e70-9afa-36e4a6473c46" providerId="AD" clId="Web-{FEE4E330-AB3D-630F-8E6E-2BB352AEBA35}" dt="2021-10-31T13:44:34.723" v="1978"/>
          <ac:cxnSpMkLst>
            <pc:docMk/>
            <pc:sldMk cId="100306230" sldId="262"/>
            <ac:cxnSpMk id="31" creationId="{1766FD2F-248A-4AA1-8078-E26D6E690BB9}"/>
          </ac:cxnSpMkLst>
        </pc:cxnChg>
      </pc:sldChg>
      <pc:sldChg chg="addSp modSp new mod setBg">
        <pc:chgData name="Rahela Begum (1818336)" userId="S::1818336@student.uwtsd.ac.uk::14fc068a-6706-4e70-9afa-36e4a6473c46" providerId="AD" clId="Web-{FEE4E330-AB3D-630F-8E6E-2BB352AEBA35}" dt="2021-10-31T13:43:12.390" v="1973"/>
        <pc:sldMkLst>
          <pc:docMk/>
          <pc:sldMk cId="675881091" sldId="263"/>
        </pc:sldMkLst>
        <pc:spChg chg="mo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2" creationId="{B214A435-FCE3-46E3-BC4F-B5E7818C8458}"/>
          </ac:spMkLst>
        </pc:spChg>
        <pc:spChg chg="mo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3" creationId="{2F119E57-34DA-46D5-BC62-8F6880AC6C96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9" creationId="{20CC10FC-6518-423B-A972-3E4F7A4A82F0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11" creationId="{95D2D844-708E-4EAC-BF72-D7CE20B99B31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13" creationId="{BFB227E1-F100-4CF9-9797-1E2001BBE2AD}"/>
          </ac:spMkLst>
        </pc:spChg>
        <pc:picChg chg="add mod ord">
          <ac:chgData name="Rahela Begum (1818336)" userId="S::1818336@student.uwtsd.ac.uk::14fc068a-6706-4e70-9afa-36e4a6473c46" providerId="AD" clId="Web-{FEE4E330-AB3D-630F-8E6E-2BB352AEBA35}" dt="2021-10-31T13:43:12.390" v="1973"/>
          <ac:picMkLst>
            <pc:docMk/>
            <pc:sldMk cId="675881091" sldId="263"/>
            <ac:picMk id="4" creationId="{20F7DC3B-59E1-4EA4-9F5E-7BDCCFF377AF}"/>
          </ac:picMkLst>
        </pc:picChg>
        <pc:cxnChg chg="add">
          <ac:chgData name="Rahela Begum (1818336)" userId="S::1818336@student.uwtsd.ac.uk::14fc068a-6706-4e70-9afa-36e4a6473c46" providerId="AD" clId="Web-{FEE4E330-AB3D-630F-8E6E-2BB352AEBA35}" dt="2021-10-31T13:43:12.390" v="1973"/>
          <ac:cxnSpMkLst>
            <pc:docMk/>
            <pc:sldMk cId="675881091" sldId="263"/>
            <ac:cxnSpMk id="15" creationId="{A06758A3-C4A6-479A-8755-3BEC63142944}"/>
          </ac:cxnSpMkLst>
        </pc:cxnChg>
      </pc:sldChg>
      <pc:sldChg chg="modSp new del">
        <pc:chgData name="Rahela Begum (1818336)" userId="S::1818336@student.uwtsd.ac.uk::14fc068a-6706-4e70-9afa-36e4a6473c46" providerId="AD" clId="Web-{FEE4E330-AB3D-630F-8E6E-2BB352AEBA35}" dt="2021-10-31T13:55:49.530" v="1995"/>
        <pc:sldMkLst>
          <pc:docMk/>
          <pc:sldMk cId="3429803907" sldId="264"/>
        </pc:sldMkLst>
        <pc:spChg chg="mod">
          <ac:chgData name="Rahela Begum (1818336)" userId="S::1818336@student.uwtsd.ac.uk::14fc068a-6706-4e70-9afa-36e4a6473c46" providerId="AD" clId="Web-{FEE4E330-AB3D-630F-8E6E-2BB352AEBA35}" dt="2021-10-30T15:58:08.917" v="1425" actId="20577"/>
          <ac:spMkLst>
            <pc:docMk/>
            <pc:sldMk cId="3429803907" sldId="264"/>
            <ac:spMk id="2" creationId="{A2623875-33BE-4DDE-A0CD-9160569B9A0B}"/>
          </ac:spMkLst>
        </pc:sp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31T13:56:20.657" v="1998" actId="1076"/>
        <pc:sldMkLst>
          <pc:docMk/>
          <pc:sldMk cId="958094965" sldId="265"/>
        </pc:sldMkLst>
        <pc:spChg chg="mod ord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2" creationId="{BCA6501D-8398-4111-8211-B4734D0CCE62}"/>
          </ac:spMkLst>
        </pc:spChg>
        <pc:spChg chg="del mod">
          <ac:chgData name="Rahela Begum (1818336)" userId="S::1818336@student.uwtsd.ac.uk::14fc068a-6706-4e70-9afa-36e4a6473c46" providerId="AD" clId="Web-{FEE4E330-AB3D-630F-8E6E-2BB352AEBA35}" dt="2021-10-30T16:28:34.297" v="1709"/>
          <ac:spMkLst>
            <pc:docMk/>
            <pc:sldMk cId="958094965" sldId="265"/>
            <ac:spMk id="3" creationId="{4D89E364-F3DF-48DB-B591-21818DB2779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47.451" v="1798"/>
          <ac:spMkLst>
            <pc:docMk/>
            <pc:sldMk cId="958094965" sldId="265"/>
            <ac:spMk id="8" creationId="{327AB4C5-0719-4E35-87CD-199EB59E3E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47.451" v="1798"/>
          <ac:spMkLst>
            <pc:docMk/>
            <pc:sldMk cId="958094965" sldId="265"/>
            <ac:spMk id="9" creationId="{51465132-EAE1-4917-B19B-CBF1591F80C4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58.483" v="1800"/>
          <ac:spMkLst>
            <pc:docMk/>
            <pc:sldMk cId="958094965" sldId="265"/>
            <ac:spMk id="10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38.685" v="1796"/>
          <ac:spMkLst>
            <pc:docMk/>
            <pc:sldMk cId="958094965" sldId="265"/>
            <ac:spMk id="11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58.483" v="1800"/>
          <ac:spMkLst>
            <pc:docMk/>
            <pc:sldMk cId="958094965" sldId="265"/>
            <ac:spMk id="12" creationId="{046353B2-C54A-470C-8F7B-7471894E23BD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38.685" v="1796"/>
          <ac:spMkLst>
            <pc:docMk/>
            <pc:sldMk cId="958094965" sldId="265"/>
            <ac:spMk id="13" creationId="{046353B2-C54A-470C-8F7B-7471894E23BD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2:11.734" v="1802"/>
          <ac:spMkLst>
            <pc:docMk/>
            <pc:sldMk cId="958094965" sldId="265"/>
            <ac:spMk id="14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2:11.734" v="1802"/>
          <ac:spMkLst>
            <pc:docMk/>
            <pc:sldMk cId="958094965" sldId="265"/>
            <ac:spMk id="16" creationId="{6D6B3702-19B7-471C-974D-4A163151E0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2:39.220" v="1808"/>
          <ac:spMkLst>
            <pc:docMk/>
            <pc:sldMk cId="958094965" sldId="265"/>
            <ac:spMk id="18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2:39.220" v="1808"/>
          <ac:spMkLst>
            <pc:docMk/>
            <pc:sldMk cId="958094965" sldId="265"/>
            <ac:spMk id="19" creationId="{6D6B3702-19B7-471C-974D-4A163151E0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4:22.085" v="1837"/>
          <ac:spMkLst>
            <pc:docMk/>
            <pc:sldMk cId="958094965" sldId="265"/>
            <ac:spMk id="21" creationId="{327AB4C5-0719-4E35-87CD-199EB59E3E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4:22.085" v="1837"/>
          <ac:spMkLst>
            <pc:docMk/>
            <pc:sldMk cId="958094965" sldId="265"/>
            <ac:spMk id="22" creationId="{51465132-EAE1-4917-B19B-CBF1591F80C4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25" creationId="{327AB4C5-0719-4E35-87CD-199EB59E3E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26" creationId="{51465132-EAE1-4917-B19B-CBF1591F80C4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4:22.038" v="1836"/>
          <ac:spMkLst>
            <pc:docMk/>
            <pc:sldMk cId="958094965" sldId="265"/>
            <ac:spMk id="28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4:22.038" v="1836"/>
          <ac:spMkLst>
            <pc:docMk/>
            <pc:sldMk cId="958094965" sldId="265"/>
            <ac:spMk id="30" creationId="{046353B2-C54A-470C-8F7B-7471894E23BD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37" creationId="{20CC10FC-6518-423B-A972-3E4F7A4A82F0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39" creationId="{95D2D844-708E-4EAC-BF72-D7CE20B99B31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41" creationId="{BFB227E1-F100-4CF9-9797-1E2001BBE2AD}"/>
          </ac:spMkLst>
        </pc:spChg>
        <pc:graphicFrameChg chg="add mod ord modGraphic">
          <ac:chgData name="Rahela Begum (1818336)" userId="S::1818336@student.uwtsd.ac.uk::14fc068a-6706-4e70-9afa-36e4a6473c46" providerId="AD" clId="Web-{FEE4E330-AB3D-630F-8E6E-2BB352AEBA35}" dt="2021-10-31T13:56:20.657" v="1998" actId="1076"/>
          <ac:graphicFrameMkLst>
            <pc:docMk/>
            <pc:sldMk cId="958094965" sldId="265"/>
            <ac:graphicFrameMk id="6" creationId="{CC4E6E51-FF28-4E7F-9BA7-27931E2DB18F}"/>
          </ac:graphicFrameMkLst>
        </pc:graphicFrameChg>
        <pc:picChg chg="add mod ord">
          <ac:chgData name="Rahela Begum (1818336)" userId="S::1818336@student.uwtsd.ac.uk::14fc068a-6706-4e70-9afa-36e4a6473c46" providerId="AD" clId="Web-{FEE4E330-AB3D-630F-8E6E-2BB352AEBA35}" dt="2021-10-31T13:56:05.640" v="1996"/>
          <ac:picMkLst>
            <pc:docMk/>
            <pc:sldMk cId="958094965" sldId="265"/>
            <ac:picMk id="4" creationId="{50FDE280-2E95-4DEC-BA3E-8DE6CB44A30F}"/>
          </ac:picMkLst>
        </pc:picChg>
        <pc:cxnChg chg="add del">
          <ac:chgData name="Rahela Begum (1818336)" userId="S::1818336@student.uwtsd.ac.uk::14fc068a-6706-4e70-9afa-36e4a6473c46" providerId="AD" clId="Web-{FEE4E330-AB3D-630F-8E6E-2BB352AEBA35}" dt="2021-10-31T13:31:47.451" v="1798"/>
          <ac:cxnSpMkLst>
            <pc:docMk/>
            <pc:sldMk cId="958094965" sldId="265"/>
            <ac:cxnSpMk id="15" creationId="{8D997AC9-EE0E-4715-BB2E-3B72C08A9D2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32:11.734" v="1802"/>
          <ac:cxnSpMkLst>
            <pc:docMk/>
            <pc:sldMk cId="958094965" sldId="265"/>
            <ac:cxnSpMk id="17" creationId="{50D86B0D-0E25-49AC-8123-2522E0A7692D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32:39.220" v="1808"/>
          <ac:cxnSpMkLst>
            <pc:docMk/>
            <pc:sldMk cId="958094965" sldId="265"/>
            <ac:cxnSpMk id="20" creationId="{50D86B0D-0E25-49AC-8123-2522E0A7692D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34:22.085" v="1837"/>
          <ac:cxnSpMkLst>
            <pc:docMk/>
            <pc:sldMk cId="958094965" sldId="265"/>
            <ac:cxnSpMk id="23" creationId="{8D997AC9-EE0E-4715-BB2E-3B72C08A9D2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56:05.640" v="1996"/>
          <ac:cxnSpMkLst>
            <pc:docMk/>
            <pc:sldMk cId="958094965" sldId="265"/>
            <ac:cxnSpMk id="32" creationId="{8D997AC9-EE0E-4715-BB2E-3B72C08A9D29}"/>
          </ac:cxnSpMkLst>
        </pc:cxnChg>
        <pc:cxnChg chg="add">
          <ac:chgData name="Rahela Begum (1818336)" userId="S::1818336@student.uwtsd.ac.uk::14fc068a-6706-4e70-9afa-36e4a6473c46" providerId="AD" clId="Web-{FEE4E330-AB3D-630F-8E6E-2BB352AEBA35}" dt="2021-10-31T13:56:05.640" v="1996"/>
          <ac:cxnSpMkLst>
            <pc:docMk/>
            <pc:sldMk cId="958094965" sldId="265"/>
            <ac:cxnSpMk id="43" creationId="{A06758A3-C4A6-479A-8755-3BEC63142944}"/>
          </ac:cxnSpMkLst>
        </pc:cxnChg>
      </pc:sldChg>
    </pc:docChg>
  </pc:docChgLst>
  <pc:docChgLst>
    <pc:chgData name="Rahela Begum (1818336)" userId="S::1818336@student.uwtsd.ac.uk::14fc068a-6706-4e70-9afa-36e4a6473c46" providerId="AD" clId="Web-{C3CEB514-8351-48CF-87C5-B73E8B0B4497}"/>
    <pc:docChg chg="addSld delSld modSld addMainMaster delMainMaster">
      <pc:chgData name="Rahela Begum (1818336)" userId="S::1818336@student.uwtsd.ac.uk::14fc068a-6706-4e70-9afa-36e4a6473c46" providerId="AD" clId="Web-{C3CEB514-8351-48CF-87C5-B73E8B0B4497}" dt="2021-10-27T13:28:55.016" v="393"/>
      <pc:docMkLst>
        <pc:docMk/>
      </pc:docMkLst>
      <pc:sldChg chg="addSp modSp del mod setBg modClrScheme chgLayout">
        <pc:chgData name="Rahela Begum (1818336)" userId="S::1818336@student.uwtsd.ac.uk::14fc068a-6706-4e70-9afa-36e4a6473c46" providerId="AD" clId="Web-{C3CEB514-8351-48CF-87C5-B73E8B0B4497}" dt="2021-10-27T13:02:45.430" v="31"/>
        <pc:sldMkLst>
          <pc:docMk/>
          <pc:sldMk cId="109857222" sldId="256"/>
        </pc:sldMkLst>
        <pc:spChg chg="mod">
          <ac:chgData name="Rahela Begum (1818336)" userId="S::1818336@student.uwtsd.ac.uk::14fc068a-6706-4e70-9afa-36e4a6473c46" providerId="AD" clId="Web-{C3CEB514-8351-48CF-87C5-B73E8B0B4497}" dt="2021-10-27T13:01:10.506" v="2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hela Begum (1818336)" userId="S::1818336@student.uwtsd.ac.uk::14fc068a-6706-4e70-9afa-36e4a6473c46" providerId="AD" clId="Web-{C3CEB514-8351-48CF-87C5-B73E8B0B4497}" dt="2021-10-27T13:00:00.189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ahela Begum (1818336)" userId="S::1818336@student.uwtsd.ac.uk::14fc068a-6706-4e70-9afa-36e4a6473c46" providerId="AD" clId="Web-{C3CEB514-8351-48CF-87C5-B73E8B0B4497}" dt="2021-10-27T13:02:33.149" v="30"/>
          <ac:spMkLst>
            <pc:docMk/>
            <pc:sldMk cId="109857222" sldId="256"/>
            <ac:spMk id="6" creationId="{F3353269-145D-47A9-A6AD-E16959E86961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00:00.189" v="0"/>
          <ac:spMkLst>
            <pc:docMk/>
            <pc:sldMk cId="109857222" sldId="256"/>
            <ac:spMk id="9" creationId="{00C04237-153A-4A4F-A7E9-6926B66F849B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00:00.189" v="0"/>
          <ac:spMkLst>
            <pc:docMk/>
            <pc:sldMk cId="109857222" sldId="256"/>
            <ac:spMk id="11" creationId="{D19975AA-D532-4570-9193-6482D3F22331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00:00.189" v="0"/>
          <ac:spMkLst>
            <pc:docMk/>
            <pc:sldMk cId="109857222" sldId="256"/>
            <ac:spMk id="13" creationId="{D7CA8974-7BA7-4828-89E2-6DAD7353BC05}"/>
          </ac:spMkLst>
        </pc:spChg>
        <pc:picChg chg="add">
          <ac:chgData name="Rahela Begum (1818336)" userId="S::1818336@student.uwtsd.ac.uk::14fc068a-6706-4e70-9afa-36e4a6473c46" providerId="AD" clId="Web-{C3CEB514-8351-48CF-87C5-B73E8B0B4497}" dt="2021-10-27T13:00:00.189" v="0"/>
          <ac:picMkLst>
            <pc:docMk/>
            <pc:sldMk cId="109857222" sldId="256"/>
            <ac:picMk id="4" creationId="{4A8FDD2F-3626-436B-A25D-90D85FD7B080}"/>
          </ac:picMkLst>
        </pc:picChg>
        <pc:picChg chg="add mod">
          <ac:chgData name="Rahela Begum (1818336)" userId="S::1818336@student.uwtsd.ac.uk::14fc068a-6706-4e70-9afa-36e4a6473c46" providerId="AD" clId="Web-{C3CEB514-8351-48CF-87C5-B73E8B0B4497}" dt="2021-10-27T13:02:33.118" v="28"/>
          <ac:picMkLst>
            <pc:docMk/>
            <pc:sldMk cId="109857222" sldId="256"/>
            <ac:picMk id="5" creationId="{E74D7B34-4692-456D-9968-01DBC98BA473}"/>
          </ac:picMkLst>
        </pc:picChg>
      </pc:sldChg>
      <pc:sldChg chg="modSp new">
        <pc:chgData name="Rahela Begum (1818336)" userId="S::1818336@student.uwtsd.ac.uk::14fc068a-6706-4e70-9afa-36e4a6473c46" providerId="AD" clId="Web-{C3CEB514-8351-48CF-87C5-B73E8B0B4497}" dt="2021-10-27T13:22:11.459" v="308" actId="14100"/>
        <pc:sldMkLst>
          <pc:docMk/>
          <pc:sldMk cId="3430684875" sldId="256"/>
        </pc:sldMkLst>
        <pc:spChg chg="mod">
          <ac:chgData name="Rahela Begum (1818336)" userId="S::1818336@student.uwtsd.ac.uk::14fc068a-6706-4e70-9afa-36e4a6473c46" providerId="AD" clId="Web-{C3CEB514-8351-48CF-87C5-B73E8B0B4497}" dt="2021-10-27T13:10:33.192" v="176" actId="1076"/>
          <ac:spMkLst>
            <pc:docMk/>
            <pc:sldMk cId="3430684875" sldId="256"/>
            <ac:spMk id="2" creationId="{3C91003F-0066-4A48-93FD-75E008258E32}"/>
          </ac:spMkLst>
        </pc:spChg>
        <pc:spChg chg="mod">
          <ac:chgData name="Rahela Begum (1818336)" userId="S::1818336@student.uwtsd.ac.uk::14fc068a-6706-4e70-9afa-36e4a6473c46" providerId="AD" clId="Web-{C3CEB514-8351-48CF-87C5-B73E8B0B4497}" dt="2021-10-27T13:22:11.459" v="308" actId="14100"/>
          <ac:spMkLst>
            <pc:docMk/>
            <pc:sldMk cId="3430684875" sldId="256"/>
            <ac:spMk id="3" creationId="{A4D91840-C412-4B06-A1A7-7B2BC1D0F780}"/>
          </ac:spMkLst>
        </pc:spChg>
      </pc:sldChg>
      <pc:sldChg chg="addSp modSp new mod setBg">
        <pc:chgData name="Rahela Begum (1818336)" userId="S::1818336@student.uwtsd.ac.uk::14fc068a-6706-4e70-9afa-36e4a6473c46" providerId="AD" clId="Web-{C3CEB514-8351-48CF-87C5-B73E8B0B4497}" dt="2021-10-27T13:28:55.016" v="393"/>
        <pc:sldMkLst>
          <pc:docMk/>
          <pc:sldMk cId="82884561" sldId="257"/>
        </pc:sldMkLst>
        <pc:spChg chg="mod">
          <ac:chgData name="Rahela Begum (1818336)" userId="S::1818336@student.uwtsd.ac.uk::14fc068a-6706-4e70-9afa-36e4a6473c46" providerId="AD" clId="Web-{C3CEB514-8351-48CF-87C5-B73E8B0B4497}" dt="2021-10-27T13:28:55.016" v="393"/>
          <ac:spMkLst>
            <pc:docMk/>
            <pc:sldMk cId="82884561" sldId="257"/>
            <ac:spMk id="2" creationId="{9FCEB67D-8CDD-48EE-A9A6-28322D3326DE}"/>
          </ac:spMkLst>
        </pc:spChg>
        <pc:spChg chg="mod">
          <ac:chgData name="Rahela Begum (1818336)" userId="S::1818336@student.uwtsd.ac.uk::14fc068a-6706-4e70-9afa-36e4a6473c46" providerId="AD" clId="Web-{C3CEB514-8351-48CF-87C5-B73E8B0B4497}" dt="2021-10-27T13:28:55.016" v="393"/>
          <ac:spMkLst>
            <pc:docMk/>
            <pc:sldMk cId="82884561" sldId="257"/>
            <ac:spMk id="3" creationId="{ADD098A3-B2D5-4323-91D8-A0A4E2363746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28:55.016" v="393"/>
          <ac:spMkLst>
            <pc:docMk/>
            <pc:sldMk cId="82884561" sldId="257"/>
            <ac:spMk id="9" creationId="{685B57F6-59DE-4274-A37C-F47FE4E42EEF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28:55.016" v="393"/>
          <ac:spMkLst>
            <pc:docMk/>
            <pc:sldMk cId="82884561" sldId="257"/>
            <ac:spMk id="11" creationId="{C8C63406-9171-4282-BAAB-2DDC6831F0E6}"/>
          </ac:spMkLst>
        </pc:spChg>
        <pc:picChg chg="add">
          <ac:chgData name="Rahela Begum (1818336)" userId="S::1818336@student.uwtsd.ac.uk::14fc068a-6706-4e70-9afa-36e4a6473c46" providerId="AD" clId="Web-{C3CEB514-8351-48CF-87C5-B73E8B0B4497}" dt="2021-10-27T13:28:55.016" v="393"/>
          <ac:picMkLst>
            <pc:docMk/>
            <pc:sldMk cId="82884561" sldId="257"/>
            <ac:picMk id="5" creationId="{51725E43-B207-4466-A04B-F1BBEB087BD6}"/>
          </ac:picMkLst>
        </pc:picChg>
      </pc:sldChg>
      <pc:sldMasterChg chg="del delSldLayout">
        <pc:chgData name="Rahela Begum (1818336)" userId="S::1818336@student.uwtsd.ac.uk::14fc068a-6706-4e70-9afa-36e4a6473c46" providerId="AD" clId="Web-{C3CEB514-8351-48CF-87C5-B73E8B0B4497}" dt="2021-10-27T13:00:00.189" v="0"/>
        <pc:sldMasterMkLst>
          <pc:docMk/>
          <pc:sldMasterMk cId="2460954070" sldId="2147483660"/>
        </pc:sldMasterMkLst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Rahela Begum (1818336)" userId="S::1818336@student.uwtsd.ac.uk::14fc068a-6706-4e70-9afa-36e4a6473c46" providerId="AD" clId="Web-{C3CEB514-8351-48CF-87C5-B73E8B0B4497}" dt="2021-10-27T13:00:00.189" v="0"/>
        <pc:sldMasterMkLst>
          <pc:docMk/>
          <pc:sldMasterMk cId="4139842502" sldId="2147483672"/>
        </pc:sldMasterMkLst>
        <pc:sldLayoutChg chg="ad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684398869" sldId="2147483673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2453634992" sldId="2147483674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2510172633" sldId="2147483675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1224313348" sldId="2147483676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394431399" sldId="2147483677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4036656021" sldId="2147483678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1129233643" sldId="2147483679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3832710045" sldId="2147483680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3174441255" sldId="2147483681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4049038869" sldId="2147483682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760809597" sldId="214748368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4BA0DC-6A27-499E-A0CB-737E6353E39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AEEEE1-5ABE-4420-A5C6-CA89A3ADB43E}">
      <dgm:prSet/>
      <dgm:spPr/>
      <dgm:t>
        <a:bodyPr/>
        <a:lstStyle/>
        <a:p>
          <a:pPr>
            <a:defRPr cap="all"/>
          </a:pPr>
          <a:r>
            <a:rPr lang="en-US"/>
            <a:t>Fear of Redundancies</a:t>
          </a:r>
        </a:p>
      </dgm:t>
    </dgm:pt>
    <dgm:pt modelId="{E6236BDE-7F51-40AA-9B0E-848978424948}" type="parTrans" cxnId="{DC7CF92C-F333-4399-99B3-AEFC61444BD1}">
      <dgm:prSet/>
      <dgm:spPr/>
      <dgm:t>
        <a:bodyPr/>
        <a:lstStyle/>
        <a:p>
          <a:endParaRPr lang="en-US"/>
        </a:p>
      </dgm:t>
    </dgm:pt>
    <dgm:pt modelId="{FA96BCB2-8EB3-4CF1-ACF3-C9C7EE4E9527}" type="sibTrans" cxnId="{DC7CF92C-F333-4399-99B3-AEFC61444BD1}">
      <dgm:prSet/>
      <dgm:spPr/>
      <dgm:t>
        <a:bodyPr/>
        <a:lstStyle/>
        <a:p>
          <a:endParaRPr lang="en-US"/>
        </a:p>
      </dgm:t>
    </dgm:pt>
    <dgm:pt modelId="{B057E927-2E84-471A-A4FF-377CB6AFBC89}">
      <dgm:prSet/>
      <dgm:spPr/>
      <dgm:t>
        <a:bodyPr/>
        <a:lstStyle/>
        <a:p>
          <a:pPr>
            <a:defRPr cap="all"/>
          </a:pPr>
          <a:r>
            <a:rPr lang="en-US"/>
            <a:t>Hours of work reduced</a:t>
          </a:r>
        </a:p>
      </dgm:t>
    </dgm:pt>
    <dgm:pt modelId="{AF0B9326-A819-4CB2-B385-86798BC72E70}" type="parTrans" cxnId="{66AAAABF-195D-4AD6-8A4F-BC102E84C95F}">
      <dgm:prSet/>
      <dgm:spPr/>
      <dgm:t>
        <a:bodyPr/>
        <a:lstStyle/>
        <a:p>
          <a:endParaRPr lang="en-US"/>
        </a:p>
      </dgm:t>
    </dgm:pt>
    <dgm:pt modelId="{AA2A152A-AC25-428A-B59F-1EA087F3BC03}" type="sibTrans" cxnId="{66AAAABF-195D-4AD6-8A4F-BC102E84C95F}">
      <dgm:prSet/>
      <dgm:spPr/>
      <dgm:t>
        <a:bodyPr/>
        <a:lstStyle/>
        <a:p>
          <a:endParaRPr lang="en-US"/>
        </a:p>
      </dgm:t>
    </dgm:pt>
    <dgm:pt modelId="{3B63FF43-2532-4A67-9901-7C35FA24E36E}">
      <dgm:prSet/>
      <dgm:spPr/>
      <dgm:t>
        <a:bodyPr/>
        <a:lstStyle/>
        <a:p>
          <a:pPr>
            <a:defRPr cap="all"/>
          </a:pPr>
          <a:r>
            <a:rPr lang="en-US"/>
            <a:t>Cost of living rising</a:t>
          </a:r>
        </a:p>
      </dgm:t>
    </dgm:pt>
    <dgm:pt modelId="{0121A43D-523E-4E8B-81B7-F5ABF313048E}" type="parTrans" cxnId="{685BFC80-53EC-4834-86C3-DB3057B417F3}">
      <dgm:prSet/>
      <dgm:spPr/>
      <dgm:t>
        <a:bodyPr/>
        <a:lstStyle/>
        <a:p>
          <a:endParaRPr lang="en-US"/>
        </a:p>
      </dgm:t>
    </dgm:pt>
    <dgm:pt modelId="{42212840-627B-45F4-9CE7-010B42033EEC}" type="sibTrans" cxnId="{685BFC80-53EC-4834-86C3-DB3057B417F3}">
      <dgm:prSet/>
      <dgm:spPr/>
      <dgm:t>
        <a:bodyPr/>
        <a:lstStyle/>
        <a:p>
          <a:endParaRPr lang="en-US"/>
        </a:p>
      </dgm:t>
    </dgm:pt>
    <dgm:pt modelId="{F2E6B701-A161-4C00-BA26-0C44725AF5E8}">
      <dgm:prSet/>
      <dgm:spPr/>
      <dgm:t>
        <a:bodyPr/>
        <a:lstStyle/>
        <a:p>
          <a:pPr>
            <a:defRPr cap="all"/>
          </a:pPr>
          <a:r>
            <a:rPr lang="en-US"/>
            <a:t>Spiraling fuel costs/ travelling </a:t>
          </a:r>
        </a:p>
      </dgm:t>
    </dgm:pt>
    <dgm:pt modelId="{EBBD66A9-3E82-4A90-84B5-21B20FCD42FD}" type="parTrans" cxnId="{9BC84854-DECB-40FA-9A86-29F16DA51040}">
      <dgm:prSet/>
      <dgm:spPr/>
      <dgm:t>
        <a:bodyPr/>
        <a:lstStyle/>
        <a:p>
          <a:endParaRPr lang="en-US"/>
        </a:p>
      </dgm:t>
    </dgm:pt>
    <dgm:pt modelId="{E3E92ABC-5FC8-4206-840E-BA41F4761A52}" type="sibTrans" cxnId="{9BC84854-DECB-40FA-9A86-29F16DA51040}">
      <dgm:prSet/>
      <dgm:spPr/>
      <dgm:t>
        <a:bodyPr/>
        <a:lstStyle/>
        <a:p>
          <a:endParaRPr lang="en-US"/>
        </a:p>
      </dgm:t>
    </dgm:pt>
    <dgm:pt modelId="{D51CA0F6-7ADE-44EC-B397-0CC9483EE7FA}" type="pres">
      <dgm:prSet presAssocID="{0F4BA0DC-6A27-499E-A0CB-737E6353E39F}" presName="root" presStyleCnt="0">
        <dgm:presLayoutVars>
          <dgm:dir/>
          <dgm:resizeHandles val="exact"/>
        </dgm:presLayoutVars>
      </dgm:prSet>
      <dgm:spPr/>
    </dgm:pt>
    <dgm:pt modelId="{FD9B2036-4F03-42C8-9FC2-EA623CB448D1}" type="pres">
      <dgm:prSet presAssocID="{87AEEEE1-5ABE-4420-A5C6-CA89A3ADB43E}" presName="compNode" presStyleCnt="0"/>
      <dgm:spPr/>
    </dgm:pt>
    <dgm:pt modelId="{3DB2D0EE-E05B-4733-9E21-1DC8FF13C78C}" type="pres">
      <dgm:prSet presAssocID="{87AEEEE1-5ABE-4420-A5C6-CA89A3ADB43E}" presName="iconBgRect" presStyleLbl="bgShp" presStyleIdx="0" presStyleCnt="4"/>
      <dgm:spPr/>
    </dgm:pt>
    <dgm:pt modelId="{0E83B3AD-3F15-4CD4-A76C-54401A8A8E52}" type="pres">
      <dgm:prSet presAssocID="{87AEEEE1-5ABE-4420-A5C6-CA89A3ADB43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1BD4D4F-368B-45DB-9406-70102524CB7C}" type="pres">
      <dgm:prSet presAssocID="{87AEEEE1-5ABE-4420-A5C6-CA89A3ADB43E}" presName="spaceRect" presStyleCnt="0"/>
      <dgm:spPr/>
    </dgm:pt>
    <dgm:pt modelId="{225ECECF-C99B-4EEC-8890-4430BA3B54C3}" type="pres">
      <dgm:prSet presAssocID="{87AEEEE1-5ABE-4420-A5C6-CA89A3ADB43E}" presName="textRect" presStyleLbl="revTx" presStyleIdx="0" presStyleCnt="4">
        <dgm:presLayoutVars>
          <dgm:chMax val="1"/>
          <dgm:chPref val="1"/>
        </dgm:presLayoutVars>
      </dgm:prSet>
      <dgm:spPr/>
    </dgm:pt>
    <dgm:pt modelId="{C7C5395E-8C57-410C-87B5-A2358C4A88B4}" type="pres">
      <dgm:prSet presAssocID="{FA96BCB2-8EB3-4CF1-ACF3-C9C7EE4E9527}" presName="sibTrans" presStyleCnt="0"/>
      <dgm:spPr/>
    </dgm:pt>
    <dgm:pt modelId="{4B58538A-C977-4614-9A8F-B90F9A011979}" type="pres">
      <dgm:prSet presAssocID="{B057E927-2E84-471A-A4FF-377CB6AFBC89}" presName="compNode" presStyleCnt="0"/>
      <dgm:spPr/>
    </dgm:pt>
    <dgm:pt modelId="{4F7C0BE9-934C-43A0-8D80-F610A0481CFE}" type="pres">
      <dgm:prSet presAssocID="{B057E927-2E84-471A-A4FF-377CB6AFBC89}" presName="iconBgRect" presStyleLbl="bgShp" presStyleIdx="1" presStyleCnt="4"/>
      <dgm:spPr/>
    </dgm:pt>
    <dgm:pt modelId="{E154D468-4C11-4AD9-9FC4-FD9173A554B3}" type="pres">
      <dgm:prSet presAssocID="{B057E927-2E84-471A-A4FF-377CB6AFBC8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D34FC41-FA41-4A1E-97A5-F2C6D03BD7F8}" type="pres">
      <dgm:prSet presAssocID="{B057E927-2E84-471A-A4FF-377CB6AFBC89}" presName="spaceRect" presStyleCnt="0"/>
      <dgm:spPr/>
    </dgm:pt>
    <dgm:pt modelId="{BCB73179-0703-4F92-9CBF-8315B030BD44}" type="pres">
      <dgm:prSet presAssocID="{B057E927-2E84-471A-A4FF-377CB6AFBC89}" presName="textRect" presStyleLbl="revTx" presStyleIdx="1" presStyleCnt="4">
        <dgm:presLayoutVars>
          <dgm:chMax val="1"/>
          <dgm:chPref val="1"/>
        </dgm:presLayoutVars>
      </dgm:prSet>
      <dgm:spPr/>
    </dgm:pt>
    <dgm:pt modelId="{0BF6D7CB-7BB1-4F0D-9FF3-7711660BB040}" type="pres">
      <dgm:prSet presAssocID="{AA2A152A-AC25-428A-B59F-1EA087F3BC03}" presName="sibTrans" presStyleCnt="0"/>
      <dgm:spPr/>
    </dgm:pt>
    <dgm:pt modelId="{AD0F4FD3-C9C2-433F-8F4F-342329361F38}" type="pres">
      <dgm:prSet presAssocID="{3B63FF43-2532-4A67-9901-7C35FA24E36E}" presName="compNode" presStyleCnt="0"/>
      <dgm:spPr/>
    </dgm:pt>
    <dgm:pt modelId="{0E973191-3B91-4F19-B2D8-B991628243D3}" type="pres">
      <dgm:prSet presAssocID="{3B63FF43-2532-4A67-9901-7C35FA24E36E}" presName="iconBgRect" presStyleLbl="bgShp" presStyleIdx="2" presStyleCnt="4"/>
      <dgm:spPr/>
    </dgm:pt>
    <dgm:pt modelId="{4417B594-CA6D-48C3-89F4-42BCF5AF135C}" type="pres">
      <dgm:prSet presAssocID="{3B63FF43-2532-4A67-9901-7C35FA24E3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1646A74-B7DF-447C-8E26-C56AD97F86C5}" type="pres">
      <dgm:prSet presAssocID="{3B63FF43-2532-4A67-9901-7C35FA24E36E}" presName="spaceRect" presStyleCnt="0"/>
      <dgm:spPr/>
    </dgm:pt>
    <dgm:pt modelId="{E880097F-38AE-4AA4-8071-23E6E263F940}" type="pres">
      <dgm:prSet presAssocID="{3B63FF43-2532-4A67-9901-7C35FA24E36E}" presName="textRect" presStyleLbl="revTx" presStyleIdx="2" presStyleCnt="4">
        <dgm:presLayoutVars>
          <dgm:chMax val="1"/>
          <dgm:chPref val="1"/>
        </dgm:presLayoutVars>
      </dgm:prSet>
      <dgm:spPr/>
    </dgm:pt>
    <dgm:pt modelId="{AC5590F8-8819-4C9E-96D5-482786B22616}" type="pres">
      <dgm:prSet presAssocID="{42212840-627B-45F4-9CE7-010B42033EEC}" presName="sibTrans" presStyleCnt="0"/>
      <dgm:spPr/>
    </dgm:pt>
    <dgm:pt modelId="{567323FF-1877-4B61-B7E8-4D52A2226D59}" type="pres">
      <dgm:prSet presAssocID="{F2E6B701-A161-4C00-BA26-0C44725AF5E8}" presName="compNode" presStyleCnt="0"/>
      <dgm:spPr/>
    </dgm:pt>
    <dgm:pt modelId="{9C2D6AC0-8F0A-4402-A6F2-22BDDFC58A4C}" type="pres">
      <dgm:prSet presAssocID="{F2E6B701-A161-4C00-BA26-0C44725AF5E8}" presName="iconBgRect" presStyleLbl="bgShp" presStyleIdx="3" presStyleCnt="4"/>
      <dgm:spPr/>
    </dgm:pt>
    <dgm:pt modelId="{AE6057C6-DA7A-47CD-8617-C5B20FC12A38}" type="pres">
      <dgm:prSet presAssocID="{F2E6B701-A161-4C00-BA26-0C44725AF5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FBAC85E5-3CEB-4063-96B1-DBE6C37B4F4E}" type="pres">
      <dgm:prSet presAssocID="{F2E6B701-A161-4C00-BA26-0C44725AF5E8}" presName="spaceRect" presStyleCnt="0"/>
      <dgm:spPr/>
    </dgm:pt>
    <dgm:pt modelId="{142F9E54-7FE0-445D-A105-A7B9CE3E15C7}" type="pres">
      <dgm:prSet presAssocID="{F2E6B701-A161-4C00-BA26-0C44725AF5E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7F75714-0AA9-4988-97A0-BADA61A72CA3}" type="presOf" srcId="{F2E6B701-A161-4C00-BA26-0C44725AF5E8}" destId="{142F9E54-7FE0-445D-A105-A7B9CE3E15C7}" srcOrd="0" destOrd="0" presId="urn:microsoft.com/office/officeart/2018/5/layout/IconCircleLabelList"/>
    <dgm:cxn modelId="{5A512115-DF23-43A3-91A9-11FE0720865B}" type="presOf" srcId="{87AEEEE1-5ABE-4420-A5C6-CA89A3ADB43E}" destId="{225ECECF-C99B-4EEC-8890-4430BA3B54C3}" srcOrd="0" destOrd="0" presId="urn:microsoft.com/office/officeart/2018/5/layout/IconCircleLabelList"/>
    <dgm:cxn modelId="{DC7CF92C-F333-4399-99B3-AEFC61444BD1}" srcId="{0F4BA0DC-6A27-499E-A0CB-737E6353E39F}" destId="{87AEEEE1-5ABE-4420-A5C6-CA89A3ADB43E}" srcOrd="0" destOrd="0" parTransId="{E6236BDE-7F51-40AA-9B0E-848978424948}" sibTransId="{FA96BCB2-8EB3-4CF1-ACF3-C9C7EE4E9527}"/>
    <dgm:cxn modelId="{BDF54660-8104-4FF3-978C-4E4C151DB562}" type="presOf" srcId="{B057E927-2E84-471A-A4FF-377CB6AFBC89}" destId="{BCB73179-0703-4F92-9CBF-8315B030BD44}" srcOrd="0" destOrd="0" presId="urn:microsoft.com/office/officeart/2018/5/layout/IconCircleLabelList"/>
    <dgm:cxn modelId="{9BC84854-DECB-40FA-9A86-29F16DA51040}" srcId="{0F4BA0DC-6A27-499E-A0CB-737E6353E39F}" destId="{F2E6B701-A161-4C00-BA26-0C44725AF5E8}" srcOrd="3" destOrd="0" parTransId="{EBBD66A9-3E82-4A90-84B5-21B20FCD42FD}" sibTransId="{E3E92ABC-5FC8-4206-840E-BA41F4761A52}"/>
    <dgm:cxn modelId="{685BFC80-53EC-4834-86C3-DB3057B417F3}" srcId="{0F4BA0DC-6A27-499E-A0CB-737E6353E39F}" destId="{3B63FF43-2532-4A67-9901-7C35FA24E36E}" srcOrd="2" destOrd="0" parTransId="{0121A43D-523E-4E8B-81B7-F5ABF313048E}" sibTransId="{42212840-627B-45F4-9CE7-010B42033EEC}"/>
    <dgm:cxn modelId="{D7DE2D9B-0741-4616-A416-9E7F45EE86A3}" type="presOf" srcId="{3B63FF43-2532-4A67-9901-7C35FA24E36E}" destId="{E880097F-38AE-4AA4-8071-23E6E263F940}" srcOrd="0" destOrd="0" presId="urn:microsoft.com/office/officeart/2018/5/layout/IconCircleLabelList"/>
    <dgm:cxn modelId="{66AAAABF-195D-4AD6-8A4F-BC102E84C95F}" srcId="{0F4BA0DC-6A27-499E-A0CB-737E6353E39F}" destId="{B057E927-2E84-471A-A4FF-377CB6AFBC89}" srcOrd="1" destOrd="0" parTransId="{AF0B9326-A819-4CB2-B385-86798BC72E70}" sibTransId="{AA2A152A-AC25-428A-B59F-1EA087F3BC03}"/>
    <dgm:cxn modelId="{04B9EFE4-DD71-4262-82C9-4B8F8751FCEE}" type="presOf" srcId="{0F4BA0DC-6A27-499E-A0CB-737E6353E39F}" destId="{D51CA0F6-7ADE-44EC-B397-0CC9483EE7FA}" srcOrd="0" destOrd="0" presId="urn:microsoft.com/office/officeart/2018/5/layout/IconCircleLabelList"/>
    <dgm:cxn modelId="{B06DFE5B-BB9D-4A67-9BEC-D41E6DD3EBF9}" type="presParOf" srcId="{D51CA0F6-7ADE-44EC-B397-0CC9483EE7FA}" destId="{FD9B2036-4F03-42C8-9FC2-EA623CB448D1}" srcOrd="0" destOrd="0" presId="urn:microsoft.com/office/officeart/2018/5/layout/IconCircleLabelList"/>
    <dgm:cxn modelId="{47DE69A9-436B-4EB2-A4EE-F4DB883C6F8E}" type="presParOf" srcId="{FD9B2036-4F03-42C8-9FC2-EA623CB448D1}" destId="{3DB2D0EE-E05B-4733-9E21-1DC8FF13C78C}" srcOrd="0" destOrd="0" presId="urn:microsoft.com/office/officeart/2018/5/layout/IconCircleLabelList"/>
    <dgm:cxn modelId="{F0D7818C-B2B7-48ED-80C1-FDFB93D1AE05}" type="presParOf" srcId="{FD9B2036-4F03-42C8-9FC2-EA623CB448D1}" destId="{0E83B3AD-3F15-4CD4-A76C-54401A8A8E52}" srcOrd="1" destOrd="0" presId="urn:microsoft.com/office/officeart/2018/5/layout/IconCircleLabelList"/>
    <dgm:cxn modelId="{2BB9029C-8018-4F6E-B58D-57099EC1DC04}" type="presParOf" srcId="{FD9B2036-4F03-42C8-9FC2-EA623CB448D1}" destId="{A1BD4D4F-368B-45DB-9406-70102524CB7C}" srcOrd="2" destOrd="0" presId="urn:microsoft.com/office/officeart/2018/5/layout/IconCircleLabelList"/>
    <dgm:cxn modelId="{2DCF2DD0-DE9C-4D1D-A212-6F5673BD4058}" type="presParOf" srcId="{FD9B2036-4F03-42C8-9FC2-EA623CB448D1}" destId="{225ECECF-C99B-4EEC-8890-4430BA3B54C3}" srcOrd="3" destOrd="0" presId="urn:microsoft.com/office/officeart/2018/5/layout/IconCircleLabelList"/>
    <dgm:cxn modelId="{054B6D26-34A0-4C4E-A218-10868C74EC09}" type="presParOf" srcId="{D51CA0F6-7ADE-44EC-B397-0CC9483EE7FA}" destId="{C7C5395E-8C57-410C-87B5-A2358C4A88B4}" srcOrd="1" destOrd="0" presId="urn:microsoft.com/office/officeart/2018/5/layout/IconCircleLabelList"/>
    <dgm:cxn modelId="{8EE7F484-2A34-441E-81DC-4EE11E6C4B69}" type="presParOf" srcId="{D51CA0F6-7ADE-44EC-B397-0CC9483EE7FA}" destId="{4B58538A-C977-4614-9A8F-B90F9A011979}" srcOrd="2" destOrd="0" presId="urn:microsoft.com/office/officeart/2018/5/layout/IconCircleLabelList"/>
    <dgm:cxn modelId="{17C3813F-A959-443E-9984-C4F3FD7E56B8}" type="presParOf" srcId="{4B58538A-C977-4614-9A8F-B90F9A011979}" destId="{4F7C0BE9-934C-43A0-8D80-F610A0481CFE}" srcOrd="0" destOrd="0" presId="urn:microsoft.com/office/officeart/2018/5/layout/IconCircleLabelList"/>
    <dgm:cxn modelId="{C171922B-7D08-482D-B4D0-A730BD08A04C}" type="presParOf" srcId="{4B58538A-C977-4614-9A8F-B90F9A011979}" destId="{E154D468-4C11-4AD9-9FC4-FD9173A554B3}" srcOrd="1" destOrd="0" presId="urn:microsoft.com/office/officeart/2018/5/layout/IconCircleLabelList"/>
    <dgm:cxn modelId="{4F0A7EFE-721D-4F91-B26B-A9568F86796B}" type="presParOf" srcId="{4B58538A-C977-4614-9A8F-B90F9A011979}" destId="{0D34FC41-FA41-4A1E-97A5-F2C6D03BD7F8}" srcOrd="2" destOrd="0" presId="urn:microsoft.com/office/officeart/2018/5/layout/IconCircleLabelList"/>
    <dgm:cxn modelId="{33008D37-7489-4B07-BD40-BCC8A9426C51}" type="presParOf" srcId="{4B58538A-C977-4614-9A8F-B90F9A011979}" destId="{BCB73179-0703-4F92-9CBF-8315B030BD44}" srcOrd="3" destOrd="0" presId="urn:microsoft.com/office/officeart/2018/5/layout/IconCircleLabelList"/>
    <dgm:cxn modelId="{A1C2ABE9-82D7-4AEA-AC30-DF9D5803B92F}" type="presParOf" srcId="{D51CA0F6-7ADE-44EC-B397-0CC9483EE7FA}" destId="{0BF6D7CB-7BB1-4F0D-9FF3-7711660BB040}" srcOrd="3" destOrd="0" presId="urn:microsoft.com/office/officeart/2018/5/layout/IconCircleLabelList"/>
    <dgm:cxn modelId="{41BE4EBE-3854-46E9-8A5A-425E96A1BCC2}" type="presParOf" srcId="{D51CA0F6-7ADE-44EC-B397-0CC9483EE7FA}" destId="{AD0F4FD3-C9C2-433F-8F4F-342329361F38}" srcOrd="4" destOrd="0" presId="urn:microsoft.com/office/officeart/2018/5/layout/IconCircleLabelList"/>
    <dgm:cxn modelId="{A9F98BA0-D852-4D6C-8F8D-96C55F6C1003}" type="presParOf" srcId="{AD0F4FD3-C9C2-433F-8F4F-342329361F38}" destId="{0E973191-3B91-4F19-B2D8-B991628243D3}" srcOrd="0" destOrd="0" presId="urn:microsoft.com/office/officeart/2018/5/layout/IconCircleLabelList"/>
    <dgm:cxn modelId="{78F978B2-77D9-4A03-8E57-2E057A595FD7}" type="presParOf" srcId="{AD0F4FD3-C9C2-433F-8F4F-342329361F38}" destId="{4417B594-CA6D-48C3-89F4-42BCF5AF135C}" srcOrd="1" destOrd="0" presId="urn:microsoft.com/office/officeart/2018/5/layout/IconCircleLabelList"/>
    <dgm:cxn modelId="{678710D7-CA20-4D7C-86F3-CE4D1989A743}" type="presParOf" srcId="{AD0F4FD3-C9C2-433F-8F4F-342329361F38}" destId="{51646A74-B7DF-447C-8E26-C56AD97F86C5}" srcOrd="2" destOrd="0" presId="urn:microsoft.com/office/officeart/2018/5/layout/IconCircleLabelList"/>
    <dgm:cxn modelId="{FB57B3FA-0282-49DA-A61B-91780539D42E}" type="presParOf" srcId="{AD0F4FD3-C9C2-433F-8F4F-342329361F38}" destId="{E880097F-38AE-4AA4-8071-23E6E263F940}" srcOrd="3" destOrd="0" presId="urn:microsoft.com/office/officeart/2018/5/layout/IconCircleLabelList"/>
    <dgm:cxn modelId="{BA5668AB-D5E6-4E74-950B-AC92378F1F39}" type="presParOf" srcId="{D51CA0F6-7ADE-44EC-B397-0CC9483EE7FA}" destId="{AC5590F8-8819-4C9E-96D5-482786B22616}" srcOrd="5" destOrd="0" presId="urn:microsoft.com/office/officeart/2018/5/layout/IconCircleLabelList"/>
    <dgm:cxn modelId="{FDB355B9-6BEC-4F75-A9C2-0B8B0E9E81A2}" type="presParOf" srcId="{D51CA0F6-7ADE-44EC-B397-0CC9483EE7FA}" destId="{567323FF-1877-4B61-B7E8-4D52A2226D59}" srcOrd="6" destOrd="0" presId="urn:microsoft.com/office/officeart/2018/5/layout/IconCircleLabelList"/>
    <dgm:cxn modelId="{FC11C188-09F7-45D1-BD3D-EF9D870C4BC0}" type="presParOf" srcId="{567323FF-1877-4B61-B7E8-4D52A2226D59}" destId="{9C2D6AC0-8F0A-4402-A6F2-22BDDFC58A4C}" srcOrd="0" destOrd="0" presId="urn:microsoft.com/office/officeart/2018/5/layout/IconCircleLabelList"/>
    <dgm:cxn modelId="{25A0B5DB-019B-4857-8179-5C1F258EB8E6}" type="presParOf" srcId="{567323FF-1877-4B61-B7E8-4D52A2226D59}" destId="{AE6057C6-DA7A-47CD-8617-C5B20FC12A38}" srcOrd="1" destOrd="0" presId="urn:microsoft.com/office/officeart/2018/5/layout/IconCircleLabelList"/>
    <dgm:cxn modelId="{8FD693EC-BC92-46DA-96F7-8516F160B757}" type="presParOf" srcId="{567323FF-1877-4B61-B7E8-4D52A2226D59}" destId="{FBAC85E5-3CEB-4063-96B1-DBE6C37B4F4E}" srcOrd="2" destOrd="0" presId="urn:microsoft.com/office/officeart/2018/5/layout/IconCircleLabelList"/>
    <dgm:cxn modelId="{E2B1308A-875A-4BC2-9DD3-3945F4D2165B}" type="presParOf" srcId="{567323FF-1877-4B61-B7E8-4D52A2226D59}" destId="{142F9E54-7FE0-445D-A105-A7B9CE3E15C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C9678E-8815-4836-93F2-4ACC6E4E733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9486AED-376C-4A77-B882-9BCA6D8A5118}">
      <dgm:prSet/>
      <dgm:spPr/>
      <dgm:t>
        <a:bodyPr/>
        <a:lstStyle/>
        <a:p>
          <a:r>
            <a:rPr lang="en-US"/>
            <a:t>Political –  Staff absences due to stress, Customer services staff most affected, employment laws on working hours</a:t>
          </a:r>
          <a:endParaRPr lang="en-US" dirty="0"/>
        </a:p>
      </dgm:t>
    </dgm:pt>
    <dgm:pt modelId="{D6E798B4-A70B-45D3-82F3-3FDDEC58DF34}" type="parTrans" cxnId="{AA38DFB9-2B0D-4641-8B41-A72EAC0515B3}">
      <dgm:prSet/>
      <dgm:spPr/>
      <dgm:t>
        <a:bodyPr/>
        <a:lstStyle/>
        <a:p>
          <a:endParaRPr lang="en-US"/>
        </a:p>
      </dgm:t>
    </dgm:pt>
    <dgm:pt modelId="{0ACFFC02-13B5-4B02-8125-32000B6D82A7}" type="sibTrans" cxnId="{AA38DFB9-2B0D-4641-8B41-A72EAC0515B3}">
      <dgm:prSet/>
      <dgm:spPr/>
      <dgm:t>
        <a:bodyPr/>
        <a:lstStyle/>
        <a:p>
          <a:endParaRPr lang="en-US"/>
        </a:p>
      </dgm:t>
    </dgm:pt>
    <dgm:pt modelId="{CBC71076-BEEF-4AE3-B3CE-CD30F59862C2}">
      <dgm:prSet/>
      <dgm:spPr/>
      <dgm:t>
        <a:bodyPr/>
        <a:lstStyle/>
        <a:p>
          <a:r>
            <a:rPr lang="en-US"/>
            <a:t>Ecomomic – Cost to UK Healthsector 10 billion US dollars, cost to the US 14.7 billion dollars. </a:t>
          </a:r>
        </a:p>
      </dgm:t>
    </dgm:pt>
    <dgm:pt modelId="{4B36FC78-4915-4807-B413-A4102DDD5CFC}" type="parTrans" cxnId="{D157EA71-E9BC-47C5-8A86-EF938563EB76}">
      <dgm:prSet/>
      <dgm:spPr/>
      <dgm:t>
        <a:bodyPr/>
        <a:lstStyle/>
        <a:p>
          <a:endParaRPr lang="en-US"/>
        </a:p>
      </dgm:t>
    </dgm:pt>
    <dgm:pt modelId="{58CE919B-9F20-48FC-858C-006E3CAB1E9D}" type="sibTrans" cxnId="{D157EA71-E9BC-47C5-8A86-EF938563EB76}">
      <dgm:prSet/>
      <dgm:spPr/>
      <dgm:t>
        <a:bodyPr/>
        <a:lstStyle/>
        <a:p>
          <a:endParaRPr lang="en-US"/>
        </a:p>
      </dgm:t>
    </dgm:pt>
    <dgm:pt modelId="{EC188944-DC8E-4720-AB77-6EF5D262EC28}">
      <dgm:prSet/>
      <dgm:spPr/>
      <dgm:t>
        <a:bodyPr/>
        <a:lstStyle/>
        <a:p>
          <a:r>
            <a:rPr lang="en-US"/>
            <a:t>Social – 38% women and 35% men affected,  Younger Generation and Generation Z feel the most stressed</a:t>
          </a:r>
          <a:endParaRPr lang="en-US" dirty="0"/>
        </a:p>
      </dgm:t>
    </dgm:pt>
    <dgm:pt modelId="{4CC5F1C6-2639-41D1-8B1C-B28E4FA0C766}" type="parTrans" cxnId="{14640306-B52A-488F-8AE7-6141B535654A}">
      <dgm:prSet/>
      <dgm:spPr/>
      <dgm:t>
        <a:bodyPr/>
        <a:lstStyle/>
        <a:p>
          <a:endParaRPr lang="en-US"/>
        </a:p>
      </dgm:t>
    </dgm:pt>
    <dgm:pt modelId="{B8672090-CA80-43B8-AF39-EE153A3D9FFB}" type="sibTrans" cxnId="{14640306-B52A-488F-8AE7-6141B535654A}">
      <dgm:prSet/>
      <dgm:spPr/>
      <dgm:t>
        <a:bodyPr/>
        <a:lstStyle/>
        <a:p>
          <a:endParaRPr lang="en-US"/>
        </a:p>
      </dgm:t>
    </dgm:pt>
    <dgm:pt modelId="{22347059-ACAB-4231-9940-E8772ADCC5FD}">
      <dgm:prSet/>
      <dgm:spPr/>
      <dgm:t>
        <a:bodyPr/>
        <a:lstStyle/>
        <a:p>
          <a:r>
            <a:rPr lang="en-US"/>
            <a:t>Technological –68.9m GP telephone appointments made, </a:t>
          </a:r>
        </a:p>
      </dgm:t>
    </dgm:pt>
    <dgm:pt modelId="{8546F29D-316F-4788-9A9E-A96A2E3128B8}" type="parTrans" cxnId="{B848DE4C-358D-4473-9FFF-7AAAB7B66944}">
      <dgm:prSet/>
      <dgm:spPr/>
      <dgm:t>
        <a:bodyPr/>
        <a:lstStyle/>
        <a:p>
          <a:endParaRPr lang="en-US"/>
        </a:p>
      </dgm:t>
    </dgm:pt>
    <dgm:pt modelId="{1488666B-805E-4F0B-8987-9A308A75DAA4}" type="sibTrans" cxnId="{B848DE4C-358D-4473-9FFF-7AAAB7B66944}">
      <dgm:prSet/>
      <dgm:spPr/>
      <dgm:t>
        <a:bodyPr/>
        <a:lstStyle/>
        <a:p>
          <a:endParaRPr lang="en-US"/>
        </a:p>
      </dgm:t>
    </dgm:pt>
    <dgm:pt modelId="{043D5D35-4A26-42A6-ACC1-892B86A42C0E}">
      <dgm:prSet/>
      <dgm:spPr/>
      <dgm:t>
        <a:bodyPr/>
        <a:lstStyle/>
        <a:p>
          <a:r>
            <a:rPr lang="en-US"/>
            <a:t>Law - Health and safetly, labour laws </a:t>
          </a:r>
        </a:p>
      </dgm:t>
    </dgm:pt>
    <dgm:pt modelId="{6B407F79-1A9D-458A-B71B-E6D4DDFF02E7}" type="parTrans" cxnId="{646426E9-4672-4091-AD50-1B0CB237954E}">
      <dgm:prSet/>
      <dgm:spPr/>
      <dgm:t>
        <a:bodyPr/>
        <a:lstStyle/>
        <a:p>
          <a:endParaRPr lang="en-US"/>
        </a:p>
      </dgm:t>
    </dgm:pt>
    <dgm:pt modelId="{DA49B45A-DBFF-41A4-98E2-6F60029EF514}" type="sibTrans" cxnId="{646426E9-4672-4091-AD50-1B0CB237954E}">
      <dgm:prSet/>
      <dgm:spPr/>
      <dgm:t>
        <a:bodyPr/>
        <a:lstStyle/>
        <a:p>
          <a:endParaRPr lang="en-US"/>
        </a:p>
      </dgm:t>
    </dgm:pt>
    <dgm:pt modelId="{168FBCDF-33C9-46BB-9FF3-8075BCC4B041}">
      <dgm:prSet/>
      <dgm:spPr/>
      <dgm:t>
        <a:bodyPr/>
        <a:lstStyle/>
        <a:p>
          <a:r>
            <a:rPr lang="en-US"/>
            <a:t>Enviroment – Strain on NHS services due to inpatient admissions</a:t>
          </a:r>
          <a:endParaRPr lang="en-US" dirty="0"/>
        </a:p>
      </dgm:t>
    </dgm:pt>
    <dgm:pt modelId="{08ECAF3C-C78B-4C15-ABDA-1802C8DECD15}" type="parTrans" cxnId="{115CD02C-43E1-410A-A083-41CDF05CCE1C}">
      <dgm:prSet/>
      <dgm:spPr/>
      <dgm:t>
        <a:bodyPr/>
        <a:lstStyle/>
        <a:p>
          <a:endParaRPr lang="en-US"/>
        </a:p>
      </dgm:t>
    </dgm:pt>
    <dgm:pt modelId="{501F155E-5542-4122-84BF-63887E105999}" type="sibTrans" cxnId="{115CD02C-43E1-410A-A083-41CDF05CCE1C}">
      <dgm:prSet/>
      <dgm:spPr/>
      <dgm:t>
        <a:bodyPr/>
        <a:lstStyle/>
        <a:p>
          <a:endParaRPr lang="en-US"/>
        </a:p>
      </dgm:t>
    </dgm:pt>
    <dgm:pt modelId="{A39CE444-9905-488C-97E9-14AD3447654C}">
      <dgm:prSet phldr="0"/>
      <dgm:spPr/>
      <dgm:t>
        <a:bodyPr/>
        <a:lstStyle/>
        <a:p>
          <a:pPr rtl="0"/>
          <a:r>
            <a:rPr lang="en-US" dirty="0">
              <a:latin typeface="Walbaum Display"/>
            </a:rPr>
            <a:t>Pollution, patients attending appointment</a:t>
          </a:r>
        </a:p>
      </dgm:t>
    </dgm:pt>
    <dgm:pt modelId="{DBCA7D6F-F90C-4242-91A2-DA10FAA74D47}" type="parTrans" cxnId="{3750B0B4-210E-444D-9F44-FE20C4323B23}">
      <dgm:prSet/>
      <dgm:spPr/>
    </dgm:pt>
    <dgm:pt modelId="{75510A31-B7AD-45CE-A9AB-F65AE6A2183D}" type="sibTrans" cxnId="{3750B0B4-210E-444D-9F44-FE20C4323B23}">
      <dgm:prSet/>
      <dgm:spPr/>
      <dgm:t>
        <a:bodyPr/>
        <a:lstStyle/>
        <a:p>
          <a:endParaRPr lang="en-US"/>
        </a:p>
      </dgm:t>
    </dgm:pt>
    <dgm:pt modelId="{9443CA08-9D57-416D-BC7B-9BEB105E6128}">
      <dgm:prSet phldr="0"/>
      <dgm:spPr/>
      <dgm:t>
        <a:bodyPr/>
        <a:lstStyle/>
        <a:p>
          <a:pPr rtl="0"/>
          <a:r>
            <a:rPr lang="en-US" dirty="0">
              <a:latin typeface="Walbaum Display"/>
            </a:rPr>
            <a:t>Increase in electricity at hospitals</a:t>
          </a:r>
        </a:p>
      </dgm:t>
    </dgm:pt>
    <dgm:pt modelId="{8B084159-997D-402E-97DF-70BE176496FE}" type="parTrans" cxnId="{98B53653-38DF-45F0-836E-C5D3D7017BFA}">
      <dgm:prSet/>
      <dgm:spPr/>
    </dgm:pt>
    <dgm:pt modelId="{78CFD85D-D37D-442F-B0B0-7D43F9F669FB}" type="sibTrans" cxnId="{98B53653-38DF-45F0-836E-C5D3D7017BFA}">
      <dgm:prSet/>
      <dgm:spPr/>
      <dgm:t>
        <a:bodyPr/>
        <a:lstStyle/>
        <a:p>
          <a:endParaRPr lang="en-US"/>
        </a:p>
      </dgm:t>
    </dgm:pt>
    <dgm:pt modelId="{007C1B5B-CCC5-49BF-91DF-21B306FC4479}" type="pres">
      <dgm:prSet presAssocID="{E1C9678E-8815-4836-93F2-4ACC6E4E733C}" presName="linear" presStyleCnt="0">
        <dgm:presLayoutVars>
          <dgm:animLvl val="lvl"/>
          <dgm:resizeHandles val="exact"/>
        </dgm:presLayoutVars>
      </dgm:prSet>
      <dgm:spPr/>
    </dgm:pt>
    <dgm:pt modelId="{3D15B416-56DE-49F9-B286-E036506783DB}" type="pres">
      <dgm:prSet presAssocID="{E9486AED-376C-4A77-B882-9BCA6D8A5118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F91943EC-3780-4C25-B2DE-9B9862FE1F7F}" type="pres">
      <dgm:prSet presAssocID="{0ACFFC02-13B5-4B02-8125-32000B6D82A7}" presName="spacer" presStyleCnt="0"/>
      <dgm:spPr/>
    </dgm:pt>
    <dgm:pt modelId="{1A40D1F3-A5B5-434D-82F1-E2F97FDC63CB}" type="pres">
      <dgm:prSet presAssocID="{CBC71076-BEEF-4AE3-B3CE-CD30F59862C2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74348FF-4114-4805-8A00-C4E7ADD5899D}" type="pres">
      <dgm:prSet presAssocID="{58CE919B-9F20-48FC-858C-006E3CAB1E9D}" presName="spacer" presStyleCnt="0"/>
      <dgm:spPr/>
    </dgm:pt>
    <dgm:pt modelId="{FF902B0E-A48A-4815-A803-1AE30FE2AAE8}" type="pres">
      <dgm:prSet presAssocID="{EC188944-DC8E-4720-AB77-6EF5D262EC28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18E4F6EF-39E7-44EF-A6E7-52EA03758122}" type="pres">
      <dgm:prSet presAssocID="{B8672090-CA80-43B8-AF39-EE153A3D9FFB}" presName="spacer" presStyleCnt="0"/>
      <dgm:spPr/>
    </dgm:pt>
    <dgm:pt modelId="{0570FFF3-3221-4DC1-94A0-DDE33E341873}" type="pres">
      <dgm:prSet presAssocID="{22347059-ACAB-4231-9940-E8772ADCC5FD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B825FE66-E5CC-44C3-91A6-E69E62D5DA4C}" type="pres">
      <dgm:prSet presAssocID="{1488666B-805E-4F0B-8987-9A308A75DAA4}" presName="spacer" presStyleCnt="0"/>
      <dgm:spPr/>
    </dgm:pt>
    <dgm:pt modelId="{1B32701D-D91A-4C6A-B5DB-848193BF781A}" type="pres">
      <dgm:prSet presAssocID="{043D5D35-4A26-42A6-ACC1-892B86A42C0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DF66AC6-784C-40D6-9286-935CB8EE1693}" type="pres">
      <dgm:prSet presAssocID="{DA49B45A-DBFF-41A4-98E2-6F60029EF514}" presName="spacer" presStyleCnt="0"/>
      <dgm:spPr/>
    </dgm:pt>
    <dgm:pt modelId="{1267245F-0305-4FA3-BD43-DB4F730B6215}" type="pres">
      <dgm:prSet presAssocID="{168FBCDF-33C9-46BB-9FF3-8075BCC4B041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A164539-9368-4D8C-9112-80B217911019}" type="pres">
      <dgm:prSet presAssocID="{501F155E-5542-4122-84BF-63887E105999}" presName="spacer" presStyleCnt="0"/>
      <dgm:spPr/>
    </dgm:pt>
    <dgm:pt modelId="{252BE9C7-B77B-4543-9971-9A30A8C6A95B}" type="pres">
      <dgm:prSet presAssocID="{A39CE444-9905-488C-97E9-14AD3447654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BC597D73-F13F-4A64-83A9-AE1BE79BBCAD}" type="pres">
      <dgm:prSet presAssocID="{75510A31-B7AD-45CE-A9AB-F65AE6A2183D}" presName="spacer" presStyleCnt="0"/>
      <dgm:spPr/>
    </dgm:pt>
    <dgm:pt modelId="{F67EF8E2-8189-4769-926A-0B2D5DB1BADC}" type="pres">
      <dgm:prSet presAssocID="{9443CA08-9D57-416D-BC7B-9BEB105E612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14640306-B52A-488F-8AE7-6141B535654A}" srcId="{E1C9678E-8815-4836-93F2-4ACC6E4E733C}" destId="{EC188944-DC8E-4720-AB77-6EF5D262EC28}" srcOrd="2" destOrd="0" parTransId="{4CC5F1C6-2639-41D1-8B1C-B28E4FA0C766}" sibTransId="{B8672090-CA80-43B8-AF39-EE153A3D9FFB}"/>
    <dgm:cxn modelId="{6DEDDB06-7A8D-4BDF-B102-E785CCAE6CB9}" type="presOf" srcId="{E9486AED-376C-4A77-B882-9BCA6D8A5118}" destId="{3D15B416-56DE-49F9-B286-E036506783DB}" srcOrd="0" destOrd="0" presId="urn:microsoft.com/office/officeart/2005/8/layout/vList2"/>
    <dgm:cxn modelId="{115CD02C-43E1-410A-A083-41CDF05CCE1C}" srcId="{E1C9678E-8815-4836-93F2-4ACC6E4E733C}" destId="{168FBCDF-33C9-46BB-9FF3-8075BCC4B041}" srcOrd="5" destOrd="0" parTransId="{08ECAF3C-C78B-4C15-ABDA-1802C8DECD15}" sibTransId="{501F155E-5542-4122-84BF-63887E105999}"/>
    <dgm:cxn modelId="{8AFBBD4B-AA85-4EDE-9409-E6A96F99B6AA}" type="presOf" srcId="{E1C9678E-8815-4836-93F2-4ACC6E4E733C}" destId="{007C1B5B-CCC5-49BF-91DF-21B306FC4479}" srcOrd="0" destOrd="0" presId="urn:microsoft.com/office/officeart/2005/8/layout/vList2"/>
    <dgm:cxn modelId="{B848DE4C-358D-4473-9FFF-7AAAB7B66944}" srcId="{E1C9678E-8815-4836-93F2-4ACC6E4E733C}" destId="{22347059-ACAB-4231-9940-E8772ADCC5FD}" srcOrd="3" destOrd="0" parTransId="{8546F29D-316F-4788-9A9E-A96A2E3128B8}" sibTransId="{1488666B-805E-4F0B-8987-9A308A75DAA4}"/>
    <dgm:cxn modelId="{D157EA71-E9BC-47C5-8A86-EF938563EB76}" srcId="{E1C9678E-8815-4836-93F2-4ACC6E4E733C}" destId="{CBC71076-BEEF-4AE3-B3CE-CD30F59862C2}" srcOrd="1" destOrd="0" parTransId="{4B36FC78-4915-4807-B413-A4102DDD5CFC}" sibTransId="{58CE919B-9F20-48FC-858C-006E3CAB1E9D}"/>
    <dgm:cxn modelId="{98B53653-38DF-45F0-836E-C5D3D7017BFA}" srcId="{E1C9678E-8815-4836-93F2-4ACC6E4E733C}" destId="{9443CA08-9D57-416D-BC7B-9BEB105E6128}" srcOrd="7" destOrd="0" parTransId="{8B084159-997D-402E-97DF-70BE176496FE}" sibTransId="{78CFD85D-D37D-442F-B0B0-7D43F9F669FB}"/>
    <dgm:cxn modelId="{B1C19175-D2B5-470E-88A5-FCCF52C9434D}" type="presOf" srcId="{043D5D35-4A26-42A6-ACC1-892B86A42C0E}" destId="{1B32701D-D91A-4C6A-B5DB-848193BF781A}" srcOrd="0" destOrd="0" presId="urn:microsoft.com/office/officeart/2005/8/layout/vList2"/>
    <dgm:cxn modelId="{CE82428A-941E-401B-AD48-53F90F276E8D}" type="presOf" srcId="{A39CE444-9905-488C-97E9-14AD3447654C}" destId="{252BE9C7-B77B-4543-9971-9A30A8C6A95B}" srcOrd="0" destOrd="0" presId="urn:microsoft.com/office/officeart/2005/8/layout/vList2"/>
    <dgm:cxn modelId="{4AF1B0A2-69CC-4520-915B-C9A3854C8173}" type="presOf" srcId="{22347059-ACAB-4231-9940-E8772ADCC5FD}" destId="{0570FFF3-3221-4DC1-94A0-DDE33E341873}" srcOrd="0" destOrd="0" presId="urn:microsoft.com/office/officeart/2005/8/layout/vList2"/>
    <dgm:cxn modelId="{3776DAA7-EA62-4E44-86D4-7021E02C9FFD}" type="presOf" srcId="{EC188944-DC8E-4720-AB77-6EF5D262EC28}" destId="{FF902B0E-A48A-4815-A803-1AE30FE2AAE8}" srcOrd="0" destOrd="0" presId="urn:microsoft.com/office/officeart/2005/8/layout/vList2"/>
    <dgm:cxn modelId="{3750B0B4-210E-444D-9F44-FE20C4323B23}" srcId="{E1C9678E-8815-4836-93F2-4ACC6E4E733C}" destId="{A39CE444-9905-488C-97E9-14AD3447654C}" srcOrd="6" destOrd="0" parTransId="{DBCA7D6F-F90C-4242-91A2-DA10FAA74D47}" sibTransId="{75510A31-B7AD-45CE-A9AB-F65AE6A2183D}"/>
    <dgm:cxn modelId="{AA38DFB9-2B0D-4641-8B41-A72EAC0515B3}" srcId="{E1C9678E-8815-4836-93F2-4ACC6E4E733C}" destId="{E9486AED-376C-4A77-B882-9BCA6D8A5118}" srcOrd="0" destOrd="0" parTransId="{D6E798B4-A70B-45D3-82F3-3FDDEC58DF34}" sibTransId="{0ACFFC02-13B5-4B02-8125-32000B6D82A7}"/>
    <dgm:cxn modelId="{4F2A10D4-D534-407D-9D80-31F05137940B}" type="presOf" srcId="{9443CA08-9D57-416D-BC7B-9BEB105E6128}" destId="{F67EF8E2-8189-4769-926A-0B2D5DB1BADC}" srcOrd="0" destOrd="0" presId="urn:microsoft.com/office/officeart/2005/8/layout/vList2"/>
    <dgm:cxn modelId="{90C7B8DF-4A83-40D7-BFCE-91E0113DA4E8}" type="presOf" srcId="{168FBCDF-33C9-46BB-9FF3-8075BCC4B041}" destId="{1267245F-0305-4FA3-BD43-DB4F730B6215}" srcOrd="0" destOrd="0" presId="urn:microsoft.com/office/officeart/2005/8/layout/vList2"/>
    <dgm:cxn modelId="{3F33A6E1-1421-4F68-AC2F-7972C86977B1}" type="presOf" srcId="{CBC71076-BEEF-4AE3-B3CE-CD30F59862C2}" destId="{1A40D1F3-A5B5-434D-82F1-E2F97FDC63CB}" srcOrd="0" destOrd="0" presId="urn:microsoft.com/office/officeart/2005/8/layout/vList2"/>
    <dgm:cxn modelId="{646426E9-4672-4091-AD50-1B0CB237954E}" srcId="{E1C9678E-8815-4836-93F2-4ACC6E4E733C}" destId="{043D5D35-4A26-42A6-ACC1-892B86A42C0E}" srcOrd="4" destOrd="0" parTransId="{6B407F79-1A9D-458A-B71B-E6D4DDFF02E7}" sibTransId="{DA49B45A-DBFF-41A4-98E2-6F60029EF514}"/>
    <dgm:cxn modelId="{4002EFAC-44CF-4DE8-A88E-0826F285AD5D}" type="presParOf" srcId="{007C1B5B-CCC5-49BF-91DF-21B306FC4479}" destId="{3D15B416-56DE-49F9-B286-E036506783DB}" srcOrd="0" destOrd="0" presId="urn:microsoft.com/office/officeart/2005/8/layout/vList2"/>
    <dgm:cxn modelId="{91189F3A-3892-47D5-BC35-58C73927DC16}" type="presParOf" srcId="{007C1B5B-CCC5-49BF-91DF-21B306FC4479}" destId="{F91943EC-3780-4C25-B2DE-9B9862FE1F7F}" srcOrd="1" destOrd="0" presId="urn:microsoft.com/office/officeart/2005/8/layout/vList2"/>
    <dgm:cxn modelId="{38064E15-964D-41EE-BEC7-086B60CD74D4}" type="presParOf" srcId="{007C1B5B-CCC5-49BF-91DF-21B306FC4479}" destId="{1A40D1F3-A5B5-434D-82F1-E2F97FDC63CB}" srcOrd="2" destOrd="0" presId="urn:microsoft.com/office/officeart/2005/8/layout/vList2"/>
    <dgm:cxn modelId="{8871F969-273F-4237-9BB2-AEE2A48FF7F7}" type="presParOf" srcId="{007C1B5B-CCC5-49BF-91DF-21B306FC4479}" destId="{B74348FF-4114-4805-8A00-C4E7ADD5899D}" srcOrd="3" destOrd="0" presId="urn:microsoft.com/office/officeart/2005/8/layout/vList2"/>
    <dgm:cxn modelId="{A09F9E4D-22CE-4A6C-A822-4803EF40F3FF}" type="presParOf" srcId="{007C1B5B-CCC5-49BF-91DF-21B306FC4479}" destId="{FF902B0E-A48A-4815-A803-1AE30FE2AAE8}" srcOrd="4" destOrd="0" presId="urn:microsoft.com/office/officeart/2005/8/layout/vList2"/>
    <dgm:cxn modelId="{A8E9CCF4-324D-4972-99AA-0BB8A8BEEF6A}" type="presParOf" srcId="{007C1B5B-CCC5-49BF-91DF-21B306FC4479}" destId="{18E4F6EF-39E7-44EF-A6E7-52EA03758122}" srcOrd="5" destOrd="0" presId="urn:microsoft.com/office/officeart/2005/8/layout/vList2"/>
    <dgm:cxn modelId="{630E7A4F-487F-485C-B121-DAF4839982B3}" type="presParOf" srcId="{007C1B5B-CCC5-49BF-91DF-21B306FC4479}" destId="{0570FFF3-3221-4DC1-94A0-DDE33E341873}" srcOrd="6" destOrd="0" presId="urn:microsoft.com/office/officeart/2005/8/layout/vList2"/>
    <dgm:cxn modelId="{C914EC0D-C98E-4B6B-B457-C85BA38C21FB}" type="presParOf" srcId="{007C1B5B-CCC5-49BF-91DF-21B306FC4479}" destId="{B825FE66-E5CC-44C3-91A6-E69E62D5DA4C}" srcOrd="7" destOrd="0" presId="urn:microsoft.com/office/officeart/2005/8/layout/vList2"/>
    <dgm:cxn modelId="{4AE3BB20-6451-443B-98BC-8682C7A2378B}" type="presParOf" srcId="{007C1B5B-CCC5-49BF-91DF-21B306FC4479}" destId="{1B32701D-D91A-4C6A-B5DB-848193BF781A}" srcOrd="8" destOrd="0" presId="urn:microsoft.com/office/officeart/2005/8/layout/vList2"/>
    <dgm:cxn modelId="{E593C687-D0D2-43B1-9EDC-758172BA442D}" type="presParOf" srcId="{007C1B5B-CCC5-49BF-91DF-21B306FC4479}" destId="{9DF66AC6-784C-40D6-9286-935CB8EE1693}" srcOrd="9" destOrd="0" presId="urn:microsoft.com/office/officeart/2005/8/layout/vList2"/>
    <dgm:cxn modelId="{EF73F952-1DE3-4654-A85F-1BC40ACC314F}" type="presParOf" srcId="{007C1B5B-CCC5-49BF-91DF-21B306FC4479}" destId="{1267245F-0305-4FA3-BD43-DB4F730B6215}" srcOrd="10" destOrd="0" presId="urn:microsoft.com/office/officeart/2005/8/layout/vList2"/>
    <dgm:cxn modelId="{F7F3094A-2E87-41EB-A919-5482BC672546}" type="presParOf" srcId="{007C1B5B-CCC5-49BF-91DF-21B306FC4479}" destId="{5A164539-9368-4D8C-9112-80B217911019}" srcOrd="11" destOrd="0" presId="urn:microsoft.com/office/officeart/2005/8/layout/vList2"/>
    <dgm:cxn modelId="{86FCAF98-684C-44A3-80EF-DC5ED96D18AA}" type="presParOf" srcId="{007C1B5B-CCC5-49BF-91DF-21B306FC4479}" destId="{252BE9C7-B77B-4543-9971-9A30A8C6A95B}" srcOrd="12" destOrd="0" presId="urn:microsoft.com/office/officeart/2005/8/layout/vList2"/>
    <dgm:cxn modelId="{9DE7924F-28C1-4794-8E40-55AA7E3B4FD5}" type="presParOf" srcId="{007C1B5B-CCC5-49BF-91DF-21B306FC4479}" destId="{BC597D73-F13F-4A64-83A9-AE1BE79BBCAD}" srcOrd="13" destOrd="0" presId="urn:microsoft.com/office/officeart/2005/8/layout/vList2"/>
    <dgm:cxn modelId="{97472FEF-CE75-4475-9453-4B198F4A88CD}" type="presParOf" srcId="{007C1B5B-CCC5-49BF-91DF-21B306FC4479}" destId="{F67EF8E2-8189-4769-926A-0B2D5DB1BADC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ACFAEE-42F3-44D3-8EDF-094E0C4EAFAE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97708E-7C5D-4DC6-B6C7-AE57CE196086}">
      <dgm:prSet/>
      <dgm:spPr/>
      <dgm:t>
        <a:bodyPr/>
        <a:lstStyle/>
        <a:p>
          <a:pPr rtl="0"/>
          <a:r>
            <a:rPr lang="en-US"/>
            <a:t>Reduce working </a:t>
          </a:r>
          <a:r>
            <a:rPr lang="en-US">
              <a:latin typeface="Walbaum Display"/>
            </a:rPr>
            <a:t>hours/ job share</a:t>
          </a:r>
          <a:endParaRPr lang="en-US"/>
        </a:p>
      </dgm:t>
    </dgm:pt>
    <dgm:pt modelId="{C9079009-1B29-422E-A899-F81ACE8C4E2C}" type="parTrans" cxnId="{D523330F-3340-4BA8-B0EC-0433FAA648A2}">
      <dgm:prSet/>
      <dgm:spPr/>
      <dgm:t>
        <a:bodyPr/>
        <a:lstStyle/>
        <a:p>
          <a:endParaRPr lang="en-US"/>
        </a:p>
      </dgm:t>
    </dgm:pt>
    <dgm:pt modelId="{AD23476F-158D-4DA9-ADB7-9E056524B0E1}" type="sibTrans" cxnId="{D523330F-3340-4BA8-B0EC-0433FAA648A2}">
      <dgm:prSet/>
      <dgm:spPr/>
      <dgm:t>
        <a:bodyPr/>
        <a:lstStyle/>
        <a:p>
          <a:endParaRPr lang="en-US"/>
        </a:p>
      </dgm:t>
    </dgm:pt>
    <dgm:pt modelId="{B76DCF65-314A-4165-A7DE-8E564569DA90}">
      <dgm:prSet/>
      <dgm:spPr/>
      <dgm:t>
        <a:bodyPr/>
        <a:lstStyle/>
        <a:p>
          <a:r>
            <a:rPr lang="en-US"/>
            <a:t>Welfare checks on staff</a:t>
          </a:r>
        </a:p>
      </dgm:t>
    </dgm:pt>
    <dgm:pt modelId="{548E62E1-DB58-4B97-84E8-5C67182FF782}" type="parTrans" cxnId="{5D4AED97-0A3E-4E17-8726-76EC78C5F615}">
      <dgm:prSet/>
      <dgm:spPr/>
      <dgm:t>
        <a:bodyPr/>
        <a:lstStyle/>
        <a:p>
          <a:endParaRPr lang="en-US"/>
        </a:p>
      </dgm:t>
    </dgm:pt>
    <dgm:pt modelId="{640BFC8E-A8FD-420A-936C-FDCBA074338A}" type="sibTrans" cxnId="{5D4AED97-0A3E-4E17-8726-76EC78C5F615}">
      <dgm:prSet/>
      <dgm:spPr/>
      <dgm:t>
        <a:bodyPr/>
        <a:lstStyle/>
        <a:p>
          <a:endParaRPr lang="en-US"/>
        </a:p>
      </dgm:t>
    </dgm:pt>
    <dgm:pt modelId="{F7890866-488B-4078-A9E6-3506A0639669}">
      <dgm:prSet/>
      <dgm:spPr/>
      <dgm:t>
        <a:bodyPr/>
        <a:lstStyle/>
        <a:p>
          <a:r>
            <a:rPr lang="en-US"/>
            <a:t>Work, family life balance reviews</a:t>
          </a:r>
        </a:p>
      </dgm:t>
    </dgm:pt>
    <dgm:pt modelId="{92632496-E88F-41BF-9005-BC66DFF40898}" type="parTrans" cxnId="{4402DCA6-5BAA-4B40-84EA-68ED3772D1E4}">
      <dgm:prSet/>
      <dgm:spPr/>
      <dgm:t>
        <a:bodyPr/>
        <a:lstStyle/>
        <a:p>
          <a:endParaRPr lang="en-US"/>
        </a:p>
      </dgm:t>
    </dgm:pt>
    <dgm:pt modelId="{0AB59C75-9387-4F30-A664-43DB7C76DA49}" type="sibTrans" cxnId="{4402DCA6-5BAA-4B40-84EA-68ED3772D1E4}">
      <dgm:prSet/>
      <dgm:spPr/>
      <dgm:t>
        <a:bodyPr/>
        <a:lstStyle/>
        <a:p>
          <a:endParaRPr lang="en-US"/>
        </a:p>
      </dgm:t>
    </dgm:pt>
    <dgm:pt modelId="{183E44F0-DEFF-479F-9D5F-3C637647D8D5}">
      <dgm:prSet/>
      <dgm:spPr/>
      <dgm:t>
        <a:bodyPr/>
        <a:lstStyle/>
        <a:p>
          <a:r>
            <a:rPr lang="en-US"/>
            <a:t>Regular meetings with Focus groups e.g Mental health</a:t>
          </a:r>
        </a:p>
      </dgm:t>
    </dgm:pt>
    <dgm:pt modelId="{EEFA6907-CB18-4687-8188-956B935FE755}" type="parTrans" cxnId="{DB5AC5C6-0D3F-4745-87A1-731C89B18D69}">
      <dgm:prSet/>
      <dgm:spPr/>
      <dgm:t>
        <a:bodyPr/>
        <a:lstStyle/>
        <a:p>
          <a:endParaRPr lang="en-US"/>
        </a:p>
      </dgm:t>
    </dgm:pt>
    <dgm:pt modelId="{156F00E1-3469-497F-A4EF-998B0A00EAA9}" type="sibTrans" cxnId="{DB5AC5C6-0D3F-4745-87A1-731C89B18D69}">
      <dgm:prSet/>
      <dgm:spPr/>
      <dgm:t>
        <a:bodyPr/>
        <a:lstStyle/>
        <a:p>
          <a:endParaRPr lang="en-US"/>
        </a:p>
      </dgm:t>
    </dgm:pt>
    <dgm:pt modelId="{005FFAD0-30CD-4701-AB7A-0A332F893D94}">
      <dgm:prSet/>
      <dgm:spPr/>
      <dgm:t>
        <a:bodyPr/>
        <a:lstStyle/>
        <a:p>
          <a:r>
            <a:rPr lang="en-US"/>
            <a:t>Workshop videos on beating stress and relaxation techniques</a:t>
          </a:r>
        </a:p>
      </dgm:t>
    </dgm:pt>
    <dgm:pt modelId="{E0E62605-A44B-4883-9A10-FF790CCCFF8D}" type="parTrans" cxnId="{E6EABE1D-2D79-404C-8711-DCE79DC53FAD}">
      <dgm:prSet/>
      <dgm:spPr/>
      <dgm:t>
        <a:bodyPr/>
        <a:lstStyle/>
        <a:p>
          <a:endParaRPr lang="en-US"/>
        </a:p>
      </dgm:t>
    </dgm:pt>
    <dgm:pt modelId="{0313E88B-9A91-4D06-B17F-DCD605E4F5F0}" type="sibTrans" cxnId="{E6EABE1D-2D79-404C-8711-DCE79DC53FAD}">
      <dgm:prSet/>
      <dgm:spPr/>
      <dgm:t>
        <a:bodyPr/>
        <a:lstStyle/>
        <a:p>
          <a:endParaRPr lang="en-US"/>
        </a:p>
      </dgm:t>
    </dgm:pt>
    <dgm:pt modelId="{9D7EDE40-BFAE-4EEF-9FF3-B42B4E638F2B}">
      <dgm:prSet/>
      <dgm:spPr/>
      <dgm:t>
        <a:bodyPr/>
        <a:lstStyle/>
        <a:p>
          <a:r>
            <a:rPr lang="en-US"/>
            <a:t>Annonymous feedback/suggestions forms</a:t>
          </a:r>
        </a:p>
      </dgm:t>
    </dgm:pt>
    <dgm:pt modelId="{B0C87A89-8C7E-4DFE-B7BD-7330D9E5CCB8}" type="parTrans" cxnId="{C2C46083-0D6D-4021-B31F-66DF7A74CF3E}">
      <dgm:prSet/>
      <dgm:spPr/>
      <dgm:t>
        <a:bodyPr/>
        <a:lstStyle/>
        <a:p>
          <a:endParaRPr lang="en-US"/>
        </a:p>
      </dgm:t>
    </dgm:pt>
    <dgm:pt modelId="{C5B87571-27E1-43BB-A7F5-D928765BECFF}" type="sibTrans" cxnId="{C2C46083-0D6D-4021-B31F-66DF7A74CF3E}">
      <dgm:prSet/>
      <dgm:spPr/>
      <dgm:t>
        <a:bodyPr/>
        <a:lstStyle/>
        <a:p>
          <a:endParaRPr lang="en-US"/>
        </a:p>
      </dgm:t>
    </dgm:pt>
    <dgm:pt modelId="{32A5EA58-D6FE-4A87-A41C-5CF9815C830B}">
      <dgm:prSet/>
      <dgm:spPr/>
      <dgm:t>
        <a:bodyPr/>
        <a:lstStyle/>
        <a:p>
          <a:r>
            <a:rPr lang="en-US"/>
            <a:t>Ensure staff are taking regular break </a:t>
          </a:r>
        </a:p>
      </dgm:t>
    </dgm:pt>
    <dgm:pt modelId="{5A01FA06-F3AD-41B4-BE20-D1BD7D503C2D}" type="parTrans" cxnId="{2D0117B6-803A-414D-84AA-C4C48238D4F2}">
      <dgm:prSet/>
      <dgm:spPr/>
      <dgm:t>
        <a:bodyPr/>
        <a:lstStyle/>
        <a:p>
          <a:endParaRPr lang="en-US"/>
        </a:p>
      </dgm:t>
    </dgm:pt>
    <dgm:pt modelId="{7AA508F3-5C0B-4C9C-86C2-0879BC1082A8}" type="sibTrans" cxnId="{2D0117B6-803A-414D-84AA-C4C48238D4F2}">
      <dgm:prSet/>
      <dgm:spPr/>
      <dgm:t>
        <a:bodyPr/>
        <a:lstStyle/>
        <a:p>
          <a:endParaRPr lang="en-US"/>
        </a:p>
      </dgm:t>
    </dgm:pt>
    <dgm:pt modelId="{762A719D-B2EB-4FB7-A2A0-9AF598D535CF}" type="pres">
      <dgm:prSet presAssocID="{D0ACFAEE-42F3-44D3-8EDF-094E0C4EAFAE}" presName="vert0" presStyleCnt="0">
        <dgm:presLayoutVars>
          <dgm:dir/>
          <dgm:animOne val="branch"/>
          <dgm:animLvl val="lvl"/>
        </dgm:presLayoutVars>
      </dgm:prSet>
      <dgm:spPr/>
    </dgm:pt>
    <dgm:pt modelId="{A842DEF8-FA4C-41E3-A320-25109C9A4B1A}" type="pres">
      <dgm:prSet presAssocID="{4797708E-7C5D-4DC6-B6C7-AE57CE196086}" presName="thickLine" presStyleLbl="alignNode1" presStyleIdx="0" presStyleCnt="7"/>
      <dgm:spPr/>
    </dgm:pt>
    <dgm:pt modelId="{C5CB91AD-46F8-4AEF-9055-F677D3A35ECE}" type="pres">
      <dgm:prSet presAssocID="{4797708E-7C5D-4DC6-B6C7-AE57CE196086}" presName="horz1" presStyleCnt="0"/>
      <dgm:spPr/>
    </dgm:pt>
    <dgm:pt modelId="{FE4FAA67-2CBB-4572-8EE2-332ED821F87F}" type="pres">
      <dgm:prSet presAssocID="{4797708E-7C5D-4DC6-B6C7-AE57CE196086}" presName="tx1" presStyleLbl="revTx" presStyleIdx="0" presStyleCnt="7"/>
      <dgm:spPr/>
    </dgm:pt>
    <dgm:pt modelId="{F9F1F892-6FEC-445D-BB62-1B4F70AE5DBE}" type="pres">
      <dgm:prSet presAssocID="{4797708E-7C5D-4DC6-B6C7-AE57CE196086}" presName="vert1" presStyleCnt="0"/>
      <dgm:spPr/>
    </dgm:pt>
    <dgm:pt modelId="{1D9A2512-24E0-4E13-9019-865B126DAE8E}" type="pres">
      <dgm:prSet presAssocID="{B76DCF65-314A-4165-A7DE-8E564569DA90}" presName="thickLine" presStyleLbl="alignNode1" presStyleIdx="1" presStyleCnt="7"/>
      <dgm:spPr/>
    </dgm:pt>
    <dgm:pt modelId="{CF85EA3A-41E3-4D82-AA87-B2F9B5AD24BB}" type="pres">
      <dgm:prSet presAssocID="{B76DCF65-314A-4165-A7DE-8E564569DA90}" presName="horz1" presStyleCnt="0"/>
      <dgm:spPr/>
    </dgm:pt>
    <dgm:pt modelId="{32F15E87-656D-404E-A0C4-6656F1E8F140}" type="pres">
      <dgm:prSet presAssocID="{B76DCF65-314A-4165-A7DE-8E564569DA90}" presName="tx1" presStyleLbl="revTx" presStyleIdx="1" presStyleCnt="7"/>
      <dgm:spPr/>
    </dgm:pt>
    <dgm:pt modelId="{00CED01E-835F-4EC1-95ED-EF4EC9D284EE}" type="pres">
      <dgm:prSet presAssocID="{B76DCF65-314A-4165-A7DE-8E564569DA90}" presName="vert1" presStyleCnt="0"/>
      <dgm:spPr/>
    </dgm:pt>
    <dgm:pt modelId="{AFDB28E4-672D-45E2-A0D8-67D743E370C0}" type="pres">
      <dgm:prSet presAssocID="{F7890866-488B-4078-A9E6-3506A0639669}" presName="thickLine" presStyleLbl="alignNode1" presStyleIdx="2" presStyleCnt="7"/>
      <dgm:spPr/>
    </dgm:pt>
    <dgm:pt modelId="{56D4E0EE-67E0-4C0C-8EC5-C48354918C0E}" type="pres">
      <dgm:prSet presAssocID="{F7890866-488B-4078-A9E6-3506A0639669}" presName="horz1" presStyleCnt="0"/>
      <dgm:spPr/>
    </dgm:pt>
    <dgm:pt modelId="{F7E73525-CEA3-4F36-B1A6-F9A5175F0A44}" type="pres">
      <dgm:prSet presAssocID="{F7890866-488B-4078-A9E6-3506A0639669}" presName="tx1" presStyleLbl="revTx" presStyleIdx="2" presStyleCnt="7"/>
      <dgm:spPr/>
    </dgm:pt>
    <dgm:pt modelId="{B055C732-2FC4-4874-93C3-1AC800352CF2}" type="pres">
      <dgm:prSet presAssocID="{F7890866-488B-4078-A9E6-3506A0639669}" presName="vert1" presStyleCnt="0"/>
      <dgm:spPr/>
    </dgm:pt>
    <dgm:pt modelId="{B0678218-EAC8-4585-98E4-B0E87C4F903E}" type="pres">
      <dgm:prSet presAssocID="{183E44F0-DEFF-479F-9D5F-3C637647D8D5}" presName="thickLine" presStyleLbl="alignNode1" presStyleIdx="3" presStyleCnt="7"/>
      <dgm:spPr/>
    </dgm:pt>
    <dgm:pt modelId="{AF171F11-DC8E-4878-A601-0E152EFF7681}" type="pres">
      <dgm:prSet presAssocID="{183E44F0-DEFF-479F-9D5F-3C637647D8D5}" presName="horz1" presStyleCnt="0"/>
      <dgm:spPr/>
    </dgm:pt>
    <dgm:pt modelId="{B7B8A106-D396-4042-8A19-72B12BCAA094}" type="pres">
      <dgm:prSet presAssocID="{183E44F0-DEFF-479F-9D5F-3C637647D8D5}" presName="tx1" presStyleLbl="revTx" presStyleIdx="3" presStyleCnt="7"/>
      <dgm:spPr/>
    </dgm:pt>
    <dgm:pt modelId="{11633099-F355-4F85-A4B5-1FBF3242D460}" type="pres">
      <dgm:prSet presAssocID="{183E44F0-DEFF-479F-9D5F-3C637647D8D5}" presName="vert1" presStyleCnt="0"/>
      <dgm:spPr/>
    </dgm:pt>
    <dgm:pt modelId="{5D178D0F-CD72-41EC-A713-9755B5B707B7}" type="pres">
      <dgm:prSet presAssocID="{005FFAD0-30CD-4701-AB7A-0A332F893D94}" presName="thickLine" presStyleLbl="alignNode1" presStyleIdx="4" presStyleCnt="7"/>
      <dgm:spPr/>
    </dgm:pt>
    <dgm:pt modelId="{635587C2-F2B6-4A35-BC6B-82A536C5E694}" type="pres">
      <dgm:prSet presAssocID="{005FFAD0-30CD-4701-AB7A-0A332F893D94}" presName="horz1" presStyleCnt="0"/>
      <dgm:spPr/>
    </dgm:pt>
    <dgm:pt modelId="{F7E2FE83-5DC5-415B-899C-77660660533B}" type="pres">
      <dgm:prSet presAssocID="{005FFAD0-30CD-4701-AB7A-0A332F893D94}" presName="tx1" presStyleLbl="revTx" presStyleIdx="4" presStyleCnt="7"/>
      <dgm:spPr/>
    </dgm:pt>
    <dgm:pt modelId="{93F18C21-6941-4A3E-BCF0-AA2D01F49736}" type="pres">
      <dgm:prSet presAssocID="{005FFAD0-30CD-4701-AB7A-0A332F893D94}" presName="vert1" presStyleCnt="0"/>
      <dgm:spPr/>
    </dgm:pt>
    <dgm:pt modelId="{B93ECBA1-DF84-4583-B464-A0A041A87AF9}" type="pres">
      <dgm:prSet presAssocID="{9D7EDE40-BFAE-4EEF-9FF3-B42B4E638F2B}" presName="thickLine" presStyleLbl="alignNode1" presStyleIdx="5" presStyleCnt="7"/>
      <dgm:spPr/>
    </dgm:pt>
    <dgm:pt modelId="{4599E53F-1B79-47A3-9E9C-C60ACA76FABC}" type="pres">
      <dgm:prSet presAssocID="{9D7EDE40-BFAE-4EEF-9FF3-B42B4E638F2B}" presName="horz1" presStyleCnt="0"/>
      <dgm:spPr/>
    </dgm:pt>
    <dgm:pt modelId="{7BE70EE3-DB1B-416B-929D-B1A885F0CCB3}" type="pres">
      <dgm:prSet presAssocID="{9D7EDE40-BFAE-4EEF-9FF3-B42B4E638F2B}" presName="tx1" presStyleLbl="revTx" presStyleIdx="5" presStyleCnt="7"/>
      <dgm:spPr/>
    </dgm:pt>
    <dgm:pt modelId="{9BBF10BF-0F82-48C6-A9D5-E40275159517}" type="pres">
      <dgm:prSet presAssocID="{9D7EDE40-BFAE-4EEF-9FF3-B42B4E638F2B}" presName="vert1" presStyleCnt="0"/>
      <dgm:spPr/>
    </dgm:pt>
    <dgm:pt modelId="{40F0BAD1-ED1D-4442-B4E3-E370A0F4CF55}" type="pres">
      <dgm:prSet presAssocID="{32A5EA58-D6FE-4A87-A41C-5CF9815C830B}" presName="thickLine" presStyleLbl="alignNode1" presStyleIdx="6" presStyleCnt="7"/>
      <dgm:spPr/>
    </dgm:pt>
    <dgm:pt modelId="{1A15D91C-BD05-4570-A62F-F8F9243C4FDF}" type="pres">
      <dgm:prSet presAssocID="{32A5EA58-D6FE-4A87-A41C-5CF9815C830B}" presName="horz1" presStyleCnt="0"/>
      <dgm:spPr/>
    </dgm:pt>
    <dgm:pt modelId="{221C342F-7031-48B9-8A96-179DAB4229EA}" type="pres">
      <dgm:prSet presAssocID="{32A5EA58-D6FE-4A87-A41C-5CF9815C830B}" presName="tx1" presStyleLbl="revTx" presStyleIdx="6" presStyleCnt="7"/>
      <dgm:spPr/>
    </dgm:pt>
    <dgm:pt modelId="{3DBC3501-FE48-4A18-9980-B275E6AED2D4}" type="pres">
      <dgm:prSet presAssocID="{32A5EA58-D6FE-4A87-A41C-5CF9815C830B}" presName="vert1" presStyleCnt="0"/>
      <dgm:spPr/>
    </dgm:pt>
  </dgm:ptLst>
  <dgm:cxnLst>
    <dgm:cxn modelId="{6559C201-D875-4687-97B5-19CF769BC898}" type="presOf" srcId="{32A5EA58-D6FE-4A87-A41C-5CF9815C830B}" destId="{221C342F-7031-48B9-8A96-179DAB4229EA}" srcOrd="0" destOrd="0" presId="urn:microsoft.com/office/officeart/2008/layout/LinedList"/>
    <dgm:cxn modelId="{D523330F-3340-4BA8-B0EC-0433FAA648A2}" srcId="{D0ACFAEE-42F3-44D3-8EDF-094E0C4EAFAE}" destId="{4797708E-7C5D-4DC6-B6C7-AE57CE196086}" srcOrd="0" destOrd="0" parTransId="{C9079009-1B29-422E-A899-F81ACE8C4E2C}" sibTransId="{AD23476F-158D-4DA9-ADB7-9E056524B0E1}"/>
    <dgm:cxn modelId="{F7B18E17-31B7-4D11-9920-E2CB80A02A55}" type="presOf" srcId="{9D7EDE40-BFAE-4EEF-9FF3-B42B4E638F2B}" destId="{7BE70EE3-DB1B-416B-929D-B1A885F0CCB3}" srcOrd="0" destOrd="0" presId="urn:microsoft.com/office/officeart/2008/layout/LinedList"/>
    <dgm:cxn modelId="{E6EABE1D-2D79-404C-8711-DCE79DC53FAD}" srcId="{D0ACFAEE-42F3-44D3-8EDF-094E0C4EAFAE}" destId="{005FFAD0-30CD-4701-AB7A-0A332F893D94}" srcOrd="4" destOrd="0" parTransId="{E0E62605-A44B-4883-9A10-FF790CCCFF8D}" sibTransId="{0313E88B-9A91-4D06-B17F-DCD605E4F5F0}"/>
    <dgm:cxn modelId="{DBFDEF29-B278-461F-8431-8D04FC8CA4A1}" type="presOf" srcId="{D0ACFAEE-42F3-44D3-8EDF-094E0C4EAFAE}" destId="{762A719D-B2EB-4FB7-A2A0-9AF598D535CF}" srcOrd="0" destOrd="0" presId="urn:microsoft.com/office/officeart/2008/layout/LinedList"/>
    <dgm:cxn modelId="{0D19D63D-6EC8-481B-8306-BB331550258F}" type="presOf" srcId="{F7890866-488B-4078-A9E6-3506A0639669}" destId="{F7E73525-CEA3-4F36-B1A6-F9A5175F0A44}" srcOrd="0" destOrd="0" presId="urn:microsoft.com/office/officeart/2008/layout/LinedList"/>
    <dgm:cxn modelId="{D861EF51-A723-43C3-B113-F66C369BCC96}" type="presOf" srcId="{B76DCF65-314A-4165-A7DE-8E564569DA90}" destId="{32F15E87-656D-404E-A0C4-6656F1E8F140}" srcOrd="0" destOrd="0" presId="urn:microsoft.com/office/officeart/2008/layout/LinedList"/>
    <dgm:cxn modelId="{C5C2BD73-3BA9-4CB8-86F4-966C40C39476}" type="presOf" srcId="{183E44F0-DEFF-479F-9D5F-3C637647D8D5}" destId="{B7B8A106-D396-4042-8A19-72B12BCAA094}" srcOrd="0" destOrd="0" presId="urn:microsoft.com/office/officeart/2008/layout/LinedList"/>
    <dgm:cxn modelId="{C2C46083-0D6D-4021-B31F-66DF7A74CF3E}" srcId="{D0ACFAEE-42F3-44D3-8EDF-094E0C4EAFAE}" destId="{9D7EDE40-BFAE-4EEF-9FF3-B42B4E638F2B}" srcOrd="5" destOrd="0" parTransId="{B0C87A89-8C7E-4DFE-B7BD-7330D9E5CCB8}" sibTransId="{C5B87571-27E1-43BB-A7F5-D928765BECFF}"/>
    <dgm:cxn modelId="{C4EC668A-6464-4832-A80A-6C990B4F3C6C}" type="presOf" srcId="{005FFAD0-30CD-4701-AB7A-0A332F893D94}" destId="{F7E2FE83-5DC5-415B-899C-77660660533B}" srcOrd="0" destOrd="0" presId="urn:microsoft.com/office/officeart/2008/layout/LinedList"/>
    <dgm:cxn modelId="{5D4AED97-0A3E-4E17-8726-76EC78C5F615}" srcId="{D0ACFAEE-42F3-44D3-8EDF-094E0C4EAFAE}" destId="{B76DCF65-314A-4165-A7DE-8E564569DA90}" srcOrd="1" destOrd="0" parTransId="{548E62E1-DB58-4B97-84E8-5C67182FF782}" sibTransId="{640BFC8E-A8FD-420A-936C-FDCBA074338A}"/>
    <dgm:cxn modelId="{4402DCA6-5BAA-4B40-84EA-68ED3772D1E4}" srcId="{D0ACFAEE-42F3-44D3-8EDF-094E0C4EAFAE}" destId="{F7890866-488B-4078-A9E6-3506A0639669}" srcOrd="2" destOrd="0" parTransId="{92632496-E88F-41BF-9005-BC66DFF40898}" sibTransId="{0AB59C75-9387-4F30-A664-43DB7C76DA49}"/>
    <dgm:cxn modelId="{2D0117B6-803A-414D-84AA-C4C48238D4F2}" srcId="{D0ACFAEE-42F3-44D3-8EDF-094E0C4EAFAE}" destId="{32A5EA58-D6FE-4A87-A41C-5CF9815C830B}" srcOrd="6" destOrd="0" parTransId="{5A01FA06-F3AD-41B4-BE20-D1BD7D503C2D}" sibTransId="{7AA508F3-5C0B-4C9C-86C2-0879BC1082A8}"/>
    <dgm:cxn modelId="{3AFBE3B9-757F-4C50-815C-2A6E4B4331A0}" type="presOf" srcId="{4797708E-7C5D-4DC6-B6C7-AE57CE196086}" destId="{FE4FAA67-2CBB-4572-8EE2-332ED821F87F}" srcOrd="0" destOrd="0" presId="urn:microsoft.com/office/officeart/2008/layout/LinedList"/>
    <dgm:cxn modelId="{DB5AC5C6-0D3F-4745-87A1-731C89B18D69}" srcId="{D0ACFAEE-42F3-44D3-8EDF-094E0C4EAFAE}" destId="{183E44F0-DEFF-479F-9D5F-3C637647D8D5}" srcOrd="3" destOrd="0" parTransId="{EEFA6907-CB18-4687-8188-956B935FE755}" sibTransId="{156F00E1-3469-497F-A4EF-998B0A00EAA9}"/>
    <dgm:cxn modelId="{AEE03558-D6EE-4521-BFBE-2FF6F8386A05}" type="presParOf" srcId="{762A719D-B2EB-4FB7-A2A0-9AF598D535CF}" destId="{A842DEF8-FA4C-41E3-A320-25109C9A4B1A}" srcOrd="0" destOrd="0" presId="urn:microsoft.com/office/officeart/2008/layout/LinedList"/>
    <dgm:cxn modelId="{CBD262F8-8069-4161-BE3C-801A8CE33091}" type="presParOf" srcId="{762A719D-B2EB-4FB7-A2A0-9AF598D535CF}" destId="{C5CB91AD-46F8-4AEF-9055-F677D3A35ECE}" srcOrd="1" destOrd="0" presId="urn:microsoft.com/office/officeart/2008/layout/LinedList"/>
    <dgm:cxn modelId="{06D74362-7E6F-4B5F-B01F-E95A8F50A595}" type="presParOf" srcId="{C5CB91AD-46F8-4AEF-9055-F677D3A35ECE}" destId="{FE4FAA67-2CBB-4572-8EE2-332ED821F87F}" srcOrd="0" destOrd="0" presId="urn:microsoft.com/office/officeart/2008/layout/LinedList"/>
    <dgm:cxn modelId="{3DF695EA-EE04-46DD-A2DD-E1398CC37759}" type="presParOf" srcId="{C5CB91AD-46F8-4AEF-9055-F677D3A35ECE}" destId="{F9F1F892-6FEC-445D-BB62-1B4F70AE5DBE}" srcOrd="1" destOrd="0" presId="urn:microsoft.com/office/officeart/2008/layout/LinedList"/>
    <dgm:cxn modelId="{BE1C3F90-527F-4CCD-90F8-E0995F38DB60}" type="presParOf" srcId="{762A719D-B2EB-4FB7-A2A0-9AF598D535CF}" destId="{1D9A2512-24E0-4E13-9019-865B126DAE8E}" srcOrd="2" destOrd="0" presId="urn:microsoft.com/office/officeart/2008/layout/LinedList"/>
    <dgm:cxn modelId="{0F81C34D-353C-47A4-9E5C-83C958383119}" type="presParOf" srcId="{762A719D-B2EB-4FB7-A2A0-9AF598D535CF}" destId="{CF85EA3A-41E3-4D82-AA87-B2F9B5AD24BB}" srcOrd="3" destOrd="0" presId="urn:microsoft.com/office/officeart/2008/layout/LinedList"/>
    <dgm:cxn modelId="{870DEC56-98B6-47EA-BA4C-DAC8124CD6FE}" type="presParOf" srcId="{CF85EA3A-41E3-4D82-AA87-B2F9B5AD24BB}" destId="{32F15E87-656D-404E-A0C4-6656F1E8F140}" srcOrd="0" destOrd="0" presId="urn:microsoft.com/office/officeart/2008/layout/LinedList"/>
    <dgm:cxn modelId="{0499EE76-BFC2-414E-A1F0-DB81EA76B540}" type="presParOf" srcId="{CF85EA3A-41E3-4D82-AA87-B2F9B5AD24BB}" destId="{00CED01E-835F-4EC1-95ED-EF4EC9D284EE}" srcOrd="1" destOrd="0" presId="urn:microsoft.com/office/officeart/2008/layout/LinedList"/>
    <dgm:cxn modelId="{C31C49D4-2045-4616-91BB-7EEB4A788BCF}" type="presParOf" srcId="{762A719D-B2EB-4FB7-A2A0-9AF598D535CF}" destId="{AFDB28E4-672D-45E2-A0D8-67D743E370C0}" srcOrd="4" destOrd="0" presId="urn:microsoft.com/office/officeart/2008/layout/LinedList"/>
    <dgm:cxn modelId="{2C40249D-9C5F-4658-B7A3-A573A12B80D0}" type="presParOf" srcId="{762A719D-B2EB-4FB7-A2A0-9AF598D535CF}" destId="{56D4E0EE-67E0-4C0C-8EC5-C48354918C0E}" srcOrd="5" destOrd="0" presId="urn:microsoft.com/office/officeart/2008/layout/LinedList"/>
    <dgm:cxn modelId="{0FC8DF78-AABF-4FF5-A4B6-E7753AE573A0}" type="presParOf" srcId="{56D4E0EE-67E0-4C0C-8EC5-C48354918C0E}" destId="{F7E73525-CEA3-4F36-B1A6-F9A5175F0A44}" srcOrd="0" destOrd="0" presId="urn:microsoft.com/office/officeart/2008/layout/LinedList"/>
    <dgm:cxn modelId="{AA047525-484F-44D4-AB92-6F4E8918C47A}" type="presParOf" srcId="{56D4E0EE-67E0-4C0C-8EC5-C48354918C0E}" destId="{B055C732-2FC4-4874-93C3-1AC800352CF2}" srcOrd="1" destOrd="0" presId="urn:microsoft.com/office/officeart/2008/layout/LinedList"/>
    <dgm:cxn modelId="{58FBE6FA-789C-43BA-A19E-239840C1DA97}" type="presParOf" srcId="{762A719D-B2EB-4FB7-A2A0-9AF598D535CF}" destId="{B0678218-EAC8-4585-98E4-B0E87C4F903E}" srcOrd="6" destOrd="0" presId="urn:microsoft.com/office/officeart/2008/layout/LinedList"/>
    <dgm:cxn modelId="{147404E0-80C1-4E7C-A238-1DCE2D8C3320}" type="presParOf" srcId="{762A719D-B2EB-4FB7-A2A0-9AF598D535CF}" destId="{AF171F11-DC8E-4878-A601-0E152EFF7681}" srcOrd="7" destOrd="0" presId="urn:microsoft.com/office/officeart/2008/layout/LinedList"/>
    <dgm:cxn modelId="{F92CAB11-13BE-4DFC-A8D0-874A26BFE0ED}" type="presParOf" srcId="{AF171F11-DC8E-4878-A601-0E152EFF7681}" destId="{B7B8A106-D396-4042-8A19-72B12BCAA094}" srcOrd="0" destOrd="0" presId="urn:microsoft.com/office/officeart/2008/layout/LinedList"/>
    <dgm:cxn modelId="{0B1A1335-40F6-478B-A8B9-ED41A1E2054E}" type="presParOf" srcId="{AF171F11-DC8E-4878-A601-0E152EFF7681}" destId="{11633099-F355-4F85-A4B5-1FBF3242D460}" srcOrd="1" destOrd="0" presId="urn:microsoft.com/office/officeart/2008/layout/LinedList"/>
    <dgm:cxn modelId="{D6333C78-F445-4B05-B6D6-B539EF9CB5C3}" type="presParOf" srcId="{762A719D-B2EB-4FB7-A2A0-9AF598D535CF}" destId="{5D178D0F-CD72-41EC-A713-9755B5B707B7}" srcOrd="8" destOrd="0" presId="urn:microsoft.com/office/officeart/2008/layout/LinedList"/>
    <dgm:cxn modelId="{F6874DDF-1797-434E-9572-4A0798A0D35C}" type="presParOf" srcId="{762A719D-B2EB-4FB7-A2A0-9AF598D535CF}" destId="{635587C2-F2B6-4A35-BC6B-82A536C5E694}" srcOrd="9" destOrd="0" presId="urn:microsoft.com/office/officeart/2008/layout/LinedList"/>
    <dgm:cxn modelId="{9939D230-B5D4-44E6-8EF0-35B3FFDB0A33}" type="presParOf" srcId="{635587C2-F2B6-4A35-BC6B-82A536C5E694}" destId="{F7E2FE83-5DC5-415B-899C-77660660533B}" srcOrd="0" destOrd="0" presId="urn:microsoft.com/office/officeart/2008/layout/LinedList"/>
    <dgm:cxn modelId="{484E7B8A-EB26-4E7D-82EF-CE3830D0F6AE}" type="presParOf" srcId="{635587C2-F2B6-4A35-BC6B-82A536C5E694}" destId="{93F18C21-6941-4A3E-BCF0-AA2D01F49736}" srcOrd="1" destOrd="0" presId="urn:microsoft.com/office/officeart/2008/layout/LinedList"/>
    <dgm:cxn modelId="{E7203576-AF78-49B5-94BC-EC4E73C99BF0}" type="presParOf" srcId="{762A719D-B2EB-4FB7-A2A0-9AF598D535CF}" destId="{B93ECBA1-DF84-4583-B464-A0A041A87AF9}" srcOrd="10" destOrd="0" presId="urn:microsoft.com/office/officeart/2008/layout/LinedList"/>
    <dgm:cxn modelId="{AC654C1C-A58A-4C5F-B56E-5A2755D1318E}" type="presParOf" srcId="{762A719D-B2EB-4FB7-A2A0-9AF598D535CF}" destId="{4599E53F-1B79-47A3-9E9C-C60ACA76FABC}" srcOrd="11" destOrd="0" presId="urn:microsoft.com/office/officeart/2008/layout/LinedList"/>
    <dgm:cxn modelId="{EBC52AB3-76FE-4557-A199-51D8E335ACB0}" type="presParOf" srcId="{4599E53F-1B79-47A3-9E9C-C60ACA76FABC}" destId="{7BE70EE3-DB1B-416B-929D-B1A885F0CCB3}" srcOrd="0" destOrd="0" presId="urn:microsoft.com/office/officeart/2008/layout/LinedList"/>
    <dgm:cxn modelId="{9B1F3CB4-D4FC-4266-B8D8-F567F15918EB}" type="presParOf" srcId="{4599E53F-1B79-47A3-9E9C-C60ACA76FABC}" destId="{9BBF10BF-0F82-48C6-A9D5-E40275159517}" srcOrd="1" destOrd="0" presId="urn:microsoft.com/office/officeart/2008/layout/LinedList"/>
    <dgm:cxn modelId="{821D2D1D-BB5B-4B63-9FCE-A51A14F1DB2E}" type="presParOf" srcId="{762A719D-B2EB-4FB7-A2A0-9AF598D535CF}" destId="{40F0BAD1-ED1D-4442-B4E3-E370A0F4CF55}" srcOrd="12" destOrd="0" presId="urn:microsoft.com/office/officeart/2008/layout/LinedList"/>
    <dgm:cxn modelId="{7E24659A-6D65-4DC3-A8C6-34BF62E674C7}" type="presParOf" srcId="{762A719D-B2EB-4FB7-A2A0-9AF598D535CF}" destId="{1A15D91C-BD05-4570-A62F-F8F9243C4FDF}" srcOrd="13" destOrd="0" presId="urn:microsoft.com/office/officeart/2008/layout/LinedList"/>
    <dgm:cxn modelId="{9392C90E-19B0-4BE2-95E5-A3BDC20F9C63}" type="presParOf" srcId="{1A15D91C-BD05-4570-A62F-F8F9243C4FDF}" destId="{221C342F-7031-48B9-8A96-179DAB4229EA}" srcOrd="0" destOrd="0" presId="urn:microsoft.com/office/officeart/2008/layout/LinedList"/>
    <dgm:cxn modelId="{424EBB92-BFC9-4B9C-AF37-3C19AB85B570}" type="presParOf" srcId="{1A15D91C-BD05-4570-A62F-F8F9243C4FDF}" destId="{3DBC3501-FE48-4A18-9980-B275E6AED2D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B2D0EE-E05B-4733-9E21-1DC8FF13C78C}">
      <dsp:nvSpPr>
        <dsp:cNvPr id="0" name=""/>
        <dsp:cNvSpPr/>
      </dsp:nvSpPr>
      <dsp:spPr>
        <a:xfrm>
          <a:off x="707776" y="599241"/>
          <a:ext cx="1252520" cy="12525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83B3AD-3F15-4CD4-A76C-54401A8A8E52}">
      <dsp:nvSpPr>
        <dsp:cNvPr id="0" name=""/>
        <dsp:cNvSpPr/>
      </dsp:nvSpPr>
      <dsp:spPr>
        <a:xfrm>
          <a:off x="974707" y="866172"/>
          <a:ext cx="718659" cy="718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ECECF-C99B-4EEC-8890-4430BA3B54C3}">
      <dsp:nvSpPr>
        <dsp:cNvPr id="0" name=""/>
        <dsp:cNvSpPr/>
      </dsp:nvSpPr>
      <dsp:spPr>
        <a:xfrm>
          <a:off x="307380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Fear of Redundancies</a:t>
          </a:r>
        </a:p>
      </dsp:txBody>
      <dsp:txXfrm>
        <a:off x="307380" y="2241891"/>
        <a:ext cx="2053312" cy="720000"/>
      </dsp:txXfrm>
    </dsp:sp>
    <dsp:sp modelId="{4F7C0BE9-934C-43A0-8D80-F610A0481CFE}">
      <dsp:nvSpPr>
        <dsp:cNvPr id="0" name=""/>
        <dsp:cNvSpPr/>
      </dsp:nvSpPr>
      <dsp:spPr>
        <a:xfrm>
          <a:off x="3120418" y="599241"/>
          <a:ext cx="1252520" cy="125252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4D468-4C11-4AD9-9FC4-FD9173A554B3}">
      <dsp:nvSpPr>
        <dsp:cNvPr id="0" name=""/>
        <dsp:cNvSpPr/>
      </dsp:nvSpPr>
      <dsp:spPr>
        <a:xfrm>
          <a:off x="3387349" y="866172"/>
          <a:ext cx="718659" cy="718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73179-0703-4F92-9CBF-8315B030BD44}">
      <dsp:nvSpPr>
        <dsp:cNvPr id="0" name=""/>
        <dsp:cNvSpPr/>
      </dsp:nvSpPr>
      <dsp:spPr>
        <a:xfrm>
          <a:off x="2720022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Hours of work reduced</a:t>
          </a:r>
        </a:p>
      </dsp:txBody>
      <dsp:txXfrm>
        <a:off x="2720022" y="2241891"/>
        <a:ext cx="2053312" cy="720000"/>
      </dsp:txXfrm>
    </dsp:sp>
    <dsp:sp modelId="{0E973191-3B91-4F19-B2D8-B991628243D3}">
      <dsp:nvSpPr>
        <dsp:cNvPr id="0" name=""/>
        <dsp:cNvSpPr/>
      </dsp:nvSpPr>
      <dsp:spPr>
        <a:xfrm>
          <a:off x="5533060" y="599241"/>
          <a:ext cx="1252520" cy="125252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17B594-CA6D-48C3-89F4-42BCF5AF135C}">
      <dsp:nvSpPr>
        <dsp:cNvPr id="0" name=""/>
        <dsp:cNvSpPr/>
      </dsp:nvSpPr>
      <dsp:spPr>
        <a:xfrm>
          <a:off x="5799991" y="866172"/>
          <a:ext cx="718659" cy="718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0097F-38AE-4AA4-8071-23E6E263F940}">
      <dsp:nvSpPr>
        <dsp:cNvPr id="0" name=""/>
        <dsp:cNvSpPr/>
      </dsp:nvSpPr>
      <dsp:spPr>
        <a:xfrm>
          <a:off x="5132664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Cost of living rising</a:t>
          </a:r>
        </a:p>
      </dsp:txBody>
      <dsp:txXfrm>
        <a:off x="5132664" y="2241891"/>
        <a:ext cx="2053312" cy="720000"/>
      </dsp:txXfrm>
    </dsp:sp>
    <dsp:sp modelId="{9C2D6AC0-8F0A-4402-A6F2-22BDDFC58A4C}">
      <dsp:nvSpPr>
        <dsp:cNvPr id="0" name=""/>
        <dsp:cNvSpPr/>
      </dsp:nvSpPr>
      <dsp:spPr>
        <a:xfrm>
          <a:off x="7945702" y="599241"/>
          <a:ext cx="1252520" cy="125252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6057C6-DA7A-47CD-8617-C5B20FC12A38}">
      <dsp:nvSpPr>
        <dsp:cNvPr id="0" name=""/>
        <dsp:cNvSpPr/>
      </dsp:nvSpPr>
      <dsp:spPr>
        <a:xfrm>
          <a:off x="8212633" y="866172"/>
          <a:ext cx="718659" cy="718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F9E54-7FE0-445D-A105-A7B9CE3E15C7}">
      <dsp:nvSpPr>
        <dsp:cNvPr id="0" name=""/>
        <dsp:cNvSpPr/>
      </dsp:nvSpPr>
      <dsp:spPr>
        <a:xfrm>
          <a:off x="7545307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Spiraling fuel costs/ travelling </a:t>
          </a:r>
        </a:p>
      </dsp:txBody>
      <dsp:txXfrm>
        <a:off x="7545307" y="2241891"/>
        <a:ext cx="205331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5B416-56DE-49F9-B286-E036506783DB}">
      <dsp:nvSpPr>
        <dsp:cNvPr id="0" name=""/>
        <dsp:cNvSpPr/>
      </dsp:nvSpPr>
      <dsp:spPr>
        <a:xfrm>
          <a:off x="0" y="128185"/>
          <a:ext cx="5102662" cy="5194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Political –  Staff absences due to stress, Customer services staff most affected, employment laws on working hours</a:t>
          </a:r>
          <a:endParaRPr lang="en-US" sz="1200" kern="1200" dirty="0"/>
        </a:p>
      </dsp:txBody>
      <dsp:txXfrm>
        <a:off x="25359" y="153544"/>
        <a:ext cx="5051944" cy="468761"/>
      </dsp:txXfrm>
    </dsp:sp>
    <dsp:sp modelId="{1A40D1F3-A5B5-434D-82F1-E2F97FDC63CB}">
      <dsp:nvSpPr>
        <dsp:cNvPr id="0" name=""/>
        <dsp:cNvSpPr/>
      </dsp:nvSpPr>
      <dsp:spPr>
        <a:xfrm>
          <a:off x="0" y="682225"/>
          <a:ext cx="5102662" cy="5194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Ecomomic – Cost to UK Healthsector 10 billion US dollars, cost to the US 14.7 billion dollars. </a:t>
          </a:r>
        </a:p>
      </dsp:txBody>
      <dsp:txXfrm>
        <a:off x="25359" y="707584"/>
        <a:ext cx="5051944" cy="468761"/>
      </dsp:txXfrm>
    </dsp:sp>
    <dsp:sp modelId="{FF902B0E-A48A-4815-A803-1AE30FE2AAE8}">
      <dsp:nvSpPr>
        <dsp:cNvPr id="0" name=""/>
        <dsp:cNvSpPr/>
      </dsp:nvSpPr>
      <dsp:spPr>
        <a:xfrm>
          <a:off x="0" y="1236265"/>
          <a:ext cx="5102662" cy="5194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Social – 38% women and 35% men affected,  Younger Generation and Generation Z feel the most stressed</a:t>
          </a:r>
          <a:endParaRPr lang="en-US" sz="1200" kern="1200" dirty="0"/>
        </a:p>
      </dsp:txBody>
      <dsp:txXfrm>
        <a:off x="25359" y="1261624"/>
        <a:ext cx="5051944" cy="468761"/>
      </dsp:txXfrm>
    </dsp:sp>
    <dsp:sp modelId="{0570FFF3-3221-4DC1-94A0-DDE33E341873}">
      <dsp:nvSpPr>
        <dsp:cNvPr id="0" name=""/>
        <dsp:cNvSpPr/>
      </dsp:nvSpPr>
      <dsp:spPr>
        <a:xfrm>
          <a:off x="0" y="1790305"/>
          <a:ext cx="5102662" cy="5194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Technological –68.9m GP telephone appointments made, </a:t>
          </a:r>
        </a:p>
      </dsp:txBody>
      <dsp:txXfrm>
        <a:off x="25359" y="1815664"/>
        <a:ext cx="5051944" cy="468761"/>
      </dsp:txXfrm>
    </dsp:sp>
    <dsp:sp modelId="{1B32701D-D91A-4C6A-B5DB-848193BF781A}">
      <dsp:nvSpPr>
        <dsp:cNvPr id="0" name=""/>
        <dsp:cNvSpPr/>
      </dsp:nvSpPr>
      <dsp:spPr>
        <a:xfrm>
          <a:off x="0" y="2344345"/>
          <a:ext cx="5102662" cy="51947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Law - Health and safetly, labour laws </a:t>
          </a:r>
        </a:p>
      </dsp:txBody>
      <dsp:txXfrm>
        <a:off x="25359" y="2369704"/>
        <a:ext cx="5051944" cy="468761"/>
      </dsp:txXfrm>
    </dsp:sp>
    <dsp:sp modelId="{1267245F-0305-4FA3-BD43-DB4F730B6215}">
      <dsp:nvSpPr>
        <dsp:cNvPr id="0" name=""/>
        <dsp:cNvSpPr/>
      </dsp:nvSpPr>
      <dsp:spPr>
        <a:xfrm>
          <a:off x="0" y="2898385"/>
          <a:ext cx="5102662" cy="5194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Enviroment – Strain on NHS services due to inpatient admissions</a:t>
          </a:r>
          <a:endParaRPr lang="en-US" sz="1200" kern="1200" dirty="0"/>
        </a:p>
      </dsp:txBody>
      <dsp:txXfrm>
        <a:off x="25359" y="2923744"/>
        <a:ext cx="5051944" cy="468761"/>
      </dsp:txXfrm>
    </dsp:sp>
    <dsp:sp modelId="{252BE9C7-B77B-4543-9971-9A30A8C6A95B}">
      <dsp:nvSpPr>
        <dsp:cNvPr id="0" name=""/>
        <dsp:cNvSpPr/>
      </dsp:nvSpPr>
      <dsp:spPr>
        <a:xfrm>
          <a:off x="0" y="3452425"/>
          <a:ext cx="5102662" cy="5194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Walbaum Display"/>
            </a:rPr>
            <a:t>Pollution, patients attending appointment</a:t>
          </a:r>
        </a:p>
      </dsp:txBody>
      <dsp:txXfrm>
        <a:off x="25359" y="3477784"/>
        <a:ext cx="5051944" cy="468761"/>
      </dsp:txXfrm>
    </dsp:sp>
    <dsp:sp modelId="{F67EF8E2-8189-4769-926A-0B2D5DB1BADC}">
      <dsp:nvSpPr>
        <dsp:cNvPr id="0" name=""/>
        <dsp:cNvSpPr/>
      </dsp:nvSpPr>
      <dsp:spPr>
        <a:xfrm>
          <a:off x="0" y="4006464"/>
          <a:ext cx="5102662" cy="5194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Walbaum Display"/>
            </a:rPr>
            <a:t>Increase in electricity at hospitals</a:t>
          </a:r>
        </a:p>
      </dsp:txBody>
      <dsp:txXfrm>
        <a:off x="25359" y="4031823"/>
        <a:ext cx="5051944" cy="4687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2DEF8-FA4C-41E3-A320-25109C9A4B1A}">
      <dsp:nvSpPr>
        <dsp:cNvPr id="0" name=""/>
        <dsp:cNvSpPr/>
      </dsp:nvSpPr>
      <dsp:spPr>
        <a:xfrm>
          <a:off x="0" y="379"/>
          <a:ext cx="471309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4FAA67-2CBB-4572-8EE2-332ED821F87F}">
      <dsp:nvSpPr>
        <dsp:cNvPr id="0" name=""/>
        <dsp:cNvSpPr/>
      </dsp:nvSpPr>
      <dsp:spPr>
        <a:xfrm>
          <a:off x="0" y="379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Reduce working </a:t>
          </a:r>
          <a:r>
            <a:rPr lang="en-US" sz="1300" kern="1200">
              <a:latin typeface="Walbaum Display"/>
            </a:rPr>
            <a:t>hours/ job share</a:t>
          </a:r>
          <a:endParaRPr lang="en-US" sz="1300" kern="1200"/>
        </a:p>
      </dsp:txBody>
      <dsp:txXfrm>
        <a:off x="0" y="379"/>
        <a:ext cx="4713092" cy="444331"/>
      </dsp:txXfrm>
    </dsp:sp>
    <dsp:sp modelId="{1D9A2512-24E0-4E13-9019-865B126DAE8E}">
      <dsp:nvSpPr>
        <dsp:cNvPr id="0" name=""/>
        <dsp:cNvSpPr/>
      </dsp:nvSpPr>
      <dsp:spPr>
        <a:xfrm>
          <a:off x="0" y="444710"/>
          <a:ext cx="471309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F15E87-656D-404E-A0C4-6656F1E8F140}">
      <dsp:nvSpPr>
        <dsp:cNvPr id="0" name=""/>
        <dsp:cNvSpPr/>
      </dsp:nvSpPr>
      <dsp:spPr>
        <a:xfrm>
          <a:off x="0" y="444710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Welfare checks on staff</a:t>
          </a:r>
        </a:p>
      </dsp:txBody>
      <dsp:txXfrm>
        <a:off x="0" y="444710"/>
        <a:ext cx="4713092" cy="444331"/>
      </dsp:txXfrm>
    </dsp:sp>
    <dsp:sp modelId="{AFDB28E4-672D-45E2-A0D8-67D743E370C0}">
      <dsp:nvSpPr>
        <dsp:cNvPr id="0" name=""/>
        <dsp:cNvSpPr/>
      </dsp:nvSpPr>
      <dsp:spPr>
        <a:xfrm>
          <a:off x="0" y="889042"/>
          <a:ext cx="471309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E73525-CEA3-4F36-B1A6-F9A5175F0A44}">
      <dsp:nvSpPr>
        <dsp:cNvPr id="0" name=""/>
        <dsp:cNvSpPr/>
      </dsp:nvSpPr>
      <dsp:spPr>
        <a:xfrm>
          <a:off x="0" y="889042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Work, family life balance reviews</a:t>
          </a:r>
        </a:p>
      </dsp:txBody>
      <dsp:txXfrm>
        <a:off x="0" y="889042"/>
        <a:ext cx="4713092" cy="444331"/>
      </dsp:txXfrm>
    </dsp:sp>
    <dsp:sp modelId="{B0678218-EAC8-4585-98E4-B0E87C4F903E}">
      <dsp:nvSpPr>
        <dsp:cNvPr id="0" name=""/>
        <dsp:cNvSpPr/>
      </dsp:nvSpPr>
      <dsp:spPr>
        <a:xfrm>
          <a:off x="0" y="1333373"/>
          <a:ext cx="471309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B8A106-D396-4042-8A19-72B12BCAA094}">
      <dsp:nvSpPr>
        <dsp:cNvPr id="0" name=""/>
        <dsp:cNvSpPr/>
      </dsp:nvSpPr>
      <dsp:spPr>
        <a:xfrm>
          <a:off x="0" y="1333373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Regular meetings with Focus groups e.g Mental health</a:t>
          </a:r>
        </a:p>
      </dsp:txBody>
      <dsp:txXfrm>
        <a:off x="0" y="1333373"/>
        <a:ext cx="4713092" cy="444331"/>
      </dsp:txXfrm>
    </dsp:sp>
    <dsp:sp modelId="{5D178D0F-CD72-41EC-A713-9755B5B707B7}">
      <dsp:nvSpPr>
        <dsp:cNvPr id="0" name=""/>
        <dsp:cNvSpPr/>
      </dsp:nvSpPr>
      <dsp:spPr>
        <a:xfrm>
          <a:off x="0" y="1777704"/>
          <a:ext cx="471309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E2FE83-5DC5-415B-899C-77660660533B}">
      <dsp:nvSpPr>
        <dsp:cNvPr id="0" name=""/>
        <dsp:cNvSpPr/>
      </dsp:nvSpPr>
      <dsp:spPr>
        <a:xfrm>
          <a:off x="0" y="1777704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Workshop videos on beating stress and relaxation techniques</a:t>
          </a:r>
        </a:p>
      </dsp:txBody>
      <dsp:txXfrm>
        <a:off x="0" y="1777704"/>
        <a:ext cx="4713092" cy="444331"/>
      </dsp:txXfrm>
    </dsp:sp>
    <dsp:sp modelId="{B93ECBA1-DF84-4583-B464-A0A041A87AF9}">
      <dsp:nvSpPr>
        <dsp:cNvPr id="0" name=""/>
        <dsp:cNvSpPr/>
      </dsp:nvSpPr>
      <dsp:spPr>
        <a:xfrm>
          <a:off x="0" y="2222035"/>
          <a:ext cx="471309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E70EE3-DB1B-416B-929D-B1A885F0CCB3}">
      <dsp:nvSpPr>
        <dsp:cNvPr id="0" name=""/>
        <dsp:cNvSpPr/>
      </dsp:nvSpPr>
      <dsp:spPr>
        <a:xfrm>
          <a:off x="0" y="2222035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Annonymous feedback/suggestions forms</a:t>
          </a:r>
        </a:p>
      </dsp:txBody>
      <dsp:txXfrm>
        <a:off x="0" y="2222035"/>
        <a:ext cx="4713092" cy="444331"/>
      </dsp:txXfrm>
    </dsp:sp>
    <dsp:sp modelId="{40F0BAD1-ED1D-4442-B4E3-E370A0F4CF55}">
      <dsp:nvSpPr>
        <dsp:cNvPr id="0" name=""/>
        <dsp:cNvSpPr/>
      </dsp:nvSpPr>
      <dsp:spPr>
        <a:xfrm>
          <a:off x="0" y="2666367"/>
          <a:ext cx="471309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1C342F-7031-48B9-8A96-179DAB4229EA}">
      <dsp:nvSpPr>
        <dsp:cNvPr id="0" name=""/>
        <dsp:cNvSpPr/>
      </dsp:nvSpPr>
      <dsp:spPr>
        <a:xfrm>
          <a:off x="0" y="2666367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Ensure staff are taking regular break </a:t>
          </a:r>
        </a:p>
      </dsp:txBody>
      <dsp:txXfrm>
        <a:off x="0" y="2666367"/>
        <a:ext cx="4713092" cy="444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0809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038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41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710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233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656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31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313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0172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634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10/31/2021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398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10/31/2021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8425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1003F-0066-4A48-93FD-75E008258E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3151" y="1353626"/>
            <a:ext cx="8986580" cy="2832404"/>
          </a:xfrm>
        </p:spPr>
        <p:txBody>
          <a:bodyPr>
            <a:normAutofit fontScale="90000"/>
          </a:bodyPr>
          <a:lstStyle/>
          <a:p>
            <a:r>
              <a:rPr lang="en-US"/>
              <a:t>Problem solving </a:t>
            </a:r>
            <a:br>
              <a:rPr lang="en-US"/>
            </a:br>
            <a:r>
              <a:rPr lang="en-US"/>
              <a:t>and </a:t>
            </a:r>
            <a:br>
              <a:rPr lang="en-US"/>
            </a:br>
            <a:r>
              <a:rPr lang="en-US"/>
              <a:t>decision making </a:t>
            </a:r>
            <a:br>
              <a:rPr lang="en-US"/>
            </a:br>
            <a:r>
              <a:rPr lang="en-US"/>
              <a:t>presentation slides </a:t>
            </a:r>
            <a:br>
              <a:rPr lang="en-US"/>
            </a:br>
            <a:br>
              <a:rPr lang="en-US" sz="3200"/>
            </a:br>
            <a:br>
              <a:rPr lang="en-US" sz="3200"/>
            </a:br>
            <a:br>
              <a:rPr lang="en-US" sz="3200"/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D91840-C412-4B06-A1A7-7B2BC1D0F7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48132" y="5219108"/>
            <a:ext cx="7908279" cy="11103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Rahela Begum (1818336)     BMSM 4004  </a:t>
            </a:r>
          </a:p>
          <a:p>
            <a:r>
              <a:rPr lang="en-US" sz="2000"/>
              <a:t> Charles </a:t>
            </a:r>
            <a:r>
              <a:rPr lang="en-US" sz="2000" err="1"/>
              <a:t>Nimoh</a:t>
            </a:r>
            <a:r>
              <a:rPr lang="en-US" sz="2000"/>
              <a:t>             November 2021</a:t>
            </a:r>
          </a:p>
        </p:txBody>
      </p:sp>
    </p:spTree>
    <p:extLst>
      <p:ext uri="{BB962C8B-B14F-4D97-AF65-F5344CB8AC3E}">
        <p14:creationId xmlns:p14="http://schemas.microsoft.com/office/powerpoint/2010/main" val="3430684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51725E43-B207-4466-A04B-F1BBEB087B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73" r="-3" b="-3"/>
          <a:stretch/>
        </p:blipFill>
        <p:spPr>
          <a:xfrm>
            <a:off x="3050136" y="57519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CEB67D-8CDD-48EE-A9A6-28322D332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/>
              <a:t>Common Types of Stress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098A3-B2D5-4323-91D8-A0A4E2363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WORK REALTED</a:t>
            </a:r>
          </a:p>
          <a:p>
            <a:r>
              <a:rPr lang="en-US"/>
              <a:t>FINANCIAL </a:t>
            </a:r>
          </a:p>
          <a:p>
            <a:r>
              <a:rPr lang="en-US"/>
              <a:t>FAMILY </a:t>
            </a:r>
          </a:p>
          <a:p>
            <a:r>
              <a:rPr lang="en-US"/>
              <a:t>HEALTH</a:t>
            </a:r>
          </a:p>
          <a:p>
            <a:r>
              <a:rPr lang="en-US"/>
              <a:t>RELATIONSHIP</a:t>
            </a:r>
          </a:p>
          <a:p>
            <a:r>
              <a:rPr lang="en-US"/>
              <a:t>OTHER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4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24E2A-1B62-4D74-B02E-AF29BBFE4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Work Related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57DF6-D47D-4244-B5A4-F70367E3B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Stress in the work place is rising </a:t>
            </a:r>
          </a:p>
          <a:p>
            <a:r>
              <a:rPr lang="en-US"/>
              <a:t>Too much pressure on workforce to hit targets</a:t>
            </a:r>
          </a:p>
          <a:p>
            <a:r>
              <a:rPr lang="en-US"/>
              <a:t>Anxiety/ panic attacks</a:t>
            </a:r>
          </a:p>
          <a:p>
            <a:r>
              <a:rPr lang="en-US"/>
              <a:t>Women more affected than Men</a:t>
            </a:r>
          </a:p>
          <a:p>
            <a:r>
              <a:rPr lang="en-US"/>
              <a:t>Work Place politics most common cause</a:t>
            </a:r>
          </a:p>
          <a:p>
            <a:r>
              <a:rPr lang="en-US"/>
              <a:t>Poor communication</a:t>
            </a:r>
          </a:p>
          <a:p>
            <a:r>
              <a:rPr lang="en-US"/>
              <a:t>Working long hours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492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5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9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023E8-8799-4558-BE85-8F5FAAE74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/>
              <a:t>Most stressful Occupations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732A28A-143C-4CB8-B172-8DC53B669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29867" cy="3840172"/>
          </a:xfrm>
        </p:spPr>
        <p:txBody>
          <a:bodyPr>
            <a:normAutofit/>
          </a:bodyPr>
          <a:lstStyle/>
          <a:p>
            <a:r>
              <a:rPr lang="en-US"/>
              <a:t>Survey carried out by (Perbox,2021), shows Customer service is the most stressful job on a day to day basis.</a:t>
            </a:r>
          </a:p>
          <a:p>
            <a:endParaRPr lang="en-US"/>
          </a:p>
          <a:p>
            <a:r>
              <a:rPr lang="en-US"/>
              <a:t>Followed by Senior Management roles</a:t>
            </a:r>
          </a:p>
          <a:p>
            <a:endParaRPr lang="en-US"/>
          </a:p>
        </p:txBody>
      </p:sp>
      <p:pic>
        <p:nvPicPr>
          <p:cNvPr id="7" name="Picture 7" descr="Graphical user interface, chart&#10;&#10;Description automatically generated">
            <a:extLst>
              <a:ext uri="{FF2B5EF4-FFF2-40B4-BE49-F238E27FC236}">
                <a16:creationId xmlns:a16="http://schemas.microsoft.com/office/drawing/2014/main" id="{BA3BB6A3-C678-4542-83BA-6BCA6F3B83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1045" y="3339832"/>
            <a:ext cx="2817487" cy="258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209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D8A0CC-ECB4-48B3-8C5F-23CAE16FE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100"/>
              <a:t>Financial  Stress</a:t>
            </a:r>
            <a:br>
              <a:rPr lang="en-US" sz="3100"/>
            </a:br>
            <a:endParaRPr lang="en-US" sz="31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18859E-E5FC-4343-8BFD-A4EBB780B0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590657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4772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vector graphics, businesscard, sign&#10;&#10;Description automatically generated">
            <a:extLst>
              <a:ext uri="{FF2B5EF4-FFF2-40B4-BE49-F238E27FC236}">
                <a16:creationId xmlns:a16="http://schemas.microsoft.com/office/drawing/2014/main" id="{A1AE9860-E9CD-4C86-B5EA-D4DA61E50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71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33E9F-ED60-400D-A5A2-F55E3B444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/>
              <a:t>Effects of Financial Stress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3EE9B-B97B-4F71-A0E9-E5CB937AD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60% of stress is related to finances.  The decrease of income can cause major issues in relationships and lifestyle.</a:t>
            </a:r>
          </a:p>
          <a:p>
            <a:r>
              <a:rPr lang="en-US"/>
              <a:t>Insomnia, mood swings, feeling angry are classic signs.</a:t>
            </a:r>
          </a:p>
          <a:p>
            <a:r>
              <a:rPr lang="en-US"/>
              <a:t>Struggling to meet basic needs to keep a household running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216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8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44C40-B91E-403A-994F-2B60096FA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Pestle Analysis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9FB0A8-E5F9-4ADF-BEF5-50BC4F4BDD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6359784"/>
              </p:ext>
            </p:extLst>
          </p:nvPr>
        </p:nvGraphicFramePr>
        <p:xfrm>
          <a:off x="5738169" y="1359359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306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0CC10FC-6518-423B-A972-3E4F7A4A8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95D2D844-708E-4EAC-BF72-D7CE20B9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8972" y="0"/>
            <a:ext cx="9103027" cy="6858000"/>
          </a:xfrm>
          <a:custGeom>
            <a:avLst/>
            <a:gdLst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540819 w 9403920"/>
              <a:gd name="connsiteY2" fmla="*/ 1 h 6858000"/>
              <a:gd name="connsiteX3" fmla="*/ 8968550 w 9403920"/>
              <a:gd name="connsiteY3" fmla="*/ 1 h 6858000"/>
              <a:gd name="connsiteX4" fmla="*/ 9403920 w 9403920"/>
              <a:gd name="connsiteY4" fmla="*/ 1 h 6858000"/>
              <a:gd name="connsiteX5" fmla="*/ 9403920 w 9403920"/>
              <a:gd name="connsiteY5" fmla="*/ 6858000 h 6858000"/>
              <a:gd name="connsiteX6" fmla="*/ 6787053 w 9403920"/>
              <a:gd name="connsiteY6" fmla="*/ 6858000 h 6858000"/>
              <a:gd name="connsiteX7" fmla="*/ 6787053 w 9403920"/>
              <a:gd name="connsiteY7" fmla="*/ 6857999 h 6858000"/>
              <a:gd name="connsiteX8" fmla="*/ 2530229 w 9403920"/>
              <a:gd name="connsiteY8" fmla="*/ 6857999 h 6858000"/>
              <a:gd name="connsiteX9" fmla="*/ 2530228 w 9403920"/>
              <a:gd name="connsiteY9" fmla="*/ 6858000 h 6858000"/>
              <a:gd name="connsiteX10" fmla="*/ 300893 w 9403920"/>
              <a:gd name="connsiteY10" fmla="*/ 6858000 h 6858000"/>
              <a:gd name="connsiteX11" fmla="*/ 300894 w 9403920"/>
              <a:gd name="connsiteY11" fmla="*/ 6857999 h 6858000"/>
              <a:gd name="connsiteX12" fmla="*/ 0 w 9403920"/>
              <a:gd name="connsiteY12" fmla="*/ 6857999 h 6858000"/>
              <a:gd name="connsiteX13" fmla="*/ 300896 w 9403920"/>
              <a:gd name="connsiteY13" fmla="*/ 6857997 h 6858000"/>
              <a:gd name="connsiteX14" fmla="*/ 4740458 w 9403920"/>
              <a:gd name="connsiteY14" fmla="*/ 1792521 h 6858000"/>
              <a:gd name="connsiteX15" fmla="*/ 6304967 w 9403920"/>
              <a:gd name="connsiteY15" fmla="*/ 1 h 6858000"/>
              <a:gd name="connsiteX16" fmla="*/ 6311485 w 9403920"/>
              <a:gd name="connsiteY16" fmla="*/ 1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968550 w 9403920"/>
              <a:gd name="connsiteY2" fmla="*/ 1 h 6858000"/>
              <a:gd name="connsiteX3" fmla="*/ 9403920 w 9403920"/>
              <a:gd name="connsiteY3" fmla="*/ 1 h 6858000"/>
              <a:gd name="connsiteX4" fmla="*/ 9403920 w 9403920"/>
              <a:gd name="connsiteY4" fmla="*/ 6858000 h 6858000"/>
              <a:gd name="connsiteX5" fmla="*/ 6787053 w 9403920"/>
              <a:gd name="connsiteY5" fmla="*/ 6858000 h 6858000"/>
              <a:gd name="connsiteX6" fmla="*/ 6787053 w 9403920"/>
              <a:gd name="connsiteY6" fmla="*/ 6857999 h 6858000"/>
              <a:gd name="connsiteX7" fmla="*/ 2530229 w 9403920"/>
              <a:gd name="connsiteY7" fmla="*/ 6857999 h 6858000"/>
              <a:gd name="connsiteX8" fmla="*/ 2530228 w 9403920"/>
              <a:gd name="connsiteY8" fmla="*/ 6858000 h 6858000"/>
              <a:gd name="connsiteX9" fmla="*/ 300893 w 9403920"/>
              <a:gd name="connsiteY9" fmla="*/ 6858000 h 6858000"/>
              <a:gd name="connsiteX10" fmla="*/ 300894 w 9403920"/>
              <a:gd name="connsiteY10" fmla="*/ 6857999 h 6858000"/>
              <a:gd name="connsiteX11" fmla="*/ 0 w 9403920"/>
              <a:gd name="connsiteY11" fmla="*/ 6857999 h 6858000"/>
              <a:gd name="connsiteX12" fmla="*/ 300896 w 9403920"/>
              <a:gd name="connsiteY12" fmla="*/ 6857997 h 6858000"/>
              <a:gd name="connsiteX13" fmla="*/ 4740458 w 9403920"/>
              <a:gd name="connsiteY13" fmla="*/ 1792521 h 6858000"/>
              <a:gd name="connsiteX14" fmla="*/ 6304967 w 9403920"/>
              <a:gd name="connsiteY14" fmla="*/ 1 h 6858000"/>
              <a:gd name="connsiteX15" fmla="*/ 6311485 w 9403920"/>
              <a:gd name="connsiteY15" fmla="*/ 1 h 6858000"/>
              <a:gd name="connsiteX16" fmla="*/ 6311486 w 9403920"/>
              <a:gd name="connsiteY16" fmla="*/ 0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9403920 w 9403920"/>
              <a:gd name="connsiteY2" fmla="*/ 1 h 6858000"/>
              <a:gd name="connsiteX3" fmla="*/ 9403920 w 9403920"/>
              <a:gd name="connsiteY3" fmla="*/ 6858000 h 6858000"/>
              <a:gd name="connsiteX4" fmla="*/ 6787053 w 9403920"/>
              <a:gd name="connsiteY4" fmla="*/ 6858000 h 6858000"/>
              <a:gd name="connsiteX5" fmla="*/ 6787053 w 9403920"/>
              <a:gd name="connsiteY5" fmla="*/ 6857999 h 6858000"/>
              <a:gd name="connsiteX6" fmla="*/ 2530229 w 9403920"/>
              <a:gd name="connsiteY6" fmla="*/ 6857999 h 6858000"/>
              <a:gd name="connsiteX7" fmla="*/ 2530228 w 9403920"/>
              <a:gd name="connsiteY7" fmla="*/ 6858000 h 6858000"/>
              <a:gd name="connsiteX8" fmla="*/ 300893 w 9403920"/>
              <a:gd name="connsiteY8" fmla="*/ 6858000 h 6858000"/>
              <a:gd name="connsiteX9" fmla="*/ 300894 w 9403920"/>
              <a:gd name="connsiteY9" fmla="*/ 6857999 h 6858000"/>
              <a:gd name="connsiteX10" fmla="*/ 0 w 9403920"/>
              <a:gd name="connsiteY10" fmla="*/ 6857999 h 6858000"/>
              <a:gd name="connsiteX11" fmla="*/ 300896 w 9403920"/>
              <a:gd name="connsiteY11" fmla="*/ 6857997 h 6858000"/>
              <a:gd name="connsiteX12" fmla="*/ 4740458 w 9403920"/>
              <a:gd name="connsiteY12" fmla="*/ 1792521 h 6858000"/>
              <a:gd name="connsiteX13" fmla="*/ 6304967 w 9403920"/>
              <a:gd name="connsiteY13" fmla="*/ 1 h 6858000"/>
              <a:gd name="connsiteX14" fmla="*/ 6311485 w 9403920"/>
              <a:gd name="connsiteY14" fmla="*/ 1 h 6858000"/>
              <a:gd name="connsiteX15" fmla="*/ 6311486 w 9403920"/>
              <a:gd name="connsiteY15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4740458 w 9403920"/>
              <a:gd name="connsiteY11" fmla="*/ 1792521 h 6858000"/>
              <a:gd name="connsiteX12" fmla="*/ 6304967 w 9403920"/>
              <a:gd name="connsiteY12" fmla="*/ 1 h 6858000"/>
              <a:gd name="connsiteX13" fmla="*/ 6311485 w 9403920"/>
              <a:gd name="connsiteY13" fmla="*/ 1 h 6858000"/>
              <a:gd name="connsiteX14" fmla="*/ 6311486 w 9403920"/>
              <a:gd name="connsiteY14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6304967 w 9403920"/>
              <a:gd name="connsiteY11" fmla="*/ 1 h 6858000"/>
              <a:gd name="connsiteX12" fmla="*/ 6311485 w 9403920"/>
              <a:gd name="connsiteY12" fmla="*/ 1 h 6858000"/>
              <a:gd name="connsiteX13" fmla="*/ 6311486 w 9403920"/>
              <a:gd name="connsiteY13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2229335 w 9103027"/>
              <a:gd name="connsiteY6" fmla="*/ 6858000 h 6858000"/>
              <a:gd name="connsiteX7" fmla="*/ 0 w 9103027"/>
              <a:gd name="connsiteY7" fmla="*/ 6858000 h 6858000"/>
              <a:gd name="connsiteX8" fmla="*/ 1 w 9103027"/>
              <a:gd name="connsiteY8" fmla="*/ 6857999 h 6858000"/>
              <a:gd name="connsiteX9" fmla="*/ 3 w 9103027"/>
              <a:gd name="connsiteY9" fmla="*/ 6857997 h 6858000"/>
              <a:gd name="connsiteX10" fmla="*/ 6004074 w 9103027"/>
              <a:gd name="connsiteY10" fmla="*/ 1 h 6858000"/>
              <a:gd name="connsiteX11" fmla="*/ 6010592 w 9103027"/>
              <a:gd name="connsiteY11" fmla="*/ 1 h 6858000"/>
              <a:gd name="connsiteX12" fmla="*/ 6010593 w 9103027"/>
              <a:gd name="connsiteY12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0 w 9103027"/>
              <a:gd name="connsiteY6" fmla="*/ 6858000 h 6858000"/>
              <a:gd name="connsiteX7" fmla="*/ 1 w 9103027"/>
              <a:gd name="connsiteY7" fmla="*/ 6857999 h 6858000"/>
              <a:gd name="connsiteX8" fmla="*/ 3 w 9103027"/>
              <a:gd name="connsiteY8" fmla="*/ 6857997 h 6858000"/>
              <a:gd name="connsiteX9" fmla="*/ 6004074 w 9103027"/>
              <a:gd name="connsiteY9" fmla="*/ 1 h 6858000"/>
              <a:gd name="connsiteX10" fmla="*/ 6010592 w 9103027"/>
              <a:gd name="connsiteY10" fmla="*/ 1 h 6858000"/>
              <a:gd name="connsiteX11" fmla="*/ 6010593 w 9103027"/>
              <a:gd name="connsiteY11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2229336 w 9103027"/>
              <a:gd name="connsiteY4" fmla="*/ 6857999 h 6858000"/>
              <a:gd name="connsiteX5" fmla="*/ 0 w 9103027"/>
              <a:gd name="connsiteY5" fmla="*/ 6858000 h 6858000"/>
              <a:gd name="connsiteX6" fmla="*/ 1 w 9103027"/>
              <a:gd name="connsiteY6" fmla="*/ 6857999 h 6858000"/>
              <a:gd name="connsiteX7" fmla="*/ 3 w 9103027"/>
              <a:gd name="connsiteY7" fmla="*/ 6857997 h 6858000"/>
              <a:gd name="connsiteX8" fmla="*/ 6004074 w 9103027"/>
              <a:gd name="connsiteY8" fmla="*/ 1 h 6858000"/>
              <a:gd name="connsiteX9" fmla="*/ 6010592 w 9103027"/>
              <a:gd name="connsiteY9" fmla="*/ 1 h 6858000"/>
              <a:gd name="connsiteX10" fmla="*/ 6010593 w 9103027"/>
              <a:gd name="connsiteY10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2229336 w 9103027"/>
              <a:gd name="connsiteY3" fmla="*/ 6857999 h 6858000"/>
              <a:gd name="connsiteX4" fmla="*/ 0 w 9103027"/>
              <a:gd name="connsiteY4" fmla="*/ 6858000 h 6858000"/>
              <a:gd name="connsiteX5" fmla="*/ 1 w 9103027"/>
              <a:gd name="connsiteY5" fmla="*/ 6857999 h 6858000"/>
              <a:gd name="connsiteX6" fmla="*/ 3 w 9103027"/>
              <a:gd name="connsiteY6" fmla="*/ 6857997 h 6858000"/>
              <a:gd name="connsiteX7" fmla="*/ 6004074 w 9103027"/>
              <a:gd name="connsiteY7" fmla="*/ 1 h 6858000"/>
              <a:gd name="connsiteX8" fmla="*/ 6010592 w 9103027"/>
              <a:gd name="connsiteY8" fmla="*/ 1 h 6858000"/>
              <a:gd name="connsiteX9" fmla="*/ 6010593 w 9103027"/>
              <a:gd name="connsiteY9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0 w 9103027"/>
              <a:gd name="connsiteY3" fmla="*/ 6858000 h 6858000"/>
              <a:gd name="connsiteX4" fmla="*/ 1 w 9103027"/>
              <a:gd name="connsiteY4" fmla="*/ 6857999 h 6858000"/>
              <a:gd name="connsiteX5" fmla="*/ 3 w 9103027"/>
              <a:gd name="connsiteY5" fmla="*/ 6857997 h 6858000"/>
              <a:gd name="connsiteX6" fmla="*/ 6004074 w 9103027"/>
              <a:gd name="connsiteY6" fmla="*/ 1 h 6858000"/>
              <a:gd name="connsiteX7" fmla="*/ 6010592 w 9103027"/>
              <a:gd name="connsiteY7" fmla="*/ 1 h 6858000"/>
              <a:gd name="connsiteX8" fmla="*/ 6010593 w 9103027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03027" h="6858000">
                <a:moveTo>
                  <a:pt x="6010593" y="0"/>
                </a:moveTo>
                <a:lnTo>
                  <a:pt x="9103027" y="1"/>
                </a:lnTo>
                <a:lnTo>
                  <a:pt x="9103027" y="6858000"/>
                </a:lnTo>
                <a:lnTo>
                  <a:pt x="0" y="6858000"/>
                </a:lnTo>
                <a:lnTo>
                  <a:pt x="1" y="6857999"/>
                </a:lnTo>
                <a:lnTo>
                  <a:pt x="3" y="6857997"/>
                </a:lnTo>
                <a:lnTo>
                  <a:pt x="6004074" y="1"/>
                </a:lnTo>
                <a:lnTo>
                  <a:pt x="6010592" y="1"/>
                </a:lnTo>
                <a:lnTo>
                  <a:pt x="6010593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50FDE280-2E95-4DEC-BA3E-8DE6CB44A3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6261" r="20408" b="1"/>
          <a:stretch/>
        </p:blipFill>
        <p:spPr>
          <a:xfrm>
            <a:off x="20" y="10"/>
            <a:ext cx="9102514" cy="6857990"/>
          </a:xfrm>
          <a:custGeom>
            <a:avLst/>
            <a:gdLst/>
            <a:ahLst/>
            <a:cxnLst/>
            <a:rect l="l" t="t" r="r" b="b"/>
            <a:pathLst>
              <a:path w="9102534" h="6858000">
                <a:moveTo>
                  <a:pt x="0" y="0"/>
                </a:moveTo>
                <a:lnTo>
                  <a:pt x="9102534" y="0"/>
                </a:lnTo>
                <a:lnTo>
                  <a:pt x="9102532" y="2"/>
                </a:lnTo>
                <a:cubicBezTo>
                  <a:pt x="9102532" y="3"/>
                  <a:pt x="9102531" y="3"/>
                  <a:pt x="9102531" y="4"/>
                </a:cubicBezTo>
                <a:lnTo>
                  <a:pt x="309194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BFB227E1-F100-4CF9-9797-1E2001BBE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6501D-8398-4111-8211-B4734D0CC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203866"/>
            <a:ext cx="3813888" cy="195834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solidFill>
                  <a:srgbClr val="FFFFFF"/>
                </a:solidFill>
              </a:rPr>
              <a:t>Alternative solutions to combat work related stress</a:t>
            </a:r>
            <a:br>
              <a:rPr lang="en-US" sz="3100">
                <a:solidFill>
                  <a:srgbClr val="FFFFFF"/>
                </a:solidFill>
              </a:rPr>
            </a:br>
            <a:endParaRPr lang="en-US" sz="3100">
              <a:solidFill>
                <a:srgbClr val="FFFFFF"/>
              </a:solidFill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A06758A3-C4A6-479A-8755-3BEC63142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C4E6E51-FF28-4E7F-9BA7-27931E2DB1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5163181"/>
              </p:ext>
            </p:extLst>
          </p:nvPr>
        </p:nvGraphicFramePr>
        <p:xfrm>
          <a:off x="6882247" y="2618300"/>
          <a:ext cx="4713092" cy="3111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8094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CC10FC-6518-423B-A972-3E4F7A4A8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2D844-708E-4EAC-BF72-D7CE20B9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8972" y="0"/>
            <a:ext cx="9103027" cy="6858000"/>
          </a:xfrm>
          <a:custGeom>
            <a:avLst/>
            <a:gdLst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540819 w 9403920"/>
              <a:gd name="connsiteY2" fmla="*/ 1 h 6858000"/>
              <a:gd name="connsiteX3" fmla="*/ 8968550 w 9403920"/>
              <a:gd name="connsiteY3" fmla="*/ 1 h 6858000"/>
              <a:gd name="connsiteX4" fmla="*/ 9403920 w 9403920"/>
              <a:gd name="connsiteY4" fmla="*/ 1 h 6858000"/>
              <a:gd name="connsiteX5" fmla="*/ 9403920 w 9403920"/>
              <a:gd name="connsiteY5" fmla="*/ 6858000 h 6858000"/>
              <a:gd name="connsiteX6" fmla="*/ 6787053 w 9403920"/>
              <a:gd name="connsiteY6" fmla="*/ 6858000 h 6858000"/>
              <a:gd name="connsiteX7" fmla="*/ 6787053 w 9403920"/>
              <a:gd name="connsiteY7" fmla="*/ 6857999 h 6858000"/>
              <a:gd name="connsiteX8" fmla="*/ 2530229 w 9403920"/>
              <a:gd name="connsiteY8" fmla="*/ 6857999 h 6858000"/>
              <a:gd name="connsiteX9" fmla="*/ 2530228 w 9403920"/>
              <a:gd name="connsiteY9" fmla="*/ 6858000 h 6858000"/>
              <a:gd name="connsiteX10" fmla="*/ 300893 w 9403920"/>
              <a:gd name="connsiteY10" fmla="*/ 6858000 h 6858000"/>
              <a:gd name="connsiteX11" fmla="*/ 300894 w 9403920"/>
              <a:gd name="connsiteY11" fmla="*/ 6857999 h 6858000"/>
              <a:gd name="connsiteX12" fmla="*/ 0 w 9403920"/>
              <a:gd name="connsiteY12" fmla="*/ 6857999 h 6858000"/>
              <a:gd name="connsiteX13" fmla="*/ 300896 w 9403920"/>
              <a:gd name="connsiteY13" fmla="*/ 6857997 h 6858000"/>
              <a:gd name="connsiteX14" fmla="*/ 4740458 w 9403920"/>
              <a:gd name="connsiteY14" fmla="*/ 1792521 h 6858000"/>
              <a:gd name="connsiteX15" fmla="*/ 6304967 w 9403920"/>
              <a:gd name="connsiteY15" fmla="*/ 1 h 6858000"/>
              <a:gd name="connsiteX16" fmla="*/ 6311485 w 9403920"/>
              <a:gd name="connsiteY16" fmla="*/ 1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968550 w 9403920"/>
              <a:gd name="connsiteY2" fmla="*/ 1 h 6858000"/>
              <a:gd name="connsiteX3" fmla="*/ 9403920 w 9403920"/>
              <a:gd name="connsiteY3" fmla="*/ 1 h 6858000"/>
              <a:gd name="connsiteX4" fmla="*/ 9403920 w 9403920"/>
              <a:gd name="connsiteY4" fmla="*/ 6858000 h 6858000"/>
              <a:gd name="connsiteX5" fmla="*/ 6787053 w 9403920"/>
              <a:gd name="connsiteY5" fmla="*/ 6858000 h 6858000"/>
              <a:gd name="connsiteX6" fmla="*/ 6787053 w 9403920"/>
              <a:gd name="connsiteY6" fmla="*/ 6857999 h 6858000"/>
              <a:gd name="connsiteX7" fmla="*/ 2530229 w 9403920"/>
              <a:gd name="connsiteY7" fmla="*/ 6857999 h 6858000"/>
              <a:gd name="connsiteX8" fmla="*/ 2530228 w 9403920"/>
              <a:gd name="connsiteY8" fmla="*/ 6858000 h 6858000"/>
              <a:gd name="connsiteX9" fmla="*/ 300893 w 9403920"/>
              <a:gd name="connsiteY9" fmla="*/ 6858000 h 6858000"/>
              <a:gd name="connsiteX10" fmla="*/ 300894 w 9403920"/>
              <a:gd name="connsiteY10" fmla="*/ 6857999 h 6858000"/>
              <a:gd name="connsiteX11" fmla="*/ 0 w 9403920"/>
              <a:gd name="connsiteY11" fmla="*/ 6857999 h 6858000"/>
              <a:gd name="connsiteX12" fmla="*/ 300896 w 9403920"/>
              <a:gd name="connsiteY12" fmla="*/ 6857997 h 6858000"/>
              <a:gd name="connsiteX13" fmla="*/ 4740458 w 9403920"/>
              <a:gd name="connsiteY13" fmla="*/ 1792521 h 6858000"/>
              <a:gd name="connsiteX14" fmla="*/ 6304967 w 9403920"/>
              <a:gd name="connsiteY14" fmla="*/ 1 h 6858000"/>
              <a:gd name="connsiteX15" fmla="*/ 6311485 w 9403920"/>
              <a:gd name="connsiteY15" fmla="*/ 1 h 6858000"/>
              <a:gd name="connsiteX16" fmla="*/ 6311486 w 9403920"/>
              <a:gd name="connsiteY16" fmla="*/ 0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9403920 w 9403920"/>
              <a:gd name="connsiteY2" fmla="*/ 1 h 6858000"/>
              <a:gd name="connsiteX3" fmla="*/ 9403920 w 9403920"/>
              <a:gd name="connsiteY3" fmla="*/ 6858000 h 6858000"/>
              <a:gd name="connsiteX4" fmla="*/ 6787053 w 9403920"/>
              <a:gd name="connsiteY4" fmla="*/ 6858000 h 6858000"/>
              <a:gd name="connsiteX5" fmla="*/ 6787053 w 9403920"/>
              <a:gd name="connsiteY5" fmla="*/ 6857999 h 6858000"/>
              <a:gd name="connsiteX6" fmla="*/ 2530229 w 9403920"/>
              <a:gd name="connsiteY6" fmla="*/ 6857999 h 6858000"/>
              <a:gd name="connsiteX7" fmla="*/ 2530228 w 9403920"/>
              <a:gd name="connsiteY7" fmla="*/ 6858000 h 6858000"/>
              <a:gd name="connsiteX8" fmla="*/ 300893 w 9403920"/>
              <a:gd name="connsiteY8" fmla="*/ 6858000 h 6858000"/>
              <a:gd name="connsiteX9" fmla="*/ 300894 w 9403920"/>
              <a:gd name="connsiteY9" fmla="*/ 6857999 h 6858000"/>
              <a:gd name="connsiteX10" fmla="*/ 0 w 9403920"/>
              <a:gd name="connsiteY10" fmla="*/ 6857999 h 6858000"/>
              <a:gd name="connsiteX11" fmla="*/ 300896 w 9403920"/>
              <a:gd name="connsiteY11" fmla="*/ 6857997 h 6858000"/>
              <a:gd name="connsiteX12" fmla="*/ 4740458 w 9403920"/>
              <a:gd name="connsiteY12" fmla="*/ 1792521 h 6858000"/>
              <a:gd name="connsiteX13" fmla="*/ 6304967 w 9403920"/>
              <a:gd name="connsiteY13" fmla="*/ 1 h 6858000"/>
              <a:gd name="connsiteX14" fmla="*/ 6311485 w 9403920"/>
              <a:gd name="connsiteY14" fmla="*/ 1 h 6858000"/>
              <a:gd name="connsiteX15" fmla="*/ 6311486 w 9403920"/>
              <a:gd name="connsiteY15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4740458 w 9403920"/>
              <a:gd name="connsiteY11" fmla="*/ 1792521 h 6858000"/>
              <a:gd name="connsiteX12" fmla="*/ 6304967 w 9403920"/>
              <a:gd name="connsiteY12" fmla="*/ 1 h 6858000"/>
              <a:gd name="connsiteX13" fmla="*/ 6311485 w 9403920"/>
              <a:gd name="connsiteY13" fmla="*/ 1 h 6858000"/>
              <a:gd name="connsiteX14" fmla="*/ 6311486 w 9403920"/>
              <a:gd name="connsiteY14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6304967 w 9403920"/>
              <a:gd name="connsiteY11" fmla="*/ 1 h 6858000"/>
              <a:gd name="connsiteX12" fmla="*/ 6311485 w 9403920"/>
              <a:gd name="connsiteY12" fmla="*/ 1 h 6858000"/>
              <a:gd name="connsiteX13" fmla="*/ 6311486 w 9403920"/>
              <a:gd name="connsiteY13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2229335 w 9103027"/>
              <a:gd name="connsiteY6" fmla="*/ 6858000 h 6858000"/>
              <a:gd name="connsiteX7" fmla="*/ 0 w 9103027"/>
              <a:gd name="connsiteY7" fmla="*/ 6858000 h 6858000"/>
              <a:gd name="connsiteX8" fmla="*/ 1 w 9103027"/>
              <a:gd name="connsiteY8" fmla="*/ 6857999 h 6858000"/>
              <a:gd name="connsiteX9" fmla="*/ 3 w 9103027"/>
              <a:gd name="connsiteY9" fmla="*/ 6857997 h 6858000"/>
              <a:gd name="connsiteX10" fmla="*/ 6004074 w 9103027"/>
              <a:gd name="connsiteY10" fmla="*/ 1 h 6858000"/>
              <a:gd name="connsiteX11" fmla="*/ 6010592 w 9103027"/>
              <a:gd name="connsiteY11" fmla="*/ 1 h 6858000"/>
              <a:gd name="connsiteX12" fmla="*/ 6010593 w 9103027"/>
              <a:gd name="connsiteY12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0 w 9103027"/>
              <a:gd name="connsiteY6" fmla="*/ 6858000 h 6858000"/>
              <a:gd name="connsiteX7" fmla="*/ 1 w 9103027"/>
              <a:gd name="connsiteY7" fmla="*/ 6857999 h 6858000"/>
              <a:gd name="connsiteX8" fmla="*/ 3 w 9103027"/>
              <a:gd name="connsiteY8" fmla="*/ 6857997 h 6858000"/>
              <a:gd name="connsiteX9" fmla="*/ 6004074 w 9103027"/>
              <a:gd name="connsiteY9" fmla="*/ 1 h 6858000"/>
              <a:gd name="connsiteX10" fmla="*/ 6010592 w 9103027"/>
              <a:gd name="connsiteY10" fmla="*/ 1 h 6858000"/>
              <a:gd name="connsiteX11" fmla="*/ 6010593 w 9103027"/>
              <a:gd name="connsiteY11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2229336 w 9103027"/>
              <a:gd name="connsiteY4" fmla="*/ 6857999 h 6858000"/>
              <a:gd name="connsiteX5" fmla="*/ 0 w 9103027"/>
              <a:gd name="connsiteY5" fmla="*/ 6858000 h 6858000"/>
              <a:gd name="connsiteX6" fmla="*/ 1 w 9103027"/>
              <a:gd name="connsiteY6" fmla="*/ 6857999 h 6858000"/>
              <a:gd name="connsiteX7" fmla="*/ 3 w 9103027"/>
              <a:gd name="connsiteY7" fmla="*/ 6857997 h 6858000"/>
              <a:gd name="connsiteX8" fmla="*/ 6004074 w 9103027"/>
              <a:gd name="connsiteY8" fmla="*/ 1 h 6858000"/>
              <a:gd name="connsiteX9" fmla="*/ 6010592 w 9103027"/>
              <a:gd name="connsiteY9" fmla="*/ 1 h 6858000"/>
              <a:gd name="connsiteX10" fmla="*/ 6010593 w 9103027"/>
              <a:gd name="connsiteY10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2229336 w 9103027"/>
              <a:gd name="connsiteY3" fmla="*/ 6857999 h 6858000"/>
              <a:gd name="connsiteX4" fmla="*/ 0 w 9103027"/>
              <a:gd name="connsiteY4" fmla="*/ 6858000 h 6858000"/>
              <a:gd name="connsiteX5" fmla="*/ 1 w 9103027"/>
              <a:gd name="connsiteY5" fmla="*/ 6857999 h 6858000"/>
              <a:gd name="connsiteX6" fmla="*/ 3 w 9103027"/>
              <a:gd name="connsiteY6" fmla="*/ 6857997 h 6858000"/>
              <a:gd name="connsiteX7" fmla="*/ 6004074 w 9103027"/>
              <a:gd name="connsiteY7" fmla="*/ 1 h 6858000"/>
              <a:gd name="connsiteX8" fmla="*/ 6010592 w 9103027"/>
              <a:gd name="connsiteY8" fmla="*/ 1 h 6858000"/>
              <a:gd name="connsiteX9" fmla="*/ 6010593 w 9103027"/>
              <a:gd name="connsiteY9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0 w 9103027"/>
              <a:gd name="connsiteY3" fmla="*/ 6858000 h 6858000"/>
              <a:gd name="connsiteX4" fmla="*/ 1 w 9103027"/>
              <a:gd name="connsiteY4" fmla="*/ 6857999 h 6858000"/>
              <a:gd name="connsiteX5" fmla="*/ 3 w 9103027"/>
              <a:gd name="connsiteY5" fmla="*/ 6857997 h 6858000"/>
              <a:gd name="connsiteX6" fmla="*/ 6004074 w 9103027"/>
              <a:gd name="connsiteY6" fmla="*/ 1 h 6858000"/>
              <a:gd name="connsiteX7" fmla="*/ 6010592 w 9103027"/>
              <a:gd name="connsiteY7" fmla="*/ 1 h 6858000"/>
              <a:gd name="connsiteX8" fmla="*/ 6010593 w 9103027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03027" h="6858000">
                <a:moveTo>
                  <a:pt x="6010593" y="0"/>
                </a:moveTo>
                <a:lnTo>
                  <a:pt x="9103027" y="1"/>
                </a:lnTo>
                <a:lnTo>
                  <a:pt x="9103027" y="6858000"/>
                </a:lnTo>
                <a:lnTo>
                  <a:pt x="0" y="6858000"/>
                </a:lnTo>
                <a:lnTo>
                  <a:pt x="1" y="6857999"/>
                </a:lnTo>
                <a:lnTo>
                  <a:pt x="3" y="6857997"/>
                </a:lnTo>
                <a:lnTo>
                  <a:pt x="6004074" y="1"/>
                </a:lnTo>
                <a:lnTo>
                  <a:pt x="6010592" y="1"/>
                </a:lnTo>
                <a:lnTo>
                  <a:pt x="6010593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4" descr="Solution Problem · Free image on Pixabay">
            <a:extLst>
              <a:ext uri="{FF2B5EF4-FFF2-40B4-BE49-F238E27FC236}">
                <a16:creationId xmlns:a16="http://schemas.microsoft.com/office/drawing/2014/main" id="{20F7DC3B-59E1-4EA4-9F5E-7BDCCFF377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9820" r="1582" b="-1"/>
          <a:stretch/>
        </p:blipFill>
        <p:spPr>
          <a:xfrm>
            <a:off x="20" y="10"/>
            <a:ext cx="9102514" cy="6857990"/>
          </a:xfrm>
          <a:custGeom>
            <a:avLst/>
            <a:gdLst/>
            <a:ahLst/>
            <a:cxnLst/>
            <a:rect l="l" t="t" r="r" b="b"/>
            <a:pathLst>
              <a:path w="9102534" h="6858000">
                <a:moveTo>
                  <a:pt x="0" y="0"/>
                </a:moveTo>
                <a:lnTo>
                  <a:pt x="9102534" y="0"/>
                </a:lnTo>
                <a:lnTo>
                  <a:pt x="9102532" y="2"/>
                </a:lnTo>
                <a:cubicBezTo>
                  <a:pt x="9102532" y="3"/>
                  <a:pt x="9102531" y="3"/>
                  <a:pt x="9102531" y="4"/>
                </a:cubicBezTo>
                <a:lnTo>
                  <a:pt x="309194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FB227E1-F100-4CF9-9797-1E2001BBE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4A435-FCE3-46E3-BC4F-B5E7818C8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203866"/>
            <a:ext cx="3813888" cy="1958340"/>
          </a:xfrm>
        </p:spPr>
        <p:txBody>
          <a:bodyPr anchor="t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Solution to reduce Workplace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19E57-34DA-46D5-BC62-8F6880AC6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907" y="2603922"/>
            <a:ext cx="4713092" cy="31110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/>
              <a:t>The most beneficial to employees in organisations would be to offer regular meetings and support for Mental Health. </a:t>
            </a:r>
          </a:p>
          <a:p>
            <a:pPr algn="r"/>
            <a:r>
              <a:rPr lang="en-US"/>
              <a:t>A monthly meeting or an open door  policy would </a:t>
            </a:r>
            <a:r>
              <a:rPr lang="en-US" dirty="0"/>
              <a:t>be </a:t>
            </a:r>
            <a:r>
              <a:rPr lang="en-US"/>
              <a:t>ideal for staff to raise any concerns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06758A3-C4A6-479A-8755-3BEC63142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881091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RegularSeed_2SEEDS">
      <a:dk1>
        <a:srgbClr val="000000"/>
      </a:dk1>
      <a:lt1>
        <a:srgbClr val="FFFFFF"/>
      </a:lt1>
      <a:dk2>
        <a:srgbClr val="31231C"/>
      </a:dk2>
      <a:lt2>
        <a:srgbClr val="F0F2F3"/>
      </a:lt2>
      <a:accent1>
        <a:srgbClr val="B1673B"/>
      </a:accent1>
      <a:accent2>
        <a:srgbClr val="C34D52"/>
      </a:accent2>
      <a:accent3>
        <a:srgbClr val="B9A149"/>
      </a:accent3>
      <a:accent4>
        <a:srgbClr val="3BA9B1"/>
      </a:accent4>
      <a:accent5>
        <a:srgbClr val="4D89C3"/>
      </a:accent5>
      <a:accent6>
        <a:srgbClr val="3E49B3"/>
      </a:accent6>
      <a:hlink>
        <a:srgbClr val="3F8FB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RegattaVTI</vt:lpstr>
      <vt:lpstr>Problem solving  and  decision making  presentation slides     </vt:lpstr>
      <vt:lpstr>Common Types of Stress In the UK</vt:lpstr>
      <vt:lpstr>Work Related Stress</vt:lpstr>
      <vt:lpstr>Most stressful Occupations</vt:lpstr>
      <vt:lpstr>Financial  Stress </vt:lpstr>
      <vt:lpstr>Effects of Financial Stress </vt:lpstr>
      <vt:lpstr>Pestle Analysis </vt:lpstr>
      <vt:lpstr>Alternative solutions to combat work related stress </vt:lpstr>
      <vt:lpstr>Solution to reduce Workplace Stress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190</cp:revision>
  <dcterms:created xsi:type="dcterms:W3CDTF">2021-10-27T12:59:32Z</dcterms:created>
  <dcterms:modified xsi:type="dcterms:W3CDTF">2021-10-31T13:56:30Z</dcterms:modified>
</cp:coreProperties>
</file>