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6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33306D-5B4D-43F9-BA72-419BC7E9EAC8}" v="75" dt="2025-11-09T03:43:40.4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39" d="100"/>
          <a:sy n="39" d="100"/>
        </p:scale>
        <p:origin x="52" y="7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CC39B7-9BD0-47CC-8CC7-36EFF208862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6FE56D-BEE3-4C8F-909E-FA5B5DDD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830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6FE56D-BEE3-4C8F-909E-FA5B5DDDF39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5288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6FE56D-BEE3-4C8F-909E-FA5B5DDDF39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070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407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14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447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772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716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087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20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202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119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048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792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87F6BAD9-DEDA-4BEE-8E63-7C8D445C336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629AC506-AC89-430C-9AAC-028B7B5343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339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.org.uk/sites/default/files/202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pmc.ncbi.nlm.nih.gov/articles/PMC7075013/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9B474-127D-D229-A094-5EF597BBCE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51770" y="2082432"/>
            <a:ext cx="6298065" cy="3352800"/>
          </a:xfrm>
        </p:spPr>
        <p:txBody>
          <a:bodyPr>
            <a:normAutofit fontScale="90000"/>
          </a:bodyPr>
          <a:lstStyle/>
          <a:p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Programme: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BSc (Hons) Health and Social Care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In Health And Care Professions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BMHP6026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Component 2: Viva Voce ( Oral Presentation) 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Martin Svejda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Mohammed Kamal Miah</a:t>
            </a: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number:</a:t>
            </a: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2314349</a:t>
            </a:r>
            <a:br>
              <a:rPr lang="en-GB" sz="2200" dirty="0"/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dna structure with dots and lines&#10;&#10;AI-generated content may be incorrect.">
            <a:extLst>
              <a:ext uri="{FF2B5EF4-FFF2-40B4-BE49-F238E27FC236}">
                <a16:creationId xmlns:a16="http://schemas.microsoft.com/office/drawing/2014/main" id="{3C45AE68-F713-0B15-BC84-7B50506149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37" r="-1" b="-1"/>
          <a:stretch>
            <a:fillRect/>
          </a:stretch>
        </p:blipFill>
        <p:spPr>
          <a:xfrm>
            <a:off x="-10288" y="10"/>
            <a:ext cx="4628007" cy="68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693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135A05-D6F0-5F17-7923-F2B39505B6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DD643-A97E-622E-7993-8FA1C67D6C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02557" y="0"/>
            <a:ext cx="6562726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 dirty="0">
                <a:solidFill>
                  <a:srgbClr val="6B5C4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1A191E-7912-F4D2-69DC-44A8AC2BD1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69423" y="1658198"/>
            <a:ext cx="6428994" cy="3766185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technology is very important in today's health and social care.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makes things faster, safer and easier to talk to each other.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year, COVID-19 saw the release of the NHS Test and Trace App (2020).</a:t>
            </a:r>
          </a:p>
          <a:p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contact tracking, its goal is to stop the spread of viruses.</a:t>
            </a:r>
          </a:p>
        </p:txBody>
      </p:sp>
      <p:pic>
        <p:nvPicPr>
          <p:cNvPr id="1026" name="Picture 2" descr="A hand holding a phone&#10;&#10;AI-generated content may be incorrect.">
            <a:extLst>
              <a:ext uri="{FF2B5EF4-FFF2-40B4-BE49-F238E27FC236}">
                <a16:creationId xmlns:a16="http://schemas.microsoft.com/office/drawing/2014/main" id="{2B9DC010-23E7-8DBE-94F2-309D65CD8A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6" b="1"/>
          <a:stretch>
            <a:fillRect/>
          </a:stretch>
        </p:blipFill>
        <p:spPr bwMode="auto">
          <a:xfrm>
            <a:off x="628985" y="2011681"/>
            <a:ext cx="3448478" cy="3395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72922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977DF3-C8ED-D7E0-F2FA-B200FDD338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14C2A-F2FF-5608-E94B-6456F08A84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1292" y="1031634"/>
            <a:ext cx="3368431" cy="48447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000" b="1"/>
              <a:t>Digital innovation introduced</a:t>
            </a:r>
            <a:br>
              <a:rPr lang="en-US" sz="5000" b="1"/>
            </a:br>
            <a:r>
              <a:rPr lang="en-US" sz="5000" b="1"/>
              <a:t>in the UK health and social</a:t>
            </a:r>
            <a:br>
              <a:rPr lang="en-US" sz="5000" b="1"/>
            </a:br>
            <a:r>
              <a:rPr lang="en-US" sz="5000" b="1"/>
              <a:t>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C853D4-DE41-E308-1D9B-F90AD5C88E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02164" y="1080906"/>
            <a:ext cx="6140590" cy="4746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NHS Test and Trace App came out in 2020 in England and Wales.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 goal was to let people know if they were close to someone who had COVID-19.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 Bluetooth to keep an eye on a close friend without them knowing (Sheikh et al., 2021).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Backs national testing and advice on isolation.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Helped public health officials keep an eye on trends of infections.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than 1.7 million people were told to stay away from others by the end of 2020.</a:t>
            </a:r>
          </a:p>
        </p:txBody>
      </p:sp>
    </p:spTree>
    <p:extLst>
      <p:ext uri="{BB962C8B-B14F-4D97-AF65-F5344CB8AC3E}">
        <p14:creationId xmlns:p14="http://schemas.microsoft.com/office/powerpoint/2010/main" val="2296809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13FDB37-4666-19A6-F6F0-DF1F9F8472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C090937-65B6-4E69-8A51-DC43F550C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38F97C-325C-9DF0-40DA-26D4B27ED2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1370" y="1059893"/>
            <a:ext cx="3462229" cy="473821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85000"/>
              </a:lnSpc>
            </a:pPr>
            <a:r>
              <a:rPr lang="en-US" sz="5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job role and training had</a:t>
            </a:r>
            <a:br>
              <a:rPr lang="en-US" sz="5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changed for care providers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EF8026-88C8-40AD-89D3-AB638002A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5A13A8-988D-9465-F86A-0A15DD4C12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0674" y="1059894"/>
            <a:ext cx="6349708" cy="47179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Roles in the workforce changed to help with digital tracking and data management.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who work in public health used data from apps to find patterns in infections (Dowthwaite et al., 2021).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Frontline staff showed users how to install and use the app.</a:t>
            </a:r>
          </a:p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digital communication and information security, new jobs have come up (Dowthwaite et al., 2021). </a:t>
            </a:r>
          </a:p>
        </p:txBody>
      </p:sp>
    </p:spTree>
    <p:extLst>
      <p:ext uri="{BB962C8B-B14F-4D97-AF65-F5344CB8AC3E}">
        <p14:creationId xmlns:p14="http://schemas.microsoft.com/office/powerpoint/2010/main" val="21216631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DECC8F-A339-E783-EE5B-2210E5D972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312D1-C369-2FDC-16C5-1C257866D6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3870" y="-1793829"/>
            <a:ext cx="10782300" cy="3352800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How Skills, training, and role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competency get changed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E21FD6-6592-5726-E92F-25B56967C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1009" y="2623930"/>
            <a:ext cx="10448808" cy="2443674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and data skills have been added to training classes.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new focus on hacking, data security, and learning how to use apps.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Knowing how to use technology became necessary for care jobs (Huddlestone et al., 2020).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Pressures on short-term training during the spread of the pandemic.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Upskilling made the long-term skills of the workers better.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employees learned skills that they can use with other digital health tools in the future (Hutchings, 2020).</a:t>
            </a:r>
          </a:p>
        </p:txBody>
      </p:sp>
    </p:spTree>
    <p:extLst>
      <p:ext uri="{BB962C8B-B14F-4D97-AF65-F5344CB8AC3E}">
        <p14:creationId xmlns:p14="http://schemas.microsoft.com/office/powerpoint/2010/main" val="2322789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46A570-717F-B081-1C2F-BC3B223F2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E70FD-E74F-9534-DFA1-11B882EC8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1292" y="1031634"/>
            <a:ext cx="3368431" cy="48447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/>
              <a:t>The changes of service</a:t>
            </a:r>
            <a:br>
              <a:rPr lang="en-US" sz="5400" b="1"/>
            </a:br>
            <a:r>
              <a:rPr lang="en-US" sz="5400" b="1"/>
              <a:t>delivery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87D7BF-CB09-2944-FA4A-F9912ACB56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91" y="1031634"/>
            <a:ext cx="6140590" cy="474623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accuracy and fewer mistakes made by people.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better use of staff time by focusing on cases with a high risk.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Helped with planning and managing outbreaks based on data.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Cost, integration, and technology problems are short-term problems.</a:t>
            </a:r>
          </a:p>
          <a:p>
            <a:pPr>
              <a:buFont typeface="Arial" pitchFamily="34" charset="0"/>
              <a:buChar char=" "/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itchFamily="34" charset="0"/>
              <a:buChar char=" "/>
            </a:pP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2021 the total cost was more than £35 million (Hutchings, 2020).</a:t>
            </a:r>
          </a:p>
        </p:txBody>
      </p:sp>
    </p:spTree>
    <p:extLst>
      <p:ext uri="{BB962C8B-B14F-4D97-AF65-F5344CB8AC3E}">
        <p14:creationId xmlns:p14="http://schemas.microsoft.com/office/powerpoint/2010/main" val="1243771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5D8ED2-F77A-93C6-D3DE-654E49DD0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7257C-79EE-651C-26A7-117E6479F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97213" y="524848"/>
            <a:ext cx="4004187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4000" b="1" dirty="0">
                <a:solidFill>
                  <a:srgbClr val="48326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 in care for service users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B4051-FF51-5763-2B7D-6A36FCC74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97213" y="2657264"/>
            <a:ext cx="4345858" cy="386473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Users got immediate alerts about possible risk.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access to health advice and knowledge.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convenient information comes straight to phones (Tewolde et al., 2023).</a:t>
            </a:r>
          </a:p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time spent waiting for proper contact tracing.</a:t>
            </a:r>
          </a:p>
        </p:txBody>
      </p:sp>
      <p:pic>
        <p:nvPicPr>
          <p:cNvPr id="4098" name="Picture 2" descr="A diagram of a phone with icons and symbols&#10;&#10;AI-generated content may be incorrect.">
            <a:extLst>
              <a:ext uri="{FF2B5EF4-FFF2-40B4-BE49-F238E27FC236}">
                <a16:creationId xmlns:a16="http://schemas.microsoft.com/office/drawing/2014/main" id="{DE993670-087B-C267-2355-06FC0A9BE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192" y="836191"/>
            <a:ext cx="5451627" cy="486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097648A-5C9C-850F-A062-693FDBBBF3A8}"/>
              </a:ext>
            </a:extLst>
          </p:cNvPr>
          <p:cNvSpPr txBox="1"/>
          <p:nvPr/>
        </p:nvSpPr>
        <p:spPr>
          <a:xfrm>
            <a:off x="1697106" y="5837143"/>
            <a:ext cx="609765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0" i="0" dirty="0">
                <a:solidFill>
                  <a:srgbClr val="2C3E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(Spinneyhillmc.co.uk, 2025)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6451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2DB96B-E23D-4057-969B-A4BE0DE2D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572494E-11E9-1DD4-2A28-2C3027E6D5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299" y="639763"/>
            <a:ext cx="3947998" cy="5492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Issues of privacy, digital literacy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and fairness of access</a:t>
            </a:r>
            <a:endParaRPr lang="en-US" sz="4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53C268-053C-076C-C2D5-F8F5096183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8349" y="639764"/>
            <a:ext cx="6142032" cy="54927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40% of people did not trust the app to protect their data.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app used Bluetooth data that was not linked to any personal information (Horton et al., 2021).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Misunderstanding led to fear of being watched.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Users had different levels of digital knowledge, which led to inequality.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with low incomes or who lived in rural areas had trouble getting in (Sheikh et al., 2021).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diverse groups, language barriers made it harder to understand each other.</a:t>
            </a:r>
          </a:p>
        </p:txBody>
      </p:sp>
    </p:spTree>
    <p:extLst>
      <p:ext uri="{BB962C8B-B14F-4D97-AF65-F5344CB8AC3E}">
        <p14:creationId xmlns:p14="http://schemas.microsoft.com/office/powerpoint/2010/main" val="1740595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7B16B0-0D6A-1872-C28A-0A582325DA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een and dry land">
            <a:extLst>
              <a:ext uri="{FF2B5EF4-FFF2-40B4-BE49-F238E27FC236}">
                <a16:creationId xmlns:a16="http://schemas.microsoft.com/office/drawing/2014/main" id="{030AD528-6DAA-7EC0-98DC-DEFF5195F15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25000"/>
          </a:blip>
          <a:srcRect l="7422" r="6355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8FAF61-8F66-4EF3-A8D8-AA4F2A4528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850" y="-561376"/>
            <a:ext cx="10782300" cy="3352800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Impact on rural or underserved</a:t>
            </a:r>
            <a:b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communities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2EA7EC-AAE7-267E-0BEC-D9F0D84EC1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850" y="3511137"/>
            <a:ext cx="9228201" cy="1645920"/>
          </a:xfr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Internet and cell phone coverage were not good in rural places.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Of rural households, 8% did not have reliable support.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About 6% of people did not have smartphones.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Limited access made the app less useful in these places (Hutchings, 2020).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Slower tracing made it take longer to isolate and stop the spread.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digital gap made health disparities stand out more.</a:t>
            </a:r>
          </a:p>
        </p:txBody>
      </p:sp>
    </p:spTree>
    <p:extLst>
      <p:ext uri="{BB962C8B-B14F-4D97-AF65-F5344CB8AC3E}">
        <p14:creationId xmlns:p14="http://schemas.microsoft.com/office/powerpoint/2010/main" val="36120976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6143F1-4605-4FE9-BF78-D5F62E1516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tick figure families holding hands">
            <a:extLst>
              <a:ext uri="{FF2B5EF4-FFF2-40B4-BE49-F238E27FC236}">
                <a16:creationId xmlns:a16="http://schemas.microsoft.com/office/drawing/2014/main" id="{69F25774-8286-A195-E45C-3D619235BD1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0598" b="513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9C2CC1-1820-CAFF-22CA-B23CFE5F18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224" y="499533"/>
            <a:ext cx="10772775" cy="165819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85000"/>
              </a:lnSpc>
            </a:pPr>
            <a: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 on families, carers, and public</a:t>
            </a:r>
            <a:b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2AC4E2-1FA1-81A1-7A13-5CB220B50E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9137" y="2657254"/>
            <a:ext cx="10753725" cy="376618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Families used the app to keep their members safe and limit their contact.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gave them peace of mind and helped them respond faster to the risk of infection.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Allowed caregivers to keep an eye on weak people from afar (Butcher and Hussain, 2022).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Alerts helped speed up separation, which slowed the spread in households (Sheikh et al., 2021).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teams used info from apps to keep track of patterns of infections.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data helped plan the testing spot and the rules that apply in the area</a:t>
            </a:r>
          </a:p>
        </p:txBody>
      </p:sp>
    </p:spTree>
    <p:extLst>
      <p:ext uri="{BB962C8B-B14F-4D97-AF65-F5344CB8AC3E}">
        <p14:creationId xmlns:p14="http://schemas.microsoft.com/office/powerpoint/2010/main" val="1182904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54E193-0795-7E0E-374A-10AFBB5C4B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C8A4F-70D5-2B07-A430-B500F01535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235" y="-1905000"/>
            <a:ext cx="10782300" cy="3352800"/>
          </a:xfrm>
        </p:spPr>
        <p:txBody>
          <a:bodyPr/>
          <a:lstStyle/>
          <a:p>
            <a:pPr algn="ctr"/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9D3D06-25D3-5FC9-EA9B-040DD9321D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235" y="1960631"/>
            <a:ext cx="10985522" cy="1645920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was a big step forward for the UK to have the NHS Test and Trace App.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Faster care, better contact, and more efficient work.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Discussed problems, such as privacy, internet access, and a lack of training.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Proved that technology can make care better but not replace it.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1. Should provide the employees and the public with digital training.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2. It should make underserved places easier to get access to underserved places.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3. Should improve communication about openness and data safety.</a:t>
            </a:r>
          </a:p>
        </p:txBody>
      </p:sp>
    </p:spTree>
    <p:extLst>
      <p:ext uri="{BB962C8B-B14F-4D97-AF65-F5344CB8AC3E}">
        <p14:creationId xmlns:p14="http://schemas.microsoft.com/office/powerpoint/2010/main" val="3995928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3A97AC-46EE-2B3C-45EE-57BE07C1F5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C4D28-EDA5-8F30-C6A4-27477AFB63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299" y="639763"/>
            <a:ext cx="3947998" cy="5492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66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A3E65E-DEF3-B9FB-C15A-40255ABC27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8349" y="639764"/>
            <a:ext cx="6142032" cy="54927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Butcher, C.J. and Hussain, W. (2022). Digital healthcare: the future. </a:t>
            </a:r>
            <a:r>
              <a:rPr lang="en-US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Healthcare Journal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9(2), pp.113–117. Available at: </a:t>
            </a:r>
            <a:r>
              <a:rPr lang="en-US" sz="16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https://www.ncbi.nlm.nih.gov/pmc/articles/PMC9345235/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5 Nov. 2025].</a:t>
            </a:r>
          </a:p>
          <a:p>
            <a:pPr>
              <a:buFont typeface="Arial" pitchFamily="34" charset="0"/>
              <a:buChar char=" 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Dowthwaite, L., Fischer, J., Vallejos, E., Portillo, V., Nichele, E., Goulden, M. and McAuley, D. (2021). Public Adoption and Trust in the Covid-19 Contact Tracing App in the UK: A survey study. </a:t>
            </a:r>
            <a:r>
              <a:rPr lang="en-US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[online] 23(9). Available at: </a:t>
            </a:r>
            <a:r>
              <a:rPr lang="en-US" sz="16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https://pubmed.ncbi.nlm.nih.gov/34406960/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18 Oct. 2025].</a:t>
            </a:r>
          </a:p>
          <a:p>
            <a:pPr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</a:p>
          <a:p>
            <a:pPr>
              <a:buFont typeface="Arial" pitchFamily="34" charset="0"/>
              <a:buChar char=" "/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Horton, T., Hardie, T., Mahadeva, S. and Warburton, W. (2021). </a:t>
            </a:r>
            <a:r>
              <a:rPr lang="en-US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Securing a positive health care technology legacy from COVID-19. 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https://www.health.org.uk/sites/default/files/2021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03/Securing%20a%20positive%20technology%20legacy%20from%20COVID-19.pdf [Accessed 18 Oct. 2025].</a:t>
            </a:r>
          </a:p>
          <a:p>
            <a:pPr>
              <a:buFont typeface="Arial" pitchFamily="34" charset="0"/>
              <a:buChar char=" "/>
            </a:pPr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184213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EAA423-22D8-6B8D-98CD-AAD31052F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07BD6-7D18-D024-48CA-0390432631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299" y="639763"/>
            <a:ext cx="3947998" cy="5492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E6245F-ABF4-06CA-6753-8B4F6A25E0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3619" y="1027391"/>
            <a:ext cx="6142032" cy="549274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Huddlestone, L., Turner, J.,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Eborall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H., Hudson, N., Davies, M. and Martin, G. (2020). Application of normalisation process theory in understanding implementation processes in primary care settings in the UK: a systematic review. </a:t>
            </a:r>
            <a:r>
              <a:rPr lang="en-US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BMC Family Practice, 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21(1). Available at: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https://pmc.ncbi.nlm.nih.gov/articles/PMC7075013/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18 Oct. 2025].</a:t>
            </a:r>
          </a:p>
          <a:p>
            <a:pPr>
              <a:buFont typeface="Arial" pitchFamily="34" charset="0"/>
              <a:buChar char=" 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Hutchings, R. (2020). </a:t>
            </a:r>
            <a:r>
              <a:rPr lang="en-GB" sz="17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 The impact of Covid-19 on the use of digital technology in the NHS</a:t>
            </a:r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Nuffield Trust. Available at: https://www.nuffieldtrust.org.uk/sites/default/files/2020-08/the-impact-of-covid-19-on-the-use-of-digital-technology-in-the-nhs-web-2.pdf.</a:t>
            </a:r>
          </a:p>
          <a:p>
            <a:r>
              <a:rPr lang="en-GB" dirty="0"/>
              <a:t>‌</a:t>
            </a:r>
          </a:p>
          <a:p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Sheikh, A., Anderson, M., Albala, S., Casadei, B., Franklin, B., Richards, M., Taylor, D., Tibble, H. and </a:t>
            </a:r>
            <a:r>
              <a:rPr lang="en-US" sz="16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Mossialos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 (2021). Health Information Technology and Digital Innovation for National Learning Health and Care Systems. </a:t>
            </a:r>
            <a:r>
              <a:rPr lang="en-US" sz="16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 Digital Health, 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3(6), pp.383–396. Available at: </a:t>
            </a:r>
            <a:r>
              <a:rPr lang="en-US" sz="16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https://www.thelancet.com/journals/landig/article/PIIS2589-7500(21)00005-4/fulltext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18 Oct. 2025].</a:t>
            </a:r>
          </a:p>
          <a:p>
            <a:pPr>
              <a:buFont typeface="Arial" pitchFamily="34" charset="0"/>
              <a:buChar char=" "/>
            </a:pPr>
            <a:endParaRPr lang="en-US" sz="15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340395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3C288-1C66-CA37-3527-7E6497C254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98DEC-4BCA-8C36-70DB-1F59B2F5C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299" y="619885"/>
            <a:ext cx="3947998" cy="54927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93997-5B67-EC72-10DF-799256F9C7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6888" y="1673434"/>
            <a:ext cx="6142032" cy="54927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Kc, S., Tewolde, S., Laverty, A.A., Costelloe, C., Papoutsi, C., Reidy, C.,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Gudgin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B., Shenton, C., Majeed, A., Powell, J. and Greaves, F. (2023). Uptake and adoption of the NHS App in England: an observational study.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[online] 73(737).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doi:https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://doi.org/10.3399/BJGP.2022.0150.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‌Spinneyhillmc.co.uk. (2025).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NHS App • Spinney Hill Medical Centre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https://www.spinneyhillmc.co.uk/nhs-app/ [Accessed 8 Nov. 2025].</a:t>
            </a:r>
          </a:p>
          <a:p>
            <a:r>
              <a:rPr lang="en-GB" dirty="0"/>
              <a:t>‌</a:t>
            </a:r>
          </a:p>
          <a:p>
            <a:endParaRPr lang="en-GB" dirty="0"/>
          </a:p>
          <a:p>
            <a:pPr>
              <a:buFont typeface="Arial" pitchFamily="34" charset="0"/>
              <a:buChar char=" 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759475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342</TotalTime>
  <Words>1502</Words>
  <Application>Microsoft Office PowerPoint</Application>
  <PresentationFormat>Widescreen</PresentationFormat>
  <Paragraphs>97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Calibri Light</vt:lpstr>
      <vt:lpstr>Metropolitan</vt:lpstr>
      <vt:lpstr>Programme: BSc (Hons) Health and Social Care  Module: Digital Transformation In Health And Care Professions  Module code: BMHP6026  Assignment Title: Component 2: Viva Voce ( Oral Presentation)   Lecturer: Martin Svejda  Student Name: Mohammed Kamal Miah  Student ID number: 2314349 </vt:lpstr>
      <vt:lpstr>Introduction</vt:lpstr>
      <vt:lpstr>Digital innovation introduced in the UK health and social care</vt:lpstr>
      <vt:lpstr>The job role and training had changed for care providers</vt:lpstr>
      <vt:lpstr>How Skills, training, and role competency get changed</vt:lpstr>
      <vt:lpstr>The changes of service delivery</vt:lpstr>
      <vt:lpstr>Changes in care for service users</vt:lpstr>
      <vt:lpstr>Issues of privacy, digital literacy and fairness of access</vt:lpstr>
      <vt:lpstr>Impact on rural or underserved communities</vt:lpstr>
      <vt:lpstr>Effect on families, carers, and public health</vt:lpstr>
      <vt:lpstr>Conclusion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Miah</dc:creator>
  <cp:lastModifiedBy>Mohammed Miah</cp:lastModifiedBy>
  <cp:revision>2</cp:revision>
  <dcterms:created xsi:type="dcterms:W3CDTF">2025-11-06T11:11:08Z</dcterms:created>
  <dcterms:modified xsi:type="dcterms:W3CDTF">2025-11-09T03:59:26Z</dcterms:modified>
</cp:coreProperties>
</file>