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62" r:id="rId2"/>
    <p:sldId id="257" r:id="rId3"/>
    <p:sldId id="266" r:id="rId4"/>
    <p:sldId id="258" r:id="rId5"/>
    <p:sldId id="260" r:id="rId6"/>
    <p:sldId id="264" r:id="rId7"/>
    <p:sldId id="265" r:id="rId8"/>
  </p:sldIdLst>
  <p:sldSz cx="12192000" cy="6858000"/>
  <p:notesSz cx="7099300" cy="93853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66"/>
    <a:srgbClr val="E6E6E6"/>
    <a:srgbClr val="D3E383"/>
    <a:srgbClr val="FF99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72" d="100"/>
          <a:sy n="72" d="100"/>
        </p:scale>
        <p:origin x="456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1" Type="http://schemas.openxmlformats.org/officeDocument/2006/relationships/image" Target="../media/image5.jpg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5.jp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4229247-001F-44B5-81C0-1FFD83701CB1}" type="doc">
      <dgm:prSet loTypeId="urn:microsoft.com/office/officeart/2008/layout/CircularPictureCallout" loCatId="picture" qsTypeId="urn:microsoft.com/office/officeart/2005/8/quickstyle/simple1" qsCatId="simple" csTypeId="urn:microsoft.com/office/officeart/2005/8/colors/accent1_2" csCatId="accent1" phldr="1"/>
      <dgm:spPr/>
    </dgm:pt>
    <dgm:pt modelId="{FA52A813-0316-4FF8-96EA-292F6D1C2000}">
      <dgm:prSet phldrT="[Text]" phldr="1"/>
      <dgm:spPr/>
      <dgm:t>
        <a:bodyPr/>
        <a:lstStyle/>
        <a:p>
          <a:endParaRPr lang="en-GB" dirty="0"/>
        </a:p>
      </dgm:t>
    </dgm:pt>
    <dgm:pt modelId="{9D96CF61-F1D5-4ED0-BA50-599154FD7D35}" type="sibTrans" cxnId="{AD8C9926-BBF3-4178-A2C7-CC1995C75AAD}">
      <dgm:prSet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1000" r="-21000"/>
          </a:stretch>
        </a:blipFill>
      </dgm:spPr>
      <dgm:t>
        <a:bodyPr/>
        <a:lstStyle/>
        <a:p>
          <a:endParaRPr lang="en-GB"/>
        </a:p>
      </dgm:t>
      <dgm:extLst>
        <a:ext uri="{E40237B7-FDA0-4F09-8148-C483321AD2D9}">
          <dgm14:cNvPr xmlns:dgm14="http://schemas.microsoft.com/office/drawing/2010/diagram" id="0" name="" descr="Text&#10;&#10;Description automatically generated">
            <a:extLst>
              <a:ext uri="{FF2B5EF4-FFF2-40B4-BE49-F238E27FC236}">
                <a16:creationId xmlns:a16="http://schemas.microsoft.com/office/drawing/2014/main" id="{D7D5CD4D-4912-467C-B8B6-ADA787800356}"/>
              </a:ext>
            </a:extLst>
          </dgm14:cNvPr>
        </a:ext>
      </dgm:extLst>
    </dgm:pt>
    <dgm:pt modelId="{84BAB4F6-F470-49B1-A431-BB73005C22C6}" type="parTrans" cxnId="{AD8C9926-BBF3-4178-A2C7-CC1995C75AAD}">
      <dgm:prSet/>
      <dgm:spPr/>
      <dgm:t>
        <a:bodyPr/>
        <a:lstStyle/>
        <a:p>
          <a:endParaRPr lang="en-GB"/>
        </a:p>
      </dgm:t>
    </dgm:pt>
    <dgm:pt modelId="{C9537041-0CDD-4E65-B7EF-7A902FC063FC}" type="pres">
      <dgm:prSet presAssocID="{14229247-001F-44B5-81C0-1FFD83701CB1}" presName="Name0" presStyleCnt="0">
        <dgm:presLayoutVars>
          <dgm:chMax val="7"/>
          <dgm:chPref val="7"/>
          <dgm:dir/>
        </dgm:presLayoutVars>
      </dgm:prSet>
      <dgm:spPr/>
    </dgm:pt>
    <dgm:pt modelId="{E326FB43-0AD4-42ED-A54C-1C6F0E811FC0}" type="pres">
      <dgm:prSet presAssocID="{14229247-001F-44B5-81C0-1FFD83701CB1}" presName="Name1" presStyleCnt="0"/>
      <dgm:spPr/>
    </dgm:pt>
    <dgm:pt modelId="{8256FEFD-EF94-4C08-9A8C-B4B8AA253A02}" type="pres">
      <dgm:prSet presAssocID="{9D96CF61-F1D5-4ED0-BA50-599154FD7D35}" presName="picture_1" presStyleCnt="0"/>
      <dgm:spPr/>
    </dgm:pt>
    <dgm:pt modelId="{003CE0C9-B093-4F23-9167-7B4CAC70571C}" type="pres">
      <dgm:prSet presAssocID="{9D96CF61-F1D5-4ED0-BA50-599154FD7D35}" presName="pictureRepeatNode" presStyleLbl="alignImgPlace1" presStyleIdx="0" presStyleCnt="1" custScaleX="198120" custScaleY="172635" custLinFactY="22253" custLinFactNeighborX="13356" custLinFactNeighborY="100000"/>
      <dgm:spPr/>
    </dgm:pt>
    <dgm:pt modelId="{1A3477E1-ED20-41DB-A12E-6EE4B4DC6DAC}" type="pres">
      <dgm:prSet presAssocID="{FA52A813-0316-4FF8-96EA-292F6D1C2000}" presName="text_1" presStyleLbl="node1" presStyleIdx="0" presStyleCnt="0">
        <dgm:presLayoutVars>
          <dgm:bulletEnabled val="1"/>
        </dgm:presLayoutVars>
      </dgm:prSet>
      <dgm:spPr/>
    </dgm:pt>
  </dgm:ptLst>
  <dgm:cxnLst>
    <dgm:cxn modelId="{9A44AF09-B031-4CE5-BA62-59AA4392454C}" type="presOf" srcId="{14229247-001F-44B5-81C0-1FFD83701CB1}" destId="{C9537041-0CDD-4E65-B7EF-7A902FC063FC}" srcOrd="0" destOrd="0" presId="urn:microsoft.com/office/officeart/2008/layout/CircularPictureCallout"/>
    <dgm:cxn modelId="{FBF4B114-9D82-4321-92CA-08AA1C364261}" type="presOf" srcId="{9D96CF61-F1D5-4ED0-BA50-599154FD7D35}" destId="{003CE0C9-B093-4F23-9167-7B4CAC70571C}" srcOrd="0" destOrd="0" presId="urn:microsoft.com/office/officeart/2008/layout/CircularPictureCallout"/>
    <dgm:cxn modelId="{AD8C9926-BBF3-4178-A2C7-CC1995C75AAD}" srcId="{14229247-001F-44B5-81C0-1FFD83701CB1}" destId="{FA52A813-0316-4FF8-96EA-292F6D1C2000}" srcOrd="0" destOrd="0" parTransId="{84BAB4F6-F470-49B1-A431-BB73005C22C6}" sibTransId="{9D96CF61-F1D5-4ED0-BA50-599154FD7D35}"/>
    <dgm:cxn modelId="{9D571C44-30C0-4089-BE91-C6742FD28122}" type="presOf" srcId="{FA52A813-0316-4FF8-96EA-292F6D1C2000}" destId="{1A3477E1-ED20-41DB-A12E-6EE4B4DC6DAC}" srcOrd="0" destOrd="0" presId="urn:microsoft.com/office/officeart/2008/layout/CircularPictureCallout"/>
    <dgm:cxn modelId="{2472326C-E46A-470D-BC72-4D1B054CC524}" type="presParOf" srcId="{C9537041-0CDD-4E65-B7EF-7A902FC063FC}" destId="{E326FB43-0AD4-42ED-A54C-1C6F0E811FC0}" srcOrd="0" destOrd="0" presId="urn:microsoft.com/office/officeart/2008/layout/CircularPictureCallout"/>
    <dgm:cxn modelId="{72F3F0B0-E7D0-4C6E-A2D7-F9A873E721DF}" type="presParOf" srcId="{E326FB43-0AD4-42ED-A54C-1C6F0E811FC0}" destId="{8256FEFD-EF94-4C08-9A8C-B4B8AA253A02}" srcOrd="0" destOrd="0" presId="urn:microsoft.com/office/officeart/2008/layout/CircularPictureCallout"/>
    <dgm:cxn modelId="{5EAB8B6A-4AEC-44EF-987A-10C4FC5D6EE1}" type="presParOf" srcId="{8256FEFD-EF94-4C08-9A8C-B4B8AA253A02}" destId="{003CE0C9-B093-4F23-9167-7B4CAC70571C}" srcOrd="0" destOrd="0" presId="urn:microsoft.com/office/officeart/2008/layout/CircularPictureCallout"/>
    <dgm:cxn modelId="{6696214C-1C8F-47D4-B1BF-A3ACDF48628D}" type="presParOf" srcId="{E326FB43-0AD4-42ED-A54C-1C6F0E811FC0}" destId="{1A3477E1-ED20-41DB-A12E-6EE4B4DC6DAC}" srcOrd="1" destOrd="0" presId="urn:microsoft.com/office/officeart/2008/layout/CircularPictureCallou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03CE0C9-B093-4F23-9167-7B4CAC70571C}">
      <dsp:nvSpPr>
        <dsp:cNvPr id="0" name=""/>
        <dsp:cNvSpPr/>
      </dsp:nvSpPr>
      <dsp:spPr>
        <a:xfrm>
          <a:off x="34949" y="0"/>
          <a:ext cx="3683042" cy="3209277"/>
        </a:xfrm>
        <a:prstGeom prst="ellipse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1000" r="-21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A3477E1-ED20-41DB-A12E-6EE4B4DC6DAC}">
      <dsp:nvSpPr>
        <dsp:cNvPr id="0" name=""/>
        <dsp:cNvSpPr/>
      </dsp:nvSpPr>
      <dsp:spPr>
        <a:xfrm>
          <a:off x="1264117" y="1662267"/>
          <a:ext cx="1189757" cy="613468"/>
        </a:xfrm>
        <a:prstGeom prst="rect">
          <a:avLst/>
        </a:prstGeom>
        <a:noFill/>
        <a:ln w="12700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b" anchorCtr="0">
          <a:noAutofit/>
        </a:bodyPr>
        <a:lstStyle/>
        <a:p>
          <a:pPr marL="0" lvl="0" indent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4200" kern="1200" dirty="0"/>
        </a:p>
      </dsp:txBody>
      <dsp:txXfrm>
        <a:off x="1264117" y="1662267"/>
        <a:ext cx="1189757" cy="61346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CircularPictureCallout">
  <dgm:title val=""/>
  <dgm:desc val=""/>
  <dgm:catLst>
    <dgm:cat type="picture" pri="2000"/>
    <dgm:cat type="pictureconvert" pri="2000"/>
  </dgm:catLst>
  <dgm:sampData>
    <dgm:dataModel>
      <dgm:ptLst>
        <dgm:pt modelId="0" type="doc"/>
        <dgm:pt modelId="1"/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2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axis="ch" ptType="node" func="cnt" op="lte" val="1">
          <dgm:constrLst>
            <dgm:constr type="h" for="ch" forName="picture_1" refType="h"/>
            <dgm:constr type="w" for="ch" forName="picture_1" refType="h" refFor="ch" refForName="picture_1" op="equ"/>
            <dgm:constr type="l" for="ch" forName="picture_1"/>
            <dgm:constr type="t" for="ch" forName="picture_1"/>
            <dgm:constr type="w" for="ch" forName="text_1" refType="w" refFor="ch" refForName="picture_1" fact="0.64"/>
            <dgm:constr type="h" for="ch" forName="text_1" refType="h" refFor="ch" refForName="picture_1" fact="0.33"/>
            <dgm:constr type="l" for="ch" forName="text_1" refType="w" refFor="ch" refForName="picture_1" fact="0.18"/>
            <dgm:constr type="t" for="ch" forName="text_1" refType="h" refFor="ch" refForName="picture_1" fact="0.531"/>
          </dgm:constrLst>
        </dgm:if>
        <dgm:if name="Name4" axis="ch" ptType="node" func="cnt" op="lte" val="2">
          <dgm:choose name="Name5">
            <dgm:if name="Name6" func="var" arg="dir" op="equ" val="norm">
              <dgm:constrLst>
                <dgm:constr type="h" for="ch" forName="picture_1" refType="h"/>
                <dgm:constr type="w" for="ch" forName="picture_1" refType="h" refFor="ch" refForName="picture_1" op="equ"/>
                <dgm:constr type="l" for="ch" forName="picture_1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5"/>
                <dgm:constr type="h" for="ch" forName="picture_2" refType="h" refFor="ch" refForName="picture_1" fact="0.5"/>
                <dgm:constr type="l" for="ch" forName="picture_2" refType="w" refFor="ch" refForName="picture_1" fact="1.21"/>
                <dgm:constr type="ctrY" for="ch" forName="picture_2" refType="h" refFor="ch" refForName="picture_1" fact="0.5"/>
                <dgm:constr type="l" for="ch" forName="line_2" refType="ctrX" refFor="ch" refForName="picture_1"/>
                <dgm:constr type="h" for="ch" forName="line_2"/>
                <dgm:constr type="r" for="ch" forName="line_2" refType="ctrX" refFor="ch" refForName="picture_2"/>
                <dgm:constr type="ctrY" for="ch" forName="line_2" refType="ctrY" refFor="ch" refForName="picture_2"/>
                <dgm:constr type="r" for="ch" forName="textparent_2" refType="w"/>
                <dgm:constr type="h" for="ch" forName="textparent_2" refType="h" refFor="ch" refForName="picture_2"/>
                <dgm:constr type="l" for="ch" forName="textparent_2" refType="r" refFor="ch" refForName="picture_2"/>
                <dgm:constr type="ctrY" for="ch" forName="textparent_2" refType="ctrY" refFor="ch" refForName="picture_2"/>
                <dgm:constr type="primFontSz" for="des" forName="text_2" val="65"/>
              </dgm:constrLst>
            </dgm:if>
            <dgm:else name="Name7">
              <dgm:constrLst>
                <dgm:constr type="h" for="ch" forName="picture_1" refType="h"/>
                <dgm:constr type="w" for="ch" forName="picture_1" refType="h" refFor="ch" refForName="picture_1" op="equ"/>
                <dgm:constr type="r" for="ch" forName="picture_1" refType="w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5"/>
                <dgm:constr type="h" for="ch" forName="picture_2" refType="h" refFor="ch" refForName="picture_1" fact="0.5"/>
                <dgm:constr type="r" for="ch" forName="picture_2" refType="w"/>
                <dgm:constr type="rOff" for="ch" forName="picture_2" refType="w" refFor="ch" refForName="picture_1" fact="-1.21"/>
                <dgm:constr type="ctrY" for="ch" forName="picture_2" refType="h" refFor="ch" refForName="picture_1" fact="0.5"/>
                <dgm:constr type="r" for="ch" forName="line_2" refType="ctrX" refFor="ch" refForName="picture_1"/>
                <dgm:constr type="h" for="ch" forName="line_2"/>
                <dgm:constr type="l" for="ch" forName="line_2" refType="ctrX" refFor="ch" refForName="picture_2"/>
                <dgm:constr type="ctrY" for="ch" forName="line_2" refType="ctrY" refFor="ch" refForName="picture_2"/>
                <dgm:constr type="l" for="ch" forName="textparent_2"/>
                <dgm:constr type="h" for="ch" forName="textparent_2" refType="h" refFor="ch" refForName="picture_2"/>
                <dgm:constr type="r" for="ch" forName="textparent_2" refType="l" refFor="ch" refForName="picture_2"/>
                <dgm:constr type="ctrY" for="ch" forName="textparent_2" refType="ctrY" refFor="ch" refForName="picture_2"/>
                <dgm:constr type="primFontSz" for="des" forName="text_2" val="65"/>
              </dgm:constrLst>
            </dgm:else>
          </dgm:choose>
        </dgm:if>
        <dgm:if name="Name8" axis="ch" ptType="node" func="cnt" op="lte" val="3">
          <dgm:choose name="Name9">
            <dgm:if name="Name10" func="var" arg="dir" op="equ" val="norm">
              <dgm:constrLst>
                <dgm:constr type="h" for="ch" forName="picture_1" refType="h"/>
                <dgm:constr type="w" for="ch" forName="picture_1" refType="h" refFor="ch" refForName="picture_1" op="equ"/>
                <dgm:constr type="l" for="ch" forName="picture_1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375"/>
                <dgm:constr type="h" for="ch" forName="picture_2" refType="h" refFor="ch" refForName="picture_1" fact="0.375"/>
                <dgm:constr type="l" for="ch" forName="picture_2" refType="w" refFor="ch" refForName="picture_1" fact="1.21"/>
                <dgm:constr type="ctrY" for="ch" forName="picture_2" refType="h" refFor="ch" refForName="picture_1" fact="0.1875"/>
                <dgm:constr type="l" for="ch" forName="line_2" refType="ctrX" refFor="ch" refForName="picture_1"/>
                <dgm:constr type="h" for="ch" forName="line_2"/>
                <dgm:constr type="r" for="ch" forName="line_2" refType="ctrX" refFor="ch" refForName="picture_2"/>
                <dgm:constr type="ctrY" for="ch" forName="line_2" refType="ctrY" refFor="ch" refForName="picture_2"/>
                <dgm:constr type="r" for="ch" forName="textparent_2" refType="w"/>
                <dgm:constr type="h" for="ch" forName="textparent_2" refType="h" refFor="ch" refForName="picture_2"/>
                <dgm:constr type="l" for="ch" forName="textparent_2" refType="r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375"/>
                <dgm:constr type="h" for="ch" forName="picture_3" refType="h" refFor="ch" refForName="picture_1" fact="0.375"/>
                <dgm:constr type="l" for="ch" forName="picture_3" refType="w" refFor="ch" refForName="picture_1" fact="1.21"/>
                <dgm:constr type="ctrY" for="ch" forName="picture_3" refType="h" refFor="ch" refForName="picture_1" fact="0.8125"/>
                <dgm:constr type="l" for="ch" forName="line_3" refType="ctrX" refFor="ch" refForName="picture_1"/>
                <dgm:constr type="h" for="ch" forName="line_3"/>
                <dgm:constr type="r" for="ch" forName="line_3" refType="ctrX" refFor="ch" refForName="picture_3"/>
                <dgm:constr type="ctrY" for="ch" forName="line_3" refType="ctrY" refFor="ch" refForName="picture_3"/>
                <dgm:constr type="r" for="ch" forName="textparent_3" refType="w"/>
                <dgm:constr type="h" for="ch" forName="textparent_3" refType="h" refFor="ch" refForName="picture_3"/>
                <dgm:constr type="l" for="ch" forName="textparent_3" refType="r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</dgm:constrLst>
            </dgm:if>
            <dgm:else name="Name11">
              <dgm:constrLst>
                <dgm:constr type="h" for="ch" forName="picture_1" refType="h"/>
                <dgm:constr type="w" for="ch" forName="picture_1" refType="h" refFor="ch" refForName="picture_1" op="equ"/>
                <dgm:constr type="r" for="ch" forName="picture_1" refType="w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375"/>
                <dgm:constr type="h" for="ch" forName="picture_2" refType="h" refFor="ch" refForName="picture_1" fact="0.375"/>
                <dgm:constr type="r" for="ch" forName="picture_2" refType="w"/>
                <dgm:constr type="rOff" for="ch" forName="picture_2" refType="w" refFor="ch" refForName="picture_1" fact="-1.21"/>
                <dgm:constr type="ctrY" for="ch" forName="picture_2" refType="h" refFor="ch" refForName="picture_1" fact="0.1875"/>
                <dgm:constr type="r" for="ch" forName="line_2" refType="ctrX" refFor="ch" refForName="picture_1"/>
                <dgm:constr type="h" for="ch" forName="line_2"/>
                <dgm:constr type="l" for="ch" forName="line_2" refType="ctrX" refFor="ch" refForName="picture_2"/>
                <dgm:constr type="ctrY" for="ch" forName="line_2" refType="ctrY" refFor="ch" refForName="picture_2"/>
                <dgm:constr type="l" for="ch" forName="textparent_2"/>
                <dgm:constr type="h" for="ch" forName="textparent_2" refType="h" refFor="ch" refForName="picture_2"/>
                <dgm:constr type="r" for="ch" forName="textparent_2" refType="l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375"/>
                <dgm:constr type="h" for="ch" forName="picture_3" refType="h" refFor="ch" refForName="picture_1" fact="0.375"/>
                <dgm:constr type="r" for="ch" forName="picture_3" refType="w"/>
                <dgm:constr type="rOff" for="ch" forName="picture_3" refType="w" refFor="ch" refForName="picture_1" fact="-1.21"/>
                <dgm:constr type="ctrY" for="ch" forName="picture_3" refType="h" refFor="ch" refForName="picture_1" fact="0.8125"/>
                <dgm:constr type="r" for="ch" forName="line_3" refType="ctrX" refFor="ch" refForName="picture_1"/>
                <dgm:constr type="h" for="ch" forName="line_3"/>
                <dgm:constr type="l" for="ch" forName="line_3" refType="ctrX" refFor="ch" refForName="picture_3"/>
                <dgm:constr type="ctrY" for="ch" forName="line_3" refType="ctrY" refFor="ch" refForName="picture_3"/>
                <dgm:constr type="l" for="ch" forName="textparent_3"/>
                <dgm:constr type="h" for="ch" forName="textparent_3" refType="h" refFor="ch" refForName="picture_3"/>
                <dgm:constr type="r" for="ch" forName="textparent_3" refType="l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</dgm:constrLst>
            </dgm:else>
          </dgm:choose>
        </dgm:if>
        <dgm:if name="Name12" axis="ch" ptType="node" func="cnt" op="lte" val="4">
          <dgm:choose name="Name13">
            <dgm:if name="Name14" func="var" arg="dir" op="equ" val="norm">
              <dgm:constrLst>
                <dgm:constr type="h" for="ch" forName="picture_1" refType="h"/>
                <dgm:constr type="w" for="ch" forName="picture_1" refType="h" refFor="ch" refForName="picture_1" op="equ"/>
                <dgm:constr type="l" for="ch" forName="picture_1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3"/>
                <dgm:constr type="h" for="ch" forName="picture_2" refType="h" refFor="ch" refForName="picture_1" fact="0.3"/>
                <dgm:constr type="l" for="ch" forName="picture_2" refType="w" refFor="ch" refForName="picture_1" fact="1.354"/>
                <dgm:constr type="ctrY" for="ch" forName="picture_2" refType="h" refFor="ch" refForName="picture_1" fact="0.15"/>
                <dgm:constr type="l" for="ch" forName="line_2" refType="ctrX" refFor="ch" refForName="picture_1"/>
                <dgm:constr type="h" for="ch" forName="line_2"/>
                <dgm:constr type="r" for="ch" forName="line_2" refType="ctrX" refFor="ch" refForName="picture_2"/>
                <dgm:constr type="ctrY" for="ch" forName="line_2" refType="ctrY" refFor="ch" refForName="picture_2"/>
                <dgm:constr type="r" for="ch" forName="textparent_2" refType="w"/>
                <dgm:constr type="h" for="ch" forName="textparent_2" refType="h" refFor="ch" refForName="picture_2"/>
                <dgm:constr type="l" for="ch" forName="textparent_2" refType="r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3"/>
                <dgm:constr type="h" for="ch" forName="picture_3" refType="h" refFor="ch" refForName="picture_1" fact="0.3"/>
                <dgm:constr type="l" for="ch" forName="picture_3" refType="w" refFor="ch" refForName="picture_1" fact="1.21"/>
                <dgm:constr type="ctrY" for="ch" forName="picture_3" refType="h" refFor="ch" refForName="picture_1" fact="0.5"/>
                <dgm:constr type="l" for="ch" forName="line_3" refType="ctrX" refFor="ch" refForName="picture_1"/>
                <dgm:constr type="h" for="ch" forName="line_3"/>
                <dgm:constr type="r" for="ch" forName="line_3" refType="ctrX" refFor="ch" refForName="picture_3"/>
                <dgm:constr type="ctrY" for="ch" forName="line_3" refType="ctrY" refFor="ch" refForName="picture_3"/>
                <dgm:constr type="r" for="ch" forName="textparent_3" refType="w"/>
                <dgm:constr type="h" for="ch" forName="textparent_3" refType="h" refFor="ch" refForName="picture_3"/>
                <dgm:constr type="l" for="ch" forName="textparent_3" refType="r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  <dgm:constr type="w" for="ch" forName="picture_4" refType="w" refFor="ch" refForName="picture_1" fact="0.3"/>
                <dgm:constr type="h" for="ch" forName="picture_4" refType="h" refFor="ch" refForName="picture_1" fact="0.3"/>
                <dgm:constr type="l" for="ch" forName="picture_4" refType="w" refFor="ch" refForName="picture_1" fact="1.354"/>
                <dgm:constr type="ctrY" for="ch" forName="picture_4" refType="h" refFor="ch" refForName="picture_1" fact="0.85"/>
                <dgm:constr type="l" for="ch" forName="line_4" refType="ctrX" refFor="ch" refForName="picture_1"/>
                <dgm:constr type="h" for="ch" forName="line_4"/>
                <dgm:constr type="r" for="ch" forName="line_4" refType="ctrX" refFor="ch" refForName="picture_4"/>
                <dgm:constr type="ctrY" for="ch" forName="line_4" refType="ctrY" refFor="ch" refForName="picture_4"/>
                <dgm:constr type="r" for="ch" forName="textparent_4" refType="w"/>
                <dgm:constr type="h" for="ch" forName="textparent_4" refType="h" refFor="ch" refForName="picture_4"/>
                <dgm:constr type="l" for="ch" forName="textparent_4" refType="r" refFor="ch" refForName="picture_4"/>
                <dgm:constr type="ctrY" for="ch" forName="textparent_4" refType="ctrY" refFor="ch" refForName="picture_4"/>
                <dgm:constr type="primFontSz" for="des" forName="text_4" refType="primFontSz" refFor="des" refForName="text_2" op="equ"/>
              </dgm:constrLst>
            </dgm:if>
            <dgm:else name="Name15">
              <dgm:constrLst>
                <dgm:constr type="h" for="ch" forName="picture_1" refType="h"/>
                <dgm:constr type="w" for="ch" forName="picture_1" refType="h" refFor="ch" refForName="picture_1" op="equ"/>
                <dgm:constr type="r" for="ch" forName="picture_1" refType="w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3"/>
                <dgm:constr type="h" for="ch" forName="picture_2" refType="h" refFor="ch" refForName="picture_1" fact="0.3"/>
                <dgm:constr type="r" for="ch" forName="picture_2" refType="w"/>
                <dgm:constr type="rOff" for="ch" forName="picture_2" refType="w" refFor="ch" refForName="picture_1" fact="-1.354"/>
                <dgm:constr type="ctrY" for="ch" forName="picture_2" refType="h" refFor="ch" refForName="picture_1" fact="0.15"/>
                <dgm:constr type="r" for="ch" forName="line_2" refType="ctrX" refFor="ch" refForName="picture_1"/>
                <dgm:constr type="h" for="ch" forName="line_2"/>
                <dgm:constr type="l" for="ch" forName="line_2" refType="ctrX" refFor="ch" refForName="picture_2"/>
                <dgm:constr type="ctrY" for="ch" forName="line_2" refType="ctrY" refFor="ch" refForName="picture_2"/>
                <dgm:constr type="l" for="ch" forName="textparent_2"/>
                <dgm:constr type="h" for="ch" forName="textparent_2" refType="h" refFor="ch" refForName="picture_2"/>
                <dgm:constr type="r" for="ch" forName="textparent_2" refType="l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3"/>
                <dgm:constr type="h" for="ch" forName="picture_3" refType="h" refFor="ch" refForName="picture_1" fact="0.3"/>
                <dgm:constr type="r" for="ch" forName="picture_3" refType="w"/>
                <dgm:constr type="rOff" for="ch" forName="picture_3" refType="w" refFor="ch" refForName="picture_1" fact="-1.21"/>
                <dgm:constr type="ctrY" for="ch" forName="picture_3" refType="h" refFor="ch" refForName="picture_1" fact="0.5"/>
                <dgm:constr type="r" for="ch" forName="line_3" refType="ctrX" refFor="ch" refForName="picture_1"/>
                <dgm:constr type="h" for="ch" forName="line_3"/>
                <dgm:constr type="l" for="ch" forName="line_3" refType="ctrX" refFor="ch" refForName="picture_3"/>
                <dgm:constr type="ctrY" for="ch" forName="line_3" refType="ctrY" refFor="ch" refForName="picture_3"/>
                <dgm:constr type="l" for="ch" forName="textparent_3"/>
                <dgm:constr type="h" for="ch" forName="textparent_3" refType="h" refFor="ch" refForName="picture_3"/>
                <dgm:constr type="r" for="ch" forName="textparent_3" refType="l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  <dgm:constr type="w" for="ch" forName="picture_4" refType="w" refFor="ch" refForName="picture_1" fact="0.3"/>
                <dgm:constr type="h" for="ch" forName="picture_4" refType="h" refFor="ch" refForName="picture_1" fact="0.3"/>
                <dgm:constr type="r" for="ch" forName="picture_4" refType="w"/>
                <dgm:constr type="rOff" for="ch" forName="picture_4" refType="w" refFor="ch" refForName="picture_1" fact="-1.354"/>
                <dgm:constr type="ctrY" for="ch" forName="picture_4" refType="h" refFor="ch" refForName="picture_1" fact="0.85"/>
                <dgm:constr type="r" for="ch" forName="line_4" refType="ctrX" refFor="ch" refForName="picture_1"/>
                <dgm:constr type="h" for="ch" forName="line_4"/>
                <dgm:constr type="l" for="ch" forName="line_4" refType="ctrX" refFor="ch" refForName="picture_4"/>
                <dgm:constr type="ctrY" for="ch" forName="line_4" refType="ctrY" refFor="ch" refForName="picture_4"/>
                <dgm:constr type="l" for="ch" forName="textparent_4"/>
                <dgm:constr type="h" for="ch" forName="textparent_4" refType="h" refFor="ch" refForName="picture_4"/>
                <dgm:constr type="r" for="ch" forName="textparent_4" refType="l" refFor="ch" refForName="picture_4"/>
                <dgm:constr type="ctrY" for="ch" forName="textparent_4" refType="ctrY" refFor="ch" refForName="picture_4"/>
                <dgm:constr type="primFontSz" for="des" forName="text_4" refType="primFontSz" refFor="des" refForName="text_2" op="equ"/>
              </dgm:constrLst>
            </dgm:else>
          </dgm:choose>
        </dgm:if>
        <dgm:if name="Name16" axis="ch" ptType="node" func="cnt" op="lte" val="5">
          <dgm:choose name="Name17">
            <dgm:if name="Name18" func="var" arg="dir" op="equ" val="norm">
              <dgm:constrLst>
                <dgm:constr type="h" for="ch" forName="picture_1" refType="h"/>
                <dgm:constr type="w" for="ch" forName="picture_1" refType="h" refFor="ch" refForName="picture_1" op="equ"/>
                <dgm:constr type="l" for="ch" forName="picture_1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22"/>
                <dgm:constr type="h" for="ch" forName="picture_2" refType="h" refFor="ch" refForName="picture_1" fact="0.22"/>
                <dgm:constr type="l" for="ch" forName="picture_2" refType="w" refFor="ch" refForName="picture_1" fact="1.375"/>
                <dgm:constr type="ctrY" for="ch" forName="picture_2" refType="h" refFor="ch" refForName="picture_1" fact="0.11"/>
                <dgm:constr type="l" for="ch" forName="line_2" refType="ctrX" refFor="ch" refForName="picture_1"/>
                <dgm:constr type="h" for="ch" forName="line_2"/>
                <dgm:constr type="r" for="ch" forName="line_2" refType="ctrX" refFor="ch" refForName="picture_2"/>
                <dgm:constr type="ctrY" for="ch" forName="line_2" refType="ctrY" refFor="ch" refForName="picture_2"/>
                <dgm:constr type="r" for="ch" forName="textparent_2" refType="w"/>
                <dgm:constr type="h" for="ch" forName="textparent_2" refType="h" refFor="ch" refForName="picture_2"/>
                <dgm:constr type="l" for="ch" forName="textparent_2" refType="r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22"/>
                <dgm:constr type="h" for="ch" forName="picture_3" refType="h" refFor="ch" refForName="picture_1" fact="0.22"/>
                <dgm:constr type="l" for="ch" forName="picture_3" refType="w" refFor="ch" refForName="picture_1" fact="1.21"/>
                <dgm:constr type="ctrY" for="ch" forName="picture_3" refType="h" refFor="ch" refForName="picture_1" fact="0.353"/>
                <dgm:constr type="l" for="ch" forName="line_3" refType="ctrX" refFor="ch" refForName="picture_1"/>
                <dgm:constr type="h" for="ch" forName="line_3"/>
                <dgm:constr type="r" for="ch" forName="line_3" refType="ctrX" refFor="ch" refForName="picture_3"/>
                <dgm:constr type="ctrY" for="ch" forName="line_3" refType="ctrY" refFor="ch" refForName="picture_3"/>
                <dgm:constr type="r" for="ch" forName="textparent_3" refType="w"/>
                <dgm:constr type="h" for="ch" forName="textparent_3" refType="h" refFor="ch" refForName="picture_3"/>
                <dgm:constr type="l" for="ch" forName="textparent_3" refType="r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  <dgm:constr type="w" for="ch" forName="picture_4" refType="w" refFor="ch" refForName="picture_1" fact="0.22"/>
                <dgm:constr type="h" for="ch" forName="picture_4" refType="h" refFor="ch" refForName="picture_1" fact="0.22"/>
                <dgm:constr type="l" for="ch" forName="picture_4" refType="w" refFor="ch" refForName="picture_1" fact="1.21"/>
                <dgm:constr type="ctrY" for="ch" forName="picture_4" refType="h" refFor="ch" refForName="picture_1" fact="0.647"/>
                <dgm:constr type="l" for="ch" forName="line_4" refType="ctrX" refFor="ch" refForName="picture_1"/>
                <dgm:constr type="h" for="ch" forName="line_4"/>
                <dgm:constr type="r" for="ch" forName="line_4" refType="ctrX" refFor="ch" refForName="picture_4"/>
                <dgm:constr type="ctrY" for="ch" forName="line_4" refType="ctrY" refFor="ch" refForName="picture_4"/>
                <dgm:constr type="r" for="ch" forName="textparent_4" refType="w"/>
                <dgm:constr type="h" for="ch" forName="textparent_4" refType="h" refFor="ch" refForName="picture_4"/>
                <dgm:constr type="l" for="ch" forName="textparent_4" refType="r" refFor="ch" refForName="picture_4"/>
                <dgm:constr type="ctrY" for="ch" forName="textparent_4" refType="ctrY" refFor="ch" refForName="picture_4"/>
                <dgm:constr type="primFontSz" for="des" forName="text_4" refType="primFontSz" refFor="des" refForName="text_2" op="equ"/>
                <dgm:constr type="w" for="ch" forName="picture_5" refType="w" refFor="ch" refForName="picture_1" fact="0.22"/>
                <dgm:constr type="h" for="ch" forName="picture_5" refType="h" refFor="ch" refForName="picture_1" fact="0.22"/>
                <dgm:constr type="l" for="ch" forName="picture_5" refType="w" refFor="ch" refForName="picture_1" fact="1.375"/>
                <dgm:constr type="ctrY" for="ch" forName="picture_5" refType="h" refFor="ch" refForName="picture_1" fact="0.89"/>
                <dgm:constr type="l" for="ch" forName="line_5" refType="ctrX" refFor="ch" refForName="picture_1"/>
                <dgm:constr type="h" for="ch" forName="line_5"/>
                <dgm:constr type="r" for="ch" forName="line_5" refType="ctrX" refFor="ch" refForName="picture_5"/>
                <dgm:constr type="ctrY" for="ch" forName="line_5" refType="ctrY" refFor="ch" refForName="picture_5"/>
                <dgm:constr type="r" for="ch" forName="textparent_5" refType="w"/>
                <dgm:constr type="h" for="ch" forName="textparent_5" refType="h" refFor="ch" refForName="picture_5"/>
                <dgm:constr type="l" for="ch" forName="textparent_5" refType="r" refFor="ch" refForName="picture_5"/>
                <dgm:constr type="ctrY" for="ch" forName="textparent_5" refType="ctrY" refFor="ch" refForName="picture_5"/>
                <dgm:constr type="primFontSz" for="des" forName="text_5" refType="primFontSz" refFor="des" refForName="text_2" op="equ"/>
              </dgm:constrLst>
            </dgm:if>
            <dgm:else name="Name19">
              <dgm:constrLst>
                <dgm:constr type="h" for="ch" forName="picture_1" refType="h"/>
                <dgm:constr type="w" for="ch" forName="picture_1" refType="h" refFor="ch" refForName="picture_1" op="equ"/>
                <dgm:constr type="r" for="ch" forName="picture_1" refType="w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22"/>
                <dgm:constr type="h" for="ch" forName="picture_2" refType="h" refFor="ch" refForName="picture_1" fact="0.22"/>
                <dgm:constr type="r" for="ch" forName="picture_2" refType="w"/>
                <dgm:constr type="rOff" for="ch" forName="picture_2" refType="w" refFor="ch" refForName="picture_1" fact="-1.375"/>
                <dgm:constr type="ctrY" for="ch" forName="picture_2" refType="h" refFor="ch" refForName="picture_1" fact="0.11"/>
                <dgm:constr type="r" for="ch" forName="line_2" refType="ctrX" refFor="ch" refForName="picture_1"/>
                <dgm:constr type="h" for="ch" forName="line_2"/>
                <dgm:constr type="l" for="ch" forName="line_2" refType="ctrX" refFor="ch" refForName="picture_2"/>
                <dgm:constr type="ctrY" for="ch" forName="line_2" refType="ctrY" refFor="ch" refForName="picture_2"/>
                <dgm:constr type="l" for="ch" forName="textparent_2"/>
                <dgm:constr type="h" for="ch" forName="textparent_2" refType="h" refFor="ch" refForName="picture_2"/>
                <dgm:constr type="r" for="ch" forName="textparent_2" refType="l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22"/>
                <dgm:constr type="h" for="ch" forName="picture_3" refType="h" refFor="ch" refForName="picture_1" fact="0.22"/>
                <dgm:constr type="r" for="ch" forName="picture_3" refType="w"/>
                <dgm:constr type="rOff" for="ch" forName="picture_3" refType="w" refFor="ch" refForName="picture_1" fact="-1.21"/>
                <dgm:constr type="ctrY" for="ch" forName="picture_3" refType="h" refFor="ch" refForName="picture_1" fact="0.353"/>
                <dgm:constr type="r" for="ch" forName="line_3" refType="ctrX" refFor="ch" refForName="picture_1"/>
                <dgm:constr type="h" for="ch" forName="line_3"/>
                <dgm:constr type="l" for="ch" forName="line_3" refType="ctrX" refFor="ch" refForName="picture_3"/>
                <dgm:constr type="ctrY" for="ch" forName="line_3" refType="ctrY" refFor="ch" refForName="picture_3"/>
                <dgm:constr type="l" for="ch" forName="textparent_3"/>
                <dgm:constr type="h" for="ch" forName="textparent_3" refType="h" refFor="ch" refForName="picture_3"/>
                <dgm:constr type="r" for="ch" forName="textparent_3" refType="l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  <dgm:constr type="w" for="ch" forName="picture_4" refType="w" refFor="ch" refForName="picture_1" fact="0.22"/>
                <dgm:constr type="h" for="ch" forName="picture_4" refType="h" refFor="ch" refForName="picture_1" fact="0.22"/>
                <dgm:constr type="r" for="ch" forName="picture_4" refType="w"/>
                <dgm:constr type="rOff" for="ch" forName="picture_4" refType="w" refFor="ch" refForName="picture_1" fact="-1.21"/>
                <dgm:constr type="ctrY" for="ch" forName="picture_4" refType="h" refFor="ch" refForName="picture_1" fact="0.647"/>
                <dgm:constr type="r" for="ch" forName="line_4" refType="ctrX" refFor="ch" refForName="picture_1"/>
                <dgm:constr type="h" for="ch" forName="line_4"/>
                <dgm:constr type="l" for="ch" forName="line_4" refType="ctrX" refFor="ch" refForName="picture_4"/>
                <dgm:constr type="ctrY" for="ch" forName="line_4" refType="ctrY" refFor="ch" refForName="picture_4"/>
                <dgm:constr type="l" for="ch" forName="textparent_4"/>
                <dgm:constr type="h" for="ch" forName="textparent_4" refType="h" refFor="ch" refForName="picture_4"/>
                <dgm:constr type="r" for="ch" forName="textparent_4" refType="l" refFor="ch" refForName="picture_4"/>
                <dgm:constr type="ctrY" for="ch" forName="textparent_4" refType="ctrY" refFor="ch" refForName="picture_4"/>
                <dgm:constr type="primFontSz" for="des" forName="text_4" refType="primFontSz" refFor="des" refForName="text_2" op="equ"/>
                <dgm:constr type="w" for="ch" forName="picture_5" refType="w" refFor="ch" refForName="picture_1" fact="0.22"/>
                <dgm:constr type="h" for="ch" forName="picture_5" refType="h" refFor="ch" refForName="picture_1" fact="0.22"/>
                <dgm:constr type="r" for="ch" forName="picture_5" refType="w"/>
                <dgm:constr type="rOff" for="ch" forName="picture_5" refType="w" refFor="ch" refForName="picture_1" fact="-1.375"/>
                <dgm:constr type="ctrY" for="ch" forName="picture_5" refType="h" refFor="ch" refForName="picture_1" fact="0.89"/>
                <dgm:constr type="r" for="ch" forName="line_5" refType="ctrX" refFor="ch" refForName="picture_1"/>
                <dgm:constr type="h" for="ch" forName="line_5"/>
                <dgm:constr type="l" for="ch" forName="line_5" refType="ctrX" refFor="ch" refForName="picture_5"/>
                <dgm:constr type="ctrY" for="ch" forName="line_5" refType="ctrY" refFor="ch" refForName="picture_5"/>
                <dgm:constr type="l" for="ch" forName="textparent_5"/>
                <dgm:constr type="h" for="ch" forName="textparent_5" refType="h" refFor="ch" refForName="picture_5"/>
                <dgm:constr type="r" for="ch" forName="textparent_5" refType="l" refFor="ch" refForName="picture_5"/>
                <dgm:constr type="ctrY" for="ch" forName="textparent_5" refType="ctrY" refFor="ch" refForName="picture_5"/>
                <dgm:constr type="primFontSz" for="des" forName="text_5" refType="primFontSz" refFor="des" refForName="text_2" op="equ"/>
              </dgm:constrLst>
            </dgm:else>
          </dgm:choose>
        </dgm:if>
        <dgm:if name="Name20" axis="ch" ptType="node" func="cnt" op="lte" val="6">
          <dgm:choose name="Name21">
            <dgm:if name="Name22" func="var" arg="dir" op="equ" val="norm">
              <dgm:constrLst>
                <dgm:constr type="h" for="ch" forName="picture_1" refType="h"/>
                <dgm:constr type="w" for="ch" forName="picture_1" refType="h" refFor="ch" refForName="picture_1" op="equ"/>
                <dgm:constr type="l" for="ch" forName="picture_1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18"/>
                <dgm:constr type="h" for="ch" forName="picture_2" refType="h" refFor="ch" refForName="picture_1" fact="0.18"/>
                <dgm:constr type="l" for="ch" forName="picture_2" refType="w" refFor="ch" refForName="picture_1" fact="1.4238"/>
                <dgm:constr type="ctrY" for="ch" forName="picture_2" refType="h" refFor="ch" refForName="picture_1" fact="0.09"/>
                <dgm:constr type="l" for="ch" forName="line_2" refType="ctrX" refFor="ch" refForName="picture_1"/>
                <dgm:constr type="h" for="ch" forName="line_2"/>
                <dgm:constr type="r" for="ch" forName="line_2" refType="ctrX" refFor="ch" refForName="picture_2"/>
                <dgm:constr type="ctrY" for="ch" forName="line_2" refType="ctrY" refFor="ch" refForName="picture_2"/>
                <dgm:constr type="r" for="ch" forName="textparent_2" refType="w"/>
                <dgm:constr type="h" for="ch" forName="textparent_2" refType="h" refFor="ch" refForName="picture_2"/>
                <dgm:constr type="l" for="ch" forName="textparent_2" refType="r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18"/>
                <dgm:constr type="h" for="ch" forName="picture_3" refType="h" refFor="ch" refForName="picture_1" fact="0.18"/>
                <dgm:constr type="l" for="ch" forName="picture_3" refType="w" refFor="ch" refForName="picture_1" fact="1.2667"/>
                <dgm:constr type="ctrY" for="ch" forName="picture_3" refType="h" refFor="ch" refForName="picture_1" fact="0.261"/>
                <dgm:constr type="l" for="ch" forName="line_3" refType="ctrX" refFor="ch" refForName="picture_1"/>
                <dgm:constr type="h" for="ch" forName="line_3"/>
                <dgm:constr type="r" for="ch" forName="line_3" refType="ctrX" refFor="ch" refForName="picture_3"/>
                <dgm:constr type="ctrY" for="ch" forName="line_3" refType="ctrY" refFor="ch" refForName="picture_3"/>
                <dgm:constr type="r" for="ch" forName="textparent_3" refType="w"/>
                <dgm:constr type="h" for="ch" forName="textparent_3" refType="h" refFor="ch" refForName="picture_3"/>
                <dgm:constr type="l" for="ch" forName="textparent_3" refType="r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  <dgm:constr type="w" for="ch" forName="picture_4" refType="w" refFor="ch" refForName="picture_1" fact="0.18"/>
                <dgm:constr type="h" for="ch" forName="picture_4" refType="h" refFor="ch" refForName="picture_1" fact="0.18"/>
                <dgm:constr type="l" for="ch" forName="picture_4" refType="w" refFor="ch" refForName="picture_1" fact="1.21"/>
                <dgm:constr type="ctrY" for="ch" forName="picture_4" refType="h" refFor="ch" refForName="picture_1" fact="0.5"/>
                <dgm:constr type="l" for="ch" forName="line_4" refType="ctrX" refFor="ch" refForName="picture_1"/>
                <dgm:constr type="h" for="ch" forName="line_4"/>
                <dgm:constr type="r" for="ch" forName="line_4" refType="ctrX" refFor="ch" refForName="picture_4"/>
                <dgm:constr type="ctrY" for="ch" forName="line_4" refType="ctrY" refFor="ch" refForName="picture_4"/>
                <dgm:constr type="r" for="ch" forName="textparent_4" refType="w"/>
                <dgm:constr type="h" for="ch" forName="textparent_4" refType="h" refFor="ch" refForName="picture_4"/>
                <dgm:constr type="l" for="ch" forName="textparent_4" refType="r" refFor="ch" refForName="picture_4"/>
                <dgm:constr type="ctrY" for="ch" forName="textparent_4" refType="ctrY" refFor="ch" refForName="picture_4"/>
                <dgm:constr type="primFontSz" for="des" forName="text_4" refType="primFontSz" refFor="des" refForName="text_2" op="equ"/>
                <dgm:constr type="w" for="ch" forName="picture_5" refType="w" refFor="ch" refForName="picture_1" fact="0.18"/>
                <dgm:constr type="h" for="ch" forName="picture_5" refType="h" refFor="ch" refForName="picture_1" fact="0.18"/>
                <dgm:constr type="l" for="ch" forName="picture_5" refType="w" refFor="ch" refForName="picture_1" fact="1.2667"/>
                <dgm:constr type="ctrY" for="ch" forName="picture_5" refType="h" refFor="ch" refForName="picture_1" fact="0.739"/>
                <dgm:constr type="l" for="ch" forName="line_5" refType="ctrX" refFor="ch" refForName="picture_1"/>
                <dgm:constr type="h" for="ch" forName="line_5"/>
                <dgm:constr type="r" for="ch" forName="line_5" refType="ctrX" refFor="ch" refForName="picture_5"/>
                <dgm:constr type="ctrY" for="ch" forName="line_5" refType="ctrY" refFor="ch" refForName="picture_5"/>
                <dgm:constr type="r" for="ch" forName="textparent_5" refType="w"/>
                <dgm:constr type="h" for="ch" forName="textparent_5" refType="h" refFor="ch" refForName="picture_5"/>
                <dgm:constr type="l" for="ch" forName="textparent_5" refType="r" refFor="ch" refForName="picture_5"/>
                <dgm:constr type="ctrY" for="ch" forName="textparent_5" refType="ctrY" refFor="ch" refForName="picture_5"/>
                <dgm:constr type="primFontSz" for="des" forName="text_5" refType="primFontSz" refFor="des" refForName="text_2" op="equ"/>
                <dgm:constr type="w" for="ch" forName="picture_6" refType="w" refFor="ch" refForName="picture_1" fact="0.18"/>
                <dgm:constr type="h" for="ch" forName="picture_6" refType="h" refFor="ch" refForName="picture_1" fact="0.18"/>
                <dgm:constr type="l" for="ch" forName="picture_6" refType="w" refFor="ch" refForName="picture_1" fact="1.4238"/>
                <dgm:constr type="ctrY" for="ch" forName="picture_6" refType="h" refFor="ch" refForName="picture_1" fact="0.91"/>
                <dgm:constr type="l" for="ch" forName="line_6" refType="ctrX" refFor="ch" refForName="picture_1"/>
                <dgm:constr type="h" for="ch" forName="line_6"/>
                <dgm:constr type="r" for="ch" forName="line_6" refType="ctrX" refFor="ch" refForName="picture_6"/>
                <dgm:constr type="ctrY" for="ch" forName="line_6" refType="ctrY" refFor="ch" refForName="picture_6"/>
                <dgm:constr type="r" for="ch" forName="textparent_6" refType="w"/>
                <dgm:constr type="h" for="ch" forName="textparent_6" refType="h" refFor="ch" refForName="picture_6"/>
                <dgm:constr type="l" for="ch" forName="textparent_6" refType="r" refFor="ch" refForName="picture_6"/>
                <dgm:constr type="ctrY" for="ch" forName="textparent_6" refType="ctrY" refFor="ch" refForName="picture_6"/>
                <dgm:constr type="primFontSz" for="des" forName="text_6" refType="primFontSz" refFor="des" refForName="text_2" op="equ"/>
              </dgm:constrLst>
            </dgm:if>
            <dgm:else name="Name23">
              <dgm:constrLst>
                <dgm:constr type="h" for="ch" forName="picture_1" refType="h"/>
                <dgm:constr type="w" for="ch" forName="picture_1" refType="h" refFor="ch" refForName="picture_1" op="equ"/>
                <dgm:constr type="r" for="ch" forName="picture_1" refType="w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18"/>
                <dgm:constr type="h" for="ch" forName="picture_2" refType="h" refFor="ch" refForName="picture_1" fact="0.18"/>
                <dgm:constr type="r" for="ch" forName="picture_2" refType="w"/>
                <dgm:constr type="rOff" for="ch" forName="picture_2" refType="w" refFor="ch" refForName="picture_1" fact="-1.4238"/>
                <dgm:constr type="ctrY" for="ch" forName="picture_2" refType="h" refFor="ch" refForName="picture_1" fact="0.09"/>
                <dgm:constr type="r" for="ch" forName="line_2" refType="ctrX" refFor="ch" refForName="picture_1"/>
                <dgm:constr type="h" for="ch" forName="line_2"/>
                <dgm:constr type="l" for="ch" forName="line_2" refType="ctrX" refFor="ch" refForName="picture_2"/>
                <dgm:constr type="ctrY" for="ch" forName="line_2" refType="ctrY" refFor="ch" refForName="picture_2"/>
                <dgm:constr type="l" for="ch" forName="textparent_2"/>
                <dgm:constr type="h" for="ch" forName="textparent_2" refType="h" refFor="ch" refForName="picture_2"/>
                <dgm:constr type="r" for="ch" forName="textparent_2" refType="l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18"/>
                <dgm:constr type="h" for="ch" forName="picture_3" refType="h" refFor="ch" refForName="picture_1" fact="0.18"/>
                <dgm:constr type="r" for="ch" forName="picture_3" refType="w"/>
                <dgm:constr type="rOff" for="ch" forName="picture_3" refType="w" refFor="ch" refForName="picture_1" fact="-1.2667"/>
                <dgm:constr type="ctrY" for="ch" forName="picture_3" refType="h" refFor="ch" refForName="picture_1" fact="0.261"/>
                <dgm:constr type="r" for="ch" forName="line_3" refType="ctrX" refFor="ch" refForName="picture_1"/>
                <dgm:constr type="h" for="ch" forName="line_3"/>
                <dgm:constr type="l" for="ch" forName="line_3" refType="ctrX" refFor="ch" refForName="picture_3"/>
                <dgm:constr type="ctrY" for="ch" forName="line_3" refType="ctrY" refFor="ch" refForName="picture_3"/>
                <dgm:constr type="l" for="ch" forName="textparent_3"/>
                <dgm:constr type="h" for="ch" forName="textparent_3" refType="h" refFor="ch" refForName="picture_3"/>
                <dgm:constr type="r" for="ch" forName="textparent_3" refType="l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  <dgm:constr type="w" for="ch" forName="picture_4" refType="w" refFor="ch" refForName="picture_1" fact="0.18"/>
                <dgm:constr type="h" for="ch" forName="picture_4" refType="h" refFor="ch" refForName="picture_1" fact="0.18"/>
                <dgm:constr type="r" for="ch" forName="picture_4" refType="w"/>
                <dgm:constr type="rOff" for="ch" forName="picture_4" refType="w" refFor="ch" refForName="picture_1" fact="-1.21"/>
                <dgm:constr type="ctrY" for="ch" forName="picture_4" refType="h" refFor="ch" refForName="picture_1" fact="0.5"/>
                <dgm:constr type="r" for="ch" forName="line_4" refType="ctrX" refFor="ch" refForName="picture_1"/>
                <dgm:constr type="h" for="ch" forName="line_4"/>
                <dgm:constr type="l" for="ch" forName="line_4" refType="ctrX" refFor="ch" refForName="picture_4"/>
                <dgm:constr type="ctrY" for="ch" forName="line_4" refType="ctrY" refFor="ch" refForName="picture_4"/>
                <dgm:constr type="l" for="ch" forName="textparent_4"/>
                <dgm:constr type="h" for="ch" forName="textparent_4" refType="h" refFor="ch" refForName="picture_4"/>
                <dgm:constr type="r" for="ch" forName="textparent_4" refType="l" refFor="ch" refForName="picture_4"/>
                <dgm:constr type="ctrY" for="ch" forName="textparent_4" refType="ctrY" refFor="ch" refForName="picture_4"/>
                <dgm:constr type="primFontSz" for="des" forName="text_4" refType="primFontSz" refFor="des" refForName="text_2" op="equ"/>
                <dgm:constr type="w" for="ch" forName="picture_5" refType="w" refFor="ch" refForName="picture_1" fact="0.18"/>
                <dgm:constr type="h" for="ch" forName="picture_5" refType="h" refFor="ch" refForName="picture_1" fact="0.18"/>
                <dgm:constr type="r" for="ch" forName="picture_5" refType="w"/>
                <dgm:constr type="rOff" for="ch" forName="picture_5" refType="w" refFor="ch" refForName="picture_1" fact="-1.2667"/>
                <dgm:constr type="ctrY" for="ch" forName="picture_5" refType="h" refFor="ch" refForName="picture_1" fact="0.739"/>
                <dgm:constr type="r" for="ch" forName="line_5" refType="ctrX" refFor="ch" refForName="picture_1"/>
                <dgm:constr type="h" for="ch" forName="line_5"/>
                <dgm:constr type="l" for="ch" forName="line_5" refType="ctrX" refFor="ch" refForName="picture_5"/>
                <dgm:constr type="ctrY" for="ch" forName="line_5" refType="ctrY" refFor="ch" refForName="picture_5"/>
                <dgm:constr type="l" for="ch" forName="textparent_5"/>
                <dgm:constr type="h" for="ch" forName="textparent_5" refType="h" refFor="ch" refForName="picture_5"/>
                <dgm:constr type="r" for="ch" forName="textparent_5" refType="l" refFor="ch" refForName="picture_5"/>
                <dgm:constr type="ctrY" for="ch" forName="textparent_5" refType="ctrY" refFor="ch" refForName="picture_5"/>
                <dgm:constr type="primFontSz" for="des" forName="text_5" refType="primFontSz" refFor="des" refForName="text_2" op="equ"/>
                <dgm:constr type="w" for="ch" forName="picture_6" refType="w" refFor="ch" refForName="picture_1" fact="0.18"/>
                <dgm:constr type="h" for="ch" forName="picture_6" refType="h" refFor="ch" refForName="picture_1" fact="0.18"/>
                <dgm:constr type="r" for="ch" forName="picture_6" refType="w"/>
                <dgm:constr type="rOff" for="ch" forName="picture_6" refType="w" refFor="ch" refForName="picture_1" fact="-1.4238"/>
                <dgm:constr type="ctrY" for="ch" forName="picture_6" refType="h" refFor="ch" refForName="picture_1" fact="0.91"/>
                <dgm:constr type="r" for="ch" forName="line_6" refType="ctrX" refFor="ch" refForName="picture_1"/>
                <dgm:constr type="h" for="ch" forName="line_6"/>
                <dgm:constr type="l" for="ch" forName="line_6" refType="ctrX" refFor="ch" refForName="picture_6"/>
                <dgm:constr type="ctrY" for="ch" forName="line_6" refType="ctrY" refFor="ch" refForName="picture_6"/>
                <dgm:constr type="l" for="ch" forName="textparent_6"/>
                <dgm:constr type="h" for="ch" forName="textparent_6" refType="h" refFor="ch" refForName="picture_6"/>
                <dgm:constr type="r" for="ch" forName="textparent_6" refType="l" refFor="ch" refForName="picture_6"/>
                <dgm:constr type="ctrY" for="ch" forName="textparent_6" refType="ctrY" refFor="ch" refForName="picture_6"/>
                <dgm:constr type="primFontSz" for="des" forName="text_6" refType="primFontSz" refFor="des" refForName="text_2" op="equ"/>
              </dgm:constrLst>
            </dgm:else>
          </dgm:choose>
        </dgm:if>
        <dgm:else name="Name24">
          <dgm:choose name="Name25">
            <dgm:if name="Name26" func="var" arg="dir" op="equ" val="norm">
              <dgm:constrLst>
                <dgm:constr type="h" for="ch" forName="picture_1" refType="h"/>
                <dgm:constr type="w" for="ch" forName="picture_1" refType="h" refFor="ch" refForName="picture_1" op="equ"/>
                <dgm:constr type="l" for="ch" forName="picture_1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15"/>
                <dgm:constr type="h" for="ch" forName="picture_2" refType="h" refFor="ch" refForName="picture_1" fact="0.15"/>
                <dgm:constr type="l" for="ch" forName="picture_2" refType="w" refFor="ch" refForName="picture_1" fact="1.4363"/>
                <dgm:constr type="ctrY" for="ch" forName="picture_2" refType="h" refFor="ch" refForName="picture_1" fact="0.075"/>
                <dgm:constr type="l" for="ch" forName="line_2" refType="ctrX" refFor="ch" refForName="picture_1"/>
                <dgm:constr type="h" for="ch" forName="line_2"/>
                <dgm:constr type="r" for="ch" forName="line_2" refType="ctrX" refFor="ch" refForName="picture_2"/>
                <dgm:constr type="ctrY" for="ch" forName="line_2" refType="ctrY" refFor="ch" refForName="picture_2"/>
                <dgm:constr type="r" for="ch" forName="textparent_2" refType="w"/>
                <dgm:constr type="h" for="ch" forName="textparent_2" refType="h" refFor="ch" refForName="picture_2"/>
                <dgm:constr type="l" for="ch" forName="textparent_2" refType="r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15"/>
                <dgm:constr type="h" for="ch" forName="picture_3" refType="h" refFor="ch" refForName="picture_1" fact="0.15"/>
                <dgm:constr type="l" for="ch" forName="picture_3" refType="w" refFor="ch" refForName="picture_1" fact="1.2898"/>
                <dgm:constr type="ctrY" for="ch" forName="picture_3" refType="h" refFor="ch" refForName="picture_1" fact="0.227"/>
                <dgm:constr type="l" for="ch" forName="line_3" refType="ctrX" refFor="ch" refForName="picture_1"/>
                <dgm:constr type="h" for="ch" forName="line_3"/>
                <dgm:constr type="r" for="ch" forName="line_3" refType="ctrX" refFor="ch" refForName="picture_3"/>
                <dgm:constr type="ctrY" for="ch" forName="line_3" refType="ctrY" refFor="ch" refForName="picture_3"/>
                <dgm:constr type="r" for="ch" forName="textparent_3" refType="w"/>
                <dgm:constr type="h" for="ch" forName="textparent_3" refType="h" refFor="ch" refForName="picture_3"/>
                <dgm:constr type="l" for="ch" forName="textparent_3" refType="r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  <dgm:constr type="w" for="ch" forName="picture_4" refType="w" refFor="ch" refForName="picture_1" fact="0.15"/>
                <dgm:constr type="h" for="ch" forName="picture_4" refType="h" refFor="ch" refForName="picture_1" fact="0.15"/>
                <dgm:constr type="l" for="ch" forName="picture_4" refType="w" refFor="ch" refForName="picture_1" fact="1.21"/>
                <dgm:constr type="ctrY" for="ch" forName="picture_4" refType="h" refFor="ch" refForName="picture_1" fact="0.405"/>
                <dgm:constr type="l" for="ch" forName="line_4" refType="ctrX" refFor="ch" refForName="picture_1"/>
                <dgm:constr type="h" for="ch" forName="line_4"/>
                <dgm:constr type="r" for="ch" forName="line_4" refType="ctrX" refFor="ch" refForName="picture_4"/>
                <dgm:constr type="ctrY" for="ch" forName="line_4" refType="ctrY" refFor="ch" refForName="picture_4"/>
                <dgm:constr type="r" for="ch" forName="textparent_4" refType="w"/>
                <dgm:constr type="h" for="ch" forName="textparent_4" refType="h" refFor="ch" refForName="picture_4"/>
                <dgm:constr type="l" for="ch" forName="textparent_4" refType="r" refFor="ch" refForName="picture_4"/>
                <dgm:constr type="ctrY" for="ch" forName="textparent_4" refType="ctrY" refFor="ch" refForName="picture_4"/>
                <dgm:constr type="primFontSz" for="des" forName="text_4" refType="primFontSz" refFor="des" refForName="text_2" op="equ"/>
                <dgm:constr type="w" for="ch" forName="picture_5" refType="w" refFor="ch" refForName="picture_1" fact="0.15"/>
                <dgm:constr type="h" for="ch" forName="picture_5" refType="h" refFor="ch" refForName="picture_1" fact="0.15"/>
                <dgm:constr type="l" for="ch" forName="picture_5" refType="w" refFor="ch" refForName="picture_1" fact="1.21"/>
                <dgm:constr type="ctrY" for="ch" forName="picture_5" refType="h" refFor="ch" refForName="picture_1" fact="0.595"/>
                <dgm:constr type="l" for="ch" forName="line_5" refType="ctrX" refFor="ch" refForName="picture_1"/>
                <dgm:constr type="h" for="ch" forName="line_5"/>
                <dgm:constr type="r" for="ch" forName="line_5" refType="ctrX" refFor="ch" refForName="picture_5"/>
                <dgm:constr type="ctrY" for="ch" forName="line_5" refType="ctrY" refFor="ch" refForName="picture_5"/>
                <dgm:constr type="r" for="ch" forName="textparent_5" refType="w"/>
                <dgm:constr type="h" for="ch" forName="textparent_5" refType="h" refFor="ch" refForName="picture_5"/>
                <dgm:constr type="l" for="ch" forName="textparent_5" refType="r" refFor="ch" refForName="picture_5"/>
                <dgm:constr type="ctrY" for="ch" forName="textparent_5" refType="ctrY" refFor="ch" refForName="picture_5"/>
                <dgm:constr type="primFontSz" for="des" forName="text_5" refType="primFontSz" refFor="des" refForName="text_2" op="equ"/>
                <dgm:constr type="w" for="ch" forName="picture_6" refType="w" refFor="ch" refForName="picture_1" fact="0.15"/>
                <dgm:constr type="h" for="ch" forName="picture_6" refType="h" refFor="ch" refForName="picture_1" fact="0.15"/>
                <dgm:constr type="l" for="ch" forName="picture_6" refType="w" refFor="ch" refForName="picture_1" fact="1.2898"/>
                <dgm:constr type="ctrY" for="ch" forName="picture_6" refType="h" refFor="ch" refForName="picture_1" fact="0.773"/>
                <dgm:constr type="l" for="ch" forName="line_6" refType="ctrX" refFor="ch" refForName="picture_1"/>
                <dgm:constr type="h" for="ch" forName="line_6"/>
                <dgm:constr type="r" for="ch" forName="line_6" refType="ctrX" refFor="ch" refForName="picture_6"/>
                <dgm:constr type="ctrY" for="ch" forName="line_6" refType="ctrY" refFor="ch" refForName="picture_6"/>
                <dgm:constr type="r" for="ch" forName="textparent_6" refType="w"/>
                <dgm:constr type="h" for="ch" forName="textparent_6" refType="h" refFor="ch" refForName="picture_6"/>
                <dgm:constr type="l" for="ch" forName="textparent_6" refType="r" refFor="ch" refForName="picture_6"/>
                <dgm:constr type="ctrY" for="ch" forName="textparent_6" refType="ctrY" refFor="ch" refForName="picture_6"/>
                <dgm:constr type="primFontSz" for="des" forName="text_6" refType="primFontSz" refFor="des" refForName="text_2" op="equ"/>
                <dgm:constr type="w" for="ch" forName="picture_7" refType="w" refFor="ch" refForName="picture_1" fact="0.15"/>
                <dgm:constr type="h" for="ch" forName="picture_7" refType="h" refFor="ch" refForName="picture_1" fact="0.15"/>
                <dgm:constr type="l" for="ch" forName="picture_7" refType="w" refFor="ch" refForName="picture_1" fact="1.4363"/>
                <dgm:constr type="ctrY" for="ch" forName="picture_7" refType="h" refFor="ch" refForName="picture_1" fact="0.925"/>
                <dgm:constr type="l" for="ch" forName="line_7" refType="ctrX" refFor="ch" refForName="picture_1"/>
                <dgm:constr type="h" for="ch" forName="line_7"/>
                <dgm:constr type="r" for="ch" forName="line_7" refType="ctrX" refFor="ch" refForName="picture_7"/>
                <dgm:constr type="ctrY" for="ch" forName="line_7" refType="ctrY" refFor="ch" refForName="picture_7"/>
                <dgm:constr type="r" for="ch" forName="textparent_7" refType="w"/>
                <dgm:constr type="h" for="ch" forName="textparent_7" refType="h" refFor="ch" refForName="picture_7"/>
                <dgm:constr type="l" for="ch" forName="textparent_7" refType="r" refFor="ch" refForName="picture_7"/>
                <dgm:constr type="ctrY" for="ch" forName="textparent_7" refType="ctrY" refFor="ch" refForName="picture_7"/>
                <dgm:constr type="primFontSz" for="des" forName="text_7" refType="primFontSz" refFor="des" refForName="text_2" op="equ"/>
              </dgm:constrLst>
            </dgm:if>
            <dgm:else name="Name27">
              <dgm:constrLst>
                <dgm:constr type="h" for="ch" forName="picture_1" refType="h"/>
                <dgm:constr type="w" for="ch" forName="picture_1" refType="h" refFor="ch" refForName="picture_1" op="equ"/>
                <dgm:constr type="r" for="ch" forName="picture_1" refType="w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15"/>
                <dgm:constr type="h" for="ch" forName="picture_2" refType="h" refFor="ch" refForName="picture_1" fact="0.15"/>
                <dgm:constr type="r" for="ch" forName="picture_2" refType="w"/>
                <dgm:constr type="rOff" for="ch" forName="picture_2" refType="w" refFor="ch" refForName="picture_1" fact="-1.4363"/>
                <dgm:constr type="ctrY" for="ch" forName="picture_2" refType="h" refFor="ch" refForName="picture_1" fact="0.075"/>
                <dgm:constr type="r" for="ch" forName="line_2" refType="ctrX" refFor="ch" refForName="picture_1"/>
                <dgm:constr type="h" for="ch" forName="line_2"/>
                <dgm:constr type="l" for="ch" forName="line_2" refType="ctrX" refFor="ch" refForName="picture_2"/>
                <dgm:constr type="ctrY" for="ch" forName="line_2" refType="ctrY" refFor="ch" refForName="picture_2"/>
                <dgm:constr type="l" for="ch" forName="textparent_2"/>
                <dgm:constr type="h" for="ch" forName="textparent_2" refType="h" refFor="ch" refForName="picture_2"/>
                <dgm:constr type="r" for="ch" forName="textparent_2" refType="l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15"/>
                <dgm:constr type="h" for="ch" forName="picture_3" refType="h" refFor="ch" refForName="picture_1" fact="0.15"/>
                <dgm:constr type="r" for="ch" forName="picture_3" refType="w"/>
                <dgm:constr type="rOff" for="ch" forName="picture_3" refType="w" refFor="ch" refForName="picture_1" fact="-1.2898"/>
                <dgm:constr type="ctrY" for="ch" forName="picture_3" refType="h" refFor="ch" refForName="picture_1" fact="0.227"/>
                <dgm:constr type="r" for="ch" forName="line_3" refType="ctrX" refFor="ch" refForName="picture_1"/>
                <dgm:constr type="h" for="ch" forName="line_3"/>
                <dgm:constr type="l" for="ch" forName="line_3" refType="ctrX" refFor="ch" refForName="picture_3"/>
                <dgm:constr type="ctrY" for="ch" forName="line_3" refType="ctrY" refFor="ch" refForName="picture_3"/>
                <dgm:constr type="l" for="ch" forName="textparent_3"/>
                <dgm:constr type="h" for="ch" forName="textparent_3" refType="h" refFor="ch" refForName="picture_3"/>
                <dgm:constr type="r" for="ch" forName="textparent_3" refType="l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  <dgm:constr type="w" for="ch" forName="picture_4" refType="w" refFor="ch" refForName="picture_1" fact="0.15"/>
                <dgm:constr type="h" for="ch" forName="picture_4" refType="h" refFor="ch" refForName="picture_1" fact="0.15"/>
                <dgm:constr type="r" for="ch" forName="picture_4" refType="w"/>
                <dgm:constr type="rOff" for="ch" forName="picture_4" refType="w" refFor="ch" refForName="picture_1" fact="-1.21"/>
                <dgm:constr type="ctrY" for="ch" forName="picture_4" refType="h" refFor="ch" refForName="picture_1" fact="0.405"/>
                <dgm:constr type="r" for="ch" forName="line_4" refType="ctrX" refFor="ch" refForName="picture_1"/>
                <dgm:constr type="h" for="ch" forName="line_4"/>
                <dgm:constr type="l" for="ch" forName="line_4" refType="ctrX" refFor="ch" refForName="picture_4"/>
                <dgm:constr type="ctrY" for="ch" forName="line_4" refType="ctrY" refFor="ch" refForName="picture_4"/>
                <dgm:constr type="l" for="ch" forName="textparent_4"/>
                <dgm:constr type="h" for="ch" forName="textparent_4" refType="h" refFor="ch" refForName="picture_4"/>
                <dgm:constr type="r" for="ch" forName="textparent_4" refType="l" refFor="ch" refForName="picture_4"/>
                <dgm:constr type="ctrY" for="ch" forName="textparent_4" refType="ctrY" refFor="ch" refForName="picture_4"/>
                <dgm:constr type="primFontSz" for="des" forName="text_4" refType="primFontSz" refFor="des" refForName="text_2" op="equ"/>
                <dgm:constr type="w" for="ch" forName="picture_5" refType="w" refFor="ch" refForName="picture_1" fact="0.15"/>
                <dgm:constr type="h" for="ch" forName="picture_5" refType="h" refFor="ch" refForName="picture_1" fact="0.15"/>
                <dgm:constr type="r" for="ch" forName="picture_5" refType="w"/>
                <dgm:constr type="rOff" for="ch" forName="picture_5" refType="w" refFor="ch" refForName="picture_1" fact="-1.21"/>
                <dgm:constr type="ctrY" for="ch" forName="picture_5" refType="h" refFor="ch" refForName="picture_1" fact="0.595"/>
                <dgm:constr type="r" for="ch" forName="line_5" refType="ctrX" refFor="ch" refForName="picture_1"/>
                <dgm:constr type="h" for="ch" forName="line_5"/>
                <dgm:constr type="l" for="ch" forName="line_5" refType="ctrX" refFor="ch" refForName="picture_5"/>
                <dgm:constr type="ctrY" for="ch" forName="line_5" refType="ctrY" refFor="ch" refForName="picture_5"/>
                <dgm:constr type="l" for="ch" forName="textparent_5"/>
                <dgm:constr type="h" for="ch" forName="textparent_5" refType="h" refFor="ch" refForName="picture_5"/>
                <dgm:constr type="r" for="ch" forName="textparent_5" refType="l" refFor="ch" refForName="picture_5"/>
                <dgm:constr type="ctrY" for="ch" forName="textparent_5" refType="ctrY" refFor="ch" refForName="picture_5"/>
                <dgm:constr type="primFontSz" for="des" forName="text_5" refType="primFontSz" refFor="des" refForName="text_2" op="equ"/>
                <dgm:constr type="w" for="ch" forName="picture_6" refType="w" refFor="ch" refForName="picture_1" fact="0.15"/>
                <dgm:constr type="h" for="ch" forName="picture_6" refType="h" refFor="ch" refForName="picture_1" fact="0.15"/>
                <dgm:constr type="r" for="ch" forName="picture_6" refType="w"/>
                <dgm:constr type="rOff" for="ch" forName="picture_6" refType="w" refFor="ch" refForName="picture_1" fact="-1.2898"/>
                <dgm:constr type="ctrY" for="ch" forName="picture_6" refType="h" refFor="ch" refForName="picture_1" fact="0.773"/>
                <dgm:constr type="r" for="ch" forName="line_6" refType="ctrX" refFor="ch" refForName="picture_1"/>
                <dgm:constr type="h" for="ch" forName="line_6"/>
                <dgm:constr type="l" for="ch" forName="line_6" refType="ctrX" refFor="ch" refForName="picture_6"/>
                <dgm:constr type="ctrY" for="ch" forName="line_6" refType="ctrY" refFor="ch" refForName="picture_6"/>
                <dgm:constr type="l" for="ch" forName="textparent_6"/>
                <dgm:constr type="h" for="ch" forName="textparent_6" refType="h" refFor="ch" refForName="picture_6"/>
                <dgm:constr type="r" for="ch" forName="textparent_6" refType="l" refFor="ch" refForName="picture_6"/>
                <dgm:constr type="ctrY" for="ch" forName="textparent_6" refType="ctrY" refFor="ch" refForName="picture_6"/>
                <dgm:constr type="primFontSz" for="des" forName="text_6" refType="primFontSz" refFor="des" refForName="text_2" op="equ"/>
                <dgm:constr type="w" for="ch" forName="picture_7" refType="w" refFor="ch" refForName="picture_1" fact="0.15"/>
                <dgm:constr type="h" for="ch" forName="picture_7" refType="h" refFor="ch" refForName="picture_1" fact="0.15"/>
                <dgm:constr type="r" for="ch" forName="picture_7" refType="w"/>
                <dgm:constr type="rOff" for="ch" forName="picture_7" refType="w" refFor="ch" refForName="picture_1" fact="-1.4363"/>
                <dgm:constr type="ctrY" for="ch" forName="picture_7" refType="h" refFor="ch" refForName="picture_1" fact="0.925"/>
                <dgm:constr type="r" for="ch" forName="line_7" refType="ctrX" refFor="ch" refForName="picture_1"/>
                <dgm:constr type="h" for="ch" forName="line_7"/>
                <dgm:constr type="l" for="ch" forName="line_7" refType="ctrX" refFor="ch" refForName="picture_7"/>
                <dgm:constr type="ctrY" for="ch" forName="line_7" refType="ctrY" refFor="ch" refForName="picture_7"/>
                <dgm:constr type="l" for="ch" forName="textparent_7"/>
                <dgm:constr type="h" for="ch" forName="textparent_7" refType="h" refFor="ch" refForName="picture_7"/>
                <dgm:constr type="r" for="ch" forName="textparent_7" refType="l" refFor="ch" refForName="picture_7"/>
                <dgm:constr type="ctrY" for="ch" forName="textparent_7" refType="ctrY" refFor="ch" refForName="picture_7"/>
                <dgm:constr type="primFontSz" for="des" forName="text_7" refType="primFontSz" refFor="des" refForName="text_2" op="equ"/>
              </dgm:constrLst>
            </dgm:else>
          </dgm:choose>
        </dgm:else>
      </dgm:choose>
      <dgm:forEach name="wrapper" axis="self" ptType="parTrans">
        <dgm:forEach name="wrapper2" axis="self" ptType="sibTrans" st="2">
          <dgm:forEach name="pictureRepeat" axis="self">
            <dgm:layoutNode name="pictureRepeatNode" styleLbl="alignImgPlace1">
              <dgm:alg type="sp"/>
              <dgm:shape xmlns:r="http://schemas.openxmlformats.org/officeDocument/2006/relationships" type="ellipse" r:blip="" blipPhldr="1">
                <dgm:adjLst/>
              </dgm:shape>
              <dgm:presOf axis="self"/>
            </dgm:layoutNode>
          </dgm:forEach>
        </dgm:forEach>
      </dgm:forEach>
      <dgm:forEach name="Name28" axis="ch" ptType="sibTrans" hideLastTrans="0" cnt="1">
        <dgm:layoutNode name="picture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9" ref="pictureRepeat"/>
        </dgm:layoutNode>
      </dgm:forEach>
      <dgm:forEach name="Name30" axis="ch" ptType="node" cnt="1">
        <dgm:layoutNode name="text_1" styleLbl="node1">
          <dgm:varLst>
            <dgm:bulletEnabled val="1"/>
          </dgm:varLst>
          <dgm:alg type="tx">
            <dgm:param type="txAnchorVert" val="b"/>
            <dgm:param type="txAnchorVertCh" val="b"/>
            <dgm:param type="parTxRTLAlign" val="r"/>
            <dgm:param type="shpTxRTLAlignCh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primFontSz" val="65"/>
            <dgm:constr type="lMarg"/>
            <dgm:constr type="rMarg"/>
            <dgm:constr type="tMarg"/>
            <dgm:constr type="bMarg"/>
          </dgm:constrLst>
          <dgm:ruleLst>
            <dgm:rule type="primFontSz" val="5" fact="NaN" max="NaN"/>
          </dgm:ruleLst>
        </dgm:layoutNode>
      </dgm:forEach>
      <dgm:forEach name="Name31" axis="ch" ptType="sibTrans" hideLastTrans="0" st="2" cnt="1">
        <dgm:layoutNode name="picture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2" ref="pictureRepeat"/>
        </dgm:layoutNode>
      </dgm:forEach>
      <dgm:forEach name="Name33" axis="ch" ptType="node" st="2" cnt="1">
        <dgm:layoutNode name="line_2" styleLbl="parChTrans1D1">
          <dgm:alg type="sp"/>
          <dgm:shape xmlns:r="http://schemas.openxmlformats.org/officeDocument/2006/relationships" type="line" r:blip="" zOrderOff="-100">
            <dgm:adjLst/>
          </dgm:shape>
          <dgm:presOf/>
        </dgm:layoutNode>
        <dgm:layoutNode name="textparent_2">
          <dgm:choose name="Name34">
            <dgm:if name="Name35" func="var" arg="dir" op="equ" val="norm">
              <dgm:alg type="lin">
                <dgm:param type="horzAlign" val="l"/>
              </dgm:alg>
            </dgm:if>
            <dgm:else name="Name36">
              <dgm:alg type="lin">
                <dgm:param type="horzAlign" val="r"/>
              </dgm:alg>
            </dgm:else>
          </dgm:choose>
          <dgm:shape xmlns:r="http://schemas.openxmlformats.org/officeDocument/2006/relationships" type="rect" r:blip="" hideGeom="1">
            <dgm:adjLst/>
          </dgm:shape>
          <dgm:constrLst>
            <dgm:constr type="userW" for="ch" forName="text_2" refType="w"/>
            <dgm:constr type="h" for="ch" forName="text_2" refType="h"/>
          </dgm:constrLst>
          <dgm:presOf/>
          <dgm:layoutNode name="text_2" styleLbl="revTx">
            <dgm:varLst>
              <dgm:bulletEnabled val="1"/>
            </dgm:varLst>
            <dgm:choose name="Name37">
              <dgm:if name="Name38" func="var" arg="dir" op="equ" val="norm">
                <dgm:alg type="tx">
                  <dgm:param type="parTxLTRAlign" val="l"/>
                  <dgm:param type="shpTxLTRAlignCh" val="l"/>
                  <dgm:param type="parTxRTLAlign" val="r"/>
                  <dgm:param type="shpTxRTLAlignCh" val="r"/>
                </dgm:alg>
              </dgm:if>
              <dgm:else name="Name39">
                <dgm:alg type="tx"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userW"/>
              <dgm:constr type="w" refType="userW" fact="0.1"/>
              <dgm:constr type="lMarg" refType="primFontSz" fact="0.3"/>
              <dgm:constr type="rMarg" refType="primFontSz" fact="0.3"/>
              <dgm:constr type="tMarg"/>
              <dgm:constr type="bMarg"/>
            </dgm:constrLst>
            <dgm:ruleLst>
              <dgm:rule type="w" val="NaN" fact="1" max="NaN"/>
              <dgm:rule type="primFontSz" val="5" fact="NaN" max="NaN"/>
            </dgm:ruleLst>
          </dgm:layoutNode>
        </dgm:layoutNode>
      </dgm:forEach>
      <dgm:forEach name="Name40" axis="ch" ptType="sibTrans" hideLastTrans="0" st="3" cnt="1">
        <dgm:layoutNode name="picture_3">
          <dgm:alg type="sp"/>
          <dgm:shape xmlns:r="http://schemas.openxmlformats.org/officeDocument/2006/relationships" r:blip="">
            <dgm:adjLst/>
          </dgm:shape>
          <dgm:presOf/>
          <dgm:constrLst/>
          <dgm:forEach name="Name41" ref="pictureRepeat"/>
        </dgm:layoutNode>
      </dgm:forEach>
      <dgm:forEach name="Name42" axis="ch" ptType="node" st="3" cnt="1">
        <dgm:layoutNode name="line_3" styleLbl="parChTrans1D1">
          <dgm:alg type="sp"/>
          <dgm:shape xmlns:r="http://schemas.openxmlformats.org/officeDocument/2006/relationships" type="line" r:blip="" zOrderOff="-100">
            <dgm:adjLst/>
          </dgm:shape>
          <dgm:presOf/>
        </dgm:layoutNode>
        <dgm:layoutNode name="textparent_3">
          <dgm:choose name="Name43">
            <dgm:if name="Name44" func="var" arg="dir" op="equ" val="norm">
              <dgm:alg type="lin">
                <dgm:param type="horzAlign" val="l"/>
              </dgm:alg>
            </dgm:if>
            <dgm:else name="Name45">
              <dgm:alg type="lin">
                <dgm:param type="horzAlign" val="r"/>
              </dgm:alg>
            </dgm:else>
          </dgm:choose>
          <dgm:shape xmlns:r="http://schemas.openxmlformats.org/officeDocument/2006/relationships" type="rect" r:blip="" hideGeom="1">
            <dgm:adjLst/>
          </dgm:shape>
          <dgm:constrLst>
            <dgm:constr type="userW" for="ch" forName="text_3" refType="w"/>
            <dgm:constr type="h" for="ch" forName="text_3" refType="h"/>
          </dgm:constrLst>
          <dgm:presOf/>
          <dgm:layoutNode name="text_3" styleLbl="revTx">
            <dgm:varLst>
              <dgm:bulletEnabled val="1"/>
            </dgm:varLst>
            <dgm:choose name="Name46">
              <dgm:if name="Name47" func="var" arg="dir" op="equ" val="norm">
                <dgm:alg type="tx">
                  <dgm:param type="parTxLTRAlign" val="l"/>
                  <dgm:param type="shpTxLTRAlignCh" val="l"/>
                  <dgm:param type="parTxRTLAlign" val="r"/>
                  <dgm:param type="shpTxRTLAlignCh" val="r"/>
                </dgm:alg>
              </dgm:if>
              <dgm:else name="Name48">
                <dgm:alg type="tx"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userW"/>
              <dgm:constr type="w" refType="userW" fact="0.1"/>
              <dgm:constr type="lMarg" refType="primFontSz" fact="0.3"/>
              <dgm:constr type="rMarg" refType="primFontSz" fact="0.3"/>
              <dgm:constr type="tMarg"/>
              <dgm:constr type="bMarg"/>
            </dgm:constrLst>
            <dgm:ruleLst>
              <dgm:rule type="w" val="NaN" fact="1" max="NaN"/>
              <dgm:rule type="primFontSz" val="5" fact="NaN" max="NaN"/>
            </dgm:ruleLst>
          </dgm:layoutNode>
        </dgm:layoutNode>
      </dgm:forEach>
      <dgm:forEach name="Name49" axis="ch" ptType="sibTrans" hideLastTrans="0" st="4" cnt="1">
        <dgm:layoutNode name="picture_4">
          <dgm:alg type="sp"/>
          <dgm:shape xmlns:r="http://schemas.openxmlformats.org/officeDocument/2006/relationships" r:blip="">
            <dgm:adjLst/>
          </dgm:shape>
          <dgm:presOf/>
          <dgm:constrLst/>
          <dgm:forEach name="Name50" ref="pictureRepeat"/>
        </dgm:layoutNode>
      </dgm:forEach>
      <dgm:forEach name="Name51" axis="ch" ptType="node" st="4" cnt="1">
        <dgm:layoutNode name="line_4" styleLbl="parChTrans1D1">
          <dgm:alg type="sp"/>
          <dgm:shape xmlns:r="http://schemas.openxmlformats.org/officeDocument/2006/relationships" type="line" r:blip="" zOrderOff="-100">
            <dgm:adjLst/>
          </dgm:shape>
          <dgm:presOf/>
        </dgm:layoutNode>
        <dgm:layoutNode name="textparent_4">
          <dgm:choose name="Name52">
            <dgm:if name="Name53" func="var" arg="dir" op="equ" val="norm">
              <dgm:alg type="lin">
                <dgm:param type="horzAlign" val="l"/>
              </dgm:alg>
            </dgm:if>
            <dgm:else name="Name54">
              <dgm:alg type="lin">
                <dgm:param type="horzAlign" val="r"/>
              </dgm:alg>
            </dgm:else>
          </dgm:choose>
          <dgm:shape xmlns:r="http://schemas.openxmlformats.org/officeDocument/2006/relationships" type="rect" r:blip="" hideGeom="1">
            <dgm:adjLst/>
          </dgm:shape>
          <dgm:constrLst>
            <dgm:constr type="userW" for="ch" forName="text_4" refType="w"/>
            <dgm:constr type="h" for="ch" forName="text_4" refType="h"/>
          </dgm:constrLst>
          <dgm:presOf/>
          <dgm:layoutNode name="text_4" styleLbl="revTx">
            <dgm:varLst>
              <dgm:bulletEnabled val="1"/>
            </dgm:varLst>
            <dgm:choose name="Name55">
              <dgm:if name="Name56" func="var" arg="dir" op="equ" val="norm">
                <dgm:alg type="tx">
                  <dgm:param type="parTxLTRAlign" val="l"/>
                  <dgm:param type="shpTxLTRAlignCh" val="l"/>
                  <dgm:param type="parTxRTLAlign" val="r"/>
                  <dgm:param type="shpTxRTLAlignCh" val="r"/>
                </dgm:alg>
              </dgm:if>
              <dgm:else name="Name57">
                <dgm:alg type="tx"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userW"/>
              <dgm:constr type="w" refType="userW" fact="0.1"/>
              <dgm:constr type="lMarg" refType="primFontSz" fact="0.3"/>
              <dgm:constr type="rMarg" refType="primFontSz" fact="0.3"/>
              <dgm:constr type="tMarg"/>
              <dgm:constr type="bMarg"/>
            </dgm:constrLst>
            <dgm:ruleLst>
              <dgm:rule type="w" val="NaN" fact="1" max="NaN"/>
              <dgm:rule type="primFontSz" val="5" fact="NaN" max="NaN"/>
            </dgm:ruleLst>
          </dgm:layoutNode>
        </dgm:layoutNode>
      </dgm:forEach>
      <dgm:forEach name="Name58" axis="ch" ptType="sibTrans" hideLastTrans="0" st="5" cnt="1">
        <dgm:layoutNode name="picture_5">
          <dgm:alg type="sp"/>
          <dgm:shape xmlns:r="http://schemas.openxmlformats.org/officeDocument/2006/relationships" r:blip="">
            <dgm:adjLst/>
          </dgm:shape>
          <dgm:presOf/>
          <dgm:constrLst/>
          <dgm:forEach name="Name59" ref="pictureRepeat"/>
        </dgm:layoutNode>
      </dgm:forEach>
      <dgm:forEach name="Name60" axis="ch" ptType="node" st="5" cnt="1">
        <dgm:layoutNode name="line_5" styleLbl="parChTrans1D1">
          <dgm:alg type="sp"/>
          <dgm:shape xmlns:r="http://schemas.openxmlformats.org/officeDocument/2006/relationships" type="line" r:blip="" zOrderOff="-100">
            <dgm:adjLst/>
          </dgm:shape>
          <dgm:presOf/>
        </dgm:layoutNode>
        <dgm:layoutNode name="textparent_5">
          <dgm:choose name="Name61">
            <dgm:if name="Name62" func="var" arg="dir" op="equ" val="norm">
              <dgm:alg type="lin">
                <dgm:param type="horzAlign" val="l"/>
              </dgm:alg>
            </dgm:if>
            <dgm:else name="Name63">
              <dgm:alg type="lin">
                <dgm:param type="horzAlign" val="r"/>
              </dgm:alg>
            </dgm:else>
          </dgm:choose>
          <dgm:shape xmlns:r="http://schemas.openxmlformats.org/officeDocument/2006/relationships" type="rect" r:blip="" hideGeom="1">
            <dgm:adjLst/>
          </dgm:shape>
          <dgm:constrLst>
            <dgm:constr type="userW" for="ch" forName="text_5" refType="w"/>
            <dgm:constr type="h" for="ch" forName="text_5" refType="h"/>
          </dgm:constrLst>
          <dgm:presOf/>
          <dgm:layoutNode name="text_5" styleLbl="revTx">
            <dgm:varLst>
              <dgm:bulletEnabled val="1"/>
            </dgm:varLst>
            <dgm:choose name="Name64">
              <dgm:if name="Name65" func="var" arg="dir" op="equ" val="norm">
                <dgm:alg type="tx">
                  <dgm:param type="parTxLTRAlign" val="l"/>
                  <dgm:param type="shpTxLTRAlignCh" val="l"/>
                  <dgm:param type="parTxRTLAlign" val="r"/>
                  <dgm:param type="shpTxRTLAlignCh" val="r"/>
                </dgm:alg>
              </dgm:if>
              <dgm:else name="Name66">
                <dgm:alg type="tx"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userW"/>
              <dgm:constr type="w" refType="userW" fact="0.1"/>
              <dgm:constr type="lMarg" refType="primFontSz" fact="0.3"/>
              <dgm:constr type="rMarg" refType="primFontSz" fact="0.3"/>
              <dgm:constr type="tMarg"/>
              <dgm:constr type="bMarg"/>
            </dgm:constrLst>
            <dgm:ruleLst>
              <dgm:rule type="w" val="NaN" fact="1" max="NaN"/>
              <dgm:rule type="primFontSz" val="5" fact="NaN" max="NaN"/>
            </dgm:ruleLst>
          </dgm:layoutNode>
        </dgm:layoutNode>
      </dgm:forEach>
      <dgm:forEach name="Name67" axis="ch" ptType="sibTrans" hideLastTrans="0" st="6" cnt="1">
        <dgm:layoutNode name="picture_6">
          <dgm:alg type="sp"/>
          <dgm:shape xmlns:r="http://schemas.openxmlformats.org/officeDocument/2006/relationships" r:blip="">
            <dgm:adjLst/>
          </dgm:shape>
          <dgm:presOf/>
          <dgm:constrLst/>
          <dgm:forEach name="Name68" ref="pictureRepeat"/>
        </dgm:layoutNode>
      </dgm:forEach>
      <dgm:forEach name="Name69" axis="ch" ptType="node" st="6" cnt="1">
        <dgm:layoutNode name="line_6" styleLbl="parChTrans1D1">
          <dgm:alg type="sp"/>
          <dgm:shape xmlns:r="http://schemas.openxmlformats.org/officeDocument/2006/relationships" type="line" r:blip="" zOrderOff="-100">
            <dgm:adjLst/>
          </dgm:shape>
          <dgm:presOf/>
        </dgm:layoutNode>
        <dgm:layoutNode name="textparent_6">
          <dgm:choose name="Name70">
            <dgm:if name="Name71" func="var" arg="dir" op="equ" val="norm">
              <dgm:alg type="lin">
                <dgm:param type="horzAlign" val="l"/>
              </dgm:alg>
            </dgm:if>
            <dgm:else name="Name72">
              <dgm:alg type="lin">
                <dgm:param type="horzAlign" val="r"/>
              </dgm:alg>
            </dgm:else>
          </dgm:choose>
          <dgm:shape xmlns:r="http://schemas.openxmlformats.org/officeDocument/2006/relationships" type="rect" r:blip="" hideGeom="1">
            <dgm:adjLst/>
          </dgm:shape>
          <dgm:constrLst>
            <dgm:constr type="userW" for="ch" forName="text_6" refType="w"/>
            <dgm:constr type="h" for="ch" forName="text_6" refType="h"/>
          </dgm:constrLst>
          <dgm:presOf/>
          <dgm:layoutNode name="text_6" styleLbl="revTx">
            <dgm:varLst>
              <dgm:bulletEnabled val="1"/>
            </dgm:varLst>
            <dgm:choose name="Name73">
              <dgm:if name="Name74" func="var" arg="dir" op="equ" val="norm">
                <dgm:alg type="tx">
                  <dgm:param type="parTxLTRAlign" val="l"/>
                  <dgm:param type="shpTxLTRAlignCh" val="l"/>
                  <dgm:param type="parTxRTLAlign" val="r"/>
                  <dgm:param type="shpTxRTLAlignCh" val="r"/>
                </dgm:alg>
              </dgm:if>
              <dgm:else name="Name75">
                <dgm:alg type="tx"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userW"/>
              <dgm:constr type="w" refType="userW" fact="0.1"/>
              <dgm:constr type="lMarg" refType="primFontSz" fact="0.3"/>
              <dgm:constr type="rMarg" refType="primFontSz" fact="0.3"/>
              <dgm:constr type="tMarg"/>
              <dgm:constr type="bMarg"/>
            </dgm:constrLst>
            <dgm:ruleLst>
              <dgm:rule type="w" val="NaN" fact="1" max="NaN"/>
              <dgm:rule type="primFontSz" val="5" fact="NaN" max="NaN"/>
            </dgm:ruleLst>
          </dgm:layoutNode>
        </dgm:layoutNode>
      </dgm:forEach>
      <dgm:forEach name="Name76" axis="ch" ptType="sibTrans" hideLastTrans="0" st="7" cnt="1">
        <dgm:layoutNode name="picture_7">
          <dgm:alg type="sp"/>
          <dgm:shape xmlns:r="http://schemas.openxmlformats.org/officeDocument/2006/relationships" r:blip="">
            <dgm:adjLst/>
          </dgm:shape>
          <dgm:presOf/>
          <dgm:constrLst/>
          <dgm:forEach name="Name77" ref="pictureRepeat"/>
        </dgm:layoutNode>
      </dgm:forEach>
      <dgm:forEach name="Name78" axis="ch" ptType="node" st="7" cnt="1">
        <dgm:layoutNode name="line_7" styleLbl="parChTrans1D1">
          <dgm:alg type="sp"/>
          <dgm:shape xmlns:r="http://schemas.openxmlformats.org/officeDocument/2006/relationships" type="line" r:blip="" zOrderOff="-100">
            <dgm:adjLst/>
          </dgm:shape>
          <dgm:presOf/>
        </dgm:layoutNode>
        <dgm:layoutNode name="textparent_7">
          <dgm:choose name="Name79">
            <dgm:if name="Name80" func="var" arg="dir" op="equ" val="norm">
              <dgm:alg type="lin">
                <dgm:param type="horzAlign" val="l"/>
              </dgm:alg>
            </dgm:if>
            <dgm:else name="Name81">
              <dgm:alg type="lin">
                <dgm:param type="horzAlign" val="r"/>
              </dgm:alg>
            </dgm:else>
          </dgm:choose>
          <dgm:shape xmlns:r="http://schemas.openxmlformats.org/officeDocument/2006/relationships" type="rect" r:blip="" hideGeom="1">
            <dgm:adjLst/>
          </dgm:shape>
          <dgm:constrLst>
            <dgm:constr type="userW" for="ch" forName="text_7" refType="w"/>
            <dgm:constr type="h" for="ch" forName="text_7" refType="h"/>
          </dgm:constrLst>
          <dgm:presOf/>
          <dgm:layoutNode name="text_7" styleLbl="revTx">
            <dgm:varLst>
              <dgm:bulletEnabled val="1"/>
            </dgm:varLst>
            <dgm:choose name="Name82">
              <dgm:if name="Name83" func="var" arg="dir" op="equ" val="norm">
                <dgm:alg type="tx">
                  <dgm:param type="parTxLTRAlign" val="l"/>
                  <dgm:param type="shpTxLTRAlignCh" val="l"/>
                  <dgm:param type="parTxRTLAlign" val="r"/>
                  <dgm:param type="shpTxRTLAlignCh" val="r"/>
                </dgm:alg>
              </dgm:if>
              <dgm:else name="Name84">
                <dgm:alg type="tx"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userW"/>
              <dgm:constr type="w" refType="userW" fact="0.1"/>
              <dgm:constr type="lMarg" refType="primFontSz" fact="0.3"/>
              <dgm:constr type="rMarg" refType="primFontSz" fact="0.3"/>
              <dgm:constr type="tMarg"/>
              <dgm:constr type="bMarg"/>
            </dgm:constrLst>
            <dgm:ruleLst>
              <dgm:rule type="w" val="NaN" fact="1" max="NaN"/>
              <dgm:rule type="primFontSz" val="5" fact="NaN" max="NaN"/>
            </dgm:ruleLst>
          </dgm:layoutNode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3504" y="770467"/>
            <a:ext cx="10782300" cy="3352800"/>
          </a:xfrm>
        </p:spPr>
        <p:txBody>
          <a:bodyPr anchor="b">
            <a:noAutofit/>
          </a:bodyPr>
          <a:lstStyle>
            <a:lvl1pPr algn="l">
              <a:lnSpc>
                <a:spcPct val="80000"/>
              </a:lnSpc>
              <a:defRPr sz="8800" spc="-120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67512" y="4206876"/>
            <a:ext cx="9228201" cy="1645920"/>
          </a:xfrm>
        </p:spPr>
        <p:txBody>
          <a:bodyPr>
            <a:normAutofit/>
          </a:bodyPr>
          <a:lstStyle>
            <a:lvl1pPr marL="0" indent="0" algn="l">
              <a:buNone/>
              <a:defRPr sz="3200">
                <a:solidFill>
                  <a:schemeClr val="bg1"/>
                </a:solidFill>
                <a:latin typeface="+mj-lt"/>
              </a:defRPr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fld id="{5F188F90-EEC5-4FB6-AE32-AE897538291A}" type="datetimeFigureOut">
              <a:rPr lang="en-GB" smtClean="0"/>
              <a:t>01/11/2020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5000"/>
                  </a:srgbClr>
                </a:solidFill>
              </a:defRPr>
            </a:lvl1pPr>
          </a:lstStyle>
          <a:p>
            <a:fld id="{739DEA24-8EA8-43A8-A614-FDAC1789A7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78713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188F90-EEC5-4FB6-AE32-AE897538291A}" type="datetimeFigureOut">
              <a:rPr lang="en-GB" smtClean="0"/>
              <a:t>01/11/2020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9DEA24-8EA8-43A8-A614-FDAC1789A7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37061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3504" y="767419"/>
            <a:ext cx="10780776" cy="3355848"/>
          </a:xfrm>
        </p:spPr>
        <p:txBody>
          <a:bodyPr anchor="b">
            <a:normAutofit/>
          </a:bodyPr>
          <a:lstStyle>
            <a:lvl1pPr>
              <a:lnSpc>
                <a:spcPct val="80000"/>
              </a:lnSpc>
              <a:defRPr sz="8800" b="0" baseline="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7512" y="4204209"/>
            <a:ext cx="9226296" cy="1645920"/>
          </a:xfrm>
        </p:spPr>
        <p:txBody>
          <a:bodyPr anchor="t">
            <a:normAutofit/>
          </a:bodyPr>
          <a:lstStyle>
            <a:lvl1pPr marL="0" indent="0">
              <a:buNone/>
              <a:defRPr sz="320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188F90-EEC5-4FB6-AE32-AE897538291A}" type="datetimeFigureOut">
              <a:rPr lang="en-GB" smtClean="0"/>
              <a:t>01/11/2020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9DEA24-8EA8-43A8-A614-FDAC1789A7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2292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6656" y="1998134"/>
            <a:ext cx="4663440" cy="376732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11330" y="1998134"/>
            <a:ext cx="4663440" cy="376732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188F90-EEC5-4FB6-AE32-AE897538291A}" type="datetimeFigureOut">
              <a:rPr lang="en-GB" smtClean="0"/>
              <a:t>01/11/2020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9DEA24-8EA8-43A8-A614-FDAC1789A7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77358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040467"/>
            <a:ext cx="4663440" cy="723400"/>
          </a:xfrm>
        </p:spPr>
        <p:txBody>
          <a:bodyPr anchor="ctr">
            <a:normAutofit/>
          </a:bodyPr>
          <a:lstStyle>
            <a:lvl1pPr marL="0" indent="0">
              <a:buNone/>
              <a:defRPr sz="2200" b="0" cap="all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6656" y="2753084"/>
            <a:ext cx="4663440" cy="32004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07608" y="2038435"/>
            <a:ext cx="4663440" cy="722376"/>
          </a:xfrm>
        </p:spPr>
        <p:txBody>
          <a:bodyPr anchor="ctr">
            <a:normAutofit/>
          </a:bodyPr>
          <a:lstStyle>
            <a:lvl1pPr marL="0" indent="0">
              <a:buNone/>
              <a:defRPr sz="2200" b="0" cap="all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007608" y="2750990"/>
            <a:ext cx="4663440" cy="32004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188F90-EEC5-4FB6-AE32-AE897538291A}" type="datetimeFigureOut">
              <a:rPr lang="en-GB" smtClean="0"/>
              <a:t>01/11/2020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9DEA24-8EA8-43A8-A614-FDAC1789A7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57668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188F90-EEC5-4FB6-AE32-AE897538291A}" type="datetimeFigureOut">
              <a:rPr lang="en-GB" smtClean="0"/>
              <a:t>01/11/2020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9DEA24-8EA8-43A8-A614-FDAC1789A7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55633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188F90-EEC5-4FB6-AE32-AE897538291A}" type="datetimeFigureOut">
              <a:rPr lang="en-GB" smtClean="0"/>
              <a:t>01/11/2020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9DEA24-8EA8-43A8-A614-FDAC1789A7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39461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620000" y="0"/>
            <a:ext cx="457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8261404" y="542282"/>
            <a:ext cx="3383280" cy="1920240"/>
          </a:xfrm>
        </p:spPr>
        <p:txBody>
          <a:bodyPr anchor="b">
            <a:noAutofit/>
          </a:bodyPr>
          <a:lstStyle>
            <a:lvl1pPr>
              <a:lnSpc>
                <a:spcPct val="85000"/>
              </a:lnSpc>
              <a:defRPr sz="400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762000"/>
            <a:ext cx="60960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275982" y="2511813"/>
            <a:ext cx="3398520" cy="3126987"/>
          </a:xfrm>
        </p:spPr>
        <p:txBody>
          <a:bodyPr>
            <a:normAutofit/>
          </a:bodyPr>
          <a:lstStyle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>
                <a:solidFill>
                  <a:srgbClr val="262626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4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188F90-EEC5-4FB6-AE32-AE897538291A}" type="datetimeFigureOut">
              <a:rPr lang="en-GB" smtClean="0"/>
              <a:t>01/11/2020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0000"/>
                  </a:srgbClr>
                </a:solidFill>
              </a:defRPr>
            </a:lvl1pPr>
          </a:lstStyle>
          <a:p>
            <a:fld id="{739DEA24-8EA8-43A8-A614-FDAC1789A7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49801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9224" y="5418667"/>
            <a:ext cx="10780776" cy="613283"/>
          </a:xfrm>
        </p:spPr>
        <p:txBody>
          <a:bodyPr anchor="b">
            <a:normAutofit/>
          </a:bodyPr>
          <a:lstStyle>
            <a:lvl1pPr>
              <a:defRPr sz="32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12192000" cy="5330952"/>
          </a:xfrm>
          <a:solidFill>
            <a:schemeClr val="accent1">
              <a:lumMod val="40000"/>
              <a:lumOff val="60000"/>
            </a:schemeClr>
          </a:solidFill>
        </p:spPr>
        <p:txBody>
          <a:bodyPr anchor="t"/>
          <a:lstStyle>
            <a:lvl1pPr marL="0" indent="0" algn="ctr">
              <a:spcBef>
                <a:spcPts val="800"/>
              </a:spcBef>
              <a:buNone/>
              <a:defRPr sz="3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6656" y="5909735"/>
            <a:ext cx="9229344" cy="533400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buNone/>
              <a:defRPr sz="1400">
                <a:solidFill>
                  <a:srgbClr val="262626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fld id="{5F188F90-EEC5-4FB6-AE32-AE897538291A}" type="datetimeFigureOut">
              <a:rPr lang="en-GB" smtClean="0"/>
              <a:t>01/11/2020</a:t>
            </a:fld>
            <a:endParaRPr lang="en-GB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5000"/>
                  </a:srgbClr>
                </a:solidFill>
              </a:defRPr>
            </a:lvl1pPr>
          </a:lstStyle>
          <a:p>
            <a:fld id="{739DEA24-8EA8-43A8-A614-FDAC1789A7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853208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188F90-EEC5-4FB6-AE32-AE897538291A}" type="datetimeFigureOut">
              <a:rPr lang="en-GB" smtClean="0"/>
              <a:t>01/11/2020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9DEA24-8EA8-43A8-A614-FDAC1789A7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75043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43950" y="695325"/>
            <a:ext cx="2628900" cy="48006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1525" y="714375"/>
            <a:ext cx="7734300" cy="54006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188F90-EEC5-4FB6-AE32-AE897538291A}" type="datetimeFigureOut">
              <a:rPr lang="en-GB" smtClean="0"/>
              <a:t>01/11/2020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9DEA24-8EA8-43A8-A614-FDAC1789A7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97677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57224" y="499533"/>
            <a:ext cx="10772775" cy="16581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011680"/>
            <a:ext cx="10753725" cy="376618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85800" y="6412447"/>
            <a:ext cx="41148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5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fld id="{5F188F90-EEC5-4FB6-AE32-AE897538291A}" type="datetimeFigureOut">
              <a:rPr lang="en-GB" smtClean="0"/>
              <a:t>01/11/2020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554697"/>
            <a:ext cx="50292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50" cap="all" baseline="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926" y="5876412"/>
            <a:ext cx="2926080" cy="1397039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300" b="0">
                <a:ln>
                  <a:noFill/>
                </a:ln>
                <a:solidFill>
                  <a:schemeClr val="accent1">
                    <a:alpha val="25000"/>
                  </a:schemeClr>
                </a:solidFill>
                <a:latin typeface="+mj-lt"/>
              </a:defRPr>
            </a:lvl1pPr>
          </a:lstStyle>
          <a:p>
            <a:fld id="{739DEA24-8EA8-43A8-A614-FDAC1789A7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32433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5400" kern="1200" spc="-120" baseline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85000"/>
        </a:lnSpc>
        <a:spcBef>
          <a:spcPts val="1300"/>
        </a:spcBef>
        <a:buFont typeface="Arial" pitchFamily="34" charset="0"/>
        <a:buChar char=" 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347472" indent="-3429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548640" indent="-54864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2000" i="1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822960" indent="-82296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097280" indent="-109728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2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4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16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18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6.jp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s://journals.aom.org/doi/full/10.5465/amr.1982.4285427" TargetMode="External"/><Relationship Id="rId3" Type="http://schemas.openxmlformats.org/officeDocument/2006/relationships/hyperlink" Target="https://www.businessballs.com/improving-workplace-performance/vrooms-expectancy-theory/" TargetMode="External"/><Relationship Id="rId7" Type="http://schemas.openxmlformats.org/officeDocument/2006/relationships/hyperlink" Target="https://www.glassdoor.co.uk/Reviews/Tesco-Reviews-E10250.htm" TargetMode="External"/><Relationship Id="rId12" Type="http://schemas.openxmlformats.org/officeDocument/2006/relationships/hyperlink" Target="https://www.tesco-careers.com/explore-our-world/benefits/" TargetMode="External"/><Relationship Id="rId2" Type="http://schemas.openxmlformats.org/officeDocument/2006/relationships/hyperlink" Target="https://www.aldi.co.uk/about-aldi/corporate-responsibility/people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glassdoor.co.uk/Reviews/ALDI-Reviews-E7337.htm" TargetMode="External"/><Relationship Id="rId11" Type="http://schemas.openxmlformats.org/officeDocument/2006/relationships/hyperlink" Target="https://smallbusiness.chron.com/herzberg-taylors-theories-motivation-704.html" TargetMode="External"/><Relationship Id="rId5" Type="http://schemas.openxmlformats.org/officeDocument/2006/relationships/hyperlink" Target="https://businessjargons.com/motivation.html" TargetMode="External"/><Relationship Id="rId10" Type="http://schemas.openxmlformats.org/officeDocument/2006/relationships/hyperlink" Target="file:///C:\Users\betti\Documents\Uni%20work\7%201" TargetMode="External"/><Relationship Id="rId4" Type="http://schemas.openxmlformats.org/officeDocument/2006/relationships/hyperlink" Target="https://businesscasestudies.co.uk/motivational-theory-in-practice-at-tesco/" TargetMode="External"/><Relationship Id="rId9" Type="http://schemas.openxmlformats.org/officeDocument/2006/relationships/hyperlink" Target="https://journals.aom.org/journal/amr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Text&#10;&#10;Description automatically generated">
            <a:extLst>
              <a:ext uri="{FF2B5EF4-FFF2-40B4-BE49-F238E27FC236}">
                <a16:creationId xmlns:a16="http://schemas.microsoft.com/office/drawing/2014/main" id="{6A6C436C-6966-41B6-9AA3-621D6469EF9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730"/>
          <a:stretch/>
        </p:blipFill>
        <p:spPr>
          <a:xfrm>
            <a:off x="0" y="0"/>
            <a:ext cx="12191980" cy="685799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EF9B5F9-923C-46C5-8CD8-8D4756C23723}"/>
              </a:ext>
            </a:extLst>
          </p:cNvPr>
          <p:cNvSpPr txBox="1"/>
          <p:nvPr/>
        </p:nvSpPr>
        <p:spPr>
          <a:xfrm>
            <a:off x="8380730" y="5201285"/>
            <a:ext cx="360680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800" b="1" dirty="0">
                <a:solidFill>
                  <a:srgbClr val="FF0000"/>
                </a:solidFill>
                <a:latin typeface="Bodoni MT" panose="02070603080606020203" pitchFamily="18" charset="0"/>
              </a:rPr>
              <a:t>Bettina Silsby</a:t>
            </a:r>
          </a:p>
          <a:p>
            <a:pPr algn="l"/>
            <a:r>
              <a:rPr lang="en-GB" sz="1800" b="1" dirty="0">
                <a:solidFill>
                  <a:srgbClr val="FF0000"/>
                </a:solidFill>
                <a:latin typeface="Bodoni MT" panose="02070603080606020203" pitchFamily="18" charset="0"/>
              </a:rPr>
              <a:t>1905229</a:t>
            </a:r>
          </a:p>
          <a:p>
            <a:pPr algn="l"/>
            <a:r>
              <a:rPr lang="en-GB" sz="1800" b="1" dirty="0">
                <a:solidFill>
                  <a:srgbClr val="FF0000"/>
                </a:solidFill>
                <a:latin typeface="Bodoni MT" panose="02070603080606020203" pitchFamily="18" charset="0"/>
              </a:rPr>
              <a:t>University of Wales Trinity Saint David</a:t>
            </a:r>
          </a:p>
          <a:p>
            <a:pPr algn="l"/>
            <a:r>
              <a:rPr lang="en-GB" sz="1800" b="1" dirty="0">
                <a:solidFill>
                  <a:srgbClr val="FF0000"/>
                </a:solidFill>
                <a:latin typeface="Bodoni MT" panose="02070603080606020203" pitchFamily="18" charset="0"/>
              </a:rPr>
              <a:t>02/11/2020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783183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90809B-7FFE-40A3-AC31-3E39412328F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285213" y="178592"/>
            <a:ext cx="5906787" cy="816566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/>
            <a:r>
              <a:rPr lang="en-US" sz="4000" u="sng" dirty="0">
                <a:solidFill>
                  <a:srgbClr val="002060"/>
                </a:solidFill>
              </a:rPr>
              <a:t>Why motivation is important in workplace?</a:t>
            </a:r>
          </a:p>
        </p:txBody>
      </p:sp>
      <p:sp>
        <p:nvSpPr>
          <p:cNvPr id="9" name="Subtitle 8">
            <a:extLst>
              <a:ext uri="{FF2B5EF4-FFF2-40B4-BE49-F238E27FC236}">
                <a16:creationId xmlns:a16="http://schemas.microsoft.com/office/drawing/2014/main" id="{31FB4C75-6937-4B43-A754-7C263A32F33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7" name="Picture 6" descr="Text&#10;&#10;Description automatically generated">
            <a:extLst>
              <a:ext uri="{FF2B5EF4-FFF2-40B4-BE49-F238E27FC236}">
                <a16:creationId xmlns:a16="http://schemas.microsoft.com/office/drawing/2014/main" id="{B77C43B3-79AD-4EA6-A22D-1AF26039665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904" r="9505" b="2"/>
          <a:stretch/>
        </p:blipFill>
        <p:spPr>
          <a:xfrm>
            <a:off x="287377" y="1292524"/>
            <a:ext cx="6954541" cy="432183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47A047A-4CCE-429F-899A-3E22CF21EBD8}"/>
              </a:ext>
            </a:extLst>
          </p:cNvPr>
          <p:cNvSpPr txBox="1"/>
          <p:nvPr/>
        </p:nvSpPr>
        <p:spPr>
          <a:xfrm>
            <a:off x="7343106" y="1238756"/>
            <a:ext cx="4181382" cy="483615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defTabSz="914400">
              <a:lnSpc>
                <a:spcPct val="85000"/>
              </a:lnSpc>
              <a:spcAft>
                <a:spcPts val="600"/>
              </a:spcAft>
              <a:buFont typeface="Arial" pitchFamily="34" charset="0"/>
              <a:buChar char=" "/>
            </a:pPr>
            <a:r>
              <a:rPr lang="en-US" sz="2000" b="1" i="0" u="sng" dirty="0">
                <a:solidFill>
                  <a:srgbClr val="002060"/>
                </a:solidFill>
                <a:effectLst/>
                <a:latin typeface="Abadi" panose="020B0604020104020204" pitchFamily="34" charset="0"/>
              </a:rPr>
              <a:t>Motivated workforces will:</a:t>
            </a:r>
          </a:p>
          <a:p>
            <a:pPr marL="342900" indent="-342900" defTabSz="914400">
              <a:lnSpc>
                <a:spcPct val="12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002060"/>
                </a:solidFill>
                <a:effectLst/>
                <a:latin typeface="Abadi" panose="020B0604020104020204" pitchFamily="34" charset="0"/>
              </a:rPr>
              <a:t>Work harder</a:t>
            </a:r>
            <a:endParaRPr lang="en-US" dirty="0">
              <a:solidFill>
                <a:srgbClr val="002060"/>
              </a:solidFill>
              <a:latin typeface="Abadi" panose="020B0604020104020204" pitchFamily="34" charset="0"/>
            </a:endParaRPr>
          </a:p>
          <a:p>
            <a:pPr marL="342900" indent="-342900" defTabSz="914400">
              <a:lnSpc>
                <a:spcPct val="12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002060"/>
                </a:solidFill>
                <a:effectLst/>
                <a:latin typeface="Abadi" panose="020B0604020104020204" pitchFamily="34" charset="0"/>
              </a:rPr>
              <a:t> Achieve greater output in less time, thus reducing labor </a:t>
            </a:r>
            <a:r>
              <a:rPr lang="en-US" b="0" i="0" strike="sngStrike" dirty="0">
                <a:solidFill>
                  <a:srgbClr val="002060"/>
                </a:solidFill>
                <a:effectLst/>
                <a:latin typeface="Abadi" panose="020B0604020104020204" pitchFamily="34" charset="0"/>
              </a:rPr>
              <a:t>costs</a:t>
            </a:r>
          </a:p>
          <a:p>
            <a:pPr marL="285750" indent="-285750" defTabSz="914400">
              <a:lnSpc>
                <a:spcPct val="12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002060"/>
                </a:solidFill>
                <a:effectLst/>
                <a:latin typeface="Abadi" panose="020B0604020104020204" pitchFamily="34" charset="0"/>
              </a:rPr>
              <a:t>Require less supervision</a:t>
            </a:r>
          </a:p>
          <a:p>
            <a:pPr marL="285750" indent="-285750" defTabSz="914400">
              <a:lnSpc>
                <a:spcPct val="12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002060"/>
                </a:solidFill>
                <a:effectLst/>
                <a:latin typeface="Abadi" panose="020B0604020104020204" pitchFamily="34" charset="0"/>
              </a:rPr>
              <a:t>Demonstrate pride in their work, making a greater impact on customers</a:t>
            </a:r>
          </a:p>
          <a:p>
            <a:pPr marL="285750" indent="-285750" defTabSz="914400">
              <a:lnSpc>
                <a:spcPct val="12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002060"/>
                </a:solidFill>
                <a:effectLst/>
                <a:latin typeface="Abadi" panose="020B0604020104020204" pitchFamily="34" charset="0"/>
              </a:rPr>
              <a:t> Have greater concentration, thus less likely to make mistakes, cause accidents or be involved in conflict</a:t>
            </a:r>
          </a:p>
          <a:p>
            <a:pPr marL="285750" indent="-285750" defTabSz="914400">
              <a:lnSpc>
                <a:spcPct val="12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002060"/>
                </a:solidFill>
                <a:effectLst/>
                <a:latin typeface="Abadi" panose="020B0604020104020204" pitchFamily="34" charset="0"/>
              </a:rPr>
              <a:t> Show greater loyalty to the company</a:t>
            </a:r>
          </a:p>
          <a:p>
            <a:pPr marL="285750" indent="-285750" defTabSz="914400">
              <a:lnSpc>
                <a:spcPct val="12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002060"/>
                </a:solidFill>
                <a:effectLst/>
                <a:latin typeface="Abadi" panose="020B0604020104020204" pitchFamily="34" charset="0"/>
              </a:rPr>
              <a:t>Have less absenteeism</a:t>
            </a:r>
            <a:endParaRPr lang="en-US" dirty="0">
              <a:solidFill>
                <a:srgbClr val="002060"/>
              </a:solidFill>
              <a:latin typeface="Abadi" panose="020B0604020104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42AD234-45EF-451C-AFA0-8E82EE8E06F3}"/>
              </a:ext>
            </a:extLst>
          </p:cNvPr>
          <p:cNvSpPr txBox="1"/>
          <p:nvPr/>
        </p:nvSpPr>
        <p:spPr>
          <a:xfrm>
            <a:off x="465137" y="5614357"/>
            <a:ext cx="647714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“</a:t>
            </a:r>
            <a:r>
              <a:rPr lang="en-US" dirty="0">
                <a:latin typeface="Bodoni MT" panose="02070603080606020203" pitchFamily="18" charset="0"/>
              </a:rPr>
              <a:t>Motivation has been defined as 'a decision-making process through which the individual chooses desired outcomes </a:t>
            </a:r>
          </a:p>
          <a:p>
            <a:r>
              <a:rPr lang="en-US" dirty="0">
                <a:latin typeface="Bodoni MT" panose="02070603080606020203" pitchFamily="18" charset="0"/>
              </a:rPr>
              <a:t>and sets in motion the behaviors appropriate to acquiring them” (Huczynski and Buchanan,1991). </a:t>
            </a:r>
            <a:endParaRPr lang="en-GB" dirty="0">
              <a:latin typeface="Bodoni MT" panose="02070603080606020203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DB2BE3A-1FDE-4A02-A2F7-0DC95C30EDA2}"/>
              </a:ext>
            </a:extLst>
          </p:cNvPr>
          <p:cNvSpPr txBox="1"/>
          <p:nvPr/>
        </p:nvSpPr>
        <p:spPr>
          <a:xfrm>
            <a:off x="465137" y="231702"/>
            <a:ext cx="527152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0" i="0" u="none" strike="noStrike" dirty="0">
                <a:solidFill>
                  <a:srgbClr val="000000"/>
                </a:solidFill>
                <a:effectLst/>
                <a:latin typeface="Rubik"/>
              </a:rPr>
              <a:t>“Motivation is a driving force which affects the choice of alternatives in the behavior of a person.”</a:t>
            </a:r>
          </a:p>
          <a:p>
            <a:r>
              <a:rPr lang="en-US" dirty="0">
                <a:solidFill>
                  <a:srgbClr val="000000"/>
                </a:solidFill>
                <a:latin typeface="Rubik"/>
              </a:rPr>
              <a:t>						</a:t>
            </a:r>
            <a:r>
              <a:rPr lang="en-US" b="0" i="0" u="none" strike="noStrike" dirty="0">
                <a:solidFill>
                  <a:srgbClr val="000000"/>
                </a:solidFill>
                <a:effectLst/>
                <a:latin typeface="Rubik"/>
              </a:rPr>
              <a:t> (Business Jargons, 2020)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132634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CD8B894-B100-4B72-AA48-DF863593716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9744" y="1968036"/>
            <a:ext cx="5061856" cy="846386"/>
          </a:xfrm>
        </p:spPr>
        <p:txBody>
          <a:bodyPr>
            <a:normAutofit/>
          </a:bodyPr>
          <a:lstStyle/>
          <a:p>
            <a:r>
              <a:rPr lang="en-GB" sz="5400" b="1" u="sng" dirty="0">
                <a:solidFill>
                  <a:srgbClr val="FFFF00"/>
                </a:solidFill>
                <a:latin typeface="Bodoni MT" panose="02070603080606020203" pitchFamily="18" charset="0"/>
              </a:rPr>
              <a:t>2 type of theorist 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FCA118C4-32A6-466D-8453-BA738103A0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52536" y="0"/>
            <a:ext cx="6739464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7" name="Picture 16" descr="A picture containing text&#10;&#10;Description automatically generated">
            <a:extLst>
              <a:ext uri="{FF2B5EF4-FFF2-40B4-BE49-F238E27FC236}">
                <a16:creationId xmlns:a16="http://schemas.microsoft.com/office/drawing/2014/main" id="{2FA3D9C9-462E-4705-BE7E-5F93962F65A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037" r="16335" b="1"/>
          <a:stretch/>
        </p:blipFill>
        <p:spPr>
          <a:xfrm>
            <a:off x="5452535" y="-29863"/>
            <a:ext cx="6739465" cy="690352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0CCFF1A-2186-4062-BEB2-072B46E9C895}"/>
              </a:ext>
            </a:extLst>
          </p:cNvPr>
          <p:cNvSpPr txBox="1"/>
          <p:nvPr/>
        </p:nvSpPr>
        <p:spPr>
          <a:xfrm>
            <a:off x="249426" y="3722362"/>
            <a:ext cx="1760221" cy="24160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GB" sz="2800" u="sng" dirty="0">
                <a:solidFill>
                  <a:schemeClr val="bg1"/>
                </a:solidFill>
                <a:latin typeface="Berlin Sans FB Demi" panose="020E0802020502020306" pitchFamily="34" charset="0"/>
              </a:rPr>
              <a:t>Contest</a:t>
            </a:r>
            <a:endParaRPr lang="en-GB" sz="2800" b="1" dirty="0">
              <a:solidFill>
                <a:schemeClr val="bg1"/>
              </a:solidFill>
              <a:latin typeface="Bodoni MT" panose="02070603080606020203" pitchFamily="18" charset="0"/>
            </a:endParaRP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rgbClr val="7030A0"/>
                </a:solidFill>
                <a:latin typeface="Bodoni MT" panose="02070603080606020203" pitchFamily="18" charset="0"/>
              </a:rPr>
              <a:t>Taylor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rgbClr val="7030A0"/>
                </a:solidFill>
                <a:latin typeface="Bodoni MT" panose="02070603080606020203" pitchFamily="18" charset="0"/>
              </a:rPr>
              <a:t>Mayo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rgbClr val="7030A0"/>
                </a:solidFill>
                <a:latin typeface="Bodoni MT" panose="02070603080606020203" pitchFamily="18" charset="0"/>
              </a:rPr>
              <a:t>Maslow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rgbClr val="7030A0"/>
                </a:solidFill>
                <a:latin typeface="Bodoni MT" panose="02070603080606020203" pitchFamily="18" charset="0"/>
              </a:rPr>
              <a:t>Herzberg</a:t>
            </a:r>
          </a:p>
          <a:p>
            <a:pPr>
              <a:spcAft>
                <a:spcPts val="600"/>
              </a:spcAft>
            </a:pPr>
            <a:endParaRPr lang="en-GB" b="1" dirty="0">
              <a:solidFill>
                <a:srgbClr val="7030A0"/>
              </a:solidFill>
              <a:latin typeface="Bodoni MT" panose="02070603080606020203" pitchFamily="18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4B70977-6BA6-4960-A64B-D96BE6938B15}"/>
              </a:ext>
            </a:extLst>
          </p:cNvPr>
          <p:cNvSpPr txBox="1"/>
          <p:nvPr/>
        </p:nvSpPr>
        <p:spPr>
          <a:xfrm>
            <a:off x="3251771" y="3756159"/>
            <a:ext cx="1760220" cy="18004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GB" sz="2800" u="sng" dirty="0">
                <a:solidFill>
                  <a:schemeClr val="bg1"/>
                </a:solidFill>
                <a:latin typeface="Berlin Sans FB Demi" panose="020E0802020502020306" pitchFamily="34" charset="0"/>
              </a:rPr>
              <a:t>Process</a:t>
            </a:r>
            <a:r>
              <a:rPr lang="en-GB" sz="2400" u="sng" dirty="0">
                <a:solidFill>
                  <a:schemeClr val="bg1"/>
                </a:solidFill>
                <a:latin typeface="Berlin Sans FB Demi" panose="020E0802020502020306" pitchFamily="34" charset="0"/>
              </a:rPr>
              <a:t> </a:t>
            </a:r>
          </a:p>
          <a:p>
            <a:pPr>
              <a:spcAft>
                <a:spcPts val="600"/>
              </a:spcAft>
            </a:pPr>
            <a:endParaRPr lang="en-GB" sz="2400" b="1" dirty="0">
              <a:solidFill>
                <a:srgbClr val="7030A0"/>
              </a:solidFill>
              <a:latin typeface="Bodoni MT" panose="02070603080606020203" pitchFamily="18" charset="0"/>
            </a:endParaRPr>
          </a:p>
          <a:p>
            <a:pPr marL="342900" indent="-3429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rgbClr val="7030A0"/>
                </a:solidFill>
                <a:latin typeface="Bodoni MT" panose="02070603080606020203" pitchFamily="18" charset="0"/>
              </a:rPr>
              <a:t>Vroom</a:t>
            </a:r>
          </a:p>
          <a:p>
            <a:pPr>
              <a:spcAft>
                <a:spcPts val="600"/>
              </a:spcAft>
            </a:pPr>
            <a:endParaRPr lang="en-GB" sz="2000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870B45B-E973-4E2A-A1E8-892C1A88BE25}"/>
              </a:ext>
            </a:extLst>
          </p:cNvPr>
          <p:cNvSpPr txBox="1"/>
          <p:nvPr/>
        </p:nvSpPr>
        <p:spPr>
          <a:xfrm>
            <a:off x="-19979" y="-43258"/>
            <a:ext cx="5452534" cy="20159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4400" b="1" i="1" dirty="0">
                <a:solidFill>
                  <a:srgbClr val="7030A0"/>
                </a:solidFill>
                <a:latin typeface="French Script MT" panose="03020402040607040605" pitchFamily="66" charset="0"/>
              </a:rPr>
              <a:t>“Job Satisfaction is the outcome of motivation procedure.”</a:t>
            </a:r>
          </a:p>
          <a:p>
            <a:pPr algn="r">
              <a:spcAft>
                <a:spcPts val="600"/>
              </a:spcAft>
            </a:pPr>
            <a:r>
              <a:rPr lang="en-GB" sz="3200" b="1" dirty="0">
                <a:solidFill>
                  <a:srgbClr val="7030A0"/>
                </a:solidFill>
                <a:latin typeface="French Script MT" panose="03020402040607040605" pitchFamily="66" charset="0"/>
              </a:rPr>
              <a:t>(Locke, 2007)</a:t>
            </a:r>
          </a:p>
        </p:txBody>
      </p:sp>
      <p:sp>
        <p:nvSpPr>
          <p:cNvPr id="19" name="Arrow: Down 18">
            <a:extLst>
              <a:ext uri="{FF2B5EF4-FFF2-40B4-BE49-F238E27FC236}">
                <a16:creationId xmlns:a16="http://schemas.microsoft.com/office/drawing/2014/main" id="{7D347B23-E162-43C6-8690-15F5C050A51E}"/>
              </a:ext>
            </a:extLst>
          </p:cNvPr>
          <p:cNvSpPr/>
          <p:nvPr/>
        </p:nvSpPr>
        <p:spPr>
          <a:xfrm>
            <a:off x="1110343" y="2814423"/>
            <a:ext cx="511628" cy="1035452"/>
          </a:xfrm>
          <a:prstGeom prst="downArrow">
            <a:avLst>
              <a:gd name="adj1" fmla="val 45745"/>
              <a:gd name="adj2" fmla="val 50000"/>
            </a:avLst>
          </a:prstGeom>
          <a:solidFill>
            <a:srgbClr val="FFCC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Arrow: Down 19">
            <a:extLst>
              <a:ext uri="{FF2B5EF4-FFF2-40B4-BE49-F238E27FC236}">
                <a16:creationId xmlns:a16="http://schemas.microsoft.com/office/drawing/2014/main" id="{F9B2D650-80FD-4094-8FED-CEE13FBA9095}"/>
              </a:ext>
            </a:extLst>
          </p:cNvPr>
          <p:cNvSpPr/>
          <p:nvPr/>
        </p:nvSpPr>
        <p:spPr>
          <a:xfrm>
            <a:off x="3876067" y="2814422"/>
            <a:ext cx="511628" cy="1035452"/>
          </a:xfrm>
          <a:prstGeom prst="downArrow">
            <a:avLst>
              <a:gd name="adj1" fmla="val 45745"/>
              <a:gd name="adj2" fmla="val 50000"/>
            </a:avLst>
          </a:prstGeom>
          <a:solidFill>
            <a:srgbClr val="FFCC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0159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8D2185-F7BD-4616-9F7E-D1A5AC6698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42097"/>
            <a:ext cx="2865136" cy="88369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80000"/>
              </a:lnSpc>
            </a:pPr>
            <a:r>
              <a:rPr lang="en-US" u="sng" dirty="0">
                <a:solidFill>
                  <a:srgbClr val="002060"/>
                </a:solidFill>
                <a:latin typeface="Bodoni MT" panose="02070603080606020203" pitchFamily="18" charset="0"/>
                <a:cs typeface="Angsana New" panose="02020603050405020304" pitchFamily="18" charset="-34"/>
              </a:rPr>
              <a:t>Taylor</a:t>
            </a:r>
            <a:endParaRPr lang="en-US" u="sng" dirty="0">
              <a:solidFill>
                <a:srgbClr val="FF0000"/>
              </a:solidFill>
              <a:latin typeface="Bodoni MT" panose="02070603080606020203" pitchFamily="18" charset="0"/>
              <a:cs typeface="Angsana New" panose="02020603050405020304" pitchFamily="18" charset="-34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C827260-C23C-45FC-9970-93849465173A}"/>
              </a:ext>
            </a:extLst>
          </p:cNvPr>
          <p:cNvSpPr txBox="1"/>
          <p:nvPr/>
        </p:nvSpPr>
        <p:spPr>
          <a:xfrm>
            <a:off x="203698" y="957195"/>
            <a:ext cx="400204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altLang="en-US" sz="2000" dirty="0">
                <a:solidFill>
                  <a:srgbClr val="7030A0"/>
                </a:solidFill>
                <a:latin typeface="Abadi" panose="020B0604020104020204" pitchFamily="34" charset="0"/>
              </a:rPr>
              <a:t>Taylor suggested that workers are only motivated by money. 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66C5FD4-4A7E-49C2-A9E0-046523B91440}"/>
              </a:ext>
            </a:extLst>
          </p:cNvPr>
          <p:cNvSpPr txBox="1"/>
          <p:nvPr/>
        </p:nvSpPr>
        <p:spPr>
          <a:xfrm>
            <a:off x="4434877" y="96043"/>
            <a:ext cx="332224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0070C0"/>
                </a:solidFill>
                <a:latin typeface="Abadi" panose="020B0604020104020204" pitchFamily="34" charset="0"/>
              </a:rPr>
              <a:t>“The willingness to apply one’s efforts towards the achievement of the organisation’s goals, while concurrently an individual need is satisfied.” (Taylor 2010)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C121727-C925-4271-BE05-73B14731D5E1}"/>
              </a:ext>
            </a:extLst>
          </p:cNvPr>
          <p:cNvSpPr txBox="1"/>
          <p:nvPr/>
        </p:nvSpPr>
        <p:spPr>
          <a:xfrm>
            <a:off x="476638" y="1819593"/>
            <a:ext cx="167873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u="sng" dirty="0">
                <a:solidFill>
                  <a:srgbClr val="FF0000"/>
                </a:solidFill>
                <a:latin typeface="Bodoni MT" panose="02070603080606020203" pitchFamily="18" charset="0"/>
                <a:cs typeface="Angsana New" panose="02020603050405020304" pitchFamily="18" charset="-34"/>
              </a:rPr>
              <a:t>TESCO</a:t>
            </a:r>
            <a:endParaRPr lang="en-GB" sz="32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AE06E50-67A9-4A17-B606-BA63D7F5DBB4}"/>
              </a:ext>
            </a:extLst>
          </p:cNvPr>
          <p:cNvSpPr txBox="1"/>
          <p:nvPr/>
        </p:nvSpPr>
        <p:spPr>
          <a:xfrm>
            <a:off x="4081209" y="1696482"/>
            <a:ext cx="13166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u="sng" dirty="0">
                <a:solidFill>
                  <a:srgbClr val="FFFF00"/>
                </a:solidFill>
                <a:latin typeface="Bodoni MT" panose="02070603080606020203" pitchFamily="18" charset="0"/>
              </a:rPr>
              <a:t>Aldi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E57C595-BB19-4EB0-8200-D9979B0B178C}"/>
              </a:ext>
            </a:extLst>
          </p:cNvPr>
          <p:cNvSpPr txBox="1"/>
          <p:nvPr/>
        </p:nvSpPr>
        <p:spPr>
          <a:xfrm>
            <a:off x="-12540" y="2404368"/>
            <a:ext cx="3208502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FF0000"/>
                </a:solidFill>
                <a:effectLst/>
                <a:latin typeface="Bodoni MT" panose="02070603080606020203" pitchFamily="18" charset="0"/>
                <a:ea typeface="Calibri" panose="020F0502020204030204" pitchFamily="34" charset="0"/>
              </a:rPr>
              <a:t>Free/reduced rate health benefits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FF0000"/>
                </a:solidFill>
                <a:effectLst/>
                <a:latin typeface="Bodoni MT" panose="02070603080606020203" pitchFamily="18" charset="0"/>
                <a:ea typeface="Calibri" panose="020F0502020204030204" pitchFamily="34" charset="0"/>
              </a:rPr>
              <a:t>Company share options (free shares after one year's service)</a:t>
            </a:r>
            <a:endParaRPr lang="en-GB" b="1" dirty="0">
              <a:solidFill>
                <a:srgbClr val="FF0000"/>
              </a:solidFill>
              <a:latin typeface="Bodoni MT" panose="02070603080606020203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FF0000"/>
                </a:solidFill>
                <a:effectLst/>
                <a:latin typeface="Bodoni MT" panose="02070603080606020203" pitchFamily="18" charset="0"/>
                <a:ea typeface="Calibri" panose="020F0502020204030204" pitchFamily="34" charset="0"/>
              </a:rPr>
              <a:t>Holiday discounts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FF0000"/>
                </a:solidFill>
                <a:effectLst/>
                <a:latin typeface="Bodoni MT" panose="02070603080606020203" pitchFamily="18" charset="0"/>
                <a:ea typeface="Calibri" panose="020F0502020204030204" pitchFamily="34" charset="0"/>
              </a:rPr>
              <a:t>Discount gym membership</a:t>
            </a:r>
            <a:endParaRPr lang="en-GB" b="1" dirty="0">
              <a:solidFill>
                <a:srgbClr val="FF0000"/>
              </a:solidFill>
              <a:latin typeface="Bodoni MT" panose="02070603080606020203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FF0000"/>
                </a:solidFill>
                <a:effectLst/>
                <a:latin typeface="Bodoni MT" panose="02070603080606020203" pitchFamily="18" charset="0"/>
                <a:ea typeface="Calibri" panose="020F0502020204030204" pitchFamily="34" charset="0"/>
              </a:rPr>
              <a:t>Competitive salaries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FF0000"/>
                </a:solidFill>
                <a:effectLst/>
                <a:latin typeface="Bodoni MT" panose="02070603080606020203" pitchFamily="18" charset="0"/>
                <a:ea typeface="Calibri" panose="020F0502020204030204" pitchFamily="34" charset="0"/>
              </a:rPr>
              <a:t>Christmas or pay slip vouchers</a:t>
            </a:r>
            <a:endParaRPr lang="en-GB" b="1" dirty="0">
              <a:solidFill>
                <a:srgbClr val="FF0000"/>
              </a:solidFill>
              <a:latin typeface="Bodoni MT" panose="02070603080606020203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FF0000"/>
                </a:solidFill>
                <a:effectLst/>
                <a:latin typeface="Bodoni MT" panose="02070603080606020203" pitchFamily="18" charset="0"/>
                <a:ea typeface="Calibri" panose="020F0502020204030204" pitchFamily="34" charset="0"/>
              </a:rPr>
              <a:t>Staff discount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FF0000"/>
                </a:solidFill>
                <a:effectLst/>
                <a:latin typeface="Bodoni MT" panose="02070603080606020203" pitchFamily="18" charset="0"/>
                <a:ea typeface="Calibri" panose="020F0502020204030204" pitchFamily="34" charset="0"/>
              </a:rPr>
              <a:t>Pension scheme</a:t>
            </a:r>
            <a:endParaRPr lang="en-GB" b="1" dirty="0">
              <a:solidFill>
                <a:srgbClr val="FF0000"/>
              </a:solidFill>
              <a:latin typeface="Bodoni MT" panose="02070603080606020203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FF0000"/>
                </a:solidFill>
                <a:effectLst/>
                <a:latin typeface="Bodoni MT" panose="02070603080606020203" pitchFamily="18" charset="0"/>
                <a:ea typeface="Calibri" panose="020F0502020204030204" pitchFamily="34" charset="0"/>
              </a:rPr>
              <a:t>Contract-free phones with O2</a:t>
            </a:r>
            <a:endParaRPr lang="en-GB" b="1" dirty="0">
              <a:solidFill>
                <a:srgbClr val="FF0000"/>
              </a:solidFill>
              <a:latin typeface="Bodoni MT" panose="02070603080606020203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FF0000"/>
                </a:solidFill>
                <a:latin typeface="Bodoni MT" panose="02070603080606020203" pitchFamily="18" charset="0"/>
              </a:rPr>
              <a:t>Yearly bonus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24016BC-7635-4125-A7C8-1AF8A183444E}"/>
              </a:ext>
            </a:extLst>
          </p:cNvPr>
          <p:cNvSpPr txBox="1"/>
          <p:nvPr/>
        </p:nvSpPr>
        <p:spPr>
          <a:xfrm>
            <a:off x="3664323" y="2404368"/>
            <a:ext cx="3073934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rgbClr val="FFFF00"/>
                </a:solidFill>
                <a:latin typeface="Bodoni MT" panose="02070603080606020203" pitchFamily="18" charset="0"/>
              </a:rPr>
              <a:t>Highest salary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rgbClr val="FFFF00"/>
                </a:solidFill>
                <a:latin typeface="Bodoni MT" panose="02070603080606020203" pitchFamily="18" charset="0"/>
              </a:rPr>
              <a:t>Company car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rgbClr val="FFFF00"/>
                </a:solidFill>
                <a:latin typeface="Bodoni MT" panose="02070603080606020203" pitchFamily="18" charset="0"/>
              </a:rPr>
              <a:t>Childcare vouchers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rgbClr val="FFFF00"/>
                </a:solidFill>
                <a:latin typeface="Bodoni MT" panose="02070603080606020203" pitchFamily="18" charset="0"/>
              </a:rPr>
              <a:t>Good pension scheme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rgbClr val="FFFF00"/>
                </a:solidFill>
                <a:latin typeface="Bodoni MT" panose="02070603080606020203" pitchFamily="18" charset="0"/>
              </a:rPr>
              <a:t>Health care benefits are taking out from salary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rgbClr val="FFFF00"/>
                </a:solidFill>
                <a:latin typeface="Bodoni MT" panose="02070603080606020203" pitchFamily="18" charset="0"/>
              </a:rPr>
              <a:t>No staffs discount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892C82F-9ADC-4D63-BA74-7CC2A6F2F7E6}"/>
              </a:ext>
            </a:extLst>
          </p:cNvPr>
          <p:cNvSpPr txBox="1"/>
          <p:nvPr/>
        </p:nvSpPr>
        <p:spPr>
          <a:xfrm>
            <a:off x="9054721" y="0"/>
            <a:ext cx="2390695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5400" u="sng" dirty="0">
                <a:solidFill>
                  <a:srgbClr val="002060"/>
                </a:solidFill>
                <a:latin typeface="Bodoni MT" panose="02070603080606020203" pitchFamily="18" charset="0"/>
              </a:rPr>
              <a:t>Mayo’s</a:t>
            </a:r>
            <a:endParaRPr lang="en-GB" sz="5400" u="sng" dirty="0">
              <a:latin typeface="Bodoni MT" panose="02070603080606020203" pitchFamily="18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9576D1A-EB38-48AA-AA5A-318BBB18072F}"/>
              </a:ext>
            </a:extLst>
          </p:cNvPr>
          <p:cNvSpPr txBox="1"/>
          <p:nvPr/>
        </p:nvSpPr>
        <p:spPr>
          <a:xfrm>
            <a:off x="7986253" y="973206"/>
            <a:ext cx="4031383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dirty="0">
                <a:solidFill>
                  <a:srgbClr val="7030A0"/>
                </a:solidFill>
                <a:latin typeface="Abadi" panose="020B0604020104020204" pitchFamily="34" charset="0"/>
              </a:rPr>
              <a:t>Mayo believed that work are not just concerned with money but could be better motivated  by the social needs met whilst at work.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E4B05BA5-9426-4AA4-A84E-12B7A9EDDC8F}"/>
              </a:ext>
            </a:extLst>
          </p:cNvPr>
          <p:cNvSpPr txBox="1"/>
          <p:nvPr/>
        </p:nvSpPr>
        <p:spPr>
          <a:xfrm>
            <a:off x="8397693" y="2696755"/>
            <a:ext cx="3208502" cy="36009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chemeClr val="bg1"/>
                </a:solidFill>
                <a:latin typeface="Bodoni MT" panose="02070603080606020203" pitchFamily="18" charset="0"/>
              </a:rPr>
              <a:t>1-to-1 discussion between team and manager on daily bases.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chemeClr val="bg1"/>
                </a:solidFill>
                <a:latin typeface="Bodoni MT" panose="02070603080606020203" pitchFamily="18" charset="0"/>
              </a:rPr>
              <a:t>Strategic carrier plan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chemeClr val="bg1"/>
                </a:solidFill>
                <a:latin typeface="Bodoni MT" panose="02070603080606020203" pitchFamily="18" charset="0"/>
              </a:rPr>
              <a:t>Easy access to manager training every single employees</a:t>
            </a:r>
          </a:p>
          <a:p>
            <a:endParaRPr lang="en-GB" sz="1200" dirty="0">
              <a:solidFill>
                <a:srgbClr val="002060"/>
              </a:solidFill>
            </a:endParaRPr>
          </a:p>
        </p:txBody>
      </p:sp>
      <p:pic>
        <p:nvPicPr>
          <p:cNvPr id="17" name="Picture 16" descr="A picture containing calendar&#10;&#10;Description automatically generated">
            <a:extLst>
              <a:ext uri="{FF2B5EF4-FFF2-40B4-BE49-F238E27FC236}">
                <a16:creationId xmlns:a16="http://schemas.microsoft.com/office/drawing/2014/main" id="{1DA60C3D-7217-4DF1-9022-EBBBC9BAEBF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55"/>
          <a:stretch/>
        </p:blipFill>
        <p:spPr>
          <a:xfrm>
            <a:off x="5614025" y="4226789"/>
            <a:ext cx="2481280" cy="2424896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38887169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9" grpId="0"/>
      <p:bldP spid="1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56D5B48B-759F-458E-A5DF-2C8BAB98A11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1104" y="0"/>
            <a:ext cx="10782300" cy="808990"/>
          </a:xfrm>
        </p:spPr>
        <p:txBody>
          <a:bodyPr/>
          <a:lstStyle/>
          <a:p>
            <a:pPr algn="ctr"/>
            <a:r>
              <a:rPr lang="en-GB" sz="5400" u="sng" dirty="0">
                <a:solidFill>
                  <a:srgbClr val="002060"/>
                </a:solidFill>
                <a:latin typeface="Bodoni MT" panose="02070603080606020203" pitchFamily="18" charset="0"/>
              </a:rPr>
              <a:t>Maslow 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0794310D-5CAC-4BC7-B68B-211FE2ECF3D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3054" y="808990"/>
            <a:ext cx="10565892" cy="1003299"/>
          </a:xfrm>
        </p:spPr>
        <p:txBody>
          <a:bodyPr>
            <a:normAutofit/>
          </a:bodyPr>
          <a:lstStyle/>
          <a:p>
            <a:pPr algn="ctr"/>
            <a:r>
              <a:rPr lang="en-GB" sz="2800" dirty="0">
                <a:solidFill>
                  <a:srgbClr val="FF0000"/>
                </a:solidFill>
                <a:latin typeface="Bodoni MT" panose="02070603080606020203" pitchFamily="18" charset="0"/>
              </a:rPr>
              <a:t>Maslow talks about basic human needs.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554A9B6A-6C4E-4E51-BC36-2252ED9E2A0B}"/>
              </a:ext>
            </a:extLst>
          </p:cNvPr>
          <p:cNvSpPr txBox="1"/>
          <p:nvPr/>
        </p:nvSpPr>
        <p:spPr>
          <a:xfrm>
            <a:off x="451104" y="5867400"/>
            <a:ext cx="1068362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>
                <a:solidFill>
                  <a:srgbClr val="FF0000"/>
                </a:solidFill>
                <a:latin typeface="Bodoni MT" panose="02070603080606020203" pitchFamily="18" charset="0"/>
              </a:rPr>
              <a:t>Basic/Physical Needs - includes a place of work, regular monthly pay, essential facilities (staff room or lockers)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E56FA955-52AC-4BC7-8AAA-6805AF341E23}"/>
              </a:ext>
            </a:extLst>
          </p:cNvPr>
          <p:cNvSpPr txBox="1"/>
          <p:nvPr/>
        </p:nvSpPr>
        <p:spPr>
          <a:xfrm>
            <a:off x="1188911" y="4943998"/>
            <a:ext cx="9814178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>
                <a:solidFill>
                  <a:srgbClr val="7030A0"/>
                </a:solidFill>
                <a:latin typeface="Bodoni MT" panose="02070603080606020203" pitchFamily="18" charset="0"/>
              </a:rPr>
              <a:t>Security Needs - provides the security of formal contracts of employment, pension and sickness schemes, the option to join a union to give people a sense of belonging, ensures health and safety at work</a:t>
            </a:r>
            <a:br>
              <a:rPr lang="en-GB" dirty="0"/>
            </a:br>
            <a:endParaRPr lang="en-GB" dirty="0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7033548D-E61A-4B4B-B2C7-D33C93D9AE87}"/>
              </a:ext>
            </a:extLst>
          </p:cNvPr>
          <p:cNvSpPr txBox="1"/>
          <p:nvPr/>
        </p:nvSpPr>
        <p:spPr>
          <a:xfrm>
            <a:off x="3133725" y="3915962"/>
            <a:ext cx="59245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rgbClr val="FFFF00"/>
                </a:solidFill>
                <a:latin typeface="Bodoni MT" panose="02070603080606020203" pitchFamily="18" charset="0"/>
              </a:rPr>
              <a:t>Social Needs - promotes team and group work, home-from-home ethos encourages long service, offers sport events and the employees can team up to have fun they together</a:t>
            </a:r>
            <a:endParaRPr lang="en-GB" sz="1600" dirty="0">
              <a:solidFill>
                <a:srgbClr val="FFFF00"/>
              </a:solidFill>
              <a:latin typeface="Bodoni MT" panose="02070603080606020203" pitchFamily="18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E636695-3137-494E-A165-AB348ED4B035}"/>
              </a:ext>
            </a:extLst>
          </p:cNvPr>
          <p:cNvSpPr txBox="1"/>
          <p:nvPr/>
        </p:nvSpPr>
        <p:spPr>
          <a:xfrm>
            <a:off x="3829050" y="2931421"/>
            <a:ext cx="44767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rgbClr val="00B050"/>
                </a:solidFill>
                <a:effectLst/>
                <a:latin typeface="Bodoni MT" panose="02070603080606020203" pitchFamily="18" charset="0"/>
                <a:ea typeface="Times New Roman" panose="02020603050405020304" pitchFamily="18" charset="0"/>
              </a:rPr>
              <a:t>Achievement  - values emphasise self-respect and respect for others and praise for hard work </a:t>
            </a:r>
            <a:endParaRPr lang="en-GB" b="1" dirty="0">
              <a:solidFill>
                <a:srgbClr val="00B050"/>
              </a:solidFill>
              <a:latin typeface="Bodoni MT" panose="02070603080606020203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E4B879A-7E88-4BFF-A12A-B807E6EBC947}"/>
              </a:ext>
            </a:extLst>
          </p:cNvPr>
          <p:cNvSpPr txBox="1"/>
          <p:nvPr/>
        </p:nvSpPr>
        <p:spPr>
          <a:xfrm>
            <a:off x="4286250" y="1361344"/>
            <a:ext cx="3943350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>
                <a:solidFill>
                  <a:srgbClr val="0070C0"/>
                </a:solidFill>
                <a:effectLst/>
                <a:latin typeface="Bodoni MT" panose="02070603080606020203" pitchFamily="18" charset="0"/>
                <a:ea typeface="Times New Roman" panose="02020603050405020304" pitchFamily="18" charset="0"/>
              </a:rPr>
              <a:t>Personal grow- offers Personal Development Plans, recognition of skills and talents, opportunity for promotion and career progression programme</a:t>
            </a:r>
            <a:endParaRPr lang="en-GB" sz="2000" b="1" dirty="0">
              <a:solidFill>
                <a:srgbClr val="0070C0"/>
              </a:solidFill>
              <a:latin typeface="Bodoni MT" panose="02070603080606020203" pitchFamily="18" charset="0"/>
            </a:endParaRPr>
          </a:p>
        </p:txBody>
      </p: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474079CD-F1B4-4D5D-9055-3CE3F9A5D688}"/>
              </a:ext>
            </a:extLst>
          </p:cNvPr>
          <p:cNvSpPr/>
          <p:nvPr/>
        </p:nvSpPr>
        <p:spPr>
          <a:xfrm>
            <a:off x="-95250" y="1190625"/>
            <a:ext cx="12192000" cy="5507772"/>
          </a:xfrm>
          <a:prstGeom prst="triangle">
            <a:avLst/>
          </a:prstGeom>
          <a:noFill/>
          <a:ln w="57150"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01497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/>
      <p:bldP spid="28" grpId="0"/>
      <p:bldP spid="29" grpId="0"/>
      <p:bldP spid="2" grpId="0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A25F497-372B-4366-9652-743E41B9921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97670" y="453070"/>
            <a:ext cx="1502986" cy="949563"/>
          </a:xfrm>
        </p:spPr>
        <p:txBody>
          <a:bodyPr/>
          <a:lstStyle/>
          <a:p>
            <a:r>
              <a:rPr lang="en-GB" sz="4000" dirty="0">
                <a:solidFill>
                  <a:srgbClr val="FF0000"/>
                </a:solidFill>
                <a:latin typeface="Bodoni MT" panose="02070603080606020203" pitchFamily="18" charset="0"/>
              </a:rPr>
              <a:t>Tesco 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E2F8577A-3E38-4439-A181-8C229B2C531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7624" y="191097"/>
            <a:ext cx="3762445" cy="800130"/>
          </a:xfrm>
        </p:spPr>
        <p:txBody>
          <a:bodyPr/>
          <a:lstStyle/>
          <a:p>
            <a:pPr algn="ctr"/>
            <a:r>
              <a:rPr lang="en-GB" sz="3600" dirty="0">
                <a:solidFill>
                  <a:srgbClr val="002060"/>
                </a:solidFill>
                <a:latin typeface="Bodoni MT" panose="02070603080606020203" pitchFamily="18" charset="0"/>
              </a:rPr>
              <a:t>Vroom</a:t>
            </a:r>
            <a:endParaRPr lang="en-GB" dirty="0">
              <a:solidFill>
                <a:srgbClr val="FF0000"/>
              </a:solidFill>
              <a:latin typeface="Bodoni MT" panose="02070603080606020203" pitchFamily="18" charset="0"/>
            </a:endParaRPr>
          </a:p>
        </p:txBody>
      </p:sp>
      <p:sp>
        <p:nvSpPr>
          <p:cNvPr id="6" name="Arrow: Left-Right 5">
            <a:extLst>
              <a:ext uri="{FF2B5EF4-FFF2-40B4-BE49-F238E27FC236}">
                <a16:creationId xmlns:a16="http://schemas.microsoft.com/office/drawing/2014/main" id="{BDA49627-A81B-42B6-AF2F-673FB4D4887B}"/>
              </a:ext>
            </a:extLst>
          </p:cNvPr>
          <p:cNvSpPr/>
          <p:nvPr/>
        </p:nvSpPr>
        <p:spPr>
          <a:xfrm>
            <a:off x="2601063" y="868084"/>
            <a:ext cx="1672752" cy="467462"/>
          </a:xfrm>
          <a:prstGeom prst="leftRightArrow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F6D6DF5-93DF-4356-A071-E77F19F45F37}"/>
              </a:ext>
            </a:extLst>
          </p:cNvPr>
          <p:cNvSpPr txBox="1"/>
          <p:nvPr/>
        </p:nvSpPr>
        <p:spPr>
          <a:xfrm>
            <a:off x="4759593" y="694747"/>
            <a:ext cx="13688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>
                <a:solidFill>
                  <a:srgbClr val="FFFF00"/>
                </a:solidFill>
                <a:latin typeface="Bodoni MT" panose="02070603080606020203" pitchFamily="18" charset="0"/>
              </a:rPr>
              <a:t>Aldi</a:t>
            </a:r>
          </a:p>
        </p:txBody>
      </p:sp>
      <p:sp>
        <p:nvSpPr>
          <p:cNvPr id="9" name="Star: 5 Points 8">
            <a:extLst>
              <a:ext uri="{FF2B5EF4-FFF2-40B4-BE49-F238E27FC236}">
                <a16:creationId xmlns:a16="http://schemas.microsoft.com/office/drawing/2014/main" id="{83398C8A-DEA9-495B-A5CA-EFE22A49D969}"/>
              </a:ext>
            </a:extLst>
          </p:cNvPr>
          <p:cNvSpPr/>
          <p:nvPr/>
        </p:nvSpPr>
        <p:spPr>
          <a:xfrm>
            <a:off x="36295" y="1332170"/>
            <a:ext cx="596766" cy="606392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Star: 5 Points 10">
            <a:extLst>
              <a:ext uri="{FF2B5EF4-FFF2-40B4-BE49-F238E27FC236}">
                <a16:creationId xmlns:a16="http://schemas.microsoft.com/office/drawing/2014/main" id="{F83D69F2-5E7B-47F4-A3F5-4A6917D0526B}"/>
              </a:ext>
            </a:extLst>
          </p:cNvPr>
          <p:cNvSpPr/>
          <p:nvPr/>
        </p:nvSpPr>
        <p:spPr>
          <a:xfrm>
            <a:off x="1481922" y="1329098"/>
            <a:ext cx="596766" cy="606392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Star: 5 Points 12">
            <a:extLst>
              <a:ext uri="{FF2B5EF4-FFF2-40B4-BE49-F238E27FC236}">
                <a16:creationId xmlns:a16="http://schemas.microsoft.com/office/drawing/2014/main" id="{A62FEBF3-D361-4A2C-9E57-593C779509F2}"/>
              </a:ext>
            </a:extLst>
          </p:cNvPr>
          <p:cNvSpPr/>
          <p:nvPr/>
        </p:nvSpPr>
        <p:spPr>
          <a:xfrm>
            <a:off x="749311" y="1332170"/>
            <a:ext cx="596766" cy="606392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Star: 5 Points 14">
            <a:extLst>
              <a:ext uri="{FF2B5EF4-FFF2-40B4-BE49-F238E27FC236}">
                <a16:creationId xmlns:a16="http://schemas.microsoft.com/office/drawing/2014/main" id="{6DBD9513-A93F-431F-9A73-45DD5C7DCBE6}"/>
              </a:ext>
            </a:extLst>
          </p:cNvPr>
          <p:cNvSpPr/>
          <p:nvPr/>
        </p:nvSpPr>
        <p:spPr>
          <a:xfrm>
            <a:off x="2217957" y="1310038"/>
            <a:ext cx="596766" cy="606392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Star: 5 Points 16">
            <a:extLst>
              <a:ext uri="{FF2B5EF4-FFF2-40B4-BE49-F238E27FC236}">
                <a16:creationId xmlns:a16="http://schemas.microsoft.com/office/drawing/2014/main" id="{44608691-9AD9-442A-80CF-D93E18AD96BB}"/>
              </a:ext>
            </a:extLst>
          </p:cNvPr>
          <p:cNvSpPr/>
          <p:nvPr/>
        </p:nvSpPr>
        <p:spPr>
          <a:xfrm>
            <a:off x="4240859" y="1336743"/>
            <a:ext cx="596766" cy="606392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Star: 5 Points 18">
            <a:extLst>
              <a:ext uri="{FF2B5EF4-FFF2-40B4-BE49-F238E27FC236}">
                <a16:creationId xmlns:a16="http://schemas.microsoft.com/office/drawing/2014/main" id="{6B63A184-9DA7-4C3E-8657-5E135E63BBCD}"/>
              </a:ext>
            </a:extLst>
          </p:cNvPr>
          <p:cNvSpPr/>
          <p:nvPr/>
        </p:nvSpPr>
        <p:spPr>
          <a:xfrm>
            <a:off x="4886259" y="1369688"/>
            <a:ext cx="596766" cy="606392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Star: 5 Points 20">
            <a:extLst>
              <a:ext uri="{FF2B5EF4-FFF2-40B4-BE49-F238E27FC236}">
                <a16:creationId xmlns:a16="http://schemas.microsoft.com/office/drawing/2014/main" id="{0EC99D7A-B6F5-41E1-89B0-D71F1FF93E9E}"/>
              </a:ext>
            </a:extLst>
          </p:cNvPr>
          <p:cNvSpPr/>
          <p:nvPr/>
        </p:nvSpPr>
        <p:spPr>
          <a:xfrm>
            <a:off x="5641468" y="1326162"/>
            <a:ext cx="596766" cy="606392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Explosion: 14 Points 25">
            <a:extLst>
              <a:ext uri="{FF2B5EF4-FFF2-40B4-BE49-F238E27FC236}">
                <a16:creationId xmlns:a16="http://schemas.microsoft.com/office/drawing/2014/main" id="{84887368-309C-4AE7-AD72-795A5AA7E18F}"/>
              </a:ext>
            </a:extLst>
          </p:cNvPr>
          <p:cNvSpPr/>
          <p:nvPr/>
        </p:nvSpPr>
        <p:spPr>
          <a:xfrm>
            <a:off x="1851811" y="2367081"/>
            <a:ext cx="2709957" cy="1596997"/>
          </a:xfrm>
          <a:prstGeom prst="irregularSeal2">
            <a:avLst/>
          </a:prstGeom>
          <a:solidFill>
            <a:srgbClr val="D3E38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>
                <a:ln>
                  <a:solidFill>
                    <a:srgbClr val="FF0000"/>
                  </a:solidFill>
                </a:ln>
                <a:solidFill>
                  <a:sysClr val="windowText" lastClr="000000"/>
                </a:solidFill>
              </a:rPr>
              <a:t>Bonus</a:t>
            </a:r>
          </a:p>
        </p:txBody>
      </p:sp>
      <p:sp>
        <p:nvSpPr>
          <p:cNvPr id="31" name="Flowchart: Connector 30">
            <a:extLst>
              <a:ext uri="{FF2B5EF4-FFF2-40B4-BE49-F238E27FC236}">
                <a16:creationId xmlns:a16="http://schemas.microsoft.com/office/drawing/2014/main" id="{010C01F9-3DB1-4EC8-9279-BAD67938C55D}"/>
              </a:ext>
            </a:extLst>
          </p:cNvPr>
          <p:cNvSpPr/>
          <p:nvPr/>
        </p:nvSpPr>
        <p:spPr>
          <a:xfrm>
            <a:off x="5605954" y="3706233"/>
            <a:ext cx="1955389" cy="1596997"/>
          </a:xfrm>
          <a:prstGeom prst="flowChartConnector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800" b="1" dirty="0">
                <a:solidFill>
                  <a:srgbClr val="002060"/>
                </a:solidFill>
                <a:latin typeface="Bodoni MT" panose="02070603080606020203" pitchFamily="18" charset="0"/>
              </a:rPr>
              <a:t>8933 feedback, 73% would recommend </a:t>
            </a:r>
          </a:p>
          <a:p>
            <a:pPr algn="ctr"/>
            <a:r>
              <a:rPr lang="en-GB" b="1" u="sng" dirty="0">
                <a:solidFill>
                  <a:srgbClr val="FF0000"/>
                </a:solidFill>
                <a:latin typeface="Abadi" panose="020B0604020104020204" pitchFamily="34" charset="0"/>
              </a:rPr>
              <a:t>Tesco</a:t>
            </a:r>
          </a:p>
        </p:txBody>
      </p:sp>
      <p:sp>
        <p:nvSpPr>
          <p:cNvPr id="33" name="Flowchart: Connector 32">
            <a:extLst>
              <a:ext uri="{FF2B5EF4-FFF2-40B4-BE49-F238E27FC236}">
                <a16:creationId xmlns:a16="http://schemas.microsoft.com/office/drawing/2014/main" id="{883DA572-9FFF-414C-B408-B3139ECA8604}"/>
              </a:ext>
            </a:extLst>
          </p:cNvPr>
          <p:cNvSpPr/>
          <p:nvPr/>
        </p:nvSpPr>
        <p:spPr>
          <a:xfrm>
            <a:off x="8887206" y="4579881"/>
            <a:ext cx="1955389" cy="1596997"/>
          </a:xfrm>
          <a:prstGeom prst="flowChartConnector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800" b="1" dirty="0">
                <a:solidFill>
                  <a:srgbClr val="002060"/>
                </a:solidFill>
                <a:latin typeface="Bodoni MT" panose="02070603080606020203" pitchFamily="18" charset="0"/>
              </a:rPr>
              <a:t>5003 feedback, 66% would recommend</a:t>
            </a:r>
          </a:p>
          <a:p>
            <a:pPr algn="ctr"/>
            <a:r>
              <a:rPr lang="en-GB" b="1" u="sng" dirty="0">
                <a:solidFill>
                  <a:srgbClr val="FFFF00"/>
                </a:solidFill>
                <a:latin typeface="Abadi" panose="020B0604020104020204" pitchFamily="34" charset="0"/>
              </a:rPr>
              <a:t>Aldi</a:t>
            </a:r>
          </a:p>
        </p:txBody>
      </p:sp>
      <p:graphicFrame>
        <p:nvGraphicFramePr>
          <p:cNvPr id="37" name="Diagram 36">
            <a:extLst>
              <a:ext uri="{FF2B5EF4-FFF2-40B4-BE49-F238E27FC236}">
                <a16:creationId xmlns:a16="http://schemas.microsoft.com/office/drawing/2014/main" id="{BADD1B1E-441E-4B51-84EE-31A09C7D708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63943713"/>
              </p:ext>
            </p:extLst>
          </p:nvPr>
        </p:nvGraphicFramePr>
        <p:xfrm>
          <a:off x="7877227" y="496955"/>
          <a:ext cx="3717992" cy="32092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9" name="Picture 38" descr="A picture containing icon&#10;&#10;Description automatically generated">
            <a:extLst>
              <a:ext uri="{FF2B5EF4-FFF2-40B4-BE49-F238E27FC236}">
                <a16:creationId xmlns:a16="http://schemas.microsoft.com/office/drawing/2014/main" id="{836BD685-DB28-4212-A972-52D3704A05CB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8902" y="4286250"/>
            <a:ext cx="5000136" cy="2571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08344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31" grpId="0" animBg="1"/>
      <p:bldP spid="3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1A90277-FFF4-4FD2-9905-D26EFE02078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23118" y="0"/>
            <a:ext cx="5492496" cy="638921"/>
          </a:xfrm>
        </p:spPr>
        <p:txBody>
          <a:bodyPr/>
          <a:lstStyle/>
          <a:p>
            <a:r>
              <a:rPr lang="en-GB" sz="4800" u="sng" dirty="0"/>
              <a:t>Reference: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2B50B6AE-6B21-47BE-BD8E-86625E610EA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500514"/>
            <a:ext cx="12192000" cy="6357486"/>
          </a:xfrm>
        </p:spPr>
        <p:txBody>
          <a:bodyPr>
            <a:normAutofit fontScale="92500" lnSpcReduction="20000"/>
          </a:bodyPr>
          <a:lstStyle/>
          <a:p>
            <a:pPr marL="342900" indent="-342900">
              <a:lnSpc>
                <a:spcPct val="107000"/>
              </a:lnSpc>
              <a:buFont typeface="+mj-lt"/>
              <a:buAutoNum type="arabicPeriod"/>
            </a:pPr>
            <a:r>
              <a:rPr lang="en-GB" sz="1800" dirty="0">
                <a:solidFill>
                  <a:srgbClr val="002060"/>
                </a:solidFill>
                <a:latin typeface="Abadi" panose="020B0604020104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Aldi (2020) Focus of our company is our people.[www.aldi.co.uk] Available at: </a:t>
            </a:r>
            <a:r>
              <a:rPr lang="en-GB" sz="1800" dirty="0">
                <a:solidFill>
                  <a:srgbClr val="002060"/>
                </a:solidFill>
                <a:latin typeface="Abadi" panose="020B060402010402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https://www.aldi.co.uk/about-aldi/corporate-responsibility/people</a:t>
            </a:r>
            <a:r>
              <a:rPr lang="en-GB" sz="1800" dirty="0">
                <a:solidFill>
                  <a:srgbClr val="002060"/>
                </a:solidFill>
                <a:latin typeface="Abadi" panose="020B0604020104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(accessed: 25/10/2020)</a:t>
            </a:r>
            <a:endParaRPr lang="en-GB" sz="1800" dirty="0">
              <a:solidFill>
                <a:srgbClr val="002060"/>
              </a:solidFill>
              <a:effectLst/>
              <a:latin typeface="Abadi" panose="020B060402010402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42900" lvl="0" indent="-342900">
              <a:lnSpc>
                <a:spcPct val="107000"/>
              </a:lnSpc>
              <a:buFont typeface="+mj-lt"/>
              <a:buAutoNum type="arabicPeriod"/>
            </a:pPr>
            <a:r>
              <a:rPr lang="en-GB" sz="1800" dirty="0">
                <a:solidFill>
                  <a:srgbClr val="002060"/>
                </a:solidFill>
                <a:effectLst/>
                <a:latin typeface="Abadi" panose="020B0604020104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Business Balls (2020) </a:t>
            </a:r>
            <a:r>
              <a:rPr lang="en-GB" sz="1800" i="1" dirty="0">
                <a:solidFill>
                  <a:srgbClr val="002060"/>
                </a:solidFill>
                <a:effectLst/>
                <a:latin typeface="Abadi" panose="020B0604020104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What is Vroom expectancy theory? </a:t>
            </a:r>
            <a:r>
              <a:rPr lang="en-GB" sz="1800" dirty="0">
                <a:solidFill>
                  <a:srgbClr val="002060"/>
                </a:solidFill>
                <a:effectLst/>
                <a:latin typeface="Abadi" panose="020B0604020104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[www.businessballs.com] Available at: </a:t>
            </a:r>
            <a:r>
              <a:rPr lang="en-GB" sz="1800" u="sng" dirty="0">
                <a:solidFill>
                  <a:srgbClr val="002060"/>
                </a:solidFill>
                <a:effectLst/>
                <a:latin typeface="Abadi" panose="020B060402010402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https://www.businessballs.com/improving-workplace-performance/vrooms-expectancy-theory/</a:t>
            </a:r>
            <a:r>
              <a:rPr lang="en-GB" sz="1800" dirty="0">
                <a:solidFill>
                  <a:srgbClr val="002060"/>
                </a:solidFill>
                <a:effectLst/>
                <a:latin typeface="Abadi" panose="020B0604020104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(accessed 25/10/2020)</a:t>
            </a:r>
            <a:endParaRPr lang="en-GB" sz="1800" dirty="0">
              <a:solidFill>
                <a:srgbClr val="002060"/>
              </a:solidFill>
              <a:effectLst/>
              <a:latin typeface="Abadi" panose="020B0604020104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+mj-lt"/>
              <a:buAutoNum type="arabicPeriod"/>
            </a:pPr>
            <a:r>
              <a:rPr lang="en-GB" sz="1800" dirty="0">
                <a:solidFill>
                  <a:srgbClr val="002060"/>
                </a:solidFill>
                <a:effectLst/>
                <a:latin typeface="Abadi" panose="020B0604020104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Business case study (2019) </a:t>
            </a:r>
            <a:r>
              <a:rPr lang="en-GB" sz="1800" i="1" dirty="0">
                <a:solidFill>
                  <a:srgbClr val="002060"/>
                </a:solidFill>
                <a:effectLst/>
                <a:latin typeface="Abadi" panose="020B0604020104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5 motivation theory practised by Tesco </a:t>
            </a:r>
            <a:r>
              <a:rPr lang="en-GB" sz="1800" dirty="0">
                <a:solidFill>
                  <a:srgbClr val="002060"/>
                </a:solidFill>
                <a:effectLst/>
                <a:latin typeface="Abadi" panose="020B0604020104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[www.businesscasestudies.co.uk] Available at: </a:t>
            </a:r>
            <a:r>
              <a:rPr lang="en-GB" sz="1800" u="sng" dirty="0">
                <a:solidFill>
                  <a:srgbClr val="002060"/>
                </a:solidFill>
                <a:effectLst/>
                <a:latin typeface="Abadi" panose="020B060402010402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https://businesscasestudies.co.uk/motivational-theory-in-practice-at-tesco/</a:t>
            </a:r>
            <a:r>
              <a:rPr lang="en-GB" sz="1800" dirty="0">
                <a:solidFill>
                  <a:srgbClr val="002060"/>
                </a:solidFill>
                <a:effectLst/>
                <a:latin typeface="Abadi" panose="020B0604020104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(accessed: 18/10/20)</a:t>
            </a:r>
            <a:endParaRPr lang="en-GB" sz="1800" dirty="0">
              <a:solidFill>
                <a:srgbClr val="002060"/>
              </a:solidFill>
              <a:effectLst/>
              <a:latin typeface="Abadi" panose="020B0604020104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+mj-lt"/>
              <a:buAutoNum type="arabicPeriod"/>
            </a:pPr>
            <a:r>
              <a:rPr lang="en-GB" sz="1800" dirty="0">
                <a:solidFill>
                  <a:srgbClr val="002060"/>
                </a:solidFill>
                <a:effectLst/>
                <a:latin typeface="Abadi" panose="020B0604020104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Business Jargons ( 2020) </a:t>
            </a:r>
            <a:r>
              <a:rPr lang="en-GB" sz="1800" i="1" dirty="0">
                <a:solidFill>
                  <a:srgbClr val="002060"/>
                </a:solidFill>
                <a:effectLst/>
                <a:latin typeface="Abadi" panose="020B0604020104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Business- Motivation</a:t>
            </a:r>
            <a:r>
              <a:rPr lang="en-GB" sz="1800" dirty="0">
                <a:solidFill>
                  <a:srgbClr val="002060"/>
                </a:solidFill>
                <a:effectLst/>
                <a:latin typeface="Abadi" panose="020B0604020104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[www.businessjargons.com] Available at: </a:t>
            </a:r>
            <a:r>
              <a:rPr lang="en-GB" sz="1800" i="1" dirty="0">
                <a:solidFill>
                  <a:srgbClr val="002060"/>
                </a:solidFill>
                <a:effectLst/>
                <a:latin typeface="Abadi" panose="020B0604020104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800" i="1" u="sng" dirty="0">
                <a:solidFill>
                  <a:srgbClr val="002060"/>
                </a:solidFill>
                <a:effectLst/>
                <a:latin typeface="Abadi" panose="020B060402010402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https://businessjargons.com/motivation.html</a:t>
            </a:r>
            <a:r>
              <a:rPr lang="en-GB" sz="1800" i="1" dirty="0">
                <a:solidFill>
                  <a:srgbClr val="002060"/>
                </a:solidFill>
                <a:effectLst/>
                <a:latin typeface="Abadi" panose="020B0604020104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800" dirty="0">
                <a:solidFill>
                  <a:srgbClr val="002060"/>
                </a:solidFill>
                <a:effectLst/>
                <a:latin typeface="Abadi" panose="020B0604020104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(accessed: 25/10/2020)</a:t>
            </a:r>
            <a:endParaRPr lang="en-GB" sz="1800" dirty="0">
              <a:solidFill>
                <a:srgbClr val="002060"/>
              </a:solidFill>
              <a:effectLst/>
              <a:latin typeface="Abadi" panose="020B0604020104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+mj-lt"/>
              <a:buAutoNum type="arabicPeriod"/>
            </a:pPr>
            <a:r>
              <a:rPr lang="en-GB" sz="1800" spc="25" dirty="0">
                <a:solidFill>
                  <a:srgbClr val="002060"/>
                </a:solidFill>
                <a:effectLst/>
                <a:latin typeface="Abadi" panose="020B06040201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Glass Door (2020)</a:t>
            </a:r>
            <a:r>
              <a:rPr lang="en-GB" sz="1800" i="1" spc="25" dirty="0">
                <a:solidFill>
                  <a:srgbClr val="002060"/>
                </a:solidFill>
                <a:effectLst/>
                <a:latin typeface="Abadi" panose="020B06040201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Online reviving website- Aldi. </a:t>
            </a:r>
            <a:r>
              <a:rPr lang="en-GB" sz="1800" spc="25" dirty="0">
                <a:solidFill>
                  <a:srgbClr val="002060"/>
                </a:solidFill>
                <a:effectLst/>
                <a:latin typeface="Abadi" panose="020B06040201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[www.glassdoor.co.uk] Available at: </a:t>
            </a:r>
            <a:r>
              <a:rPr lang="en-GB" sz="1800" u="sng" dirty="0">
                <a:solidFill>
                  <a:srgbClr val="002060"/>
                </a:solidFill>
                <a:effectLst/>
                <a:latin typeface="Abadi" panose="020B060402010402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https://www.glassdoor.co.uk/Reviews/ALDI-Reviews-E7337.htm</a:t>
            </a:r>
            <a:r>
              <a:rPr lang="en-GB" sz="1800" dirty="0">
                <a:solidFill>
                  <a:srgbClr val="002060"/>
                </a:solidFill>
                <a:effectLst/>
                <a:latin typeface="Abadi" panose="020B0604020104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(accessed: 25/10/2020)</a:t>
            </a:r>
            <a:endParaRPr lang="en-GB" sz="1800" dirty="0">
              <a:solidFill>
                <a:srgbClr val="002060"/>
              </a:solidFill>
              <a:effectLst/>
              <a:latin typeface="Abadi" panose="020B0604020104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+mj-lt"/>
              <a:buAutoNum type="arabicPeriod"/>
            </a:pPr>
            <a:r>
              <a:rPr lang="en-GB" sz="1800" spc="25" dirty="0">
                <a:solidFill>
                  <a:srgbClr val="002060"/>
                </a:solidFill>
                <a:effectLst/>
                <a:latin typeface="Abadi" panose="020B06040201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Glass Door (2020) </a:t>
            </a:r>
            <a:r>
              <a:rPr lang="en-GB" sz="1800" i="1" spc="25" dirty="0">
                <a:solidFill>
                  <a:srgbClr val="002060"/>
                </a:solidFill>
                <a:effectLst/>
                <a:latin typeface="Abadi" panose="020B06040201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online reviving website- Tesco. </a:t>
            </a:r>
            <a:r>
              <a:rPr lang="en-GB" sz="1800" spc="25" dirty="0">
                <a:solidFill>
                  <a:srgbClr val="002060"/>
                </a:solidFill>
                <a:effectLst/>
                <a:latin typeface="Abadi" panose="020B06040201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[www.glassdoor.co.uk] Available at: </a:t>
            </a:r>
            <a:r>
              <a:rPr lang="en-GB" sz="1800" u="sng" dirty="0">
                <a:solidFill>
                  <a:srgbClr val="002060"/>
                </a:solidFill>
                <a:effectLst/>
                <a:latin typeface="Abadi" panose="020B060402010402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https://www.glassdoor.co.uk/Reviews/Tesco-Reviews-E10250.htm</a:t>
            </a:r>
            <a:r>
              <a:rPr lang="en-GB" sz="1800" dirty="0">
                <a:solidFill>
                  <a:srgbClr val="002060"/>
                </a:solidFill>
                <a:effectLst/>
                <a:latin typeface="Abadi" panose="020B0604020104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(accessed: 25/10/2020)</a:t>
            </a:r>
            <a:endParaRPr lang="en-GB" sz="1800" dirty="0">
              <a:solidFill>
                <a:srgbClr val="002060"/>
              </a:solidFill>
              <a:effectLst/>
              <a:latin typeface="Abadi" panose="020B0604020104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+mj-lt"/>
              <a:buAutoNum type="arabicPeriod"/>
            </a:pPr>
            <a:r>
              <a:rPr lang="en-GB" sz="1800" dirty="0">
                <a:solidFill>
                  <a:srgbClr val="002060"/>
                </a:solidFill>
                <a:effectLst/>
                <a:latin typeface="Abadi" panose="020B0604020104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Huczynski, A.A and Buchanan, D.A., (1991) 'Organizational Behaviour'-An introductory text. (2nd Ed.) Prentice Hall (UK) Ltd. Pp436- 466</a:t>
            </a:r>
            <a:endParaRPr lang="en-GB" sz="1800" dirty="0">
              <a:solidFill>
                <a:srgbClr val="002060"/>
              </a:solidFill>
              <a:effectLst/>
              <a:latin typeface="Abadi" panose="020B0604020104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+mj-lt"/>
              <a:buAutoNum type="arabicPeriod"/>
            </a:pPr>
            <a:r>
              <a:rPr lang="en-GB" sz="1800" dirty="0">
                <a:solidFill>
                  <a:srgbClr val="002060"/>
                </a:solidFill>
                <a:effectLst/>
                <a:latin typeface="Abadi" panose="020B0604020104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Locke, A. E. (1982) </a:t>
            </a:r>
            <a:r>
              <a:rPr lang="en-GB" sz="1800" u="none" strike="noStrike" dirty="0">
                <a:solidFill>
                  <a:srgbClr val="002060"/>
                </a:solidFill>
                <a:effectLst/>
                <a:latin typeface="Abadi" panose="020B060402010402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8" tooltip="The Ideas of Frederick W. Taylor: An Evaluation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The Ideas of Frederick W. Taylor: An Evaluation</a:t>
            </a:r>
            <a:r>
              <a:rPr lang="en-GB" sz="1800" dirty="0">
                <a:solidFill>
                  <a:srgbClr val="002060"/>
                </a:solidFill>
                <a:effectLst/>
                <a:latin typeface="Abadi" panose="020B0604020104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</a:t>
            </a:r>
            <a:r>
              <a:rPr lang="en-GB" sz="1800" i="1" u="none" strike="noStrike" dirty="0">
                <a:solidFill>
                  <a:srgbClr val="002060"/>
                </a:solidFill>
                <a:effectLst/>
                <a:latin typeface="Abadi" panose="020B060402010402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Academy of Management Review</a:t>
            </a:r>
            <a:r>
              <a:rPr lang="en-GB" sz="1800" i="1" dirty="0">
                <a:solidFill>
                  <a:srgbClr val="002060"/>
                </a:solidFill>
                <a:effectLst/>
                <a:latin typeface="Abadi" panose="020B0604020104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</a:t>
            </a:r>
            <a:r>
              <a:rPr lang="en-GB" sz="1800" dirty="0">
                <a:solidFill>
                  <a:srgbClr val="002060"/>
                </a:solidFill>
                <a:effectLst/>
                <a:latin typeface="Abadi" panose="020B0604020104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800" u="none" strike="noStrike" dirty="0">
                <a:solidFill>
                  <a:srgbClr val="002060"/>
                </a:solidFill>
                <a:effectLst/>
                <a:latin typeface="Abadi" panose="020B060402010402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10" action="ppaction://hlinkfile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7 (1</a:t>
            </a:r>
            <a:r>
              <a:rPr lang="en-GB" sz="1800" dirty="0">
                <a:solidFill>
                  <a:srgbClr val="002060"/>
                </a:solidFill>
                <a:effectLst/>
                <a:latin typeface="Abadi" panose="020B0604020104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)</a:t>
            </a:r>
            <a:endParaRPr lang="en-GB" sz="1800" dirty="0">
              <a:solidFill>
                <a:srgbClr val="002060"/>
              </a:solidFill>
              <a:effectLst/>
              <a:latin typeface="Abadi" panose="020B0604020104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+mj-lt"/>
              <a:buAutoNum type="arabicPeriod"/>
            </a:pPr>
            <a:r>
              <a:rPr lang="en-GB" sz="1800" dirty="0" err="1">
                <a:solidFill>
                  <a:srgbClr val="002060"/>
                </a:solidFill>
                <a:effectLst/>
                <a:latin typeface="Abadi" panose="020B0604020104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Teeboom</a:t>
            </a:r>
            <a:r>
              <a:rPr lang="en-GB" sz="1800" dirty="0">
                <a:solidFill>
                  <a:srgbClr val="002060"/>
                </a:solidFill>
                <a:effectLst/>
                <a:latin typeface="Abadi" panose="020B0604020104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L. (2018) </a:t>
            </a:r>
            <a:r>
              <a:rPr lang="en-GB" sz="1800" spc="25" dirty="0">
                <a:solidFill>
                  <a:srgbClr val="002060"/>
                </a:solidFill>
                <a:effectLst/>
                <a:latin typeface="Abadi" panose="020B06040201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Herzberg &amp; Taylor's Theories of Motivation</a:t>
            </a:r>
            <a:r>
              <a:rPr lang="en-GB" sz="1800" i="1" dirty="0">
                <a:solidFill>
                  <a:srgbClr val="002060"/>
                </a:solidFill>
                <a:effectLst/>
                <a:latin typeface="Abadi" panose="020B06040201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-Chron </a:t>
            </a:r>
            <a:r>
              <a:rPr lang="en-GB" sz="1800" dirty="0">
                <a:solidFill>
                  <a:srgbClr val="002060"/>
                </a:solidFill>
                <a:effectLst/>
                <a:latin typeface="Abadi" panose="020B06040201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[www.smallbusiness.chron.com] Available at: </a:t>
            </a:r>
            <a:r>
              <a:rPr lang="en-GB" sz="1800" u="sng" dirty="0">
                <a:solidFill>
                  <a:srgbClr val="002060"/>
                </a:solidFill>
                <a:effectLst/>
                <a:latin typeface="Abadi" panose="020B0604020104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https://smallbusiness.chron.com/herzberg-taylors-theories-motivation-704.html</a:t>
            </a:r>
            <a:r>
              <a:rPr lang="en-GB" sz="1800" dirty="0">
                <a:solidFill>
                  <a:srgbClr val="002060"/>
                </a:solidFill>
                <a:effectLst/>
                <a:latin typeface="Abadi" panose="020B06040201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25/10/2020)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GB" sz="1800" dirty="0">
                <a:solidFill>
                  <a:srgbClr val="002060"/>
                </a:solidFill>
                <a:effectLst/>
                <a:latin typeface="Abadi" panose="020B0604020104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Tesco group (2020</a:t>
            </a:r>
            <a:r>
              <a:rPr lang="en-GB" sz="1800" i="1" dirty="0">
                <a:solidFill>
                  <a:srgbClr val="002060"/>
                </a:solidFill>
                <a:effectLst/>
                <a:latin typeface="Abadi" panose="020B0604020104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) Benefits for working for Tesco.</a:t>
            </a:r>
            <a:r>
              <a:rPr lang="en-GB" sz="1800" dirty="0">
                <a:solidFill>
                  <a:srgbClr val="002060"/>
                </a:solidFill>
                <a:effectLst/>
                <a:latin typeface="Abadi" panose="020B0604020104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[www.teco-careers.com] Available at: </a:t>
            </a:r>
            <a:r>
              <a:rPr lang="en-GB" sz="1800" u="sng" dirty="0">
                <a:solidFill>
                  <a:srgbClr val="002060"/>
                </a:solidFill>
                <a:effectLst/>
                <a:latin typeface="Abadi" panose="020B060402010402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1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https://www.tesco-careers.com/explore-our-world/benefits/</a:t>
            </a:r>
            <a:r>
              <a:rPr lang="en-GB" sz="1800" dirty="0">
                <a:solidFill>
                  <a:srgbClr val="002060"/>
                </a:solidFill>
                <a:effectLst/>
                <a:latin typeface="Abadi" panose="020B0604020104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(accessed: 18/10/2020)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87424267"/>
      </p:ext>
    </p:extLst>
  </p:cSld>
  <p:clrMapOvr>
    <a:masterClrMapping/>
  </p:clrMapOvr>
</p:sld>
</file>

<file path=ppt/theme/theme1.xml><?xml version="1.0" encoding="utf-8"?>
<a:theme xmlns:a="http://schemas.openxmlformats.org/drawingml/2006/main" name="Metropolitan">
  <a:themeElements>
    <a:clrScheme name="Media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Metropolitan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Metropolitan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00000"/>
                <a:lumMod val="110000"/>
              </a:schemeClr>
            </a:gs>
            <a:gs pos="50000">
              <a:schemeClr val="phClr">
                <a:tint val="75000"/>
                <a:satMod val="101000"/>
                <a:lumMod val="105000"/>
              </a:schemeClr>
            </a:gs>
            <a:gs pos="100000">
              <a:schemeClr val="phClr">
                <a:tint val="82000"/>
                <a:satMod val="104000"/>
                <a:lumMod val="105000"/>
              </a:schemeClr>
            </a:gs>
          </a:gsLst>
          <a:lin ang="27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0000"/>
                <a:lumMod val="100000"/>
              </a:schemeClr>
            </a:gs>
            <a:gs pos="100000">
              <a:schemeClr val="phClr">
                <a:shade val="80000"/>
                <a:satMod val="100000"/>
                <a:lumMod val="99000"/>
              </a:schemeClr>
            </a:gs>
          </a:gsLst>
          <a:lin ang="27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solidFill>
          <a:schemeClr val="phClr">
            <a:shade val="95000"/>
            <a:satMod val="17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tropolitan" id="{4C5440D6-04D2-4954-96CF-F251137069B2}" vid="{79CFCA13-9412-4290-BB4B-85112F88857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181</TotalTime>
  <Words>847</Words>
  <Application>Microsoft Office PowerPoint</Application>
  <PresentationFormat>Widescreen</PresentationFormat>
  <Paragraphs>80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6" baseType="lpstr">
      <vt:lpstr>Abadi</vt:lpstr>
      <vt:lpstr>Arial</vt:lpstr>
      <vt:lpstr>Berlin Sans FB Demi</vt:lpstr>
      <vt:lpstr>Bodoni MT</vt:lpstr>
      <vt:lpstr>Calibri Light</vt:lpstr>
      <vt:lpstr>French Script MT</vt:lpstr>
      <vt:lpstr>Rubik</vt:lpstr>
      <vt:lpstr>Wingdings</vt:lpstr>
      <vt:lpstr>Metropolitan</vt:lpstr>
      <vt:lpstr>PowerPoint Presentation</vt:lpstr>
      <vt:lpstr>Why motivation is important in workplace?</vt:lpstr>
      <vt:lpstr>2 type of theorist </vt:lpstr>
      <vt:lpstr>Taylor</vt:lpstr>
      <vt:lpstr>Maslow </vt:lpstr>
      <vt:lpstr>Tesco </vt:lpstr>
      <vt:lpstr>Reference: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Bettina Silsby</dc:creator>
  <cp:lastModifiedBy>Bettina Silsby</cp:lastModifiedBy>
  <cp:revision>9</cp:revision>
  <cp:lastPrinted>2020-11-01T12:01:50Z</cp:lastPrinted>
  <dcterms:created xsi:type="dcterms:W3CDTF">2020-10-31T09:47:08Z</dcterms:created>
  <dcterms:modified xsi:type="dcterms:W3CDTF">2020-11-01T14:23:45Z</dcterms:modified>
</cp:coreProperties>
</file>