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notesMasterIdLst>
    <p:notesMasterId r:id="rId15"/>
  </p:notesMasterIdLst>
  <p:sldIdLst>
    <p:sldId id="275" r:id="rId2"/>
    <p:sldId id="257" r:id="rId3"/>
    <p:sldId id="276" r:id="rId4"/>
    <p:sldId id="258" r:id="rId5"/>
    <p:sldId id="277" r:id="rId6"/>
    <p:sldId id="278" r:id="rId7"/>
    <p:sldId id="259" r:id="rId8"/>
    <p:sldId id="279" r:id="rId9"/>
    <p:sldId id="280" r:id="rId10"/>
    <p:sldId id="281" r:id="rId11"/>
    <p:sldId id="282" r:id="rId12"/>
    <p:sldId id="283" r:id="rId13"/>
    <p:sldId id="28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57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3AD067-6518-4BC0-BF7B-2106F261442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42D864-8A6D-4A3D-92D4-979CDD16C3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883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9723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976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3844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2675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4771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8475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28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2453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0612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637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232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674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9622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786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347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405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055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4DFEF09-5285-4DD5-9BED-D5D57B9DC4D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831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328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80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921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4DFEF09-5285-4DD5-9BED-D5D57B9DC4D2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553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jpg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9.jp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0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ADVANCED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PHENOMENOLOGICAL RESEARCH 3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005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86"/>
    </mc:Choice>
    <mc:Fallback xmlns="">
      <p:transition spd="slow" advTm="60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WOULD A TYPICAL RESEARCH QUESTION LOOK LIKE?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513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15"/>
    </mc:Choice>
    <mc:Fallback xmlns="">
      <p:transition spd="slow" advTm="223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  <a:p>
            <a:r>
              <a:rPr lang="en-GB" dirty="0"/>
              <a:t>WHAT IS IT LIKE TO…………………………………………………..?</a:t>
            </a:r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  <a:p>
            <a:r>
              <a:rPr lang="en-GB" dirty="0"/>
              <a:t>WHAT IS IT LIKE TO…………………………………………………..?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7026" y="2333626"/>
            <a:ext cx="4478654" cy="3276600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280" y="2448678"/>
            <a:ext cx="5189220" cy="3161547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806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671"/>
    </mc:Choice>
    <mc:Fallback xmlns="">
      <p:transition spd="slow" advTm="27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ARE THE USUAL METHODS FOR THIS APPROACH?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71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97"/>
    </mc:Choice>
    <mc:Fallback xmlns="">
      <p:transition spd="slow" advTm="41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Hermeneutic or Transcendental 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247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42"/>
    </mc:Choice>
    <mc:Fallback xmlns="">
      <p:transition spd="slow" advTm="21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280" y="1737360"/>
            <a:ext cx="9865994" cy="4131734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414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35"/>
    </mc:Choice>
    <mc:Fallback xmlns="">
      <p:transition spd="slow" advTm="86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MIGHT A RESEARCHER APPROACH THE ANALYSIS ASPECT OF THIS RESEARCH?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798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67"/>
    </mc:Choice>
    <mc:Fallback xmlns="">
      <p:transition spd="slow" advTm="198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Analysis…………………………..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5074" y="2314574"/>
            <a:ext cx="4219576" cy="3324225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590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19"/>
    </mc:Choice>
    <mc:Fallback xmlns="">
      <p:transition spd="slow" advTm="339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Analysis…………………………..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6073" y="2220468"/>
            <a:ext cx="4446652" cy="3037332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624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54"/>
    </mc:Choice>
    <mc:Fallback xmlns="">
      <p:transition spd="slow" advTm="9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Analysis…………………………..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4675" y="1990725"/>
            <a:ext cx="3595687" cy="3878369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28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18"/>
    </mc:Choice>
    <mc:Fallback xmlns="">
      <p:transition spd="slow" advTm="66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Analysis…………………………..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3250" y="2023851"/>
            <a:ext cx="3776662" cy="3667125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679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621"/>
    </mc:Choice>
    <mc:Fallback xmlns="">
      <p:transition spd="slow" advTm="436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REFLEXIVITY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PHILOSOPHY AND REFLECTION…….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9475" y="2159848"/>
            <a:ext cx="3638550" cy="3395132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117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384"/>
    </mc:Choice>
    <mc:Fallback xmlns="">
      <p:transition spd="slow" advTm="27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PHENOMENOLOGY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CHANGE POWERPOINTS……….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100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01"/>
    </mc:Choice>
    <mc:Fallback xmlns="">
      <p:transition spd="slow" advTm="6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78</TotalTime>
  <Words>114</Words>
  <Application>Microsoft Office PowerPoint</Application>
  <PresentationFormat>Widescreen</PresentationFormat>
  <Paragraphs>70</Paragraphs>
  <Slides>13</Slides>
  <Notes>10</Notes>
  <HiddenSlides>0</HiddenSlides>
  <MMClips>13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Calibri</vt:lpstr>
      <vt:lpstr>Calibri Light</vt:lpstr>
      <vt:lpstr>Retrospect</vt:lpstr>
      <vt:lpstr> ADVANCED RESEARCH METHODS</vt:lpstr>
      <vt:lpstr> PHENOMENOLOGICAL RESEARCH</vt:lpstr>
      <vt:lpstr>PHENOMENOLOGICAL RESEARCH</vt:lpstr>
      <vt:lpstr> PHENOMENOLOGICAL RESEARCH</vt:lpstr>
      <vt:lpstr> PHENOMENOLOGICAL RESEARCH</vt:lpstr>
      <vt:lpstr> PHENOMENOLOGICAL RESEARCH</vt:lpstr>
      <vt:lpstr> PHENOMENOLOGICAL RESEARCH</vt:lpstr>
      <vt:lpstr> PHENOMENOLOGICAL RESEARCH</vt:lpstr>
      <vt:lpstr> PHENOMENOLOGICAL RESEARCH</vt:lpstr>
      <vt:lpstr> PHENOMENOLOGICAL RESEARCH</vt:lpstr>
      <vt:lpstr> PHENOMENOLOGICAL RESEARCH</vt:lpstr>
      <vt:lpstr>REFLEXIVITY</vt:lpstr>
      <vt:lpstr>PHENOMENOLOGY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Beverly</dc:creator>
  <cp:lastModifiedBy>Beverly Cole</cp:lastModifiedBy>
  <cp:revision>10</cp:revision>
  <dcterms:created xsi:type="dcterms:W3CDTF">2015-02-22T06:04:16Z</dcterms:created>
  <dcterms:modified xsi:type="dcterms:W3CDTF">2023-10-22T12:21:31Z</dcterms:modified>
</cp:coreProperties>
</file>