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9/29/2019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9/29/2019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9/29/2019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253470"/>
            <a:ext cx="3488787" cy="523220"/>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9" y="1488759"/>
            <a:ext cx="3505504" cy="1891750"/>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1562724"/>
            <a:ext cx="3488787" cy="2215991"/>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r>
              <a:rPr lang="en-GB" sz="1200" dirty="0"/>
              <a:t>. I have spent the past year as a teaching assistant in various schools (both Primary and Secondary), my longest placement was in Ysgol Gyfun </a:t>
            </a:r>
            <a:r>
              <a:rPr lang="en-GB" sz="1200" dirty="0" err="1"/>
              <a:t>Gwynllyw</a:t>
            </a:r>
            <a:r>
              <a:rPr lang="en-GB" sz="1200" dirty="0"/>
              <a:t> where I worked for 6 months as a LSA. During this role I worked very closely with a pupil who was physically disabled. </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401" y="360487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7009" y="3686924"/>
            <a:ext cx="5354277" cy="861774"/>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75370" y="1377691"/>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546169" y="1438639"/>
            <a:ext cx="3505502" cy="1938992"/>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r>
              <a:rPr lang="en-GB" sz="1200" dirty="0"/>
              <a:t>I aspire to be a teacher that brings enjoyment to learning. My subject is Welsh and I believe the importance of our language needs to be emphasized to our students and therefore hope this shines through in my teaching. </a:t>
            </a:r>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1418" cy="2153222"/>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1200329"/>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r>
              <a:rPr lang="en-GB" sz="1200" b="1" u="sng" dirty="0"/>
              <a:t>Welsh </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16529" y="4024141"/>
            <a:ext cx="3505504" cy="1891750"/>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64424" y="4160452"/>
            <a:ext cx="3488787" cy="1661993"/>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200" dirty="0"/>
              <a:t>. BA (hons) Welsh from Cardiff University 2:1</a:t>
            </a:r>
          </a:p>
          <a:p>
            <a:r>
              <a:rPr lang="en-GB" sz="1200" dirty="0"/>
              <a:t>A Levels from King Henry VIII : Welsh (B) ICT(B) English Literature ( C). </a:t>
            </a:r>
          </a:p>
          <a:p>
            <a:endParaRPr lang="en-GB" sz="1200" dirty="0"/>
          </a:p>
          <a:p>
            <a:endParaRPr lang="en-GB" dirty="0"/>
          </a:p>
        </p:txBody>
      </p:sp>
      <p:sp>
        <p:nvSpPr>
          <p:cNvPr id="2" name="TextBox 1">
            <a:extLst>
              <a:ext uri="{FF2B5EF4-FFF2-40B4-BE49-F238E27FC236}">
                <a16:creationId xmlns:a16="http://schemas.microsoft.com/office/drawing/2014/main" id="{DAE5A142-CA4F-4F23-A977-8FA14482907C}"/>
              </a:ext>
            </a:extLst>
          </p:cNvPr>
          <p:cNvSpPr txBox="1"/>
          <p:nvPr/>
        </p:nvSpPr>
        <p:spPr>
          <a:xfrm>
            <a:off x="4624833" y="957979"/>
            <a:ext cx="2893102" cy="1754326"/>
          </a:xfrm>
          <a:prstGeom prst="rect">
            <a:avLst/>
          </a:prstGeom>
          <a:noFill/>
        </p:spPr>
        <p:txBody>
          <a:bodyPr wrap="square" rtlCol="0">
            <a:spAutoFit/>
          </a:bodyPr>
          <a:lstStyle/>
          <a:p>
            <a:r>
              <a:rPr lang="cy-GB" dirty="0"/>
              <a:t>I am a 23 year old Welsh graduate from Abergavenny. I enjoy running and yoga, and am an avid mountain walker. </a:t>
            </a:r>
          </a:p>
        </p:txBody>
      </p:sp>
      <p:sp>
        <p:nvSpPr>
          <p:cNvPr id="4" name="TextBox 3">
            <a:extLst>
              <a:ext uri="{FF2B5EF4-FFF2-40B4-BE49-F238E27FC236}">
                <a16:creationId xmlns:a16="http://schemas.microsoft.com/office/drawing/2014/main" id="{7680A086-B522-45D1-A9DD-DE0EEFA5F99B}"/>
              </a:ext>
            </a:extLst>
          </p:cNvPr>
          <p:cNvSpPr txBox="1"/>
          <p:nvPr/>
        </p:nvSpPr>
        <p:spPr>
          <a:xfrm>
            <a:off x="4204178" y="4263208"/>
            <a:ext cx="4184031" cy="2062103"/>
          </a:xfrm>
          <a:prstGeom prst="rect">
            <a:avLst/>
          </a:prstGeom>
          <a:noFill/>
        </p:spPr>
        <p:txBody>
          <a:bodyPr wrap="square" rtlCol="0">
            <a:spAutoFit/>
          </a:bodyPr>
          <a:lstStyle/>
          <a:p>
            <a:r>
              <a:rPr lang="cy-GB" sz="1600" dirty="0"/>
              <a:t>As my mother is a teacher I have always been familiar with her role and work and it has always been an interest of mine. My mother loves her job and relishes the positive influence her subject has on her pupils.  I think teaching is a very rewarding job and as I love speaking Welsh would enjoy teaching others.</a:t>
            </a:r>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57</TotalTime>
  <Words>263</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Ebony Hughes (1900431)</cp:lastModifiedBy>
  <cp:revision>7</cp:revision>
  <dcterms:created xsi:type="dcterms:W3CDTF">2019-09-05T20:58:34Z</dcterms:created>
  <dcterms:modified xsi:type="dcterms:W3CDTF">2019-09-29T16:14:34Z</dcterms:modified>
</cp:coreProperties>
</file>