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67" r:id="rId3"/>
    <p:sldId id="268" r:id="rId4"/>
    <p:sldId id="257" r:id="rId5"/>
    <p:sldId id="258" r:id="rId6"/>
    <p:sldId id="264" r:id="rId7"/>
    <p:sldId id="259" r:id="rId8"/>
    <p:sldId id="265" r:id="rId9"/>
    <p:sldId id="260" r:id="rId10"/>
    <p:sldId id="266" r:id="rId11"/>
    <p:sldId id="263" r:id="rId12"/>
    <p:sldId id="262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Noble" initials="HN" lastIdx="1" clrIdx="0">
    <p:extLst>
      <p:ext uri="{19B8F6BF-5375-455C-9EA6-DF929625EA0E}">
        <p15:presenceInfo xmlns:p15="http://schemas.microsoft.com/office/powerpoint/2012/main" userId="bac41adc539660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7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592DEF-EA2D-4DA1-B7F3-7DF84F6A6D3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7B95652-9ACB-489C-A711-AA2085A3F6F8}">
      <dgm:prSet/>
      <dgm:spPr/>
      <dgm:t>
        <a:bodyPr/>
        <a:lstStyle/>
        <a:p>
          <a:r>
            <a:rPr lang="en-GB"/>
            <a:t>100 hours of supervised counselling practice and other work-based learning hours comprising:</a:t>
          </a:r>
          <a:endParaRPr lang="en-US"/>
        </a:p>
      </dgm:t>
    </dgm:pt>
    <dgm:pt modelId="{E23A3B8E-11CB-42C0-9173-96E1C7D92099}" type="parTrans" cxnId="{24BF2213-233C-4FEC-8BE2-833F65300DCC}">
      <dgm:prSet/>
      <dgm:spPr/>
      <dgm:t>
        <a:bodyPr/>
        <a:lstStyle/>
        <a:p>
          <a:endParaRPr lang="en-US"/>
        </a:p>
      </dgm:t>
    </dgm:pt>
    <dgm:pt modelId="{1459AF93-3FFC-4A32-AA43-160A953588F4}" type="sibTrans" cxnId="{24BF2213-233C-4FEC-8BE2-833F65300DCC}">
      <dgm:prSet/>
      <dgm:spPr/>
      <dgm:t>
        <a:bodyPr/>
        <a:lstStyle/>
        <a:p>
          <a:endParaRPr lang="en-US"/>
        </a:p>
      </dgm:t>
    </dgm:pt>
    <dgm:pt modelId="{835796A7-E184-44B9-BC8B-97E71BA09479}">
      <dgm:prSet/>
      <dgm:spPr/>
      <dgm:t>
        <a:bodyPr/>
        <a:lstStyle/>
        <a:p>
          <a:r>
            <a:rPr lang="en-GB"/>
            <a:t>Supervisor’s report</a:t>
          </a:r>
          <a:endParaRPr lang="en-US"/>
        </a:p>
      </dgm:t>
    </dgm:pt>
    <dgm:pt modelId="{18510F67-C9CA-4E43-A6A9-BFB482671445}" type="parTrans" cxnId="{80ABE3C9-A21B-499B-B324-FDDD3997FFD2}">
      <dgm:prSet/>
      <dgm:spPr/>
      <dgm:t>
        <a:bodyPr/>
        <a:lstStyle/>
        <a:p>
          <a:endParaRPr lang="en-US"/>
        </a:p>
      </dgm:t>
    </dgm:pt>
    <dgm:pt modelId="{B4551F73-ADFE-4386-BEFD-1F3C73A038EA}" type="sibTrans" cxnId="{80ABE3C9-A21B-499B-B324-FDDD3997FFD2}">
      <dgm:prSet/>
      <dgm:spPr/>
      <dgm:t>
        <a:bodyPr/>
        <a:lstStyle/>
        <a:p>
          <a:endParaRPr lang="en-US"/>
        </a:p>
      </dgm:t>
    </dgm:pt>
    <dgm:pt modelId="{1B4FEAED-8783-42C4-A2E5-B132C56CD345}">
      <dgm:prSet/>
      <dgm:spPr/>
      <dgm:t>
        <a:bodyPr/>
        <a:lstStyle/>
        <a:p>
          <a:r>
            <a:rPr lang="en-GB"/>
            <a:t>Counselling practice log</a:t>
          </a:r>
          <a:endParaRPr lang="en-US"/>
        </a:p>
      </dgm:t>
    </dgm:pt>
    <dgm:pt modelId="{F75B9252-687C-4117-8370-81E01D371E62}" type="parTrans" cxnId="{27B935FF-C078-4A0E-B5EF-E66E4FA03BE7}">
      <dgm:prSet/>
      <dgm:spPr/>
      <dgm:t>
        <a:bodyPr/>
        <a:lstStyle/>
        <a:p>
          <a:endParaRPr lang="en-US"/>
        </a:p>
      </dgm:t>
    </dgm:pt>
    <dgm:pt modelId="{76A243CC-BBC4-48AA-8F6F-DBEA5A99C2A3}" type="sibTrans" cxnId="{27B935FF-C078-4A0E-B5EF-E66E4FA03BE7}">
      <dgm:prSet/>
      <dgm:spPr/>
      <dgm:t>
        <a:bodyPr/>
        <a:lstStyle/>
        <a:p>
          <a:endParaRPr lang="en-US"/>
        </a:p>
      </dgm:t>
    </dgm:pt>
    <dgm:pt modelId="{176EEAE9-B580-4AA1-AAF8-EE6DD642E446}">
      <dgm:prSet/>
      <dgm:spPr/>
      <dgm:t>
        <a:bodyPr/>
        <a:lstStyle/>
        <a:p>
          <a:r>
            <a:rPr lang="en-GB"/>
            <a:t>Supervision log</a:t>
          </a:r>
          <a:endParaRPr lang="en-US"/>
        </a:p>
      </dgm:t>
    </dgm:pt>
    <dgm:pt modelId="{CBF47875-1CFD-4F32-8C7C-8A6F30EFFBDB}" type="parTrans" cxnId="{5C631796-B4B9-4DA4-82F8-D41AD92C1064}">
      <dgm:prSet/>
      <dgm:spPr/>
      <dgm:t>
        <a:bodyPr/>
        <a:lstStyle/>
        <a:p>
          <a:endParaRPr lang="en-US"/>
        </a:p>
      </dgm:t>
    </dgm:pt>
    <dgm:pt modelId="{59058B8E-C9B0-4D5F-A97D-AB76EBECF7C0}" type="sibTrans" cxnId="{5C631796-B4B9-4DA4-82F8-D41AD92C1064}">
      <dgm:prSet/>
      <dgm:spPr/>
      <dgm:t>
        <a:bodyPr/>
        <a:lstStyle/>
        <a:p>
          <a:endParaRPr lang="en-US"/>
        </a:p>
      </dgm:t>
    </dgm:pt>
    <dgm:pt modelId="{BA430F4A-9889-4E66-A64B-E429E45D06A2}">
      <dgm:prSet/>
      <dgm:spPr/>
      <dgm:t>
        <a:bodyPr/>
        <a:lstStyle/>
        <a:p>
          <a:r>
            <a:rPr lang="en-GB" dirty="0"/>
            <a:t>Evidence of engagement with personal therapy </a:t>
          </a:r>
          <a:endParaRPr lang="en-US" dirty="0"/>
        </a:p>
      </dgm:t>
    </dgm:pt>
    <dgm:pt modelId="{3ABE6FFB-0283-4701-A680-1943D46FD8B4}" type="parTrans" cxnId="{018B2C42-E8F2-4204-9AAA-EDD460657222}">
      <dgm:prSet/>
      <dgm:spPr/>
      <dgm:t>
        <a:bodyPr/>
        <a:lstStyle/>
        <a:p>
          <a:endParaRPr lang="en-US"/>
        </a:p>
      </dgm:t>
    </dgm:pt>
    <dgm:pt modelId="{E4B58CFD-05F6-4387-8877-B51EFD437A1E}" type="sibTrans" cxnId="{018B2C42-E8F2-4204-9AAA-EDD460657222}">
      <dgm:prSet/>
      <dgm:spPr/>
      <dgm:t>
        <a:bodyPr/>
        <a:lstStyle/>
        <a:p>
          <a:endParaRPr lang="en-US"/>
        </a:p>
      </dgm:t>
    </dgm:pt>
    <dgm:pt modelId="{1A8A9EED-57D0-4590-9527-23DADB0068E7}" type="pres">
      <dgm:prSet presAssocID="{BF592DEF-EA2D-4DA1-B7F3-7DF84F6A6D32}" presName="outerComposite" presStyleCnt="0">
        <dgm:presLayoutVars>
          <dgm:chMax val="5"/>
          <dgm:dir/>
          <dgm:resizeHandles val="exact"/>
        </dgm:presLayoutVars>
      </dgm:prSet>
      <dgm:spPr/>
    </dgm:pt>
    <dgm:pt modelId="{B11F35B0-412C-4AF3-9307-FD198084B6C6}" type="pres">
      <dgm:prSet presAssocID="{BF592DEF-EA2D-4DA1-B7F3-7DF84F6A6D32}" presName="dummyMaxCanvas" presStyleCnt="0">
        <dgm:presLayoutVars/>
      </dgm:prSet>
      <dgm:spPr/>
    </dgm:pt>
    <dgm:pt modelId="{3651BD16-7F84-4416-BF21-FD3A72D25F57}" type="pres">
      <dgm:prSet presAssocID="{BF592DEF-EA2D-4DA1-B7F3-7DF84F6A6D32}" presName="FiveNodes_1" presStyleLbl="node1" presStyleIdx="0" presStyleCnt="5">
        <dgm:presLayoutVars>
          <dgm:bulletEnabled val="1"/>
        </dgm:presLayoutVars>
      </dgm:prSet>
      <dgm:spPr/>
    </dgm:pt>
    <dgm:pt modelId="{92DF2EB8-6969-46C5-960A-566F365D9D98}" type="pres">
      <dgm:prSet presAssocID="{BF592DEF-EA2D-4DA1-B7F3-7DF84F6A6D32}" presName="FiveNodes_2" presStyleLbl="node1" presStyleIdx="1" presStyleCnt="5">
        <dgm:presLayoutVars>
          <dgm:bulletEnabled val="1"/>
        </dgm:presLayoutVars>
      </dgm:prSet>
      <dgm:spPr/>
    </dgm:pt>
    <dgm:pt modelId="{341F0A1B-2253-4888-85B1-A2CD04997DD8}" type="pres">
      <dgm:prSet presAssocID="{BF592DEF-EA2D-4DA1-B7F3-7DF84F6A6D32}" presName="FiveNodes_3" presStyleLbl="node1" presStyleIdx="2" presStyleCnt="5">
        <dgm:presLayoutVars>
          <dgm:bulletEnabled val="1"/>
        </dgm:presLayoutVars>
      </dgm:prSet>
      <dgm:spPr/>
    </dgm:pt>
    <dgm:pt modelId="{532410F3-8C06-4828-9656-22D8988CA894}" type="pres">
      <dgm:prSet presAssocID="{BF592DEF-EA2D-4DA1-B7F3-7DF84F6A6D32}" presName="FiveNodes_4" presStyleLbl="node1" presStyleIdx="3" presStyleCnt="5">
        <dgm:presLayoutVars>
          <dgm:bulletEnabled val="1"/>
        </dgm:presLayoutVars>
      </dgm:prSet>
      <dgm:spPr/>
    </dgm:pt>
    <dgm:pt modelId="{09EF218C-D1D4-4BFD-9B19-B6ABD8BB1BC0}" type="pres">
      <dgm:prSet presAssocID="{BF592DEF-EA2D-4DA1-B7F3-7DF84F6A6D32}" presName="FiveNodes_5" presStyleLbl="node1" presStyleIdx="4" presStyleCnt="5">
        <dgm:presLayoutVars>
          <dgm:bulletEnabled val="1"/>
        </dgm:presLayoutVars>
      </dgm:prSet>
      <dgm:spPr/>
    </dgm:pt>
    <dgm:pt modelId="{0D0D7899-0862-4877-8ABD-C87DB0029AB4}" type="pres">
      <dgm:prSet presAssocID="{BF592DEF-EA2D-4DA1-B7F3-7DF84F6A6D32}" presName="FiveConn_1-2" presStyleLbl="fgAccFollowNode1" presStyleIdx="0" presStyleCnt="4">
        <dgm:presLayoutVars>
          <dgm:bulletEnabled val="1"/>
        </dgm:presLayoutVars>
      </dgm:prSet>
      <dgm:spPr/>
    </dgm:pt>
    <dgm:pt modelId="{F7CCA6B8-105E-4A26-B8A4-C8A23984C7BF}" type="pres">
      <dgm:prSet presAssocID="{BF592DEF-EA2D-4DA1-B7F3-7DF84F6A6D32}" presName="FiveConn_2-3" presStyleLbl="fgAccFollowNode1" presStyleIdx="1" presStyleCnt="4">
        <dgm:presLayoutVars>
          <dgm:bulletEnabled val="1"/>
        </dgm:presLayoutVars>
      </dgm:prSet>
      <dgm:spPr/>
    </dgm:pt>
    <dgm:pt modelId="{3AED6A8E-178E-4C27-A003-2E3FF10E65DC}" type="pres">
      <dgm:prSet presAssocID="{BF592DEF-EA2D-4DA1-B7F3-7DF84F6A6D32}" presName="FiveConn_3-4" presStyleLbl="fgAccFollowNode1" presStyleIdx="2" presStyleCnt="4">
        <dgm:presLayoutVars>
          <dgm:bulletEnabled val="1"/>
        </dgm:presLayoutVars>
      </dgm:prSet>
      <dgm:spPr/>
    </dgm:pt>
    <dgm:pt modelId="{69514E1B-B137-4428-96CA-5B96CA2BF157}" type="pres">
      <dgm:prSet presAssocID="{BF592DEF-EA2D-4DA1-B7F3-7DF84F6A6D32}" presName="FiveConn_4-5" presStyleLbl="fgAccFollowNode1" presStyleIdx="3" presStyleCnt="4">
        <dgm:presLayoutVars>
          <dgm:bulletEnabled val="1"/>
        </dgm:presLayoutVars>
      </dgm:prSet>
      <dgm:spPr/>
    </dgm:pt>
    <dgm:pt modelId="{361D43D4-AD65-40C1-9B47-6AAEC8165004}" type="pres">
      <dgm:prSet presAssocID="{BF592DEF-EA2D-4DA1-B7F3-7DF84F6A6D32}" presName="FiveNodes_1_text" presStyleLbl="node1" presStyleIdx="4" presStyleCnt="5">
        <dgm:presLayoutVars>
          <dgm:bulletEnabled val="1"/>
        </dgm:presLayoutVars>
      </dgm:prSet>
      <dgm:spPr/>
    </dgm:pt>
    <dgm:pt modelId="{FDE093A7-1749-4B2D-89BF-ECA8C7D2BD99}" type="pres">
      <dgm:prSet presAssocID="{BF592DEF-EA2D-4DA1-B7F3-7DF84F6A6D32}" presName="FiveNodes_2_text" presStyleLbl="node1" presStyleIdx="4" presStyleCnt="5">
        <dgm:presLayoutVars>
          <dgm:bulletEnabled val="1"/>
        </dgm:presLayoutVars>
      </dgm:prSet>
      <dgm:spPr/>
    </dgm:pt>
    <dgm:pt modelId="{9C693D8F-3915-45E8-8A62-CDE5B365B217}" type="pres">
      <dgm:prSet presAssocID="{BF592DEF-EA2D-4DA1-B7F3-7DF84F6A6D32}" presName="FiveNodes_3_text" presStyleLbl="node1" presStyleIdx="4" presStyleCnt="5">
        <dgm:presLayoutVars>
          <dgm:bulletEnabled val="1"/>
        </dgm:presLayoutVars>
      </dgm:prSet>
      <dgm:spPr/>
    </dgm:pt>
    <dgm:pt modelId="{7C212548-D4AB-4993-9791-1E8A5CC72FF6}" type="pres">
      <dgm:prSet presAssocID="{BF592DEF-EA2D-4DA1-B7F3-7DF84F6A6D32}" presName="FiveNodes_4_text" presStyleLbl="node1" presStyleIdx="4" presStyleCnt="5">
        <dgm:presLayoutVars>
          <dgm:bulletEnabled val="1"/>
        </dgm:presLayoutVars>
      </dgm:prSet>
      <dgm:spPr/>
    </dgm:pt>
    <dgm:pt modelId="{B9DA6BD7-ADB3-4292-B6EA-39267F22AF15}" type="pres">
      <dgm:prSet presAssocID="{BF592DEF-EA2D-4DA1-B7F3-7DF84F6A6D3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2FB5802-FEA2-4BD2-80AF-AE7B1BEA6E32}" type="presOf" srcId="{BA430F4A-9889-4E66-A64B-E429E45D06A2}" destId="{B9DA6BD7-ADB3-4292-B6EA-39267F22AF15}" srcOrd="1" destOrd="0" presId="urn:microsoft.com/office/officeart/2005/8/layout/vProcess5"/>
    <dgm:cxn modelId="{876AF304-7CB6-4F15-BAB7-A83C777425D6}" type="presOf" srcId="{B4551F73-ADFE-4386-BEFD-1F3C73A038EA}" destId="{F7CCA6B8-105E-4A26-B8A4-C8A23984C7BF}" srcOrd="0" destOrd="0" presId="urn:microsoft.com/office/officeart/2005/8/layout/vProcess5"/>
    <dgm:cxn modelId="{16AF3505-1B99-4FE8-AA94-41D20F9CF44B}" type="presOf" srcId="{1B4FEAED-8783-42C4-A2E5-B132C56CD345}" destId="{9C693D8F-3915-45E8-8A62-CDE5B365B217}" srcOrd="1" destOrd="0" presId="urn:microsoft.com/office/officeart/2005/8/layout/vProcess5"/>
    <dgm:cxn modelId="{D3C4DE0B-2DAB-46AD-8D3B-E86779CCC313}" type="presOf" srcId="{835796A7-E184-44B9-BC8B-97E71BA09479}" destId="{FDE093A7-1749-4B2D-89BF-ECA8C7D2BD99}" srcOrd="1" destOrd="0" presId="urn:microsoft.com/office/officeart/2005/8/layout/vProcess5"/>
    <dgm:cxn modelId="{4A62430D-74F1-4403-B78B-2A8E10FC2F51}" type="presOf" srcId="{59058B8E-C9B0-4D5F-A97D-AB76EBECF7C0}" destId="{69514E1B-B137-4428-96CA-5B96CA2BF157}" srcOrd="0" destOrd="0" presId="urn:microsoft.com/office/officeart/2005/8/layout/vProcess5"/>
    <dgm:cxn modelId="{24BF2213-233C-4FEC-8BE2-833F65300DCC}" srcId="{BF592DEF-EA2D-4DA1-B7F3-7DF84F6A6D32}" destId="{07B95652-9ACB-489C-A711-AA2085A3F6F8}" srcOrd="0" destOrd="0" parTransId="{E23A3B8E-11CB-42C0-9173-96E1C7D92099}" sibTransId="{1459AF93-3FFC-4A32-AA43-160A953588F4}"/>
    <dgm:cxn modelId="{09169661-C58A-4A6C-B3C5-C9F6694AC9CF}" type="presOf" srcId="{07B95652-9ACB-489C-A711-AA2085A3F6F8}" destId="{361D43D4-AD65-40C1-9B47-6AAEC8165004}" srcOrd="1" destOrd="0" presId="urn:microsoft.com/office/officeart/2005/8/layout/vProcess5"/>
    <dgm:cxn modelId="{018B2C42-E8F2-4204-9AAA-EDD460657222}" srcId="{BF592DEF-EA2D-4DA1-B7F3-7DF84F6A6D32}" destId="{BA430F4A-9889-4E66-A64B-E429E45D06A2}" srcOrd="4" destOrd="0" parTransId="{3ABE6FFB-0283-4701-A680-1943D46FD8B4}" sibTransId="{E4B58CFD-05F6-4387-8877-B51EFD437A1E}"/>
    <dgm:cxn modelId="{FD266F65-FF4E-408B-B7B8-8DE7C7372882}" type="presOf" srcId="{176EEAE9-B580-4AA1-AAF8-EE6DD642E446}" destId="{532410F3-8C06-4828-9656-22D8988CA894}" srcOrd="0" destOrd="0" presId="urn:microsoft.com/office/officeart/2005/8/layout/vProcess5"/>
    <dgm:cxn modelId="{9D993078-9801-498B-AB2B-9C454A692463}" type="presOf" srcId="{1B4FEAED-8783-42C4-A2E5-B132C56CD345}" destId="{341F0A1B-2253-4888-85B1-A2CD04997DD8}" srcOrd="0" destOrd="0" presId="urn:microsoft.com/office/officeart/2005/8/layout/vProcess5"/>
    <dgm:cxn modelId="{BC9F8C90-04AD-4CF7-BD76-A30AA971E520}" type="presOf" srcId="{835796A7-E184-44B9-BC8B-97E71BA09479}" destId="{92DF2EB8-6969-46C5-960A-566F365D9D98}" srcOrd="0" destOrd="0" presId="urn:microsoft.com/office/officeart/2005/8/layout/vProcess5"/>
    <dgm:cxn modelId="{5C631796-B4B9-4DA4-82F8-D41AD92C1064}" srcId="{BF592DEF-EA2D-4DA1-B7F3-7DF84F6A6D32}" destId="{176EEAE9-B580-4AA1-AAF8-EE6DD642E446}" srcOrd="3" destOrd="0" parTransId="{CBF47875-1CFD-4F32-8C7C-8A6F30EFFBDB}" sibTransId="{59058B8E-C9B0-4D5F-A97D-AB76EBECF7C0}"/>
    <dgm:cxn modelId="{E5C1369A-4D3A-432E-B46E-86425921661A}" type="presOf" srcId="{176EEAE9-B580-4AA1-AAF8-EE6DD642E446}" destId="{7C212548-D4AB-4993-9791-1E8A5CC72FF6}" srcOrd="1" destOrd="0" presId="urn:microsoft.com/office/officeart/2005/8/layout/vProcess5"/>
    <dgm:cxn modelId="{AF911BA2-BA56-4D41-9262-DA948A87B201}" type="presOf" srcId="{07B95652-9ACB-489C-A711-AA2085A3F6F8}" destId="{3651BD16-7F84-4416-BF21-FD3A72D25F57}" srcOrd="0" destOrd="0" presId="urn:microsoft.com/office/officeart/2005/8/layout/vProcess5"/>
    <dgm:cxn modelId="{B2B430B6-83CA-4518-BF38-1E6E0A01A587}" type="presOf" srcId="{BA430F4A-9889-4E66-A64B-E429E45D06A2}" destId="{09EF218C-D1D4-4BFD-9B19-B6ABD8BB1BC0}" srcOrd="0" destOrd="0" presId="urn:microsoft.com/office/officeart/2005/8/layout/vProcess5"/>
    <dgm:cxn modelId="{80ABE3C9-A21B-499B-B324-FDDD3997FFD2}" srcId="{BF592DEF-EA2D-4DA1-B7F3-7DF84F6A6D32}" destId="{835796A7-E184-44B9-BC8B-97E71BA09479}" srcOrd="1" destOrd="0" parTransId="{18510F67-C9CA-4E43-A6A9-BFB482671445}" sibTransId="{B4551F73-ADFE-4386-BEFD-1F3C73A038EA}"/>
    <dgm:cxn modelId="{E4A419E0-F26D-40FA-8AFF-CB14289EE5CC}" type="presOf" srcId="{BF592DEF-EA2D-4DA1-B7F3-7DF84F6A6D32}" destId="{1A8A9EED-57D0-4590-9527-23DADB0068E7}" srcOrd="0" destOrd="0" presId="urn:microsoft.com/office/officeart/2005/8/layout/vProcess5"/>
    <dgm:cxn modelId="{8A6C0EFB-72BB-42A1-8422-C00ACA3850AE}" type="presOf" srcId="{1459AF93-3FFC-4A32-AA43-160A953588F4}" destId="{0D0D7899-0862-4877-8ABD-C87DB0029AB4}" srcOrd="0" destOrd="0" presId="urn:microsoft.com/office/officeart/2005/8/layout/vProcess5"/>
    <dgm:cxn modelId="{5D8C33FC-48E8-40C7-8FFA-DE5F5CD7A123}" type="presOf" srcId="{76A243CC-BBC4-48AA-8F6F-DBEA5A99C2A3}" destId="{3AED6A8E-178E-4C27-A003-2E3FF10E65DC}" srcOrd="0" destOrd="0" presId="urn:microsoft.com/office/officeart/2005/8/layout/vProcess5"/>
    <dgm:cxn modelId="{27B935FF-C078-4A0E-B5EF-E66E4FA03BE7}" srcId="{BF592DEF-EA2D-4DA1-B7F3-7DF84F6A6D32}" destId="{1B4FEAED-8783-42C4-A2E5-B132C56CD345}" srcOrd="2" destOrd="0" parTransId="{F75B9252-687C-4117-8370-81E01D371E62}" sibTransId="{76A243CC-BBC4-48AA-8F6F-DBEA5A99C2A3}"/>
    <dgm:cxn modelId="{F71DC31B-35B7-4432-B400-D0FFCA50A8D3}" type="presParOf" srcId="{1A8A9EED-57D0-4590-9527-23DADB0068E7}" destId="{B11F35B0-412C-4AF3-9307-FD198084B6C6}" srcOrd="0" destOrd="0" presId="urn:microsoft.com/office/officeart/2005/8/layout/vProcess5"/>
    <dgm:cxn modelId="{9A9F624D-3F25-4FB4-98A4-CE8BB835BA5C}" type="presParOf" srcId="{1A8A9EED-57D0-4590-9527-23DADB0068E7}" destId="{3651BD16-7F84-4416-BF21-FD3A72D25F57}" srcOrd="1" destOrd="0" presId="urn:microsoft.com/office/officeart/2005/8/layout/vProcess5"/>
    <dgm:cxn modelId="{35162D6B-DCBA-4DBF-977D-1A89458ED017}" type="presParOf" srcId="{1A8A9EED-57D0-4590-9527-23DADB0068E7}" destId="{92DF2EB8-6969-46C5-960A-566F365D9D98}" srcOrd="2" destOrd="0" presId="urn:microsoft.com/office/officeart/2005/8/layout/vProcess5"/>
    <dgm:cxn modelId="{DD3AE1E3-F416-4E25-BD3D-9223A75E5969}" type="presParOf" srcId="{1A8A9EED-57D0-4590-9527-23DADB0068E7}" destId="{341F0A1B-2253-4888-85B1-A2CD04997DD8}" srcOrd="3" destOrd="0" presId="urn:microsoft.com/office/officeart/2005/8/layout/vProcess5"/>
    <dgm:cxn modelId="{075D06AF-6D31-4595-8C14-CD2364E7D908}" type="presParOf" srcId="{1A8A9EED-57D0-4590-9527-23DADB0068E7}" destId="{532410F3-8C06-4828-9656-22D8988CA894}" srcOrd="4" destOrd="0" presId="urn:microsoft.com/office/officeart/2005/8/layout/vProcess5"/>
    <dgm:cxn modelId="{DC38A605-5BD2-40E4-880B-41CE807463D6}" type="presParOf" srcId="{1A8A9EED-57D0-4590-9527-23DADB0068E7}" destId="{09EF218C-D1D4-4BFD-9B19-B6ABD8BB1BC0}" srcOrd="5" destOrd="0" presId="urn:microsoft.com/office/officeart/2005/8/layout/vProcess5"/>
    <dgm:cxn modelId="{C1FA2CFE-5C12-4E0E-B610-72793C1B6EBA}" type="presParOf" srcId="{1A8A9EED-57D0-4590-9527-23DADB0068E7}" destId="{0D0D7899-0862-4877-8ABD-C87DB0029AB4}" srcOrd="6" destOrd="0" presId="urn:microsoft.com/office/officeart/2005/8/layout/vProcess5"/>
    <dgm:cxn modelId="{20150D8B-AA64-43BA-BD90-3A37D111DB19}" type="presParOf" srcId="{1A8A9EED-57D0-4590-9527-23DADB0068E7}" destId="{F7CCA6B8-105E-4A26-B8A4-C8A23984C7BF}" srcOrd="7" destOrd="0" presId="urn:microsoft.com/office/officeart/2005/8/layout/vProcess5"/>
    <dgm:cxn modelId="{BD753A70-02D9-45AC-88CA-461BE0C70C53}" type="presParOf" srcId="{1A8A9EED-57D0-4590-9527-23DADB0068E7}" destId="{3AED6A8E-178E-4C27-A003-2E3FF10E65DC}" srcOrd="8" destOrd="0" presId="urn:microsoft.com/office/officeart/2005/8/layout/vProcess5"/>
    <dgm:cxn modelId="{224964A0-EBA2-4579-829F-C40D72879C38}" type="presParOf" srcId="{1A8A9EED-57D0-4590-9527-23DADB0068E7}" destId="{69514E1B-B137-4428-96CA-5B96CA2BF157}" srcOrd="9" destOrd="0" presId="urn:microsoft.com/office/officeart/2005/8/layout/vProcess5"/>
    <dgm:cxn modelId="{7CFD7D2F-BCC3-4AB2-A4A7-2DC776A7EB31}" type="presParOf" srcId="{1A8A9EED-57D0-4590-9527-23DADB0068E7}" destId="{361D43D4-AD65-40C1-9B47-6AAEC8165004}" srcOrd="10" destOrd="0" presId="urn:microsoft.com/office/officeart/2005/8/layout/vProcess5"/>
    <dgm:cxn modelId="{D9FCB1BA-2F51-447D-951E-092EDB323A29}" type="presParOf" srcId="{1A8A9EED-57D0-4590-9527-23DADB0068E7}" destId="{FDE093A7-1749-4B2D-89BF-ECA8C7D2BD99}" srcOrd="11" destOrd="0" presId="urn:microsoft.com/office/officeart/2005/8/layout/vProcess5"/>
    <dgm:cxn modelId="{ADD0E936-185B-4801-B074-97C8FA9B99D2}" type="presParOf" srcId="{1A8A9EED-57D0-4590-9527-23DADB0068E7}" destId="{9C693D8F-3915-45E8-8A62-CDE5B365B217}" srcOrd="12" destOrd="0" presId="urn:microsoft.com/office/officeart/2005/8/layout/vProcess5"/>
    <dgm:cxn modelId="{5DD33B0F-23C6-4B27-B742-05AD1AF33251}" type="presParOf" srcId="{1A8A9EED-57D0-4590-9527-23DADB0068E7}" destId="{7C212548-D4AB-4993-9791-1E8A5CC72FF6}" srcOrd="13" destOrd="0" presId="urn:microsoft.com/office/officeart/2005/8/layout/vProcess5"/>
    <dgm:cxn modelId="{2D098B59-1A13-47E0-ADF2-0278123A3769}" type="presParOf" srcId="{1A8A9EED-57D0-4590-9527-23DADB0068E7}" destId="{B9DA6BD7-ADB3-4292-B6EA-39267F22AF1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849B0E-5169-4FAE-BA2A-0763CE47508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A38098-D350-4120-8275-A15476D0E4ED}">
      <dgm:prSet/>
      <dgm:spPr/>
      <dgm:t>
        <a:bodyPr/>
        <a:lstStyle/>
        <a:p>
          <a:r>
            <a:rPr lang="en-US"/>
            <a:t>A reflective account of your experience at placement, including an evaluation of a range of professional practice issues relating to other professionals and stakeholders. </a:t>
          </a:r>
        </a:p>
      </dgm:t>
    </dgm:pt>
    <dgm:pt modelId="{D2D01E05-2387-48E0-8B34-E96CE3D67042}" type="parTrans" cxnId="{27EEF00E-8A4A-4F38-A174-331B48F2DE36}">
      <dgm:prSet/>
      <dgm:spPr/>
      <dgm:t>
        <a:bodyPr/>
        <a:lstStyle/>
        <a:p>
          <a:endParaRPr lang="en-US"/>
        </a:p>
      </dgm:t>
    </dgm:pt>
    <dgm:pt modelId="{A90965A6-8119-41BE-A7F5-9BD789CB2CEE}" type="sibTrans" cxnId="{27EEF00E-8A4A-4F38-A174-331B48F2DE36}">
      <dgm:prSet/>
      <dgm:spPr/>
      <dgm:t>
        <a:bodyPr/>
        <a:lstStyle/>
        <a:p>
          <a:endParaRPr lang="en-US"/>
        </a:p>
      </dgm:t>
    </dgm:pt>
    <dgm:pt modelId="{9E159844-5501-4529-9920-A872C3CF58B4}">
      <dgm:prSet/>
      <dgm:spPr/>
      <dgm:t>
        <a:bodyPr/>
        <a:lstStyle/>
        <a:p>
          <a:r>
            <a:rPr lang="en-US"/>
            <a:t>(1,000 words)</a:t>
          </a:r>
        </a:p>
      </dgm:t>
    </dgm:pt>
    <dgm:pt modelId="{EABEDE81-DF2D-4CCF-89D0-8C880E1460C7}" type="parTrans" cxnId="{C78B5900-E608-4B85-ABBD-F74CCAB5D24A}">
      <dgm:prSet/>
      <dgm:spPr/>
      <dgm:t>
        <a:bodyPr/>
        <a:lstStyle/>
        <a:p>
          <a:endParaRPr lang="en-US"/>
        </a:p>
      </dgm:t>
    </dgm:pt>
    <dgm:pt modelId="{C1C46918-CA42-475D-BC2D-5F7A7FAEA58A}" type="sibTrans" cxnId="{C78B5900-E608-4B85-ABBD-F74CCAB5D24A}">
      <dgm:prSet/>
      <dgm:spPr/>
      <dgm:t>
        <a:bodyPr/>
        <a:lstStyle/>
        <a:p>
          <a:endParaRPr lang="en-US"/>
        </a:p>
      </dgm:t>
    </dgm:pt>
    <dgm:pt modelId="{AC50DB84-E079-4AEA-83AB-92C30DA086A7}" type="pres">
      <dgm:prSet presAssocID="{DB849B0E-5169-4FAE-BA2A-0763CE4750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D04FB27-C281-4522-BB81-FCC5362E5AFF}" type="pres">
      <dgm:prSet presAssocID="{E3A38098-D350-4120-8275-A15476D0E4ED}" presName="hierRoot1" presStyleCnt="0"/>
      <dgm:spPr/>
    </dgm:pt>
    <dgm:pt modelId="{3CD46DB3-C52A-42CC-A9B4-B8C15D844D39}" type="pres">
      <dgm:prSet presAssocID="{E3A38098-D350-4120-8275-A15476D0E4ED}" presName="composite" presStyleCnt="0"/>
      <dgm:spPr/>
    </dgm:pt>
    <dgm:pt modelId="{851FE4A6-D811-4186-A44A-8B93ED92A6B0}" type="pres">
      <dgm:prSet presAssocID="{E3A38098-D350-4120-8275-A15476D0E4ED}" presName="background" presStyleLbl="node0" presStyleIdx="0" presStyleCnt="2"/>
      <dgm:spPr/>
    </dgm:pt>
    <dgm:pt modelId="{1784FCCC-903F-40B5-BEC5-5BE1F6B0996E}" type="pres">
      <dgm:prSet presAssocID="{E3A38098-D350-4120-8275-A15476D0E4ED}" presName="text" presStyleLbl="fgAcc0" presStyleIdx="0" presStyleCnt="2">
        <dgm:presLayoutVars>
          <dgm:chPref val="3"/>
        </dgm:presLayoutVars>
      </dgm:prSet>
      <dgm:spPr/>
    </dgm:pt>
    <dgm:pt modelId="{C648B9D2-E4C3-41E2-BD66-151C555F3E33}" type="pres">
      <dgm:prSet presAssocID="{E3A38098-D350-4120-8275-A15476D0E4ED}" presName="hierChild2" presStyleCnt="0"/>
      <dgm:spPr/>
    </dgm:pt>
    <dgm:pt modelId="{62CE5E66-B874-4B57-9EE8-674E9C4846F1}" type="pres">
      <dgm:prSet presAssocID="{9E159844-5501-4529-9920-A872C3CF58B4}" presName="hierRoot1" presStyleCnt="0"/>
      <dgm:spPr/>
    </dgm:pt>
    <dgm:pt modelId="{F290E4F6-18F3-40FB-B2D7-2C835D339DA4}" type="pres">
      <dgm:prSet presAssocID="{9E159844-5501-4529-9920-A872C3CF58B4}" presName="composite" presStyleCnt="0"/>
      <dgm:spPr/>
    </dgm:pt>
    <dgm:pt modelId="{4BC29273-D0FB-4047-88F6-65A7C98F4321}" type="pres">
      <dgm:prSet presAssocID="{9E159844-5501-4529-9920-A872C3CF58B4}" presName="background" presStyleLbl="node0" presStyleIdx="1" presStyleCnt="2"/>
      <dgm:spPr/>
    </dgm:pt>
    <dgm:pt modelId="{739F647A-0D16-4E86-BF64-1EBCD9EF837F}" type="pres">
      <dgm:prSet presAssocID="{9E159844-5501-4529-9920-A872C3CF58B4}" presName="text" presStyleLbl="fgAcc0" presStyleIdx="1" presStyleCnt="2">
        <dgm:presLayoutVars>
          <dgm:chPref val="3"/>
        </dgm:presLayoutVars>
      </dgm:prSet>
      <dgm:spPr/>
    </dgm:pt>
    <dgm:pt modelId="{6018BBA6-38E3-48A9-80F5-AE1BB5660B45}" type="pres">
      <dgm:prSet presAssocID="{9E159844-5501-4529-9920-A872C3CF58B4}" presName="hierChild2" presStyleCnt="0"/>
      <dgm:spPr/>
    </dgm:pt>
  </dgm:ptLst>
  <dgm:cxnLst>
    <dgm:cxn modelId="{C78B5900-E608-4B85-ABBD-F74CCAB5D24A}" srcId="{DB849B0E-5169-4FAE-BA2A-0763CE47508E}" destId="{9E159844-5501-4529-9920-A872C3CF58B4}" srcOrd="1" destOrd="0" parTransId="{EABEDE81-DF2D-4CCF-89D0-8C880E1460C7}" sibTransId="{C1C46918-CA42-475D-BC2D-5F7A7FAEA58A}"/>
    <dgm:cxn modelId="{27EEF00E-8A4A-4F38-A174-331B48F2DE36}" srcId="{DB849B0E-5169-4FAE-BA2A-0763CE47508E}" destId="{E3A38098-D350-4120-8275-A15476D0E4ED}" srcOrd="0" destOrd="0" parTransId="{D2D01E05-2387-48E0-8B34-E96CE3D67042}" sibTransId="{A90965A6-8119-41BE-A7F5-9BD789CB2CEE}"/>
    <dgm:cxn modelId="{060FF10E-4160-4757-BB94-DBCB82D56A3D}" type="presOf" srcId="{9E159844-5501-4529-9920-A872C3CF58B4}" destId="{739F647A-0D16-4E86-BF64-1EBCD9EF837F}" srcOrd="0" destOrd="0" presId="urn:microsoft.com/office/officeart/2005/8/layout/hierarchy1"/>
    <dgm:cxn modelId="{97AEAC86-4AE3-4BBE-A617-81EB9C97BD36}" type="presOf" srcId="{E3A38098-D350-4120-8275-A15476D0E4ED}" destId="{1784FCCC-903F-40B5-BEC5-5BE1F6B0996E}" srcOrd="0" destOrd="0" presId="urn:microsoft.com/office/officeart/2005/8/layout/hierarchy1"/>
    <dgm:cxn modelId="{F4AE74A3-2838-4207-B792-74DA20F7A535}" type="presOf" srcId="{DB849B0E-5169-4FAE-BA2A-0763CE47508E}" destId="{AC50DB84-E079-4AEA-83AB-92C30DA086A7}" srcOrd="0" destOrd="0" presId="urn:microsoft.com/office/officeart/2005/8/layout/hierarchy1"/>
    <dgm:cxn modelId="{6D82C63E-3760-479B-856C-5ECB3878ED5F}" type="presParOf" srcId="{AC50DB84-E079-4AEA-83AB-92C30DA086A7}" destId="{FD04FB27-C281-4522-BB81-FCC5362E5AFF}" srcOrd="0" destOrd="0" presId="urn:microsoft.com/office/officeart/2005/8/layout/hierarchy1"/>
    <dgm:cxn modelId="{B7CF9397-0250-40E9-9F90-9C53E09B2B8E}" type="presParOf" srcId="{FD04FB27-C281-4522-BB81-FCC5362E5AFF}" destId="{3CD46DB3-C52A-42CC-A9B4-B8C15D844D39}" srcOrd="0" destOrd="0" presId="urn:microsoft.com/office/officeart/2005/8/layout/hierarchy1"/>
    <dgm:cxn modelId="{19EC6443-1488-4C0E-9602-D36377F10A69}" type="presParOf" srcId="{3CD46DB3-C52A-42CC-A9B4-B8C15D844D39}" destId="{851FE4A6-D811-4186-A44A-8B93ED92A6B0}" srcOrd="0" destOrd="0" presId="urn:microsoft.com/office/officeart/2005/8/layout/hierarchy1"/>
    <dgm:cxn modelId="{0B7A353A-B5EC-464F-A066-67A968E78F68}" type="presParOf" srcId="{3CD46DB3-C52A-42CC-A9B4-B8C15D844D39}" destId="{1784FCCC-903F-40B5-BEC5-5BE1F6B0996E}" srcOrd="1" destOrd="0" presId="urn:microsoft.com/office/officeart/2005/8/layout/hierarchy1"/>
    <dgm:cxn modelId="{CC88FB8D-291A-481A-AE72-6DA18E51845F}" type="presParOf" srcId="{FD04FB27-C281-4522-BB81-FCC5362E5AFF}" destId="{C648B9D2-E4C3-41E2-BD66-151C555F3E33}" srcOrd="1" destOrd="0" presId="urn:microsoft.com/office/officeart/2005/8/layout/hierarchy1"/>
    <dgm:cxn modelId="{21DC981E-98F7-41D0-AC91-F1A01F0E96F3}" type="presParOf" srcId="{AC50DB84-E079-4AEA-83AB-92C30DA086A7}" destId="{62CE5E66-B874-4B57-9EE8-674E9C4846F1}" srcOrd="1" destOrd="0" presId="urn:microsoft.com/office/officeart/2005/8/layout/hierarchy1"/>
    <dgm:cxn modelId="{61556476-8B78-4468-91B2-6824D402B762}" type="presParOf" srcId="{62CE5E66-B874-4B57-9EE8-674E9C4846F1}" destId="{F290E4F6-18F3-40FB-B2D7-2C835D339DA4}" srcOrd="0" destOrd="0" presId="urn:microsoft.com/office/officeart/2005/8/layout/hierarchy1"/>
    <dgm:cxn modelId="{D71CF6DC-6C8C-4766-875B-C7E1D8ED868A}" type="presParOf" srcId="{F290E4F6-18F3-40FB-B2D7-2C835D339DA4}" destId="{4BC29273-D0FB-4047-88F6-65A7C98F4321}" srcOrd="0" destOrd="0" presId="urn:microsoft.com/office/officeart/2005/8/layout/hierarchy1"/>
    <dgm:cxn modelId="{4C711123-82A6-46C8-AABA-2B3C7CA27BB6}" type="presParOf" srcId="{F290E4F6-18F3-40FB-B2D7-2C835D339DA4}" destId="{739F647A-0D16-4E86-BF64-1EBCD9EF837F}" srcOrd="1" destOrd="0" presId="urn:microsoft.com/office/officeart/2005/8/layout/hierarchy1"/>
    <dgm:cxn modelId="{28CDC8EA-B309-4A97-A5DE-9283408A8784}" type="presParOf" srcId="{62CE5E66-B874-4B57-9EE8-674E9C4846F1}" destId="{6018BBA6-38E3-48A9-80F5-AE1BB5660B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A201FB-1A83-41C0-8551-1309F6CAC1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AEC155E-2830-4425-8320-8ADB295C1C91}">
      <dgm:prSet/>
      <dgm:spPr/>
      <dgm:t>
        <a:bodyPr/>
        <a:lstStyle/>
        <a:p>
          <a:r>
            <a:rPr lang="en-US" dirty="0"/>
            <a:t>A reflection on your own client work and an issue you have/or might have taken to supervision. </a:t>
          </a:r>
        </a:p>
      </dgm:t>
    </dgm:pt>
    <dgm:pt modelId="{1104176B-76CB-4264-B72E-F2FE73DEFBA4}" type="parTrans" cxnId="{3BD9B57A-12A7-4D7C-95AD-7C63BBD49EB9}">
      <dgm:prSet/>
      <dgm:spPr/>
      <dgm:t>
        <a:bodyPr/>
        <a:lstStyle/>
        <a:p>
          <a:endParaRPr lang="en-US"/>
        </a:p>
      </dgm:t>
    </dgm:pt>
    <dgm:pt modelId="{DA992BB3-76FE-4B86-B029-91777589C662}" type="sibTrans" cxnId="{3BD9B57A-12A7-4D7C-95AD-7C63BBD49EB9}">
      <dgm:prSet/>
      <dgm:spPr/>
      <dgm:t>
        <a:bodyPr/>
        <a:lstStyle/>
        <a:p>
          <a:endParaRPr lang="en-US"/>
        </a:p>
      </dgm:t>
    </dgm:pt>
    <dgm:pt modelId="{F10EF2BC-79A8-4C4F-AE57-0D450CF26733}">
      <dgm:prSet/>
      <dgm:spPr/>
      <dgm:t>
        <a:bodyPr/>
        <a:lstStyle/>
        <a:p>
          <a:r>
            <a:rPr lang="en-US" dirty="0"/>
            <a:t>Consider the impact this has had/could have had on your professional practice and personal development. </a:t>
          </a:r>
        </a:p>
      </dgm:t>
    </dgm:pt>
    <dgm:pt modelId="{C2BE144B-3940-478E-A25E-8B32D7943039}" type="parTrans" cxnId="{765BFAB2-791D-449F-9E00-F2EE499A788D}">
      <dgm:prSet/>
      <dgm:spPr/>
      <dgm:t>
        <a:bodyPr/>
        <a:lstStyle/>
        <a:p>
          <a:endParaRPr lang="en-US"/>
        </a:p>
      </dgm:t>
    </dgm:pt>
    <dgm:pt modelId="{65C4E44E-517D-4EC2-A59B-185F45D4E0BC}" type="sibTrans" cxnId="{765BFAB2-791D-449F-9E00-F2EE499A788D}">
      <dgm:prSet/>
      <dgm:spPr/>
      <dgm:t>
        <a:bodyPr/>
        <a:lstStyle/>
        <a:p>
          <a:endParaRPr lang="en-US"/>
        </a:p>
      </dgm:t>
    </dgm:pt>
    <dgm:pt modelId="{74B6A752-9085-4A6E-A196-9ADDE8EB243C}">
      <dgm:prSet/>
      <dgm:spPr/>
      <dgm:t>
        <a:bodyPr/>
        <a:lstStyle/>
        <a:p>
          <a:r>
            <a:rPr lang="en-US"/>
            <a:t>(1,000 words)</a:t>
          </a:r>
        </a:p>
      </dgm:t>
    </dgm:pt>
    <dgm:pt modelId="{B29FF3A8-88FE-4748-9A3F-440E6C92F146}" type="parTrans" cxnId="{AAD48731-145E-4FF4-8531-58014DE4B9DF}">
      <dgm:prSet/>
      <dgm:spPr/>
      <dgm:t>
        <a:bodyPr/>
        <a:lstStyle/>
        <a:p>
          <a:endParaRPr lang="en-US"/>
        </a:p>
      </dgm:t>
    </dgm:pt>
    <dgm:pt modelId="{B255F1DA-5D37-4162-AE22-5041BF7DC2F8}" type="sibTrans" cxnId="{AAD48731-145E-4FF4-8531-58014DE4B9DF}">
      <dgm:prSet/>
      <dgm:spPr/>
      <dgm:t>
        <a:bodyPr/>
        <a:lstStyle/>
        <a:p>
          <a:endParaRPr lang="en-US"/>
        </a:p>
      </dgm:t>
    </dgm:pt>
    <dgm:pt modelId="{3B089023-3C90-4E55-9F55-822B3EB2F8BC}" type="pres">
      <dgm:prSet presAssocID="{CFA201FB-1A83-41C0-8551-1309F6CAC1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D6AC650-E6D6-4D12-8B17-9B639F47E710}" type="pres">
      <dgm:prSet presAssocID="{CAEC155E-2830-4425-8320-8ADB295C1C91}" presName="hierRoot1" presStyleCnt="0"/>
      <dgm:spPr/>
    </dgm:pt>
    <dgm:pt modelId="{6FCF32F6-65F5-4729-9683-32A49EFB2E21}" type="pres">
      <dgm:prSet presAssocID="{CAEC155E-2830-4425-8320-8ADB295C1C91}" presName="composite" presStyleCnt="0"/>
      <dgm:spPr/>
    </dgm:pt>
    <dgm:pt modelId="{BBE138BE-0B3F-4BE1-99E4-FA358BE3488A}" type="pres">
      <dgm:prSet presAssocID="{CAEC155E-2830-4425-8320-8ADB295C1C91}" presName="background" presStyleLbl="node0" presStyleIdx="0" presStyleCnt="3"/>
      <dgm:spPr/>
    </dgm:pt>
    <dgm:pt modelId="{7C38A264-3DD1-4198-9F46-2C53AC0C6F9D}" type="pres">
      <dgm:prSet presAssocID="{CAEC155E-2830-4425-8320-8ADB295C1C91}" presName="text" presStyleLbl="fgAcc0" presStyleIdx="0" presStyleCnt="3">
        <dgm:presLayoutVars>
          <dgm:chPref val="3"/>
        </dgm:presLayoutVars>
      </dgm:prSet>
      <dgm:spPr/>
    </dgm:pt>
    <dgm:pt modelId="{4AF16D34-9B3A-4099-BFEE-809125297F73}" type="pres">
      <dgm:prSet presAssocID="{CAEC155E-2830-4425-8320-8ADB295C1C91}" presName="hierChild2" presStyleCnt="0"/>
      <dgm:spPr/>
    </dgm:pt>
    <dgm:pt modelId="{F537F53D-D14E-47E8-99BD-68BF7A922DFA}" type="pres">
      <dgm:prSet presAssocID="{F10EF2BC-79A8-4C4F-AE57-0D450CF26733}" presName="hierRoot1" presStyleCnt="0"/>
      <dgm:spPr/>
    </dgm:pt>
    <dgm:pt modelId="{B654F6AE-B82D-41D9-9437-559468E7D947}" type="pres">
      <dgm:prSet presAssocID="{F10EF2BC-79A8-4C4F-AE57-0D450CF26733}" presName="composite" presStyleCnt="0"/>
      <dgm:spPr/>
    </dgm:pt>
    <dgm:pt modelId="{AED233E0-A7BD-429C-B5A6-A1182EA5BF7C}" type="pres">
      <dgm:prSet presAssocID="{F10EF2BC-79A8-4C4F-AE57-0D450CF26733}" presName="background" presStyleLbl="node0" presStyleIdx="1" presStyleCnt="3"/>
      <dgm:spPr/>
    </dgm:pt>
    <dgm:pt modelId="{4581911C-50F1-4F86-B3DB-20FF46764604}" type="pres">
      <dgm:prSet presAssocID="{F10EF2BC-79A8-4C4F-AE57-0D450CF26733}" presName="text" presStyleLbl="fgAcc0" presStyleIdx="1" presStyleCnt="3">
        <dgm:presLayoutVars>
          <dgm:chPref val="3"/>
        </dgm:presLayoutVars>
      </dgm:prSet>
      <dgm:spPr/>
    </dgm:pt>
    <dgm:pt modelId="{8F1D435C-8E12-4C4C-9777-89249E218AA6}" type="pres">
      <dgm:prSet presAssocID="{F10EF2BC-79A8-4C4F-AE57-0D450CF26733}" presName="hierChild2" presStyleCnt="0"/>
      <dgm:spPr/>
    </dgm:pt>
    <dgm:pt modelId="{FC9773E9-2AB3-4BC0-B0AA-A76F265171AD}" type="pres">
      <dgm:prSet presAssocID="{74B6A752-9085-4A6E-A196-9ADDE8EB243C}" presName="hierRoot1" presStyleCnt="0"/>
      <dgm:spPr/>
    </dgm:pt>
    <dgm:pt modelId="{1AD6F0C8-771A-4005-A993-71D9B5B2145D}" type="pres">
      <dgm:prSet presAssocID="{74B6A752-9085-4A6E-A196-9ADDE8EB243C}" presName="composite" presStyleCnt="0"/>
      <dgm:spPr/>
    </dgm:pt>
    <dgm:pt modelId="{C53D89C3-D85D-4B06-B1F5-34FD0B76BA9C}" type="pres">
      <dgm:prSet presAssocID="{74B6A752-9085-4A6E-A196-9ADDE8EB243C}" presName="background" presStyleLbl="node0" presStyleIdx="2" presStyleCnt="3"/>
      <dgm:spPr/>
    </dgm:pt>
    <dgm:pt modelId="{CFC0362E-7F64-402B-9C71-9F1C0789441B}" type="pres">
      <dgm:prSet presAssocID="{74B6A752-9085-4A6E-A196-9ADDE8EB243C}" presName="text" presStyleLbl="fgAcc0" presStyleIdx="2" presStyleCnt="3">
        <dgm:presLayoutVars>
          <dgm:chPref val="3"/>
        </dgm:presLayoutVars>
      </dgm:prSet>
      <dgm:spPr/>
    </dgm:pt>
    <dgm:pt modelId="{C851720E-4E58-459B-8977-579BD657EC45}" type="pres">
      <dgm:prSet presAssocID="{74B6A752-9085-4A6E-A196-9ADDE8EB243C}" presName="hierChild2" presStyleCnt="0"/>
      <dgm:spPr/>
    </dgm:pt>
  </dgm:ptLst>
  <dgm:cxnLst>
    <dgm:cxn modelId="{AAD48731-145E-4FF4-8531-58014DE4B9DF}" srcId="{CFA201FB-1A83-41C0-8551-1309F6CAC11F}" destId="{74B6A752-9085-4A6E-A196-9ADDE8EB243C}" srcOrd="2" destOrd="0" parTransId="{B29FF3A8-88FE-4748-9A3F-440E6C92F146}" sibTransId="{B255F1DA-5D37-4162-AE22-5041BF7DC2F8}"/>
    <dgm:cxn modelId="{7224316C-78E1-46AF-A999-FB37AA43F477}" type="presOf" srcId="{CFA201FB-1A83-41C0-8551-1309F6CAC11F}" destId="{3B089023-3C90-4E55-9F55-822B3EB2F8BC}" srcOrd="0" destOrd="0" presId="urn:microsoft.com/office/officeart/2005/8/layout/hierarchy1"/>
    <dgm:cxn modelId="{3BD9B57A-12A7-4D7C-95AD-7C63BBD49EB9}" srcId="{CFA201FB-1A83-41C0-8551-1309F6CAC11F}" destId="{CAEC155E-2830-4425-8320-8ADB295C1C91}" srcOrd="0" destOrd="0" parTransId="{1104176B-76CB-4264-B72E-F2FE73DEFBA4}" sibTransId="{DA992BB3-76FE-4B86-B029-91777589C662}"/>
    <dgm:cxn modelId="{783AD582-42BB-439C-9E63-E2279D62058B}" type="presOf" srcId="{CAEC155E-2830-4425-8320-8ADB295C1C91}" destId="{7C38A264-3DD1-4198-9F46-2C53AC0C6F9D}" srcOrd="0" destOrd="0" presId="urn:microsoft.com/office/officeart/2005/8/layout/hierarchy1"/>
    <dgm:cxn modelId="{765BFAB2-791D-449F-9E00-F2EE499A788D}" srcId="{CFA201FB-1A83-41C0-8551-1309F6CAC11F}" destId="{F10EF2BC-79A8-4C4F-AE57-0D450CF26733}" srcOrd="1" destOrd="0" parTransId="{C2BE144B-3940-478E-A25E-8B32D7943039}" sibTransId="{65C4E44E-517D-4EC2-A59B-185F45D4E0BC}"/>
    <dgm:cxn modelId="{D75BE2D7-3D35-4C16-B4E2-95F8681A5762}" type="presOf" srcId="{F10EF2BC-79A8-4C4F-AE57-0D450CF26733}" destId="{4581911C-50F1-4F86-B3DB-20FF46764604}" srcOrd="0" destOrd="0" presId="urn:microsoft.com/office/officeart/2005/8/layout/hierarchy1"/>
    <dgm:cxn modelId="{60207BF9-175D-40AF-9D9A-3E306D5F5950}" type="presOf" srcId="{74B6A752-9085-4A6E-A196-9ADDE8EB243C}" destId="{CFC0362E-7F64-402B-9C71-9F1C0789441B}" srcOrd="0" destOrd="0" presId="urn:microsoft.com/office/officeart/2005/8/layout/hierarchy1"/>
    <dgm:cxn modelId="{E2012A88-E904-48D5-A766-657AFBD0BADE}" type="presParOf" srcId="{3B089023-3C90-4E55-9F55-822B3EB2F8BC}" destId="{2D6AC650-E6D6-4D12-8B17-9B639F47E710}" srcOrd="0" destOrd="0" presId="urn:microsoft.com/office/officeart/2005/8/layout/hierarchy1"/>
    <dgm:cxn modelId="{3E856D6E-541C-4C50-9AC4-0E3AB71DC3CC}" type="presParOf" srcId="{2D6AC650-E6D6-4D12-8B17-9B639F47E710}" destId="{6FCF32F6-65F5-4729-9683-32A49EFB2E21}" srcOrd="0" destOrd="0" presId="urn:microsoft.com/office/officeart/2005/8/layout/hierarchy1"/>
    <dgm:cxn modelId="{570BEB05-33D6-4D39-BCDC-65E1CD65F559}" type="presParOf" srcId="{6FCF32F6-65F5-4729-9683-32A49EFB2E21}" destId="{BBE138BE-0B3F-4BE1-99E4-FA358BE3488A}" srcOrd="0" destOrd="0" presId="urn:microsoft.com/office/officeart/2005/8/layout/hierarchy1"/>
    <dgm:cxn modelId="{659AC470-0AA6-427E-991B-9A4AECF0C060}" type="presParOf" srcId="{6FCF32F6-65F5-4729-9683-32A49EFB2E21}" destId="{7C38A264-3DD1-4198-9F46-2C53AC0C6F9D}" srcOrd="1" destOrd="0" presId="urn:microsoft.com/office/officeart/2005/8/layout/hierarchy1"/>
    <dgm:cxn modelId="{2817B5A7-9954-4199-812E-DD9DF42CE235}" type="presParOf" srcId="{2D6AC650-E6D6-4D12-8B17-9B639F47E710}" destId="{4AF16D34-9B3A-4099-BFEE-809125297F73}" srcOrd="1" destOrd="0" presId="urn:microsoft.com/office/officeart/2005/8/layout/hierarchy1"/>
    <dgm:cxn modelId="{2615DA24-6BE2-40AD-A6CC-E6D5A7E846C8}" type="presParOf" srcId="{3B089023-3C90-4E55-9F55-822B3EB2F8BC}" destId="{F537F53D-D14E-47E8-99BD-68BF7A922DFA}" srcOrd="1" destOrd="0" presId="urn:microsoft.com/office/officeart/2005/8/layout/hierarchy1"/>
    <dgm:cxn modelId="{22D34D67-11E2-430E-A951-71175E0DAAB2}" type="presParOf" srcId="{F537F53D-D14E-47E8-99BD-68BF7A922DFA}" destId="{B654F6AE-B82D-41D9-9437-559468E7D947}" srcOrd="0" destOrd="0" presId="urn:microsoft.com/office/officeart/2005/8/layout/hierarchy1"/>
    <dgm:cxn modelId="{104CF529-DB39-4950-9835-15F91ECD2D87}" type="presParOf" srcId="{B654F6AE-B82D-41D9-9437-559468E7D947}" destId="{AED233E0-A7BD-429C-B5A6-A1182EA5BF7C}" srcOrd="0" destOrd="0" presId="urn:microsoft.com/office/officeart/2005/8/layout/hierarchy1"/>
    <dgm:cxn modelId="{FED693BA-9DD0-4B4E-94D0-AA5345835351}" type="presParOf" srcId="{B654F6AE-B82D-41D9-9437-559468E7D947}" destId="{4581911C-50F1-4F86-B3DB-20FF46764604}" srcOrd="1" destOrd="0" presId="urn:microsoft.com/office/officeart/2005/8/layout/hierarchy1"/>
    <dgm:cxn modelId="{D84D5803-85BE-4980-8ACC-2843B280F1F9}" type="presParOf" srcId="{F537F53D-D14E-47E8-99BD-68BF7A922DFA}" destId="{8F1D435C-8E12-4C4C-9777-89249E218AA6}" srcOrd="1" destOrd="0" presId="urn:microsoft.com/office/officeart/2005/8/layout/hierarchy1"/>
    <dgm:cxn modelId="{5C337D73-1179-46AE-A797-CAEB19CF1D11}" type="presParOf" srcId="{3B089023-3C90-4E55-9F55-822B3EB2F8BC}" destId="{FC9773E9-2AB3-4BC0-B0AA-A76F265171AD}" srcOrd="2" destOrd="0" presId="urn:microsoft.com/office/officeart/2005/8/layout/hierarchy1"/>
    <dgm:cxn modelId="{2C9C4F9A-B8E7-4931-9E65-267640869C3A}" type="presParOf" srcId="{FC9773E9-2AB3-4BC0-B0AA-A76F265171AD}" destId="{1AD6F0C8-771A-4005-A993-71D9B5B2145D}" srcOrd="0" destOrd="0" presId="urn:microsoft.com/office/officeart/2005/8/layout/hierarchy1"/>
    <dgm:cxn modelId="{F45C471A-7B1C-4BDE-9359-2528084F50D8}" type="presParOf" srcId="{1AD6F0C8-771A-4005-A993-71D9B5B2145D}" destId="{C53D89C3-D85D-4B06-B1F5-34FD0B76BA9C}" srcOrd="0" destOrd="0" presId="urn:microsoft.com/office/officeart/2005/8/layout/hierarchy1"/>
    <dgm:cxn modelId="{AEDFB9E5-52DC-40FE-A7F5-E20A81D34B22}" type="presParOf" srcId="{1AD6F0C8-771A-4005-A993-71D9B5B2145D}" destId="{CFC0362E-7F64-402B-9C71-9F1C0789441B}" srcOrd="1" destOrd="0" presId="urn:microsoft.com/office/officeart/2005/8/layout/hierarchy1"/>
    <dgm:cxn modelId="{F9464827-A04A-488B-8887-855400A81679}" type="presParOf" srcId="{FC9773E9-2AB3-4BC0-B0AA-A76F265171AD}" destId="{C851720E-4E58-459B-8977-579BD657E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E36E7F0-50AD-4EED-A10A-352AE501A66A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73E4711-C765-4C83-8D02-F5818BA0D522}">
      <dgm:prSet/>
      <dgm:spPr/>
      <dgm:t>
        <a:bodyPr/>
        <a:lstStyle/>
        <a:p>
          <a:r>
            <a:rPr lang="en-US" dirty="0"/>
            <a:t>Reflection on a CPD or practice-based activity and its impact on client work and professional practice. </a:t>
          </a:r>
        </a:p>
      </dgm:t>
    </dgm:pt>
    <dgm:pt modelId="{026A48CC-1B74-436A-8A66-DAB178E458CA}" type="parTrans" cxnId="{93F09B8D-28A0-4145-9A83-2A2107AA661F}">
      <dgm:prSet/>
      <dgm:spPr/>
      <dgm:t>
        <a:bodyPr/>
        <a:lstStyle/>
        <a:p>
          <a:endParaRPr lang="en-US"/>
        </a:p>
      </dgm:t>
    </dgm:pt>
    <dgm:pt modelId="{0DE4C982-860A-4771-B5B0-1B4FF4BDECA6}" type="sibTrans" cxnId="{93F09B8D-28A0-4145-9A83-2A2107AA661F}">
      <dgm:prSet/>
      <dgm:spPr/>
      <dgm:t>
        <a:bodyPr/>
        <a:lstStyle/>
        <a:p>
          <a:endParaRPr lang="en-US"/>
        </a:p>
      </dgm:t>
    </dgm:pt>
    <dgm:pt modelId="{83C491C8-2176-435C-B802-5DE6CAA63ED3}">
      <dgm:prSet/>
      <dgm:spPr/>
      <dgm:t>
        <a:bodyPr/>
        <a:lstStyle/>
        <a:p>
          <a:r>
            <a:rPr lang="en-US"/>
            <a:t>(1,000 words) </a:t>
          </a:r>
        </a:p>
      </dgm:t>
    </dgm:pt>
    <dgm:pt modelId="{A53071CC-5F65-4404-AFAB-F49D35D47105}" type="parTrans" cxnId="{4AF2AFDB-34F5-4BFA-B606-C202F83F2771}">
      <dgm:prSet/>
      <dgm:spPr/>
      <dgm:t>
        <a:bodyPr/>
        <a:lstStyle/>
        <a:p>
          <a:endParaRPr lang="en-US"/>
        </a:p>
      </dgm:t>
    </dgm:pt>
    <dgm:pt modelId="{EE7CBC8E-4888-450F-B02D-B409B3193E4B}" type="sibTrans" cxnId="{4AF2AFDB-34F5-4BFA-B606-C202F83F2771}">
      <dgm:prSet/>
      <dgm:spPr/>
      <dgm:t>
        <a:bodyPr/>
        <a:lstStyle/>
        <a:p>
          <a:endParaRPr lang="en-US"/>
        </a:p>
      </dgm:t>
    </dgm:pt>
    <dgm:pt modelId="{22371889-8717-4729-94DA-F524E07A92F3}" type="pres">
      <dgm:prSet presAssocID="{3E36E7F0-50AD-4EED-A10A-352AE501A66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8BE2973-2E2A-4142-B752-B153923F8D39}" type="pres">
      <dgm:prSet presAssocID="{573E4711-C765-4C83-8D02-F5818BA0D522}" presName="hierRoot1" presStyleCnt="0"/>
      <dgm:spPr/>
    </dgm:pt>
    <dgm:pt modelId="{CDD8E963-4B4E-44E7-9BFB-D32DEFA5C6A6}" type="pres">
      <dgm:prSet presAssocID="{573E4711-C765-4C83-8D02-F5818BA0D522}" presName="composite" presStyleCnt="0"/>
      <dgm:spPr/>
    </dgm:pt>
    <dgm:pt modelId="{D97D22A3-7F22-43C2-84B5-5D6338529DEC}" type="pres">
      <dgm:prSet presAssocID="{573E4711-C765-4C83-8D02-F5818BA0D522}" presName="background" presStyleLbl="node0" presStyleIdx="0" presStyleCnt="2"/>
      <dgm:spPr/>
    </dgm:pt>
    <dgm:pt modelId="{E8B94BA0-7E38-44D1-9054-74144C785161}" type="pres">
      <dgm:prSet presAssocID="{573E4711-C765-4C83-8D02-F5818BA0D522}" presName="text" presStyleLbl="fgAcc0" presStyleIdx="0" presStyleCnt="2">
        <dgm:presLayoutVars>
          <dgm:chPref val="3"/>
        </dgm:presLayoutVars>
      </dgm:prSet>
      <dgm:spPr/>
    </dgm:pt>
    <dgm:pt modelId="{714B742E-25BB-44C2-981D-FF0AF05A9FC4}" type="pres">
      <dgm:prSet presAssocID="{573E4711-C765-4C83-8D02-F5818BA0D522}" presName="hierChild2" presStyleCnt="0"/>
      <dgm:spPr/>
    </dgm:pt>
    <dgm:pt modelId="{B6EE7E9E-F673-4B85-A911-1FEDA4F64107}" type="pres">
      <dgm:prSet presAssocID="{83C491C8-2176-435C-B802-5DE6CAA63ED3}" presName="hierRoot1" presStyleCnt="0"/>
      <dgm:spPr/>
    </dgm:pt>
    <dgm:pt modelId="{7084C434-FDE8-4778-B8A3-4EE6BBD5321B}" type="pres">
      <dgm:prSet presAssocID="{83C491C8-2176-435C-B802-5DE6CAA63ED3}" presName="composite" presStyleCnt="0"/>
      <dgm:spPr/>
    </dgm:pt>
    <dgm:pt modelId="{9B01D143-78CF-4647-81B1-8E8478BD0819}" type="pres">
      <dgm:prSet presAssocID="{83C491C8-2176-435C-B802-5DE6CAA63ED3}" presName="background" presStyleLbl="node0" presStyleIdx="1" presStyleCnt="2"/>
      <dgm:spPr/>
    </dgm:pt>
    <dgm:pt modelId="{71F2DAC7-0381-4A67-B2ED-63797382E16A}" type="pres">
      <dgm:prSet presAssocID="{83C491C8-2176-435C-B802-5DE6CAA63ED3}" presName="text" presStyleLbl="fgAcc0" presStyleIdx="1" presStyleCnt="2">
        <dgm:presLayoutVars>
          <dgm:chPref val="3"/>
        </dgm:presLayoutVars>
      </dgm:prSet>
      <dgm:spPr/>
    </dgm:pt>
    <dgm:pt modelId="{43DFC0BC-9409-4875-967D-D33F87237DCA}" type="pres">
      <dgm:prSet presAssocID="{83C491C8-2176-435C-B802-5DE6CAA63ED3}" presName="hierChild2" presStyleCnt="0"/>
      <dgm:spPr/>
    </dgm:pt>
  </dgm:ptLst>
  <dgm:cxnLst>
    <dgm:cxn modelId="{F2FA0713-207F-4ACC-9C8B-2FE938BF89A6}" type="presOf" srcId="{573E4711-C765-4C83-8D02-F5818BA0D522}" destId="{E8B94BA0-7E38-44D1-9054-74144C785161}" srcOrd="0" destOrd="0" presId="urn:microsoft.com/office/officeart/2005/8/layout/hierarchy1"/>
    <dgm:cxn modelId="{02A2C53E-2DFD-4510-B2D7-BA8C849BA6BC}" type="presOf" srcId="{83C491C8-2176-435C-B802-5DE6CAA63ED3}" destId="{71F2DAC7-0381-4A67-B2ED-63797382E16A}" srcOrd="0" destOrd="0" presId="urn:microsoft.com/office/officeart/2005/8/layout/hierarchy1"/>
    <dgm:cxn modelId="{93F09B8D-28A0-4145-9A83-2A2107AA661F}" srcId="{3E36E7F0-50AD-4EED-A10A-352AE501A66A}" destId="{573E4711-C765-4C83-8D02-F5818BA0D522}" srcOrd="0" destOrd="0" parTransId="{026A48CC-1B74-436A-8A66-DAB178E458CA}" sibTransId="{0DE4C982-860A-4771-B5B0-1B4FF4BDECA6}"/>
    <dgm:cxn modelId="{26BADFC6-585D-403C-9EF2-9F4F4A65F6B2}" type="presOf" srcId="{3E36E7F0-50AD-4EED-A10A-352AE501A66A}" destId="{22371889-8717-4729-94DA-F524E07A92F3}" srcOrd="0" destOrd="0" presId="urn:microsoft.com/office/officeart/2005/8/layout/hierarchy1"/>
    <dgm:cxn modelId="{4AF2AFDB-34F5-4BFA-B606-C202F83F2771}" srcId="{3E36E7F0-50AD-4EED-A10A-352AE501A66A}" destId="{83C491C8-2176-435C-B802-5DE6CAA63ED3}" srcOrd="1" destOrd="0" parTransId="{A53071CC-5F65-4404-AFAB-F49D35D47105}" sibTransId="{EE7CBC8E-4888-450F-B02D-B409B3193E4B}"/>
    <dgm:cxn modelId="{818C93E8-03AA-48B5-8D10-8144D1010702}" type="presParOf" srcId="{22371889-8717-4729-94DA-F524E07A92F3}" destId="{B8BE2973-2E2A-4142-B752-B153923F8D39}" srcOrd="0" destOrd="0" presId="urn:microsoft.com/office/officeart/2005/8/layout/hierarchy1"/>
    <dgm:cxn modelId="{478F887F-90DB-4E31-8451-9D0C646D5BA1}" type="presParOf" srcId="{B8BE2973-2E2A-4142-B752-B153923F8D39}" destId="{CDD8E963-4B4E-44E7-9BFB-D32DEFA5C6A6}" srcOrd="0" destOrd="0" presId="urn:microsoft.com/office/officeart/2005/8/layout/hierarchy1"/>
    <dgm:cxn modelId="{48A69814-52F8-4BF2-8B98-90D41069C5DD}" type="presParOf" srcId="{CDD8E963-4B4E-44E7-9BFB-D32DEFA5C6A6}" destId="{D97D22A3-7F22-43C2-84B5-5D6338529DEC}" srcOrd="0" destOrd="0" presId="urn:microsoft.com/office/officeart/2005/8/layout/hierarchy1"/>
    <dgm:cxn modelId="{C7E76584-0CD1-459F-8B97-836A637DCE29}" type="presParOf" srcId="{CDD8E963-4B4E-44E7-9BFB-D32DEFA5C6A6}" destId="{E8B94BA0-7E38-44D1-9054-74144C785161}" srcOrd="1" destOrd="0" presId="urn:microsoft.com/office/officeart/2005/8/layout/hierarchy1"/>
    <dgm:cxn modelId="{95EE22C9-BE13-4BA6-AE04-3F4D191B84E4}" type="presParOf" srcId="{B8BE2973-2E2A-4142-B752-B153923F8D39}" destId="{714B742E-25BB-44C2-981D-FF0AF05A9FC4}" srcOrd="1" destOrd="0" presId="urn:microsoft.com/office/officeart/2005/8/layout/hierarchy1"/>
    <dgm:cxn modelId="{90E71C36-8322-4F16-91F7-B40FE17DEBC0}" type="presParOf" srcId="{22371889-8717-4729-94DA-F524E07A92F3}" destId="{B6EE7E9E-F673-4B85-A911-1FEDA4F64107}" srcOrd="1" destOrd="0" presId="urn:microsoft.com/office/officeart/2005/8/layout/hierarchy1"/>
    <dgm:cxn modelId="{150F5B6D-3BD9-44AA-8D78-3DD72F191CE1}" type="presParOf" srcId="{B6EE7E9E-F673-4B85-A911-1FEDA4F64107}" destId="{7084C434-FDE8-4778-B8A3-4EE6BBD5321B}" srcOrd="0" destOrd="0" presId="urn:microsoft.com/office/officeart/2005/8/layout/hierarchy1"/>
    <dgm:cxn modelId="{F057189F-86B2-407C-9766-E622C87D1095}" type="presParOf" srcId="{7084C434-FDE8-4778-B8A3-4EE6BBD5321B}" destId="{9B01D143-78CF-4647-81B1-8E8478BD0819}" srcOrd="0" destOrd="0" presId="urn:microsoft.com/office/officeart/2005/8/layout/hierarchy1"/>
    <dgm:cxn modelId="{74A168FC-EDCA-455E-B535-36F4C2CFE932}" type="presParOf" srcId="{7084C434-FDE8-4778-B8A3-4EE6BBD5321B}" destId="{71F2DAC7-0381-4A67-B2ED-63797382E16A}" srcOrd="1" destOrd="0" presId="urn:microsoft.com/office/officeart/2005/8/layout/hierarchy1"/>
    <dgm:cxn modelId="{67003EFF-E4FE-46D8-A040-9EE46CE3534C}" type="presParOf" srcId="{B6EE7E9E-F673-4B85-A911-1FEDA4F64107}" destId="{43DFC0BC-9409-4875-967D-D33F87237DC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7AA765-B961-453B-8CC3-2E7C60553F6D}" type="doc">
      <dgm:prSet loTypeId="urn:microsoft.com/office/officeart/2005/8/layout/cycle6" loCatId="cycle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1C8B092-EC1F-49BB-99F4-A47C9463EC2A}">
      <dgm:prSet/>
      <dgm:spPr/>
      <dgm:t>
        <a:bodyPr/>
        <a:lstStyle/>
        <a:p>
          <a:r>
            <a:rPr lang="en-GB"/>
            <a:t>Holistic perspective</a:t>
          </a:r>
          <a:endParaRPr lang="en-US"/>
        </a:p>
      </dgm:t>
    </dgm:pt>
    <dgm:pt modelId="{6D386E24-72BB-4C9C-ABF8-C6DD9E1E7DDD}" type="parTrans" cxnId="{3756D005-2BC6-4FBD-8D6D-BFF6FA779743}">
      <dgm:prSet/>
      <dgm:spPr/>
      <dgm:t>
        <a:bodyPr/>
        <a:lstStyle/>
        <a:p>
          <a:endParaRPr lang="en-US"/>
        </a:p>
      </dgm:t>
    </dgm:pt>
    <dgm:pt modelId="{0D74EB24-7BA1-4BF1-AC0C-9809228111C6}" type="sibTrans" cxnId="{3756D005-2BC6-4FBD-8D6D-BFF6FA779743}">
      <dgm:prSet/>
      <dgm:spPr/>
      <dgm:t>
        <a:bodyPr/>
        <a:lstStyle/>
        <a:p>
          <a:endParaRPr lang="en-US"/>
        </a:p>
      </dgm:t>
    </dgm:pt>
    <dgm:pt modelId="{2E9D9B3D-0BE0-41F5-A51C-BFE2A290EF0B}">
      <dgm:prSet/>
      <dgm:spPr/>
      <dgm:t>
        <a:bodyPr/>
        <a:lstStyle/>
        <a:p>
          <a:r>
            <a:rPr lang="en-GB"/>
            <a:t>Client-centred stance</a:t>
          </a:r>
          <a:endParaRPr lang="en-US"/>
        </a:p>
      </dgm:t>
    </dgm:pt>
    <dgm:pt modelId="{6D694171-D77B-46F5-9E88-70B80E876746}" type="parTrans" cxnId="{1965F5AB-6839-4C1A-898C-F6EA2EC7575B}">
      <dgm:prSet/>
      <dgm:spPr/>
      <dgm:t>
        <a:bodyPr/>
        <a:lstStyle/>
        <a:p>
          <a:endParaRPr lang="en-US"/>
        </a:p>
      </dgm:t>
    </dgm:pt>
    <dgm:pt modelId="{5A0996B9-5EF8-4152-B975-B692E254B29F}" type="sibTrans" cxnId="{1965F5AB-6839-4C1A-898C-F6EA2EC7575B}">
      <dgm:prSet/>
      <dgm:spPr/>
      <dgm:t>
        <a:bodyPr/>
        <a:lstStyle/>
        <a:p>
          <a:endParaRPr lang="en-US"/>
        </a:p>
      </dgm:t>
    </dgm:pt>
    <dgm:pt modelId="{623EA805-0FEE-4E74-B4F9-79F2586BD900}">
      <dgm:prSet/>
      <dgm:spPr/>
      <dgm:t>
        <a:bodyPr/>
        <a:lstStyle/>
        <a:p>
          <a:r>
            <a:rPr lang="en-GB"/>
            <a:t>Safe practice</a:t>
          </a:r>
          <a:endParaRPr lang="en-US"/>
        </a:p>
      </dgm:t>
    </dgm:pt>
    <dgm:pt modelId="{953F7199-0A7F-4677-BCE8-211578EDC7AA}" type="parTrans" cxnId="{4F9435CB-6747-4406-9397-69CE2590DC69}">
      <dgm:prSet/>
      <dgm:spPr/>
      <dgm:t>
        <a:bodyPr/>
        <a:lstStyle/>
        <a:p>
          <a:endParaRPr lang="en-US"/>
        </a:p>
      </dgm:t>
    </dgm:pt>
    <dgm:pt modelId="{5CBA3578-DEEA-4DB1-9867-10A76485F9B6}" type="sibTrans" cxnId="{4F9435CB-6747-4406-9397-69CE2590DC69}">
      <dgm:prSet/>
      <dgm:spPr/>
      <dgm:t>
        <a:bodyPr/>
        <a:lstStyle/>
        <a:p>
          <a:endParaRPr lang="en-US"/>
        </a:p>
      </dgm:t>
    </dgm:pt>
    <dgm:pt modelId="{9627A82D-2395-4607-9960-A95A4A2F5A33}">
      <dgm:prSet/>
      <dgm:spPr/>
      <dgm:t>
        <a:bodyPr/>
        <a:lstStyle/>
        <a:p>
          <a:r>
            <a:rPr lang="en-GB"/>
            <a:t>Presence/psychological contact</a:t>
          </a:r>
          <a:endParaRPr lang="en-US"/>
        </a:p>
      </dgm:t>
    </dgm:pt>
    <dgm:pt modelId="{371B89F7-B976-44E2-8471-51BBDBA07E54}" type="parTrans" cxnId="{75DF3A68-BC4E-425A-B9FB-419906CF33B5}">
      <dgm:prSet/>
      <dgm:spPr/>
      <dgm:t>
        <a:bodyPr/>
        <a:lstStyle/>
        <a:p>
          <a:endParaRPr lang="en-US"/>
        </a:p>
      </dgm:t>
    </dgm:pt>
    <dgm:pt modelId="{9B315AB1-C594-4DFC-B726-44BAD0202E1D}" type="sibTrans" cxnId="{75DF3A68-BC4E-425A-B9FB-419906CF33B5}">
      <dgm:prSet/>
      <dgm:spPr/>
      <dgm:t>
        <a:bodyPr/>
        <a:lstStyle/>
        <a:p>
          <a:endParaRPr lang="en-US"/>
        </a:p>
      </dgm:t>
    </dgm:pt>
    <dgm:pt modelId="{997694A9-0D2E-45F6-ABA2-066B05A1C620}">
      <dgm:prSet/>
      <dgm:spPr/>
      <dgm:t>
        <a:bodyPr/>
        <a:lstStyle/>
        <a:p>
          <a:r>
            <a:rPr lang="en-GB"/>
            <a:t>Balance – warmth and work!</a:t>
          </a:r>
          <a:endParaRPr lang="en-US"/>
        </a:p>
      </dgm:t>
    </dgm:pt>
    <dgm:pt modelId="{1272B3D6-B6BA-4AB7-A075-4241AB6D78A3}" type="parTrans" cxnId="{06BC015D-54EB-494D-996D-1FDDB3465E6E}">
      <dgm:prSet/>
      <dgm:spPr/>
      <dgm:t>
        <a:bodyPr/>
        <a:lstStyle/>
        <a:p>
          <a:endParaRPr lang="en-US"/>
        </a:p>
      </dgm:t>
    </dgm:pt>
    <dgm:pt modelId="{46C706D9-1D8D-470C-AD36-4BC211BE0B68}" type="sibTrans" cxnId="{06BC015D-54EB-494D-996D-1FDDB3465E6E}">
      <dgm:prSet/>
      <dgm:spPr/>
      <dgm:t>
        <a:bodyPr/>
        <a:lstStyle/>
        <a:p>
          <a:endParaRPr lang="en-US"/>
        </a:p>
      </dgm:t>
    </dgm:pt>
    <dgm:pt modelId="{4EEA2E6C-0359-4413-8F3A-F16FEB65D94E}">
      <dgm:prSet/>
      <dgm:spPr/>
      <dgm:t>
        <a:bodyPr/>
        <a:lstStyle/>
        <a:p>
          <a:r>
            <a:rPr lang="en-GB"/>
            <a:t>Reflexivity – client thinking about their own process throughout the therapeutic encounter and </a:t>
          </a:r>
          <a:endParaRPr lang="en-US"/>
        </a:p>
      </dgm:t>
    </dgm:pt>
    <dgm:pt modelId="{33C56D44-3CC3-41CC-96F4-EF2DC6FB65F7}" type="parTrans" cxnId="{F0EA3F65-8BD8-4C71-9F1A-A0490513EB95}">
      <dgm:prSet/>
      <dgm:spPr/>
      <dgm:t>
        <a:bodyPr/>
        <a:lstStyle/>
        <a:p>
          <a:endParaRPr lang="en-US"/>
        </a:p>
      </dgm:t>
    </dgm:pt>
    <dgm:pt modelId="{C5118D03-90BC-4E15-8503-705388548E9C}" type="sibTrans" cxnId="{F0EA3F65-8BD8-4C71-9F1A-A0490513EB95}">
      <dgm:prSet/>
      <dgm:spPr/>
      <dgm:t>
        <a:bodyPr/>
        <a:lstStyle/>
        <a:p>
          <a:endParaRPr lang="en-US"/>
        </a:p>
      </dgm:t>
    </dgm:pt>
    <dgm:pt modelId="{5CB27664-2101-47E8-8402-F100FE237DFA}">
      <dgm:prSet/>
      <dgm:spPr/>
      <dgm:t>
        <a:bodyPr/>
        <a:lstStyle/>
        <a:p>
          <a:r>
            <a:rPr lang="en-GB"/>
            <a:t>perhaps introducing elements where appropriate.   </a:t>
          </a:r>
          <a:endParaRPr lang="en-US"/>
        </a:p>
      </dgm:t>
    </dgm:pt>
    <dgm:pt modelId="{005FB27B-0A51-486B-B8E4-37CF1FF632A2}" type="parTrans" cxnId="{E5F292F4-F80C-4A9E-B08A-A15A425F25DA}">
      <dgm:prSet/>
      <dgm:spPr/>
      <dgm:t>
        <a:bodyPr/>
        <a:lstStyle/>
        <a:p>
          <a:endParaRPr lang="en-US"/>
        </a:p>
      </dgm:t>
    </dgm:pt>
    <dgm:pt modelId="{7662694D-EDA3-4E63-B7B8-7C1105797030}" type="sibTrans" cxnId="{E5F292F4-F80C-4A9E-B08A-A15A425F25DA}">
      <dgm:prSet/>
      <dgm:spPr/>
      <dgm:t>
        <a:bodyPr/>
        <a:lstStyle/>
        <a:p>
          <a:endParaRPr lang="en-US"/>
        </a:p>
      </dgm:t>
    </dgm:pt>
    <dgm:pt modelId="{3CA9CBC1-530D-4799-B17B-EFFEBC312A77}">
      <dgm:prSet/>
      <dgm:spPr/>
      <dgm:t>
        <a:bodyPr/>
        <a:lstStyle/>
        <a:p>
          <a:r>
            <a:rPr lang="en-GB"/>
            <a:t>Awareness of patterns of relating </a:t>
          </a:r>
          <a:endParaRPr lang="en-US"/>
        </a:p>
      </dgm:t>
    </dgm:pt>
    <dgm:pt modelId="{65117AF7-A316-4A38-97C7-D47EACFF1137}" type="parTrans" cxnId="{AF5CE046-2EC2-4D58-8C6B-33C753B40B15}">
      <dgm:prSet/>
      <dgm:spPr/>
      <dgm:t>
        <a:bodyPr/>
        <a:lstStyle/>
        <a:p>
          <a:endParaRPr lang="en-US"/>
        </a:p>
      </dgm:t>
    </dgm:pt>
    <dgm:pt modelId="{5EE625E5-6604-4E74-8D32-7B6F2DE1D1A6}" type="sibTrans" cxnId="{AF5CE046-2EC2-4D58-8C6B-33C753B40B15}">
      <dgm:prSet/>
      <dgm:spPr/>
      <dgm:t>
        <a:bodyPr/>
        <a:lstStyle/>
        <a:p>
          <a:endParaRPr lang="en-US"/>
        </a:p>
      </dgm:t>
    </dgm:pt>
    <dgm:pt modelId="{EF0C1324-240B-43C4-BAC3-5B5BE80024F7}">
      <dgm:prSet/>
      <dgm:spPr/>
      <dgm:t>
        <a:bodyPr/>
        <a:lstStyle/>
        <a:p>
          <a:r>
            <a:rPr lang="en-GB"/>
            <a:t>Autonomy; self direction and self-responsibility.</a:t>
          </a:r>
          <a:endParaRPr lang="en-US"/>
        </a:p>
      </dgm:t>
    </dgm:pt>
    <dgm:pt modelId="{22AF7D1A-CA6B-476A-A970-31A14134950B}" type="parTrans" cxnId="{6C831D81-E0E8-4915-9E30-12EDB561DF91}">
      <dgm:prSet/>
      <dgm:spPr/>
      <dgm:t>
        <a:bodyPr/>
        <a:lstStyle/>
        <a:p>
          <a:endParaRPr lang="en-US"/>
        </a:p>
      </dgm:t>
    </dgm:pt>
    <dgm:pt modelId="{3FE909F6-C286-46B3-BD93-D37DBC60BAF2}" type="sibTrans" cxnId="{6C831D81-E0E8-4915-9E30-12EDB561DF91}">
      <dgm:prSet/>
      <dgm:spPr/>
      <dgm:t>
        <a:bodyPr/>
        <a:lstStyle/>
        <a:p>
          <a:endParaRPr lang="en-US"/>
        </a:p>
      </dgm:t>
    </dgm:pt>
    <dgm:pt modelId="{AEA0C1FA-9E83-433C-AB6F-A8F9EE645364}" type="pres">
      <dgm:prSet presAssocID="{377AA765-B961-453B-8CC3-2E7C60553F6D}" presName="cycle" presStyleCnt="0">
        <dgm:presLayoutVars>
          <dgm:dir/>
          <dgm:resizeHandles val="exact"/>
        </dgm:presLayoutVars>
      </dgm:prSet>
      <dgm:spPr/>
    </dgm:pt>
    <dgm:pt modelId="{2504304D-BC7D-4487-935F-7E2A2BAAB882}" type="pres">
      <dgm:prSet presAssocID="{71C8B092-EC1F-49BB-99F4-A47C9463EC2A}" presName="node" presStyleLbl="node1" presStyleIdx="0" presStyleCnt="9">
        <dgm:presLayoutVars>
          <dgm:bulletEnabled val="1"/>
        </dgm:presLayoutVars>
      </dgm:prSet>
      <dgm:spPr/>
    </dgm:pt>
    <dgm:pt modelId="{0126403D-2328-4DA9-BB07-75F5E5C352B2}" type="pres">
      <dgm:prSet presAssocID="{71C8B092-EC1F-49BB-99F4-A47C9463EC2A}" presName="spNode" presStyleCnt="0"/>
      <dgm:spPr/>
    </dgm:pt>
    <dgm:pt modelId="{99AD3939-7AB7-4EB8-8EE9-4633EB4C73C9}" type="pres">
      <dgm:prSet presAssocID="{0D74EB24-7BA1-4BF1-AC0C-9809228111C6}" presName="sibTrans" presStyleLbl="sibTrans1D1" presStyleIdx="0" presStyleCnt="9"/>
      <dgm:spPr/>
    </dgm:pt>
    <dgm:pt modelId="{A7F3B908-25A2-46D9-AC7A-D730A7CA58A0}" type="pres">
      <dgm:prSet presAssocID="{2E9D9B3D-0BE0-41F5-A51C-BFE2A290EF0B}" presName="node" presStyleLbl="node1" presStyleIdx="1" presStyleCnt="9">
        <dgm:presLayoutVars>
          <dgm:bulletEnabled val="1"/>
        </dgm:presLayoutVars>
      </dgm:prSet>
      <dgm:spPr/>
    </dgm:pt>
    <dgm:pt modelId="{45BC13DF-FB3A-4C9F-B052-DD4DD7EF1426}" type="pres">
      <dgm:prSet presAssocID="{2E9D9B3D-0BE0-41F5-A51C-BFE2A290EF0B}" presName="spNode" presStyleCnt="0"/>
      <dgm:spPr/>
    </dgm:pt>
    <dgm:pt modelId="{D332D8DC-1C83-48EC-97D3-77C59045EF5E}" type="pres">
      <dgm:prSet presAssocID="{5A0996B9-5EF8-4152-B975-B692E254B29F}" presName="sibTrans" presStyleLbl="sibTrans1D1" presStyleIdx="1" presStyleCnt="9"/>
      <dgm:spPr/>
    </dgm:pt>
    <dgm:pt modelId="{94414FB4-B466-4FEC-9C88-2DF352023BAC}" type="pres">
      <dgm:prSet presAssocID="{623EA805-0FEE-4E74-B4F9-79F2586BD900}" presName="node" presStyleLbl="node1" presStyleIdx="2" presStyleCnt="9">
        <dgm:presLayoutVars>
          <dgm:bulletEnabled val="1"/>
        </dgm:presLayoutVars>
      </dgm:prSet>
      <dgm:spPr/>
    </dgm:pt>
    <dgm:pt modelId="{8E1A1B59-86B3-4510-A071-8BE3E814C228}" type="pres">
      <dgm:prSet presAssocID="{623EA805-0FEE-4E74-B4F9-79F2586BD900}" presName="spNode" presStyleCnt="0"/>
      <dgm:spPr/>
    </dgm:pt>
    <dgm:pt modelId="{9EF27635-8D80-4CB4-9729-BC7DDBE6CAD0}" type="pres">
      <dgm:prSet presAssocID="{5CBA3578-DEEA-4DB1-9867-10A76485F9B6}" presName="sibTrans" presStyleLbl="sibTrans1D1" presStyleIdx="2" presStyleCnt="9"/>
      <dgm:spPr/>
    </dgm:pt>
    <dgm:pt modelId="{88736E56-FB4A-4F8E-BB87-4A8272899D11}" type="pres">
      <dgm:prSet presAssocID="{9627A82D-2395-4607-9960-A95A4A2F5A33}" presName="node" presStyleLbl="node1" presStyleIdx="3" presStyleCnt="9">
        <dgm:presLayoutVars>
          <dgm:bulletEnabled val="1"/>
        </dgm:presLayoutVars>
      </dgm:prSet>
      <dgm:spPr/>
    </dgm:pt>
    <dgm:pt modelId="{EE3CE5FC-4D3E-481D-975E-99E1CCC5B18A}" type="pres">
      <dgm:prSet presAssocID="{9627A82D-2395-4607-9960-A95A4A2F5A33}" presName="spNode" presStyleCnt="0"/>
      <dgm:spPr/>
    </dgm:pt>
    <dgm:pt modelId="{9DFB6E3E-97D7-489B-B99A-6E05270530EB}" type="pres">
      <dgm:prSet presAssocID="{9B315AB1-C594-4DFC-B726-44BAD0202E1D}" presName="sibTrans" presStyleLbl="sibTrans1D1" presStyleIdx="3" presStyleCnt="9"/>
      <dgm:spPr/>
    </dgm:pt>
    <dgm:pt modelId="{1A306B1A-26DE-47FD-8207-567BDE85BD07}" type="pres">
      <dgm:prSet presAssocID="{997694A9-0D2E-45F6-ABA2-066B05A1C620}" presName="node" presStyleLbl="node1" presStyleIdx="4" presStyleCnt="9">
        <dgm:presLayoutVars>
          <dgm:bulletEnabled val="1"/>
        </dgm:presLayoutVars>
      </dgm:prSet>
      <dgm:spPr/>
    </dgm:pt>
    <dgm:pt modelId="{4614E533-D51C-4187-982A-B74F05D3832A}" type="pres">
      <dgm:prSet presAssocID="{997694A9-0D2E-45F6-ABA2-066B05A1C620}" presName="spNode" presStyleCnt="0"/>
      <dgm:spPr/>
    </dgm:pt>
    <dgm:pt modelId="{948E5B07-A217-480A-A3CE-F41573504AB4}" type="pres">
      <dgm:prSet presAssocID="{46C706D9-1D8D-470C-AD36-4BC211BE0B68}" presName="sibTrans" presStyleLbl="sibTrans1D1" presStyleIdx="4" presStyleCnt="9"/>
      <dgm:spPr/>
    </dgm:pt>
    <dgm:pt modelId="{D82E7006-31F5-4F04-8C16-2EF61AF4CC48}" type="pres">
      <dgm:prSet presAssocID="{4EEA2E6C-0359-4413-8F3A-F16FEB65D94E}" presName="node" presStyleLbl="node1" presStyleIdx="5" presStyleCnt="9">
        <dgm:presLayoutVars>
          <dgm:bulletEnabled val="1"/>
        </dgm:presLayoutVars>
      </dgm:prSet>
      <dgm:spPr/>
    </dgm:pt>
    <dgm:pt modelId="{782C0831-4783-4D9F-8B96-DD5EF65A2805}" type="pres">
      <dgm:prSet presAssocID="{4EEA2E6C-0359-4413-8F3A-F16FEB65D94E}" presName="spNode" presStyleCnt="0"/>
      <dgm:spPr/>
    </dgm:pt>
    <dgm:pt modelId="{C20C3137-C371-4353-9A67-BD35B8058410}" type="pres">
      <dgm:prSet presAssocID="{C5118D03-90BC-4E15-8503-705388548E9C}" presName="sibTrans" presStyleLbl="sibTrans1D1" presStyleIdx="5" presStyleCnt="9"/>
      <dgm:spPr/>
    </dgm:pt>
    <dgm:pt modelId="{F302904B-F581-4693-8CAC-3B28FD970FF8}" type="pres">
      <dgm:prSet presAssocID="{5CB27664-2101-47E8-8402-F100FE237DFA}" presName="node" presStyleLbl="node1" presStyleIdx="6" presStyleCnt="9">
        <dgm:presLayoutVars>
          <dgm:bulletEnabled val="1"/>
        </dgm:presLayoutVars>
      </dgm:prSet>
      <dgm:spPr/>
    </dgm:pt>
    <dgm:pt modelId="{0BEDFD9C-51D6-4283-B364-1FC1F09CA1E6}" type="pres">
      <dgm:prSet presAssocID="{5CB27664-2101-47E8-8402-F100FE237DFA}" presName="spNode" presStyleCnt="0"/>
      <dgm:spPr/>
    </dgm:pt>
    <dgm:pt modelId="{97739C9C-40DB-4B93-B981-76F845A26570}" type="pres">
      <dgm:prSet presAssocID="{7662694D-EDA3-4E63-B7B8-7C1105797030}" presName="sibTrans" presStyleLbl="sibTrans1D1" presStyleIdx="6" presStyleCnt="9"/>
      <dgm:spPr/>
    </dgm:pt>
    <dgm:pt modelId="{772EC48F-C124-4463-998D-2F597FF34E7C}" type="pres">
      <dgm:prSet presAssocID="{3CA9CBC1-530D-4799-B17B-EFFEBC312A77}" presName="node" presStyleLbl="node1" presStyleIdx="7" presStyleCnt="9">
        <dgm:presLayoutVars>
          <dgm:bulletEnabled val="1"/>
        </dgm:presLayoutVars>
      </dgm:prSet>
      <dgm:spPr/>
    </dgm:pt>
    <dgm:pt modelId="{8CAE4C40-C566-458C-AD5E-46D0C62BE77B}" type="pres">
      <dgm:prSet presAssocID="{3CA9CBC1-530D-4799-B17B-EFFEBC312A77}" presName="spNode" presStyleCnt="0"/>
      <dgm:spPr/>
    </dgm:pt>
    <dgm:pt modelId="{57CD6215-F06F-460E-BF56-60B3E0515C2C}" type="pres">
      <dgm:prSet presAssocID="{5EE625E5-6604-4E74-8D32-7B6F2DE1D1A6}" presName="sibTrans" presStyleLbl="sibTrans1D1" presStyleIdx="7" presStyleCnt="9"/>
      <dgm:spPr/>
    </dgm:pt>
    <dgm:pt modelId="{F931AD28-162B-4B9F-B12C-C651D5297790}" type="pres">
      <dgm:prSet presAssocID="{EF0C1324-240B-43C4-BAC3-5B5BE80024F7}" presName="node" presStyleLbl="node1" presStyleIdx="8" presStyleCnt="9">
        <dgm:presLayoutVars>
          <dgm:bulletEnabled val="1"/>
        </dgm:presLayoutVars>
      </dgm:prSet>
      <dgm:spPr/>
    </dgm:pt>
    <dgm:pt modelId="{9B2C31E5-F309-476E-B956-420660EA0D08}" type="pres">
      <dgm:prSet presAssocID="{EF0C1324-240B-43C4-BAC3-5B5BE80024F7}" presName="spNode" presStyleCnt="0"/>
      <dgm:spPr/>
    </dgm:pt>
    <dgm:pt modelId="{E2D8F340-5866-4EC1-B1A3-6AC561B0EC62}" type="pres">
      <dgm:prSet presAssocID="{3FE909F6-C286-46B3-BD93-D37DBC60BAF2}" presName="sibTrans" presStyleLbl="sibTrans1D1" presStyleIdx="8" presStyleCnt="9"/>
      <dgm:spPr/>
    </dgm:pt>
  </dgm:ptLst>
  <dgm:cxnLst>
    <dgm:cxn modelId="{AC60C503-A7D8-4559-A8A4-AF18BFC7004B}" type="presOf" srcId="{5A0996B9-5EF8-4152-B975-B692E254B29F}" destId="{D332D8DC-1C83-48EC-97D3-77C59045EF5E}" srcOrd="0" destOrd="0" presId="urn:microsoft.com/office/officeart/2005/8/layout/cycle6"/>
    <dgm:cxn modelId="{3756D005-2BC6-4FBD-8D6D-BFF6FA779743}" srcId="{377AA765-B961-453B-8CC3-2E7C60553F6D}" destId="{71C8B092-EC1F-49BB-99F4-A47C9463EC2A}" srcOrd="0" destOrd="0" parTransId="{6D386E24-72BB-4C9C-ABF8-C6DD9E1E7DDD}" sibTransId="{0D74EB24-7BA1-4BF1-AC0C-9809228111C6}"/>
    <dgm:cxn modelId="{88CFF710-6E26-493A-9B2A-A60F9ED84CB1}" type="presOf" srcId="{3CA9CBC1-530D-4799-B17B-EFFEBC312A77}" destId="{772EC48F-C124-4463-998D-2F597FF34E7C}" srcOrd="0" destOrd="0" presId="urn:microsoft.com/office/officeart/2005/8/layout/cycle6"/>
    <dgm:cxn modelId="{23180711-ADF1-4F04-9E8E-E5E161EC9B64}" type="presOf" srcId="{5CBA3578-DEEA-4DB1-9867-10A76485F9B6}" destId="{9EF27635-8D80-4CB4-9729-BC7DDBE6CAD0}" srcOrd="0" destOrd="0" presId="urn:microsoft.com/office/officeart/2005/8/layout/cycle6"/>
    <dgm:cxn modelId="{35BDC414-A1A4-40C3-988B-06B49914E0D0}" type="presOf" srcId="{5CB27664-2101-47E8-8402-F100FE237DFA}" destId="{F302904B-F581-4693-8CAC-3B28FD970FF8}" srcOrd="0" destOrd="0" presId="urn:microsoft.com/office/officeart/2005/8/layout/cycle6"/>
    <dgm:cxn modelId="{320E9F16-A472-498C-8A17-810CDA0DD5F4}" type="presOf" srcId="{5EE625E5-6604-4E74-8D32-7B6F2DE1D1A6}" destId="{57CD6215-F06F-460E-BF56-60B3E0515C2C}" srcOrd="0" destOrd="0" presId="urn:microsoft.com/office/officeart/2005/8/layout/cycle6"/>
    <dgm:cxn modelId="{B83CE529-80BF-43C6-B666-0C477869EE12}" type="presOf" srcId="{EF0C1324-240B-43C4-BAC3-5B5BE80024F7}" destId="{F931AD28-162B-4B9F-B12C-C651D5297790}" srcOrd="0" destOrd="0" presId="urn:microsoft.com/office/officeart/2005/8/layout/cycle6"/>
    <dgm:cxn modelId="{870B5B38-DA4D-43B6-92C6-EC80373086B2}" type="presOf" srcId="{9627A82D-2395-4607-9960-A95A4A2F5A33}" destId="{88736E56-FB4A-4F8E-BB87-4A8272899D11}" srcOrd="0" destOrd="0" presId="urn:microsoft.com/office/officeart/2005/8/layout/cycle6"/>
    <dgm:cxn modelId="{A93EDC38-6A16-46FA-AF8E-6DB587CC455C}" type="presOf" srcId="{46C706D9-1D8D-470C-AD36-4BC211BE0B68}" destId="{948E5B07-A217-480A-A3CE-F41573504AB4}" srcOrd="0" destOrd="0" presId="urn:microsoft.com/office/officeart/2005/8/layout/cycle6"/>
    <dgm:cxn modelId="{06BC015D-54EB-494D-996D-1FDDB3465E6E}" srcId="{377AA765-B961-453B-8CC3-2E7C60553F6D}" destId="{997694A9-0D2E-45F6-ABA2-066B05A1C620}" srcOrd="4" destOrd="0" parTransId="{1272B3D6-B6BA-4AB7-A075-4241AB6D78A3}" sibTransId="{46C706D9-1D8D-470C-AD36-4BC211BE0B68}"/>
    <dgm:cxn modelId="{FBDA2A41-E6F5-4858-BAFB-B3D16C3FEDF5}" type="presOf" srcId="{4EEA2E6C-0359-4413-8F3A-F16FEB65D94E}" destId="{D82E7006-31F5-4F04-8C16-2EF61AF4CC48}" srcOrd="0" destOrd="0" presId="urn:microsoft.com/office/officeart/2005/8/layout/cycle6"/>
    <dgm:cxn modelId="{7F934843-D2F9-4534-8195-8F91686409C1}" type="presOf" srcId="{C5118D03-90BC-4E15-8503-705388548E9C}" destId="{C20C3137-C371-4353-9A67-BD35B8058410}" srcOrd="0" destOrd="0" presId="urn:microsoft.com/office/officeart/2005/8/layout/cycle6"/>
    <dgm:cxn modelId="{F0EA3F65-8BD8-4C71-9F1A-A0490513EB95}" srcId="{377AA765-B961-453B-8CC3-2E7C60553F6D}" destId="{4EEA2E6C-0359-4413-8F3A-F16FEB65D94E}" srcOrd="5" destOrd="0" parTransId="{33C56D44-3CC3-41CC-96F4-EF2DC6FB65F7}" sibTransId="{C5118D03-90BC-4E15-8503-705388548E9C}"/>
    <dgm:cxn modelId="{AF5CE046-2EC2-4D58-8C6B-33C753B40B15}" srcId="{377AA765-B961-453B-8CC3-2E7C60553F6D}" destId="{3CA9CBC1-530D-4799-B17B-EFFEBC312A77}" srcOrd="7" destOrd="0" parTransId="{65117AF7-A316-4A38-97C7-D47EACFF1137}" sibTransId="{5EE625E5-6604-4E74-8D32-7B6F2DE1D1A6}"/>
    <dgm:cxn modelId="{75DF3A68-BC4E-425A-B9FB-419906CF33B5}" srcId="{377AA765-B961-453B-8CC3-2E7C60553F6D}" destId="{9627A82D-2395-4607-9960-A95A4A2F5A33}" srcOrd="3" destOrd="0" parTransId="{371B89F7-B976-44E2-8471-51BBDBA07E54}" sibTransId="{9B315AB1-C594-4DFC-B726-44BAD0202E1D}"/>
    <dgm:cxn modelId="{04744348-0F69-48E4-BBEF-1B61624BA2F0}" type="presOf" srcId="{0D74EB24-7BA1-4BF1-AC0C-9809228111C6}" destId="{99AD3939-7AB7-4EB8-8EE9-4633EB4C73C9}" srcOrd="0" destOrd="0" presId="urn:microsoft.com/office/officeart/2005/8/layout/cycle6"/>
    <dgm:cxn modelId="{F90E1976-69CA-40F3-80C8-E79620CC9938}" type="presOf" srcId="{3FE909F6-C286-46B3-BD93-D37DBC60BAF2}" destId="{E2D8F340-5866-4EC1-B1A3-6AC561B0EC62}" srcOrd="0" destOrd="0" presId="urn:microsoft.com/office/officeart/2005/8/layout/cycle6"/>
    <dgm:cxn modelId="{6C831D81-E0E8-4915-9E30-12EDB561DF91}" srcId="{377AA765-B961-453B-8CC3-2E7C60553F6D}" destId="{EF0C1324-240B-43C4-BAC3-5B5BE80024F7}" srcOrd="8" destOrd="0" parTransId="{22AF7D1A-CA6B-476A-A970-31A14134950B}" sibTransId="{3FE909F6-C286-46B3-BD93-D37DBC60BAF2}"/>
    <dgm:cxn modelId="{1F50CA8B-6B76-4B18-9FA8-8350F70C6C5B}" type="presOf" srcId="{7662694D-EDA3-4E63-B7B8-7C1105797030}" destId="{97739C9C-40DB-4B93-B981-76F845A26570}" srcOrd="0" destOrd="0" presId="urn:microsoft.com/office/officeart/2005/8/layout/cycle6"/>
    <dgm:cxn modelId="{81986599-DF21-48CB-B133-EA324433FF0A}" type="presOf" srcId="{623EA805-0FEE-4E74-B4F9-79F2586BD900}" destId="{94414FB4-B466-4FEC-9C88-2DF352023BAC}" srcOrd="0" destOrd="0" presId="urn:microsoft.com/office/officeart/2005/8/layout/cycle6"/>
    <dgm:cxn modelId="{1965F5AB-6839-4C1A-898C-F6EA2EC7575B}" srcId="{377AA765-B961-453B-8CC3-2E7C60553F6D}" destId="{2E9D9B3D-0BE0-41F5-A51C-BFE2A290EF0B}" srcOrd="1" destOrd="0" parTransId="{6D694171-D77B-46F5-9E88-70B80E876746}" sibTransId="{5A0996B9-5EF8-4152-B975-B692E254B29F}"/>
    <dgm:cxn modelId="{4F9435CB-6747-4406-9397-69CE2590DC69}" srcId="{377AA765-B961-453B-8CC3-2E7C60553F6D}" destId="{623EA805-0FEE-4E74-B4F9-79F2586BD900}" srcOrd="2" destOrd="0" parTransId="{953F7199-0A7F-4677-BCE8-211578EDC7AA}" sibTransId="{5CBA3578-DEEA-4DB1-9867-10A76485F9B6}"/>
    <dgm:cxn modelId="{76F6CECB-D319-4CC1-A14F-1E5F4F9A7E96}" type="presOf" srcId="{2E9D9B3D-0BE0-41F5-A51C-BFE2A290EF0B}" destId="{A7F3B908-25A2-46D9-AC7A-D730A7CA58A0}" srcOrd="0" destOrd="0" presId="urn:microsoft.com/office/officeart/2005/8/layout/cycle6"/>
    <dgm:cxn modelId="{D4D6F9D5-2DE6-4EC6-945A-A5632C287F7F}" type="presOf" srcId="{9B315AB1-C594-4DFC-B726-44BAD0202E1D}" destId="{9DFB6E3E-97D7-489B-B99A-6E05270530EB}" srcOrd="0" destOrd="0" presId="urn:microsoft.com/office/officeart/2005/8/layout/cycle6"/>
    <dgm:cxn modelId="{564353E0-71CB-4B23-817F-4A04B2E9D7F8}" type="presOf" srcId="{377AA765-B961-453B-8CC3-2E7C60553F6D}" destId="{AEA0C1FA-9E83-433C-AB6F-A8F9EE645364}" srcOrd="0" destOrd="0" presId="urn:microsoft.com/office/officeart/2005/8/layout/cycle6"/>
    <dgm:cxn modelId="{E47FB2E4-F269-49B2-A086-39921258862E}" type="presOf" srcId="{71C8B092-EC1F-49BB-99F4-A47C9463EC2A}" destId="{2504304D-BC7D-4487-935F-7E2A2BAAB882}" srcOrd="0" destOrd="0" presId="urn:microsoft.com/office/officeart/2005/8/layout/cycle6"/>
    <dgm:cxn modelId="{E5F292F4-F80C-4A9E-B08A-A15A425F25DA}" srcId="{377AA765-B961-453B-8CC3-2E7C60553F6D}" destId="{5CB27664-2101-47E8-8402-F100FE237DFA}" srcOrd="6" destOrd="0" parTransId="{005FB27B-0A51-486B-B8E4-37CF1FF632A2}" sibTransId="{7662694D-EDA3-4E63-B7B8-7C1105797030}"/>
    <dgm:cxn modelId="{F40676FB-F98A-4AB0-8EDB-12B30507D2B5}" type="presOf" srcId="{997694A9-0D2E-45F6-ABA2-066B05A1C620}" destId="{1A306B1A-26DE-47FD-8207-567BDE85BD07}" srcOrd="0" destOrd="0" presId="urn:microsoft.com/office/officeart/2005/8/layout/cycle6"/>
    <dgm:cxn modelId="{FCFDC69F-9298-49F5-9B7A-21F2015FE508}" type="presParOf" srcId="{AEA0C1FA-9E83-433C-AB6F-A8F9EE645364}" destId="{2504304D-BC7D-4487-935F-7E2A2BAAB882}" srcOrd="0" destOrd="0" presId="urn:microsoft.com/office/officeart/2005/8/layout/cycle6"/>
    <dgm:cxn modelId="{CB485A1D-382C-4241-ABE6-896BB70E1AB6}" type="presParOf" srcId="{AEA0C1FA-9E83-433C-AB6F-A8F9EE645364}" destId="{0126403D-2328-4DA9-BB07-75F5E5C352B2}" srcOrd="1" destOrd="0" presId="urn:microsoft.com/office/officeart/2005/8/layout/cycle6"/>
    <dgm:cxn modelId="{B10CA155-1192-42A4-A1F4-1221E7952E28}" type="presParOf" srcId="{AEA0C1FA-9E83-433C-AB6F-A8F9EE645364}" destId="{99AD3939-7AB7-4EB8-8EE9-4633EB4C73C9}" srcOrd="2" destOrd="0" presId="urn:microsoft.com/office/officeart/2005/8/layout/cycle6"/>
    <dgm:cxn modelId="{4FE3599D-9FC2-448C-8F8A-774C10081BB7}" type="presParOf" srcId="{AEA0C1FA-9E83-433C-AB6F-A8F9EE645364}" destId="{A7F3B908-25A2-46D9-AC7A-D730A7CA58A0}" srcOrd="3" destOrd="0" presId="urn:microsoft.com/office/officeart/2005/8/layout/cycle6"/>
    <dgm:cxn modelId="{85BDB332-33FA-4CF4-AA40-795E5A0911AB}" type="presParOf" srcId="{AEA0C1FA-9E83-433C-AB6F-A8F9EE645364}" destId="{45BC13DF-FB3A-4C9F-B052-DD4DD7EF1426}" srcOrd="4" destOrd="0" presId="urn:microsoft.com/office/officeart/2005/8/layout/cycle6"/>
    <dgm:cxn modelId="{7A4E006F-0575-4372-B468-3AA32EC4E66F}" type="presParOf" srcId="{AEA0C1FA-9E83-433C-AB6F-A8F9EE645364}" destId="{D332D8DC-1C83-48EC-97D3-77C59045EF5E}" srcOrd="5" destOrd="0" presId="urn:microsoft.com/office/officeart/2005/8/layout/cycle6"/>
    <dgm:cxn modelId="{5D923581-96DD-4610-8A6E-D1C6B01AF474}" type="presParOf" srcId="{AEA0C1FA-9E83-433C-AB6F-A8F9EE645364}" destId="{94414FB4-B466-4FEC-9C88-2DF352023BAC}" srcOrd="6" destOrd="0" presId="urn:microsoft.com/office/officeart/2005/8/layout/cycle6"/>
    <dgm:cxn modelId="{B9382022-5BD1-4185-84B7-D3B68B0C0837}" type="presParOf" srcId="{AEA0C1FA-9E83-433C-AB6F-A8F9EE645364}" destId="{8E1A1B59-86B3-4510-A071-8BE3E814C228}" srcOrd="7" destOrd="0" presId="urn:microsoft.com/office/officeart/2005/8/layout/cycle6"/>
    <dgm:cxn modelId="{C5E2FFBD-2610-4CE8-9302-0CD4BAEDC474}" type="presParOf" srcId="{AEA0C1FA-9E83-433C-AB6F-A8F9EE645364}" destId="{9EF27635-8D80-4CB4-9729-BC7DDBE6CAD0}" srcOrd="8" destOrd="0" presId="urn:microsoft.com/office/officeart/2005/8/layout/cycle6"/>
    <dgm:cxn modelId="{042010EE-CBB8-46C2-B593-5C3236F52B27}" type="presParOf" srcId="{AEA0C1FA-9E83-433C-AB6F-A8F9EE645364}" destId="{88736E56-FB4A-4F8E-BB87-4A8272899D11}" srcOrd="9" destOrd="0" presId="urn:microsoft.com/office/officeart/2005/8/layout/cycle6"/>
    <dgm:cxn modelId="{B5DB6AB3-021A-44C4-A8FE-BFB63DB0F9F4}" type="presParOf" srcId="{AEA0C1FA-9E83-433C-AB6F-A8F9EE645364}" destId="{EE3CE5FC-4D3E-481D-975E-99E1CCC5B18A}" srcOrd="10" destOrd="0" presId="urn:microsoft.com/office/officeart/2005/8/layout/cycle6"/>
    <dgm:cxn modelId="{0C5538A0-6DD3-454C-9E3C-41217E8839C1}" type="presParOf" srcId="{AEA0C1FA-9E83-433C-AB6F-A8F9EE645364}" destId="{9DFB6E3E-97D7-489B-B99A-6E05270530EB}" srcOrd="11" destOrd="0" presId="urn:microsoft.com/office/officeart/2005/8/layout/cycle6"/>
    <dgm:cxn modelId="{36FD0C67-A613-4ECE-85EE-AF02129074BF}" type="presParOf" srcId="{AEA0C1FA-9E83-433C-AB6F-A8F9EE645364}" destId="{1A306B1A-26DE-47FD-8207-567BDE85BD07}" srcOrd="12" destOrd="0" presId="urn:microsoft.com/office/officeart/2005/8/layout/cycle6"/>
    <dgm:cxn modelId="{E6F45B29-367E-4F8A-BAD9-80A8E59556C9}" type="presParOf" srcId="{AEA0C1FA-9E83-433C-AB6F-A8F9EE645364}" destId="{4614E533-D51C-4187-982A-B74F05D3832A}" srcOrd="13" destOrd="0" presId="urn:microsoft.com/office/officeart/2005/8/layout/cycle6"/>
    <dgm:cxn modelId="{82339B4D-4AF2-495A-9D73-3B6767E51736}" type="presParOf" srcId="{AEA0C1FA-9E83-433C-AB6F-A8F9EE645364}" destId="{948E5B07-A217-480A-A3CE-F41573504AB4}" srcOrd="14" destOrd="0" presId="urn:microsoft.com/office/officeart/2005/8/layout/cycle6"/>
    <dgm:cxn modelId="{68D4936F-DE52-4578-879E-899B339B0FF0}" type="presParOf" srcId="{AEA0C1FA-9E83-433C-AB6F-A8F9EE645364}" destId="{D82E7006-31F5-4F04-8C16-2EF61AF4CC48}" srcOrd="15" destOrd="0" presId="urn:microsoft.com/office/officeart/2005/8/layout/cycle6"/>
    <dgm:cxn modelId="{982517CE-4CE2-4E1A-BA92-8F5004BE1F06}" type="presParOf" srcId="{AEA0C1FA-9E83-433C-AB6F-A8F9EE645364}" destId="{782C0831-4783-4D9F-8B96-DD5EF65A2805}" srcOrd="16" destOrd="0" presId="urn:microsoft.com/office/officeart/2005/8/layout/cycle6"/>
    <dgm:cxn modelId="{1A1B645F-A4C4-42F7-9F95-EF124A949A99}" type="presParOf" srcId="{AEA0C1FA-9E83-433C-AB6F-A8F9EE645364}" destId="{C20C3137-C371-4353-9A67-BD35B8058410}" srcOrd="17" destOrd="0" presId="urn:microsoft.com/office/officeart/2005/8/layout/cycle6"/>
    <dgm:cxn modelId="{6D3D2C8A-3047-4B08-8B87-AA36BEAA1FC9}" type="presParOf" srcId="{AEA0C1FA-9E83-433C-AB6F-A8F9EE645364}" destId="{F302904B-F581-4693-8CAC-3B28FD970FF8}" srcOrd="18" destOrd="0" presId="urn:microsoft.com/office/officeart/2005/8/layout/cycle6"/>
    <dgm:cxn modelId="{0067EC0B-2930-4A0D-A6E0-E0158ECA027A}" type="presParOf" srcId="{AEA0C1FA-9E83-433C-AB6F-A8F9EE645364}" destId="{0BEDFD9C-51D6-4283-B364-1FC1F09CA1E6}" srcOrd="19" destOrd="0" presId="urn:microsoft.com/office/officeart/2005/8/layout/cycle6"/>
    <dgm:cxn modelId="{D6B7EC2F-9167-453C-AACA-E729F872D9B7}" type="presParOf" srcId="{AEA0C1FA-9E83-433C-AB6F-A8F9EE645364}" destId="{97739C9C-40DB-4B93-B981-76F845A26570}" srcOrd="20" destOrd="0" presId="urn:microsoft.com/office/officeart/2005/8/layout/cycle6"/>
    <dgm:cxn modelId="{BA73DA6E-DF50-4BF1-9733-D26C1E033FCF}" type="presParOf" srcId="{AEA0C1FA-9E83-433C-AB6F-A8F9EE645364}" destId="{772EC48F-C124-4463-998D-2F597FF34E7C}" srcOrd="21" destOrd="0" presId="urn:microsoft.com/office/officeart/2005/8/layout/cycle6"/>
    <dgm:cxn modelId="{730CBEB1-27CF-47BB-9B8A-64C1CEE5ADDD}" type="presParOf" srcId="{AEA0C1FA-9E83-433C-AB6F-A8F9EE645364}" destId="{8CAE4C40-C566-458C-AD5E-46D0C62BE77B}" srcOrd="22" destOrd="0" presId="urn:microsoft.com/office/officeart/2005/8/layout/cycle6"/>
    <dgm:cxn modelId="{9D761A98-440D-4A20-9A3D-A8FFF9FB3870}" type="presParOf" srcId="{AEA0C1FA-9E83-433C-AB6F-A8F9EE645364}" destId="{57CD6215-F06F-460E-BF56-60B3E0515C2C}" srcOrd="23" destOrd="0" presId="urn:microsoft.com/office/officeart/2005/8/layout/cycle6"/>
    <dgm:cxn modelId="{FC032F1E-6573-4591-A519-7F85D35F4AEC}" type="presParOf" srcId="{AEA0C1FA-9E83-433C-AB6F-A8F9EE645364}" destId="{F931AD28-162B-4B9F-B12C-C651D5297790}" srcOrd="24" destOrd="0" presId="urn:microsoft.com/office/officeart/2005/8/layout/cycle6"/>
    <dgm:cxn modelId="{54C2AEE6-5567-4692-967C-6E340089FDF1}" type="presParOf" srcId="{AEA0C1FA-9E83-433C-AB6F-A8F9EE645364}" destId="{9B2C31E5-F309-476E-B956-420660EA0D08}" srcOrd="25" destOrd="0" presId="urn:microsoft.com/office/officeart/2005/8/layout/cycle6"/>
    <dgm:cxn modelId="{9D8A1640-D02B-4AF9-86CD-6069901B41E8}" type="presParOf" srcId="{AEA0C1FA-9E83-433C-AB6F-A8F9EE645364}" destId="{E2D8F340-5866-4EC1-B1A3-6AC561B0EC62}" srcOrd="26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B01B2F-7EBA-465F-A336-6D555BC87432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22834F-9E8E-4C22-90D4-3DC07B805FD7}">
      <dgm:prSet/>
      <dgm:spPr/>
      <dgm:t>
        <a:bodyPr/>
        <a:lstStyle/>
        <a:p>
          <a:r>
            <a:rPr lang="en-GB"/>
            <a:t>Practical skills:</a:t>
          </a:r>
          <a:endParaRPr lang="en-US"/>
        </a:p>
      </dgm:t>
    </dgm:pt>
    <dgm:pt modelId="{4A7CFBDF-72C6-46DA-BDD9-E9596BF1646A}" type="parTrans" cxnId="{B52A17E0-AD0B-4EAA-97AD-0CDAE04A7A1C}">
      <dgm:prSet/>
      <dgm:spPr/>
      <dgm:t>
        <a:bodyPr/>
        <a:lstStyle/>
        <a:p>
          <a:endParaRPr lang="en-US"/>
        </a:p>
      </dgm:t>
    </dgm:pt>
    <dgm:pt modelId="{55273BE0-E62C-481F-A3CD-5986CDD7AE84}" type="sibTrans" cxnId="{B52A17E0-AD0B-4EAA-97AD-0CDAE04A7A1C}">
      <dgm:prSet/>
      <dgm:spPr/>
      <dgm:t>
        <a:bodyPr/>
        <a:lstStyle/>
        <a:p>
          <a:endParaRPr lang="en-US"/>
        </a:p>
      </dgm:t>
    </dgm:pt>
    <dgm:pt modelId="{9B7239A7-41B2-4A35-81E4-EE7C35B9C8BF}">
      <dgm:prSet/>
      <dgm:spPr/>
      <dgm:t>
        <a:bodyPr/>
        <a:lstStyle/>
        <a:p>
          <a:r>
            <a:rPr lang="en-GB"/>
            <a:t>Transferable skills</a:t>
          </a:r>
          <a:endParaRPr lang="en-US"/>
        </a:p>
      </dgm:t>
    </dgm:pt>
    <dgm:pt modelId="{7F6ABE8D-718B-45ED-AB9C-E5225D0BA8AB}" type="parTrans" cxnId="{2207D096-51B4-43D8-9E3E-E999805E1DD9}">
      <dgm:prSet/>
      <dgm:spPr/>
      <dgm:t>
        <a:bodyPr/>
        <a:lstStyle/>
        <a:p>
          <a:endParaRPr lang="en-US"/>
        </a:p>
      </dgm:t>
    </dgm:pt>
    <dgm:pt modelId="{3781F343-011D-4B9B-9B73-A66831E3751F}" type="sibTrans" cxnId="{2207D096-51B4-43D8-9E3E-E999805E1DD9}">
      <dgm:prSet/>
      <dgm:spPr/>
      <dgm:t>
        <a:bodyPr/>
        <a:lstStyle/>
        <a:p>
          <a:endParaRPr lang="en-US"/>
        </a:p>
      </dgm:t>
    </dgm:pt>
    <dgm:pt modelId="{6B3AD792-3B86-48F0-8FA0-F47F5ACF76E8}">
      <dgm:prSet/>
      <dgm:spPr/>
      <dgm:t>
        <a:bodyPr/>
        <a:lstStyle/>
        <a:p>
          <a:r>
            <a:rPr lang="en-GB"/>
            <a:t>Quality </a:t>
          </a:r>
          <a:endParaRPr lang="en-US"/>
        </a:p>
      </dgm:t>
    </dgm:pt>
    <dgm:pt modelId="{23130FD6-3B0B-4B29-AC3C-6C0D8ED70411}" type="parTrans" cxnId="{5C9C0723-8C8B-4E99-B0C6-AF4CA96E1D9F}">
      <dgm:prSet/>
      <dgm:spPr/>
      <dgm:t>
        <a:bodyPr/>
        <a:lstStyle/>
        <a:p>
          <a:endParaRPr lang="en-US"/>
        </a:p>
      </dgm:t>
    </dgm:pt>
    <dgm:pt modelId="{FF6A39EB-02FD-48D2-9681-8943F3532C65}" type="sibTrans" cxnId="{5C9C0723-8C8B-4E99-B0C6-AF4CA96E1D9F}">
      <dgm:prSet/>
      <dgm:spPr/>
      <dgm:t>
        <a:bodyPr/>
        <a:lstStyle/>
        <a:p>
          <a:endParaRPr lang="en-US"/>
        </a:p>
      </dgm:t>
    </dgm:pt>
    <dgm:pt modelId="{73D0E30A-7227-4994-BE81-8239FB0F14EB}">
      <dgm:prSet/>
      <dgm:spPr/>
      <dgm:t>
        <a:bodyPr/>
        <a:lstStyle/>
        <a:p>
          <a:r>
            <a:rPr lang="en-GB" dirty="0"/>
            <a:t>Initiative</a:t>
          </a:r>
          <a:endParaRPr lang="en-US" dirty="0"/>
        </a:p>
      </dgm:t>
    </dgm:pt>
    <dgm:pt modelId="{4958F79D-A512-4AEA-9EBC-1918D3E32D09}" type="parTrans" cxnId="{D0B358C3-C49C-4169-B697-F89166ADC967}">
      <dgm:prSet/>
      <dgm:spPr/>
      <dgm:t>
        <a:bodyPr/>
        <a:lstStyle/>
        <a:p>
          <a:endParaRPr lang="en-US"/>
        </a:p>
      </dgm:t>
    </dgm:pt>
    <dgm:pt modelId="{C89535F2-F787-4630-A6B3-0509EE1E49CB}" type="sibTrans" cxnId="{D0B358C3-C49C-4169-B697-F89166ADC967}">
      <dgm:prSet/>
      <dgm:spPr/>
      <dgm:t>
        <a:bodyPr/>
        <a:lstStyle/>
        <a:p>
          <a:endParaRPr lang="en-US"/>
        </a:p>
      </dgm:t>
    </dgm:pt>
    <dgm:pt modelId="{CF13DE54-F0BD-4E81-921A-5E7A308CEA7E}">
      <dgm:prSet/>
      <dgm:spPr/>
      <dgm:t>
        <a:bodyPr/>
        <a:lstStyle/>
        <a:p>
          <a:r>
            <a:rPr lang="en-GB"/>
            <a:t>Innovation</a:t>
          </a:r>
          <a:endParaRPr lang="en-US"/>
        </a:p>
      </dgm:t>
    </dgm:pt>
    <dgm:pt modelId="{33BABEAF-F509-4011-8C6F-2EB6BEFCD086}" type="parTrans" cxnId="{29D1A673-658F-4205-8851-720B7F930141}">
      <dgm:prSet/>
      <dgm:spPr/>
      <dgm:t>
        <a:bodyPr/>
        <a:lstStyle/>
        <a:p>
          <a:endParaRPr lang="en-US"/>
        </a:p>
      </dgm:t>
    </dgm:pt>
    <dgm:pt modelId="{4773A66F-8EB5-4E88-A0BB-EE9C61D2BD56}" type="sibTrans" cxnId="{29D1A673-658F-4205-8851-720B7F930141}">
      <dgm:prSet/>
      <dgm:spPr/>
      <dgm:t>
        <a:bodyPr/>
        <a:lstStyle/>
        <a:p>
          <a:endParaRPr lang="en-US"/>
        </a:p>
      </dgm:t>
    </dgm:pt>
    <dgm:pt modelId="{0C3CC463-AEC1-4A15-927D-9F46A521247A}">
      <dgm:prSet/>
      <dgm:spPr/>
      <dgm:t>
        <a:bodyPr/>
        <a:lstStyle/>
        <a:p>
          <a:r>
            <a:rPr lang="en-GB"/>
            <a:t>Developing competencies</a:t>
          </a:r>
          <a:endParaRPr lang="en-US"/>
        </a:p>
      </dgm:t>
    </dgm:pt>
    <dgm:pt modelId="{3E707BCE-2D9E-40DA-9E2C-C0E447CE6698}" type="parTrans" cxnId="{341642F6-3C2C-4CE1-A9F0-F903C667844F}">
      <dgm:prSet/>
      <dgm:spPr/>
      <dgm:t>
        <a:bodyPr/>
        <a:lstStyle/>
        <a:p>
          <a:endParaRPr lang="en-US"/>
        </a:p>
      </dgm:t>
    </dgm:pt>
    <dgm:pt modelId="{1CE2C613-E5D6-445B-9947-CA04B685255C}" type="sibTrans" cxnId="{341642F6-3C2C-4CE1-A9F0-F903C667844F}">
      <dgm:prSet/>
      <dgm:spPr/>
      <dgm:t>
        <a:bodyPr/>
        <a:lstStyle/>
        <a:p>
          <a:endParaRPr lang="en-US"/>
        </a:p>
      </dgm:t>
    </dgm:pt>
    <dgm:pt modelId="{B15E3C95-6C20-4354-9998-A46163AF2E0C}">
      <dgm:prSet/>
      <dgm:spPr/>
      <dgm:t>
        <a:bodyPr/>
        <a:lstStyle/>
        <a:p>
          <a:r>
            <a:rPr lang="en-GB"/>
            <a:t>Ability to communicate in an appropriate and effective manner</a:t>
          </a:r>
          <a:endParaRPr lang="en-US"/>
        </a:p>
      </dgm:t>
    </dgm:pt>
    <dgm:pt modelId="{A40C3C7A-4328-494F-8293-D71ACA56669C}" type="parTrans" cxnId="{4BEBD921-871B-4A45-A314-46FCD283E80F}">
      <dgm:prSet/>
      <dgm:spPr/>
      <dgm:t>
        <a:bodyPr/>
        <a:lstStyle/>
        <a:p>
          <a:endParaRPr lang="en-US"/>
        </a:p>
      </dgm:t>
    </dgm:pt>
    <dgm:pt modelId="{E843A4DD-E827-484A-831D-AA0ACBDB1729}" type="sibTrans" cxnId="{4BEBD921-871B-4A45-A314-46FCD283E80F}">
      <dgm:prSet/>
      <dgm:spPr/>
      <dgm:t>
        <a:bodyPr/>
        <a:lstStyle/>
        <a:p>
          <a:endParaRPr lang="en-US"/>
        </a:p>
      </dgm:t>
    </dgm:pt>
    <dgm:pt modelId="{ADCD2393-23E6-4440-A3F1-9E5AE2BCF420}">
      <dgm:prSet/>
      <dgm:spPr/>
      <dgm:t>
        <a:bodyPr/>
        <a:lstStyle/>
        <a:p>
          <a:r>
            <a:rPr lang="en-GB"/>
            <a:t>Coherence and structure  </a:t>
          </a:r>
          <a:endParaRPr lang="en-US"/>
        </a:p>
      </dgm:t>
    </dgm:pt>
    <dgm:pt modelId="{433C4C74-F72B-46A3-A366-6FF187C5E28F}" type="parTrans" cxnId="{AE9C3763-7F0E-4C77-A70F-CF9F45789709}">
      <dgm:prSet/>
      <dgm:spPr/>
      <dgm:t>
        <a:bodyPr/>
        <a:lstStyle/>
        <a:p>
          <a:endParaRPr lang="en-US"/>
        </a:p>
      </dgm:t>
    </dgm:pt>
    <dgm:pt modelId="{97410807-17D2-4860-9BC2-01BAF75A8CAF}" type="sibTrans" cxnId="{AE9C3763-7F0E-4C77-A70F-CF9F45789709}">
      <dgm:prSet/>
      <dgm:spPr/>
      <dgm:t>
        <a:bodyPr/>
        <a:lstStyle/>
        <a:p>
          <a:endParaRPr lang="en-US"/>
        </a:p>
      </dgm:t>
    </dgm:pt>
    <dgm:pt modelId="{F091FC35-24C5-4B19-B158-3EFCC7064376}" type="pres">
      <dgm:prSet presAssocID="{B5B01B2F-7EBA-465F-A336-6D555BC87432}" presName="diagram" presStyleCnt="0">
        <dgm:presLayoutVars>
          <dgm:dir/>
          <dgm:resizeHandles val="exact"/>
        </dgm:presLayoutVars>
      </dgm:prSet>
      <dgm:spPr/>
    </dgm:pt>
    <dgm:pt modelId="{A080290D-D39E-4F16-B850-518664ED650C}" type="pres">
      <dgm:prSet presAssocID="{5822834F-9E8E-4C22-90D4-3DC07B805FD7}" presName="node" presStyleLbl="node1" presStyleIdx="0" presStyleCnt="8">
        <dgm:presLayoutVars>
          <dgm:bulletEnabled val="1"/>
        </dgm:presLayoutVars>
      </dgm:prSet>
      <dgm:spPr/>
    </dgm:pt>
    <dgm:pt modelId="{0BF5049B-FC5B-4D6D-8AE9-8C47532C2123}" type="pres">
      <dgm:prSet presAssocID="{55273BE0-E62C-481F-A3CD-5986CDD7AE84}" presName="sibTrans" presStyleCnt="0"/>
      <dgm:spPr/>
    </dgm:pt>
    <dgm:pt modelId="{183F3F11-DAA0-4E87-B17D-0C2BB7D41EBC}" type="pres">
      <dgm:prSet presAssocID="{9B7239A7-41B2-4A35-81E4-EE7C35B9C8BF}" presName="node" presStyleLbl="node1" presStyleIdx="1" presStyleCnt="8">
        <dgm:presLayoutVars>
          <dgm:bulletEnabled val="1"/>
        </dgm:presLayoutVars>
      </dgm:prSet>
      <dgm:spPr/>
    </dgm:pt>
    <dgm:pt modelId="{EC7E9DDE-D369-4B5F-B6D4-9F467D75A8E9}" type="pres">
      <dgm:prSet presAssocID="{3781F343-011D-4B9B-9B73-A66831E3751F}" presName="sibTrans" presStyleCnt="0"/>
      <dgm:spPr/>
    </dgm:pt>
    <dgm:pt modelId="{530E32CA-ED2D-4076-A909-B7E97782D7C3}" type="pres">
      <dgm:prSet presAssocID="{6B3AD792-3B86-48F0-8FA0-F47F5ACF76E8}" presName="node" presStyleLbl="node1" presStyleIdx="2" presStyleCnt="8">
        <dgm:presLayoutVars>
          <dgm:bulletEnabled val="1"/>
        </dgm:presLayoutVars>
      </dgm:prSet>
      <dgm:spPr/>
    </dgm:pt>
    <dgm:pt modelId="{CA4C53CC-85E6-42DD-86A5-341DA2F5D8C9}" type="pres">
      <dgm:prSet presAssocID="{FF6A39EB-02FD-48D2-9681-8943F3532C65}" presName="sibTrans" presStyleCnt="0"/>
      <dgm:spPr/>
    </dgm:pt>
    <dgm:pt modelId="{C3199EB6-DD79-48AA-AF6B-185113EB1684}" type="pres">
      <dgm:prSet presAssocID="{73D0E30A-7227-4994-BE81-8239FB0F14EB}" presName="node" presStyleLbl="node1" presStyleIdx="3" presStyleCnt="8">
        <dgm:presLayoutVars>
          <dgm:bulletEnabled val="1"/>
        </dgm:presLayoutVars>
      </dgm:prSet>
      <dgm:spPr/>
    </dgm:pt>
    <dgm:pt modelId="{784EDE13-FA21-43D4-8CB4-A05FBF6C1421}" type="pres">
      <dgm:prSet presAssocID="{C89535F2-F787-4630-A6B3-0509EE1E49CB}" presName="sibTrans" presStyleCnt="0"/>
      <dgm:spPr/>
    </dgm:pt>
    <dgm:pt modelId="{547BA793-ADCD-4E8A-BC2D-3C653E7BD71B}" type="pres">
      <dgm:prSet presAssocID="{CF13DE54-F0BD-4E81-921A-5E7A308CEA7E}" presName="node" presStyleLbl="node1" presStyleIdx="4" presStyleCnt="8">
        <dgm:presLayoutVars>
          <dgm:bulletEnabled val="1"/>
        </dgm:presLayoutVars>
      </dgm:prSet>
      <dgm:spPr/>
    </dgm:pt>
    <dgm:pt modelId="{20F1DD13-86A0-447F-ACAC-C9B29E0634BC}" type="pres">
      <dgm:prSet presAssocID="{4773A66F-8EB5-4E88-A0BB-EE9C61D2BD56}" presName="sibTrans" presStyleCnt="0"/>
      <dgm:spPr/>
    </dgm:pt>
    <dgm:pt modelId="{65FF1C2B-52A4-4B30-BC4D-25A63B2437D2}" type="pres">
      <dgm:prSet presAssocID="{0C3CC463-AEC1-4A15-927D-9F46A521247A}" presName="node" presStyleLbl="node1" presStyleIdx="5" presStyleCnt="8">
        <dgm:presLayoutVars>
          <dgm:bulletEnabled val="1"/>
        </dgm:presLayoutVars>
      </dgm:prSet>
      <dgm:spPr/>
    </dgm:pt>
    <dgm:pt modelId="{8C5F75B7-AB59-4813-8FF4-A2CB63A843AE}" type="pres">
      <dgm:prSet presAssocID="{1CE2C613-E5D6-445B-9947-CA04B685255C}" presName="sibTrans" presStyleCnt="0"/>
      <dgm:spPr/>
    </dgm:pt>
    <dgm:pt modelId="{D3C29349-BF18-4920-914F-E70363CCB658}" type="pres">
      <dgm:prSet presAssocID="{B15E3C95-6C20-4354-9998-A46163AF2E0C}" presName="node" presStyleLbl="node1" presStyleIdx="6" presStyleCnt="8">
        <dgm:presLayoutVars>
          <dgm:bulletEnabled val="1"/>
        </dgm:presLayoutVars>
      </dgm:prSet>
      <dgm:spPr/>
    </dgm:pt>
    <dgm:pt modelId="{0B189014-9BB8-42AF-B3A1-45A7E49F3522}" type="pres">
      <dgm:prSet presAssocID="{E843A4DD-E827-484A-831D-AA0ACBDB1729}" presName="sibTrans" presStyleCnt="0"/>
      <dgm:spPr/>
    </dgm:pt>
    <dgm:pt modelId="{F80A03A5-DC90-4ED3-851D-71764C2B0309}" type="pres">
      <dgm:prSet presAssocID="{ADCD2393-23E6-4440-A3F1-9E5AE2BCF420}" presName="node" presStyleLbl="node1" presStyleIdx="7" presStyleCnt="8">
        <dgm:presLayoutVars>
          <dgm:bulletEnabled val="1"/>
        </dgm:presLayoutVars>
      </dgm:prSet>
      <dgm:spPr/>
    </dgm:pt>
  </dgm:ptLst>
  <dgm:cxnLst>
    <dgm:cxn modelId="{4BEBD921-871B-4A45-A314-46FCD283E80F}" srcId="{B5B01B2F-7EBA-465F-A336-6D555BC87432}" destId="{B15E3C95-6C20-4354-9998-A46163AF2E0C}" srcOrd="6" destOrd="0" parTransId="{A40C3C7A-4328-494F-8293-D71ACA56669C}" sibTransId="{E843A4DD-E827-484A-831D-AA0ACBDB1729}"/>
    <dgm:cxn modelId="{5C9C0723-8C8B-4E99-B0C6-AF4CA96E1D9F}" srcId="{B5B01B2F-7EBA-465F-A336-6D555BC87432}" destId="{6B3AD792-3B86-48F0-8FA0-F47F5ACF76E8}" srcOrd="2" destOrd="0" parTransId="{23130FD6-3B0B-4B29-AC3C-6C0D8ED70411}" sibTransId="{FF6A39EB-02FD-48D2-9681-8943F3532C65}"/>
    <dgm:cxn modelId="{10F9D32A-3A8E-47A1-B5EB-7EF22D4D4B5A}" type="presOf" srcId="{73D0E30A-7227-4994-BE81-8239FB0F14EB}" destId="{C3199EB6-DD79-48AA-AF6B-185113EB1684}" srcOrd="0" destOrd="0" presId="urn:microsoft.com/office/officeart/2005/8/layout/default"/>
    <dgm:cxn modelId="{AE9C3763-7F0E-4C77-A70F-CF9F45789709}" srcId="{B5B01B2F-7EBA-465F-A336-6D555BC87432}" destId="{ADCD2393-23E6-4440-A3F1-9E5AE2BCF420}" srcOrd="7" destOrd="0" parTransId="{433C4C74-F72B-46A3-A366-6FF187C5E28F}" sibTransId="{97410807-17D2-4860-9BC2-01BAF75A8CAF}"/>
    <dgm:cxn modelId="{1621366E-0B42-48CC-AF39-549E0F1B1811}" type="presOf" srcId="{0C3CC463-AEC1-4A15-927D-9F46A521247A}" destId="{65FF1C2B-52A4-4B30-BC4D-25A63B2437D2}" srcOrd="0" destOrd="0" presId="urn:microsoft.com/office/officeart/2005/8/layout/default"/>
    <dgm:cxn modelId="{29D1A673-658F-4205-8851-720B7F930141}" srcId="{B5B01B2F-7EBA-465F-A336-6D555BC87432}" destId="{CF13DE54-F0BD-4E81-921A-5E7A308CEA7E}" srcOrd="4" destOrd="0" parTransId="{33BABEAF-F509-4011-8C6F-2EB6BEFCD086}" sibTransId="{4773A66F-8EB5-4E88-A0BB-EE9C61D2BD56}"/>
    <dgm:cxn modelId="{8052338B-E409-4C10-8732-A178E1E322A2}" type="presOf" srcId="{5822834F-9E8E-4C22-90D4-3DC07B805FD7}" destId="{A080290D-D39E-4F16-B850-518664ED650C}" srcOrd="0" destOrd="0" presId="urn:microsoft.com/office/officeart/2005/8/layout/default"/>
    <dgm:cxn modelId="{2207D096-51B4-43D8-9E3E-E999805E1DD9}" srcId="{B5B01B2F-7EBA-465F-A336-6D555BC87432}" destId="{9B7239A7-41B2-4A35-81E4-EE7C35B9C8BF}" srcOrd="1" destOrd="0" parTransId="{7F6ABE8D-718B-45ED-AB9C-E5225D0BA8AB}" sibTransId="{3781F343-011D-4B9B-9B73-A66831E3751F}"/>
    <dgm:cxn modelId="{DFD563A0-F245-479A-A8A7-2AB0194CF453}" type="presOf" srcId="{9B7239A7-41B2-4A35-81E4-EE7C35B9C8BF}" destId="{183F3F11-DAA0-4E87-B17D-0C2BB7D41EBC}" srcOrd="0" destOrd="0" presId="urn:microsoft.com/office/officeart/2005/8/layout/default"/>
    <dgm:cxn modelId="{5F5D37AB-AE09-4898-B348-9337C12F956C}" type="presOf" srcId="{6B3AD792-3B86-48F0-8FA0-F47F5ACF76E8}" destId="{530E32CA-ED2D-4076-A909-B7E97782D7C3}" srcOrd="0" destOrd="0" presId="urn:microsoft.com/office/officeart/2005/8/layout/default"/>
    <dgm:cxn modelId="{D0B358C3-C49C-4169-B697-F89166ADC967}" srcId="{B5B01B2F-7EBA-465F-A336-6D555BC87432}" destId="{73D0E30A-7227-4994-BE81-8239FB0F14EB}" srcOrd="3" destOrd="0" parTransId="{4958F79D-A512-4AEA-9EBC-1918D3E32D09}" sibTransId="{C89535F2-F787-4630-A6B3-0509EE1E49CB}"/>
    <dgm:cxn modelId="{48AD28C5-BE22-4844-B680-A791C8338528}" type="presOf" srcId="{ADCD2393-23E6-4440-A3F1-9E5AE2BCF420}" destId="{F80A03A5-DC90-4ED3-851D-71764C2B0309}" srcOrd="0" destOrd="0" presId="urn:microsoft.com/office/officeart/2005/8/layout/default"/>
    <dgm:cxn modelId="{C4F931DF-10DC-49FC-83AE-CFB77155676F}" type="presOf" srcId="{B15E3C95-6C20-4354-9998-A46163AF2E0C}" destId="{D3C29349-BF18-4920-914F-E70363CCB658}" srcOrd="0" destOrd="0" presId="urn:microsoft.com/office/officeart/2005/8/layout/default"/>
    <dgm:cxn modelId="{B52A17E0-AD0B-4EAA-97AD-0CDAE04A7A1C}" srcId="{B5B01B2F-7EBA-465F-A336-6D555BC87432}" destId="{5822834F-9E8E-4C22-90D4-3DC07B805FD7}" srcOrd="0" destOrd="0" parTransId="{4A7CFBDF-72C6-46DA-BDD9-E9596BF1646A}" sibTransId="{55273BE0-E62C-481F-A3CD-5986CDD7AE84}"/>
    <dgm:cxn modelId="{7AA207ED-3C70-4839-94A6-D50DCD6130D5}" type="presOf" srcId="{B5B01B2F-7EBA-465F-A336-6D555BC87432}" destId="{F091FC35-24C5-4B19-B158-3EFCC7064376}" srcOrd="0" destOrd="0" presId="urn:microsoft.com/office/officeart/2005/8/layout/default"/>
    <dgm:cxn modelId="{341642F6-3C2C-4CE1-A9F0-F903C667844F}" srcId="{B5B01B2F-7EBA-465F-A336-6D555BC87432}" destId="{0C3CC463-AEC1-4A15-927D-9F46A521247A}" srcOrd="5" destOrd="0" parTransId="{3E707BCE-2D9E-40DA-9E2C-C0E447CE6698}" sibTransId="{1CE2C613-E5D6-445B-9947-CA04B685255C}"/>
    <dgm:cxn modelId="{FD6DBAF7-1480-4D30-B302-B8E58096A934}" type="presOf" srcId="{CF13DE54-F0BD-4E81-921A-5E7A308CEA7E}" destId="{547BA793-ADCD-4E8A-BC2D-3C653E7BD71B}" srcOrd="0" destOrd="0" presId="urn:microsoft.com/office/officeart/2005/8/layout/default"/>
    <dgm:cxn modelId="{FAC019BA-B623-4B6E-8A90-A600444A8150}" type="presParOf" srcId="{F091FC35-24C5-4B19-B158-3EFCC7064376}" destId="{A080290D-D39E-4F16-B850-518664ED650C}" srcOrd="0" destOrd="0" presId="urn:microsoft.com/office/officeart/2005/8/layout/default"/>
    <dgm:cxn modelId="{8C2527A1-9926-42D2-B31C-D99496854DB1}" type="presParOf" srcId="{F091FC35-24C5-4B19-B158-3EFCC7064376}" destId="{0BF5049B-FC5B-4D6D-8AE9-8C47532C2123}" srcOrd="1" destOrd="0" presId="urn:microsoft.com/office/officeart/2005/8/layout/default"/>
    <dgm:cxn modelId="{8D2181C7-E9CA-4E1B-B996-4E26029FE914}" type="presParOf" srcId="{F091FC35-24C5-4B19-B158-3EFCC7064376}" destId="{183F3F11-DAA0-4E87-B17D-0C2BB7D41EBC}" srcOrd="2" destOrd="0" presId="urn:microsoft.com/office/officeart/2005/8/layout/default"/>
    <dgm:cxn modelId="{1D20BBAC-C6C4-4D05-BF37-5602814C8089}" type="presParOf" srcId="{F091FC35-24C5-4B19-B158-3EFCC7064376}" destId="{EC7E9DDE-D369-4B5F-B6D4-9F467D75A8E9}" srcOrd="3" destOrd="0" presId="urn:microsoft.com/office/officeart/2005/8/layout/default"/>
    <dgm:cxn modelId="{1AA98DB5-750F-4179-92B1-89C95A62D4B0}" type="presParOf" srcId="{F091FC35-24C5-4B19-B158-3EFCC7064376}" destId="{530E32CA-ED2D-4076-A909-B7E97782D7C3}" srcOrd="4" destOrd="0" presId="urn:microsoft.com/office/officeart/2005/8/layout/default"/>
    <dgm:cxn modelId="{282C9FC4-8050-4B5B-A091-6DD65EDA796D}" type="presParOf" srcId="{F091FC35-24C5-4B19-B158-3EFCC7064376}" destId="{CA4C53CC-85E6-42DD-86A5-341DA2F5D8C9}" srcOrd="5" destOrd="0" presId="urn:microsoft.com/office/officeart/2005/8/layout/default"/>
    <dgm:cxn modelId="{901DE534-D849-4DC1-AE88-32175833770E}" type="presParOf" srcId="{F091FC35-24C5-4B19-B158-3EFCC7064376}" destId="{C3199EB6-DD79-48AA-AF6B-185113EB1684}" srcOrd="6" destOrd="0" presId="urn:microsoft.com/office/officeart/2005/8/layout/default"/>
    <dgm:cxn modelId="{EBAF0DFF-0699-4090-971A-3A8568262411}" type="presParOf" srcId="{F091FC35-24C5-4B19-B158-3EFCC7064376}" destId="{784EDE13-FA21-43D4-8CB4-A05FBF6C1421}" srcOrd="7" destOrd="0" presId="urn:microsoft.com/office/officeart/2005/8/layout/default"/>
    <dgm:cxn modelId="{D01467D3-7D6F-440B-9A56-A194DE0A1C2D}" type="presParOf" srcId="{F091FC35-24C5-4B19-B158-3EFCC7064376}" destId="{547BA793-ADCD-4E8A-BC2D-3C653E7BD71B}" srcOrd="8" destOrd="0" presId="urn:microsoft.com/office/officeart/2005/8/layout/default"/>
    <dgm:cxn modelId="{EC32396C-8505-4E07-B087-668078978127}" type="presParOf" srcId="{F091FC35-24C5-4B19-B158-3EFCC7064376}" destId="{20F1DD13-86A0-447F-ACAC-C9B29E0634BC}" srcOrd="9" destOrd="0" presId="urn:microsoft.com/office/officeart/2005/8/layout/default"/>
    <dgm:cxn modelId="{3ADB97F9-3166-44E8-96A9-BA58D3E856CC}" type="presParOf" srcId="{F091FC35-24C5-4B19-B158-3EFCC7064376}" destId="{65FF1C2B-52A4-4B30-BC4D-25A63B2437D2}" srcOrd="10" destOrd="0" presId="urn:microsoft.com/office/officeart/2005/8/layout/default"/>
    <dgm:cxn modelId="{0DB85BC9-E4F8-4D90-9720-710B674E46E3}" type="presParOf" srcId="{F091FC35-24C5-4B19-B158-3EFCC7064376}" destId="{8C5F75B7-AB59-4813-8FF4-A2CB63A843AE}" srcOrd="11" destOrd="0" presId="urn:microsoft.com/office/officeart/2005/8/layout/default"/>
    <dgm:cxn modelId="{8B9FAA66-9D27-4D0A-B818-53DF049CA0D1}" type="presParOf" srcId="{F091FC35-24C5-4B19-B158-3EFCC7064376}" destId="{D3C29349-BF18-4920-914F-E70363CCB658}" srcOrd="12" destOrd="0" presId="urn:microsoft.com/office/officeart/2005/8/layout/default"/>
    <dgm:cxn modelId="{F08EE2CB-E761-4C5A-9BA9-1921B62B3C1B}" type="presParOf" srcId="{F091FC35-24C5-4B19-B158-3EFCC7064376}" destId="{0B189014-9BB8-42AF-B3A1-45A7E49F3522}" srcOrd="13" destOrd="0" presId="urn:microsoft.com/office/officeart/2005/8/layout/default"/>
    <dgm:cxn modelId="{0872FB9C-CD9C-4D54-8134-EA0B4799F0C1}" type="presParOf" srcId="{F091FC35-24C5-4B19-B158-3EFCC7064376}" destId="{F80A03A5-DC90-4ED3-851D-71764C2B030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1BD16-7F84-4416-BF21-FD3A72D25F57}">
      <dsp:nvSpPr>
        <dsp:cNvPr id="0" name=""/>
        <dsp:cNvSpPr/>
      </dsp:nvSpPr>
      <dsp:spPr>
        <a:xfrm>
          <a:off x="0" y="0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100 hours of supervised counselling practice and other work-based learning hours comprising:</a:t>
          </a:r>
          <a:endParaRPr lang="en-US" sz="2700" kern="1200"/>
        </a:p>
      </dsp:txBody>
      <dsp:txXfrm>
        <a:off x="30330" y="30330"/>
        <a:ext cx="6995794" cy="974898"/>
      </dsp:txXfrm>
    </dsp:sp>
    <dsp:sp modelId="{92DF2EB8-6969-46C5-960A-566F365D9D98}">
      <dsp:nvSpPr>
        <dsp:cNvPr id="0" name=""/>
        <dsp:cNvSpPr/>
      </dsp:nvSpPr>
      <dsp:spPr>
        <a:xfrm>
          <a:off x="614906" y="1179385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374208"/>
            <a:satOff val="2137"/>
            <a:lumOff val="-29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Supervisor’s report</a:t>
          </a:r>
          <a:endParaRPr lang="en-US" sz="2700" kern="1200"/>
        </a:p>
      </dsp:txBody>
      <dsp:txXfrm>
        <a:off x="645236" y="1209715"/>
        <a:ext cx="6885722" cy="974898"/>
      </dsp:txXfrm>
    </dsp:sp>
    <dsp:sp modelId="{341F0A1B-2253-4888-85B1-A2CD04997DD8}">
      <dsp:nvSpPr>
        <dsp:cNvPr id="0" name=""/>
        <dsp:cNvSpPr/>
      </dsp:nvSpPr>
      <dsp:spPr>
        <a:xfrm>
          <a:off x="1229813" y="2358771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748416"/>
            <a:satOff val="4274"/>
            <a:lumOff val="-58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Counselling practice log</a:t>
          </a:r>
          <a:endParaRPr lang="en-US" sz="2700" kern="1200"/>
        </a:p>
      </dsp:txBody>
      <dsp:txXfrm>
        <a:off x="1260143" y="2389101"/>
        <a:ext cx="6885722" cy="974898"/>
      </dsp:txXfrm>
    </dsp:sp>
    <dsp:sp modelId="{532410F3-8C06-4828-9656-22D8988CA894}">
      <dsp:nvSpPr>
        <dsp:cNvPr id="0" name=""/>
        <dsp:cNvSpPr/>
      </dsp:nvSpPr>
      <dsp:spPr>
        <a:xfrm>
          <a:off x="1844719" y="3538157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1122624"/>
            <a:satOff val="6411"/>
            <a:lumOff val="-8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Supervision log</a:t>
          </a:r>
          <a:endParaRPr lang="en-US" sz="2700" kern="1200"/>
        </a:p>
      </dsp:txBody>
      <dsp:txXfrm>
        <a:off x="1875049" y="3568487"/>
        <a:ext cx="6885722" cy="974898"/>
      </dsp:txXfrm>
    </dsp:sp>
    <dsp:sp modelId="{09EF218C-D1D4-4BFD-9B19-B6ABD8BB1BC0}">
      <dsp:nvSpPr>
        <dsp:cNvPr id="0" name=""/>
        <dsp:cNvSpPr/>
      </dsp:nvSpPr>
      <dsp:spPr>
        <a:xfrm>
          <a:off x="2459626" y="4717542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1496832"/>
            <a:satOff val="8548"/>
            <a:lumOff val="-117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Evidence of engagement with personal therapy </a:t>
          </a:r>
          <a:endParaRPr lang="en-US" sz="2700" kern="1200" dirty="0"/>
        </a:p>
      </dsp:txBody>
      <dsp:txXfrm>
        <a:off x="2489956" y="4747872"/>
        <a:ext cx="6885722" cy="974898"/>
      </dsp:txXfrm>
    </dsp:sp>
    <dsp:sp modelId="{0D0D7899-0862-4877-8ABD-C87DB0029AB4}">
      <dsp:nvSpPr>
        <dsp:cNvPr id="0" name=""/>
        <dsp:cNvSpPr/>
      </dsp:nvSpPr>
      <dsp:spPr>
        <a:xfrm>
          <a:off x="7561288" y="756532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7712738" y="756532"/>
        <a:ext cx="370212" cy="506517"/>
      </dsp:txXfrm>
    </dsp:sp>
    <dsp:sp modelId="{F7CCA6B8-105E-4A26-B8A4-C8A23984C7BF}">
      <dsp:nvSpPr>
        <dsp:cNvPr id="0" name=""/>
        <dsp:cNvSpPr/>
      </dsp:nvSpPr>
      <dsp:spPr>
        <a:xfrm>
          <a:off x="8176195" y="1935918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97843"/>
            <a:satOff val="1087"/>
            <a:lumOff val="4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327645" y="1935918"/>
        <a:ext cx="370212" cy="506517"/>
      </dsp:txXfrm>
    </dsp:sp>
    <dsp:sp modelId="{3AED6A8E-178E-4C27-A003-2E3FF10E65DC}">
      <dsp:nvSpPr>
        <dsp:cNvPr id="0" name=""/>
        <dsp:cNvSpPr/>
      </dsp:nvSpPr>
      <dsp:spPr>
        <a:xfrm>
          <a:off x="8791101" y="3098044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395686"/>
            <a:satOff val="2173"/>
            <a:lumOff val="9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942551" y="3098044"/>
        <a:ext cx="370212" cy="506517"/>
      </dsp:txXfrm>
    </dsp:sp>
    <dsp:sp modelId="{69514E1B-B137-4428-96CA-5B96CA2BF157}">
      <dsp:nvSpPr>
        <dsp:cNvPr id="0" name=""/>
        <dsp:cNvSpPr/>
      </dsp:nvSpPr>
      <dsp:spPr>
        <a:xfrm>
          <a:off x="9406008" y="4288936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093529"/>
            <a:satOff val="3260"/>
            <a:lumOff val="148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9557458" y="4288936"/>
        <a:ext cx="370212" cy="506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FE4A6-D811-4186-A44A-8B93ED92A6B0}">
      <dsp:nvSpPr>
        <dsp:cNvPr id="0" name=""/>
        <dsp:cNvSpPr/>
      </dsp:nvSpPr>
      <dsp:spPr>
        <a:xfrm>
          <a:off x="229519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84FCCC-903F-40B5-BEC5-5BE1F6B0996E}">
      <dsp:nvSpPr>
        <dsp:cNvPr id="0" name=""/>
        <dsp:cNvSpPr/>
      </dsp:nvSpPr>
      <dsp:spPr>
        <a:xfrm>
          <a:off x="700693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reflective account of your experience at placement, including an evaluation of a range of professional practice issues relating to other professionals and stakeholders. </a:t>
          </a:r>
        </a:p>
      </dsp:txBody>
      <dsp:txXfrm>
        <a:off x="779561" y="528006"/>
        <a:ext cx="4082821" cy="2535018"/>
      </dsp:txXfrm>
    </dsp:sp>
    <dsp:sp modelId="{4BC29273-D0FB-4047-88F6-65A7C98F4321}">
      <dsp:nvSpPr>
        <dsp:cNvPr id="0" name=""/>
        <dsp:cNvSpPr/>
      </dsp:nvSpPr>
      <dsp:spPr>
        <a:xfrm>
          <a:off x="5412424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9F647A-0D16-4E86-BF64-1EBCD9EF837F}">
      <dsp:nvSpPr>
        <dsp:cNvPr id="0" name=""/>
        <dsp:cNvSpPr/>
      </dsp:nvSpPr>
      <dsp:spPr>
        <a:xfrm>
          <a:off x="5883597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(1,000 words)</a:t>
          </a:r>
        </a:p>
      </dsp:txBody>
      <dsp:txXfrm>
        <a:off x="5962465" y="528006"/>
        <a:ext cx="4082821" cy="25350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E138BE-0B3F-4BE1-99E4-FA358BE3488A}">
      <dsp:nvSpPr>
        <dsp:cNvPr id="0" name=""/>
        <dsp:cNvSpPr/>
      </dsp:nvSpPr>
      <dsp:spPr>
        <a:xfrm>
          <a:off x="0" y="493469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38A264-3DD1-4198-9F46-2C53AC0C6F9D}">
      <dsp:nvSpPr>
        <dsp:cNvPr id="0" name=""/>
        <dsp:cNvSpPr/>
      </dsp:nvSpPr>
      <dsp:spPr>
        <a:xfrm>
          <a:off x="323552" y="800844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 reflection on your own client work and an issue you have/or might have taken to supervision. </a:t>
          </a:r>
        </a:p>
      </dsp:txBody>
      <dsp:txXfrm>
        <a:off x="377710" y="855002"/>
        <a:ext cx="2803655" cy="1740785"/>
      </dsp:txXfrm>
    </dsp:sp>
    <dsp:sp modelId="{AED233E0-A7BD-429C-B5A6-A1182EA5BF7C}">
      <dsp:nvSpPr>
        <dsp:cNvPr id="0" name=""/>
        <dsp:cNvSpPr/>
      </dsp:nvSpPr>
      <dsp:spPr>
        <a:xfrm>
          <a:off x="3559075" y="493469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81911C-50F1-4F86-B3DB-20FF46764604}">
      <dsp:nvSpPr>
        <dsp:cNvPr id="0" name=""/>
        <dsp:cNvSpPr/>
      </dsp:nvSpPr>
      <dsp:spPr>
        <a:xfrm>
          <a:off x="3882628" y="800844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Consider the impact this has had/could have had on your professional practice and personal development. </a:t>
          </a:r>
        </a:p>
      </dsp:txBody>
      <dsp:txXfrm>
        <a:off x="3936786" y="855002"/>
        <a:ext cx="2803655" cy="1740785"/>
      </dsp:txXfrm>
    </dsp:sp>
    <dsp:sp modelId="{C53D89C3-D85D-4B06-B1F5-34FD0B76BA9C}">
      <dsp:nvSpPr>
        <dsp:cNvPr id="0" name=""/>
        <dsp:cNvSpPr/>
      </dsp:nvSpPr>
      <dsp:spPr>
        <a:xfrm>
          <a:off x="7118151" y="493469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C0362E-7F64-402B-9C71-9F1C0789441B}">
      <dsp:nvSpPr>
        <dsp:cNvPr id="0" name=""/>
        <dsp:cNvSpPr/>
      </dsp:nvSpPr>
      <dsp:spPr>
        <a:xfrm>
          <a:off x="7441703" y="800844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(1,000 words)</a:t>
          </a:r>
        </a:p>
      </dsp:txBody>
      <dsp:txXfrm>
        <a:off x="7495861" y="855002"/>
        <a:ext cx="2803655" cy="17407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D22A3-7F22-43C2-84B5-5D6338529DEC}">
      <dsp:nvSpPr>
        <dsp:cNvPr id="0" name=""/>
        <dsp:cNvSpPr/>
      </dsp:nvSpPr>
      <dsp:spPr>
        <a:xfrm>
          <a:off x="229519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B94BA0-7E38-44D1-9054-74144C785161}">
      <dsp:nvSpPr>
        <dsp:cNvPr id="0" name=""/>
        <dsp:cNvSpPr/>
      </dsp:nvSpPr>
      <dsp:spPr>
        <a:xfrm>
          <a:off x="700693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Reflection on a CPD or practice-based activity and its impact on client work and professional practice. </a:t>
          </a:r>
        </a:p>
      </dsp:txBody>
      <dsp:txXfrm>
        <a:off x="779561" y="528006"/>
        <a:ext cx="4082821" cy="2535018"/>
      </dsp:txXfrm>
    </dsp:sp>
    <dsp:sp modelId="{9B01D143-78CF-4647-81B1-8E8478BD0819}">
      <dsp:nvSpPr>
        <dsp:cNvPr id="0" name=""/>
        <dsp:cNvSpPr/>
      </dsp:nvSpPr>
      <dsp:spPr>
        <a:xfrm>
          <a:off x="5412424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F2DAC7-0381-4A67-B2ED-63797382E16A}">
      <dsp:nvSpPr>
        <dsp:cNvPr id="0" name=""/>
        <dsp:cNvSpPr/>
      </dsp:nvSpPr>
      <dsp:spPr>
        <a:xfrm>
          <a:off x="5883597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(1,000 words) </a:t>
          </a:r>
        </a:p>
      </dsp:txBody>
      <dsp:txXfrm>
        <a:off x="5962465" y="528006"/>
        <a:ext cx="4082821" cy="25350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4304D-BC7D-4487-935F-7E2A2BAAB882}">
      <dsp:nvSpPr>
        <dsp:cNvPr id="0" name=""/>
        <dsp:cNvSpPr/>
      </dsp:nvSpPr>
      <dsp:spPr>
        <a:xfrm>
          <a:off x="4915510" y="3639"/>
          <a:ext cx="1189192" cy="7729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Holistic perspective</a:t>
          </a:r>
          <a:endParaRPr lang="en-US" sz="800" kern="1200"/>
        </a:p>
      </dsp:txBody>
      <dsp:txXfrm>
        <a:off x="4953244" y="41373"/>
        <a:ext cx="1113724" cy="697507"/>
      </dsp:txXfrm>
    </dsp:sp>
    <dsp:sp modelId="{99AD3939-7AB7-4EB8-8EE9-4633EB4C73C9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3573072" y="61649"/>
              </a:moveTo>
              <a:arcTo wR="2970979" hR="2970979" stAng="16901547" swAng="870345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F3B908-25A2-46D9-AC7A-D730A7CA58A0}">
      <dsp:nvSpPr>
        <dsp:cNvPr id="0" name=""/>
        <dsp:cNvSpPr/>
      </dsp:nvSpPr>
      <dsp:spPr>
        <a:xfrm>
          <a:off x="6825218" y="698716"/>
          <a:ext cx="1189192" cy="77297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Client-centred stance</a:t>
          </a:r>
          <a:endParaRPr lang="en-US" sz="800" kern="1200"/>
        </a:p>
      </dsp:txBody>
      <dsp:txXfrm>
        <a:off x="6862952" y="736450"/>
        <a:ext cx="1113724" cy="697507"/>
      </dsp:txXfrm>
    </dsp:sp>
    <dsp:sp modelId="{D332D8DC-1C83-48EC-97D3-77C59045EF5E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270889" y="1090252"/>
              </a:moveTo>
              <a:arcTo wR="2970979" hR="2970979" stAng="19243547" swAng="1282519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414FB4-B466-4FEC-9C88-2DF352023BAC}">
      <dsp:nvSpPr>
        <dsp:cNvPr id="0" name=""/>
        <dsp:cNvSpPr/>
      </dsp:nvSpPr>
      <dsp:spPr>
        <a:xfrm>
          <a:off x="7841353" y="2458713"/>
          <a:ext cx="1189192" cy="77297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Safe practice</a:t>
          </a:r>
          <a:endParaRPr lang="en-US" sz="800" kern="1200"/>
        </a:p>
      </dsp:txBody>
      <dsp:txXfrm>
        <a:off x="7879087" y="2496447"/>
        <a:ext cx="1113724" cy="697507"/>
      </dsp:txXfrm>
    </dsp:sp>
    <dsp:sp modelId="{9EF27635-8D80-4CB4-9729-BC7DDBE6CAD0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939655" y="2854010"/>
              </a:moveTo>
              <a:arcTo wR="2970979" hR="2970979" stAng="21464619" swAng="1423578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736E56-FB4A-4F8E-BB87-4A8272899D11}">
      <dsp:nvSpPr>
        <dsp:cNvPr id="0" name=""/>
        <dsp:cNvSpPr/>
      </dsp:nvSpPr>
      <dsp:spPr>
        <a:xfrm>
          <a:off x="7488453" y="4460108"/>
          <a:ext cx="1189192" cy="77297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Presence/psychological contact</a:t>
          </a:r>
          <a:endParaRPr lang="en-US" sz="800" kern="1200"/>
        </a:p>
      </dsp:txBody>
      <dsp:txXfrm>
        <a:off x="7526187" y="4497842"/>
        <a:ext cx="1113724" cy="697507"/>
      </dsp:txXfrm>
    </dsp:sp>
    <dsp:sp modelId="{9DFB6E3E-97D7-489B-B99A-6E05270530EB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272111" y="4850210"/>
              </a:moveTo>
              <a:arcTo wR="2970979" hR="2970979" stAng="2354218" swAng="1065132"/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306B1A-26DE-47FD-8207-567BDE85BD07}">
      <dsp:nvSpPr>
        <dsp:cNvPr id="0" name=""/>
        <dsp:cNvSpPr/>
      </dsp:nvSpPr>
      <dsp:spPr>
        <a:xfrm>
          <a:off x="5931644" y="5766426"/>
          <a:ext cx="1189192" cy="77297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Balance – warmth and work!</a:t>
          </a:r>
          <a:endParaRPr lang="en-US" sz="800" kern="1200"/>
        </a:p>
      </dsp:txBody>
      <dsp:txXfrm>
        <a:off x="5969378" y="5804160"/>
        <a:ext cx="1113724" cy="697507"/>
      </dsp:txXfrm>
    </dsp:sp>
    <dsp:sp modelId="{948E5B07-A217-480A-A3CE-F41573504AB4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3384170" y="5913085"/>
              </a:moveTo>
              <a:arcTo wR="2970979" hR="2970979" stAng="4920338" swAng="959324"/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2E7006-31F5-4F04-8C16-2EF61AF4CC48}">
      <dsp:nvSpPr>
        <dsp:cNvPr id="0" name=""/>
        <dsp:cNvSpPr/>
      </dsp:nvSpPr>
      <dsp:spPr>
        <a:xfrm>
          <a:off x="3899375" y="5766426"/>
          <a:ext cx="1189192" cy="7729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Reflexivity – client thinking about their own process throughout the therapeutic encounter and </a:t>
          </a:r>
          <a:endParaRPr lang="en-US" sz="800" kern="1200"/>
        </a:p>
      </dsp:txBody>
      <dsp:txXfrm>
        <a:off x="3937109" y="5804160"/>
        <a:ext cx="1113724" cy="697507"/>
      </dsp:txXfrm>
    </dsp:sp>
    <dsp:sp modelId="{C20C3137-C371-4353-9A67-BD35B8058410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352396" y="5462346"/>
              </a:moveTo>
              <a:arcTo wR="2970979" hR="2970979" stAng="7380650" swAng="1065132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02904B-F581-4693-8CAC-3B28FD970FF8}">
      <dsp:nvSpPr>
        <dsp:cNvPr id="0" name=""/>
        <dsp:cNvSpPr/>
      </dsp:nvSpPr>
      <dsp:spPr>
        <a:xfrm>
          <a:off x="2342566" y="4460108"/>
          <a:ext cx="1189192" cy="77297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perhaps introducing elements where appropriate.   </a:t>
          </a:r>
          <a:endParaRPr lang="en-US" sz="800" kern="1200"/>
        </a:p>
      </dsp:txBody>
      <dsp:txXfrm>
        <a:off x="2380300" y="4497842"/>
        <a:ext cx="1113724" cy="697507"/>
      </dsp:txXfrm>
    </dsp:sp>
    <dsp:sp modelId="{97739C9C-40DB-4B93-B981-76F845A26570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206157" y="4058396"/>
              </a:moveTo>
              <a:arcTo wR="2970979" hR="2970979" stAng="9511804" swAng="1423578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2EC48F-C124-4463-998D-2F597FF34E7C}">
      <dsp:nvSpPr>
        <dsp:cNvPr id="0" name=""/>
        <dsp:cNvSpPr/>
      </dsp:nvSpPr>
      <dsp:spPr>
        <a:xfrm>
          <a:off x="1989666" y="2458713"/>
          <a:ext cx="1189192" cy="77297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Awareness of patterns of relating </a:t>
          </a:r>
          <a:endParaRPr lang="en-US" sz="800" kern="1200"/>
        </a:p>
      </dsp:txBody>
      <dsp:txXfrm>
        <a:off x="2027400" y="2496447"/>
        <a:ext cx="1113724" cy="697507"/>
      </dsp:txXfrm>
    </dsp:sp>
    <dsp:sp modelId="{57CD6215-F06F-460E-BF56-60B3E0515C2C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43794" y="2057883"/>
              </a:moveTo>
              <a:arcTo wR="2970979" hR="2970979" stAng="11873934" swAng="1282519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31AD28-162B-4B9F-B12C-C651D5297790}">
      <dsp:nvSpPr>
        <dsp:cNvPr id="0" name=""/>
        <dsp:cNvSpPr/>
      </dsp:nvSpPr>
      <dsp:spPr>
        <a:xfrm>
          <a:off x="3005801" y="698716"/>
          <a:ext cx="1189192" cy="77297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Autonomy; self direction and self-responsibility.</a:t>
          </a:r>
          <a:endParaRPr lang="en-US" sz="800" kern="1200"/>
        </a:p>
      </dsp:txBody>
      <dsp:txXfrm>
        <a:off x="3043535" y="736450"/>
        <a:ext cx="1113724" cy="697507"/>
      </dsp:txXfrm>
    </dsp:sp>
    <dsp:sp modelId="{E2D8F340-5866-4EC1-B1A3-6AC561B0EC62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659358" y="305201"/>
              </a:moveTo>
              <a:arcTo wR="2970979" hR="2970979" stAng="14628109" swAng="870345"/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0290D-D39E-4F16-B850-518664ED650C}">
      <dsp:nvSpPr>
        <dsp:cNvPr id="0" name=""/>
        <dsp:cNvSpPr/>
      </dsp:nvSpPr>
      <dsp:spPr>
        <a:xfrm>
          <a:off x="3491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Practical skills:</a:t>
          </a:r>
          <a:endParaRPr lang="en-US" sz="2600" kern="1200"/>
        </a:p>
      </dsp:txBody>
      <dsp:txXfrm>
        <a:off x="3491" y="952905"/>
        <a:ext cx="2769929" cy="1661957"/>
      </dsp:txXfrm>
    </dsp:sp>
    <dsp:sp modelId="{183F3F11-DAA0-4E87-B17D-0C2BB7D41EBC}">
      <dsp:nvSpPr>
        <dsp:cNvPr id="0" name=""/>
        <dsp:cNvSpPr/>
      </dsp:nvSpPr>
      <dsp:spPr>
        <a:xfrm>
          <a:off x="3050413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212716"/>
                <a:satOff val="1162"/>
                <a:lumOff val="-84"/>
                <a:alphaOff val="0"/>
                <a:tint val="96000"/>
                <a:lumMod val="104000"/>
              </a:schemeClr>
            </a:gs>
            <a:gs pos="100000">
              <a:schemeClr val="accent2">
                <a:hueOff val="-212716"/>
                <a:satOff val="1162"/>
                <a:lumOff val="-8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Transferable skills</a:t>
          </a:r>
          <a:endParaRPr lang="en-US" sz="2600" kern="1200"/>
        </a:p>
      </dsp:txBody>
      <dsp:txXfrm>
        <a:off x="3050413" y="952905"/>
        <a:ext cx="2769929" cy="1661957"/>
      </dsp:txXfrm>
    </dsp:sp>
    <dsp:sp modelId="{530E32CA-ED2D-4076-A909-B7E97782D7C3}">
      <dsp:nvSpPr>
        <dsp:cNvPr id="0" name=""/>
        <dsp:cNvSpPr/>
      </dsp:nvSpPr>
      <dsp:spPr>
        <a:xfrm>
          <a:off x="6097336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425433"/>
                <a:satOff val="2323"/>
                <a:lumOff val="-168"/>
                <a:alphaOff val="0"/>
                <a:tint val="96000"/>
                <a:lumMod val="104000"/>
              </a:schemeClr>
            </a:gs>
            <a:gs pos="100000">
              <a:schemeClr val="accent2">
                <a:hueOff val="-425433"/>
                <a:satOff val="2323"/>
                <a:lumOff val="-16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Quality </a:t>
          </a:r>
          <a:endParaRPr lang="en-US" sz="2600" kern="1200"/>
        </a:p>
      </dsp:txBody>
      <dsp:txXfrm>
        <a:off x="6097336" y="952905"/>
        <a:ext cx="2769929" cy="1661957"/>
      </dsp:txXfrm>
    </dsp:sp>
    <dsp:sp modelId="{C3199EB6-DD79-48AA-AF6B-185113EB1684}">
      <dsp:nvSpPr>
        <dsp:cNvPr id="0" name=""/>
        <dsp:cNvSpPr/>
      </dsp:nvSpPr>
      <dsp:spPr>
        <a:xfrm>
          <a:off x="9144258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638149"/>
                <a:satOff val="3485"/>
                <a:lumOff val="-252"/>
                <a:alphaOff val="0"/>
                <a:tint val="96000"/>
                <a:lumMod val="104000"/>
              </a:schemeClr>
            </a:gs>
            <a:gs pos="100000">
              <a:schemeClr val="accent2">
                <a:hueOff val="-638149"/>
                <a:satOff val="3485"/>
                <a:lumOff val="-25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Initiative</a:t>
          </a:r>
          <a:endParaRPr lang="en-US" sz="2600" kern="1200" dirty="0"/>
        </a:p>
      </dsp:txBody>
      <dsp:txXfrm>
        <a:off x="9144258" y="952905"/>
        <a:ext cx="2769929" cy="1661957"/>
      </dsp:txXfrm>
    </dsp:sp>
    <dsp:sp modelId="{547BA793-ADCD-4E8A-BC2D-3C653E7BD71B}">
      <dsp:nvSpPr>
        <dsp:cNvPr id="0" name=""/>
        <dsp:cNvSpPr/>
      </dsp:nvSpPr>
      <dsp:spPr>
        <a:xfrm>
          <a:off x="3491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850865"/>
                <a:satOff val="4647"/>
                <a:lumOff val="-336"/>
                <a:alphaOff val="0"/>
                <a:tint val="96000"/>
                <a:lumMod val="104000"/>
              </a:schemeClr>
            </a:gs>
            <a:gs pos="100000">
              <a:schemeClr val="accent2">
                <a:hueOff val="-850865"/>
                <a:satOff val="4647"/>
                <a:lumOff val="-336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Innovation</a:t>
          </a:r>
          <a:endParaRPr lang="en-US" sz="2600" kern="1200"/>
        </a:p>
      </dsp:txBody>
      <dsp:txXfrm>
        <a:off x="3491" y="2891856"/>
        <a:ext cx="2769929" cy="1661957"/>
      </dsp:txXfrm>
    </dsp:sp>
    <dsp:sp modelId="{65FF1C2B-52A4-4B30-BC4D-25A63B2437D2}">
      <dsp:nvSpPr>
        <dsp:cNvPr id="0" name=""/>
        <dsp:cNvSpPr/>
      </dsp:nvSpPr>
      <dsp:spPr>
        <a:xfrm>
          <a:off x="3050413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063581"/>
                <a:satOff val="5809"/>
                <a:lumOff val="-420"/>
                <a:alphaOff val="0"/>
                <a:tint val="96000"/>
                <a:lumMod val="104000"/>
              </a:schemeClr>
            </a:gs>
            <a:gs pos="100000">
              <a:schemeClr val="accent2">
                <a:hueOff val="-1063581"/>
                <a:satOff val="5809"/>
                <a:lumOff val="-42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Developing competencies</a:t>
          </a:r>
          <a:endParaRPr lang="en-US" sz="2600" kern="1200"/>
        </a:p>
      </dsp:txBody>
      <dsp:txXfrm>
        <a:off x="3050413" y="2891856"/>
        <a:ext cx="2769929" cy="1661957"/>
      </dsp:txXfrm>
    </dsp:sp>
    <dsp:sp modelId="{D3C29349-BF18-4920-914F-E70363CCB658}">
      <dsp:nvSpPr>
        <dsp:cNvPr id="0" name=""/>
        <dsp:cNvSpPr/>
      </dsp:nvSpPr>
      <dsp:spPr>
        <a:xfrm>
          <a:off x="6097336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276297"/>
                <a:satOff val="6970"/>
                <a:lumOff val="-504"/>
                <a:alphaOff val="0"/>
                <a:tint val="96000"/>
                <a:lumMod val="104000"/>
              </a:schemeClr>
            </a:gs>
            <a:gs pos="100000">
              <a:schemeClr val="accent2">
                <a:hueOff val="-1276297"/>
                <a:satOff val="6970"/>
                <a:lumOff val="-50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Ability to communicate in an appropriate and effective manner</a:t>
          </a:r>
          <a:endParaRPr lang="en-US" sz="2600" kern="1200"/>
        </a:p>
      </dsp:txBody>
      <dsp:txXfrm>
        <a:off x="6097336" y="2891856"/>
        <a:ext cx="2769929" cy="1661957"/>
      </dsp:txXfrm>
    </dsp:sp>
    <dsp:sp modelId="{F80A03A5-DC90-4ED3-851D-71764C2B0309}">
      <dsp:nvSpPr>
        <dsp:cNvPr id="0" name=""/>
        <dsp:cNvSpPr/>
      </dsp:nvSpPr>
      <dsp:spPr>
        <a:xfrm>
          <a:off x="9144258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489014"/>
                <a:satOff val="8132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-1489014"/>
                <a:satOff val="8132"/>
                <a:lumOff val="-58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Coherence and structure  </a:t>
          </a:r>
          <a:endParaRPr lang="en-US" sz="2600" kern="1200"/>
        </a:p>
      </dsp:txBody>
      <dsp:txXfrm>
        <a:off x="9144258" y="2891856"/>
        <a:ext cx="2769929" cy="1661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163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507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77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098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397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488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256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601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412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813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884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6778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649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813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8721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163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501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6132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74" r:id="rId12"/>
    <p:sldLayoutId id="2147483669" r:id="rId13"/>
    <p:sldLayoutId id="2147483670" r:id="rId14"/>
    <p:sldLayoutId id="2147483671" r:id="rId15"/>
    <p:sldLayoutId id="2147483672" r:id="rId16"/>
    <p:sldLayoutId id="2147483673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800" i="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lara.williams-evans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EABF15-6C64-4809-82B8-22BBB73777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9" b="147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271651" y="1762886"/>
            <a:ext cx="7656919" cy="3332229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A1689-CD94-468A-A722-773FC0D5C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0733" y="2074339"/>
            <a:ext cx="7219954" cy="1828801"/>
          </a:xfrm>
        </p:spPr>
        <p:txBody>
          <a:bodyPr>
            <a:normAutofit fontScale="90000"/>
          </a:bodyPr>
          <a:lstStyle/>
          <a:p>
            <a:br>
              <a:rPr lang="en-GB" sz="4800" dirty="0"/>
            </a:br>
            <a:br>
              <a:rPr lang="en-GB" sz="4800" dirty="0"/>
            </a:br>
            <a:r>
              <a:rPr lang="en-GB" sz="4800" dirty="0"/>
              <a:t>Practicum 3</a:t>
            </a:r>
            <a:br>
              <a:rPr lang="en-GB" sz="4800" dirty="0"/>
            </a:br>
            <a:r>
              <a:rPr lang="en-GB" sz="4800" dirty="0"/>
              <a:t> </a:t>
            </a:r>
            <a:br>
              <a:rPr lang="en-GB" sz="4800" dirty="0"/>
            </a:br>
            <a:r>
              <a:rPr lang="en-GB" sz="3600" dirty="0"/>
              <a:t>ECHC6004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09019-0951-441F-A69C-06C133626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0733" y="3903138"/>
            <a:ext cx="7219954" cy="1049867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A03DD3"/>
                </a:solidFill>
              </a:rPr>
              <a:t>Portfolio</a:t>
            </a:r>
            <a:r>
              <a:rPr lang="en-GB" sz="4000" dirty="0">
                <a:solidFill>
                  <a:srgbClr val="A03DD3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0908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EE49-0A45-4E15-8A00-757430BF4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Component 3: Component weight - 25% Assessment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795B4-F59F-4621-B419-14C4450D6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900" indent="0">
              <a:buNone/>
            </a:pPr>
            <a:endParaRPr lang="en-GB" dirty="0"/>
          </a:p>
          <a:p>
            <a:r>
              <a:rPr lang="en-GB" dirty="0"/>
              <a:t>Professional Portfolio (4 elements)  The purpose of the portfolio is to monitor practice and provide evidence of a minimum 100 hours of supervised counselling practice and other work based learning hours. This will include a supervisor report, counselling practice log, supervision log, and evidence of personal therapy.  </a:t>
            </a:r>
          </a:p>
          <a:p>
            <a:r>
              <a:rPr lang="en-GB" dirty="0"/>
              <a:t>Reflective pieces (3)</a:t>
            </a:r>
          </a:p>
          <a:p>
            <a:r>
              <a:rPr lang="en-GB" dirty="0"/>
              <a:t>Submission date: 28</a:t>
            </a:r>
            <a:r>
              <a:rPr lang="en-GB" baseline="30000" dirty="0"/>
              <a:t>th</a:t>
            </a:r>
            <a:r>
              <a:rPr lang="en-GB" dirty="0"/>
              <a:t> April 2020 before 11.59</a:t>
            </a:r>
          </a:p>
        </p:txBody>
      </p:sp>
    </p:spTree>
    <p:extLst>
      <p:ext uri="{BB962C8B-B14F-4D97-AF65-F5344CB8AC3E}">
        <p14:creationId xmlns:p14="http://schemas.microsoft.com/office/powerpoint/2010/main" val="3274698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36828-D2DE-415E-ADA3-50A75CD45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Submission Details for Portfolio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348C8-6C02-4F6D-B324-216AE522C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36" y="2076450"/>
            <a:ext cx="12085864" cy="4724400"/>
          </a:xfrm>
        </p:spPr>
        <p:txBody>
          <a:bodyPr>
            <a:normAutofit fontScale="85000" lnSpcReduction="20000"/>
          </a:bodyPr>
          <a:lstStyle/>
          <a:p>
            <a:r>
              <a:rPr lang="en-GB" sz="3000" dirty="0">
                <a:effectLst/>
              </a:rPr>
              <a:t>You need to scan [or photograph] copies </a:t>
            </a:r>
            <a:r>
              <a:rPr lang="en-GB" sz="3000" b="1" dirty="0">
                <a:effectLst/>
              </a:rPr>
              <a:t>of your </a:t>
            </a:r>
            <a:r>
              <a:rPr lang="en-GB" sz="3000" b="1" u="sng" dirty="0">
                <a:solidFill>
                  <a:srgbClr val="0070C0"/>
                </a:solidFill>
                <a:effectLst/>
              </a:rPr>
              <a:t>practice documents</a:t>
            </a:r>
            <a:r>
              <a:rPr lang="en-GB" sz="3000" dirty="0">
                <a:effectLst/>
              </a:rPr>
              <a:t>, keeping hard copies in a portfolio and sending an electronic copy to </a:t>
            </a:r>
            <a:r>
              <a:rPr lang="en-GB" sz="3000" dirty="0">
                <a:solidFill>
                  <a:srgbClr val="0070C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lara.williams-evans@uwtsd.ac.uk</a:t>
            </a:r>
            <a:r>
              <a:rPr lang="en-GB" sz="3000" dirty="0">
                <a:solidFill>
                  <a:srgbClr val="0070C0"/>
                </a:solidFill>
                <a:effectLst/>
              </a:rPr>
              <a:t> </a:t>
            </a:r>
            <a:r>
              <a:rPr lang="en-GB" sz="3000" dirty="0">
                <a:effectLst/>
              </a:rPr>
              <a:t>to store on </a:t>
            </a:r>
            <a:r>
              <a:rPr lang="en-GB" sz="3000" dirty="0" err="1">
                <a:effectLst/>
              </a:rPr>
              <a:t>Onedrive</a:t>
            </a:r>
            <a:r>
              <a:rPr lang="en-GB" sz="3000" dirty="0">
                <a:effectLst/>
              </a:rPr>
              <a:t>.  </a:t>
            </a:r>
          </a:p>
          <a:p>
            <a:r>
              <a:rPr lang="en-GB" sz="3000" dirty="0">
                <a:effectLst/>
              </a:rPr>
              <a:t>Please copy me [Bev Cole] in to this email, and </a:t>
            </a:r>
            <a:r>
              <a:rPr lang="en-GB" sz="3000" b="1" dirty="0">
                <a:effectLst/>
              </a:rPr>
              <a:t> ensure that these documents are </a:t>
            </a:r>
            <a:r>
              <a:rPr lang="en-GB" sz="3000" b="1" u="sng" dirty="0">
                <a:solidFill>
                  <a:srgbClr val="0070C0"/>
                </a:solidFill>
                <a:effectLst/>
              </a:rPr>
              <a:t>signed by the appropriate placement professional</a:t>
            </a:r>
            <a:r>
              <a:rPr lang="en-GB" sz="3000" b="1" dirty="0">
                <a:solidFill>
                  <a:srgbClr val="0070C0"/>
                </a:solidFill>
                <a:effectLst/>
              </a:rPr>
              <a:t>.</a:t>
            </a:r>
            <a:endParaRPr lang="en-GB" sz="3000" dirty="0">
              <a:solidFill>
                <a:srgbClr val="0070C0"/>
              </a:solidFill>
              <a:effectLst/>
            </a:endParaRPr>
          </a:p>
          <a:p>
            <a:r>
              <a:rPr lang="en-GB" sz="3000" dirty="0">
                <a:effectLst/>
              </a:rPr>
              <a:t>The following documents therefore need to be signed off by your placement and uploaded at this point and in this way:  </a:t>
            </a:r>
          </a:p>
          <a:p>
            <a:pPr lvl="0"/>
            <a:r>
              <a:rPr lang="en-GB" sz="3000" dirty="0">
                <a:effectLst/>
              </a:rPr>
              <a:t> (1) S</a:t>
            </a:r>
            <a:r>
              <a:rPr lang="en-GB" sz="3000" dirty="0"/>
              <a:t>upervisor’s report, (2) Counselling practice log, (3) Supervision log, and (4) Evidence of personal therapy.</a:t>
            </a:r>
          </a:p>
          <a:p>
            <a:pPr lvl="0"/>
            <a:r>
              <a:rPr lang="en-GB" sz="3000" dirty="0">
                <a:effectLst/>
              </a:rPr>
              <a:t>Your three reflective pieces are to be uploaded on Turnitin in the usual way, in a single word document, clearly identifying each individual piece.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724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577D423-FE81-4236-89DE-39776B810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72" y="609599"/>
            <a:ext cx="6889687" cy="5273675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9DA54A42-E659-44FA-827D-29E10EE003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8899454"/>
              </p:ext>
            </p:extLst>
          </p:nvPr>
        </p:nvGraphicFramePr>
        <p:xfrm>
          <a:off x="876300" y="495300"/>
          <a:ext cx="10694028" cy="5753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05340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BAFC8B-26B3-402A-A34F-6F30D1C9E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1</a:t>
            </a: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7D2D8E6B-DF0F-466F-A4D7-4365E4D85D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0979367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9088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1570F34-CAC2-46E7-A283-85169CD3B158}"/>
              </a:ext>
            </a:extLst>
          </p:cNvPr>
          <p:cNvSpPr txBox="1"/>
          <p:nvPr/>
        </p:nvSpPr>
        <p:spPr>
          <a:xfrm>
            <a:off x="5252560" y="1023257"/>
            <a:ext cx="6514894" cy="536665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is your role at this placement?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do you feel about what you do?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do you feel about the way in which your fellow professionals perform their roles?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support network is in place?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have you demonstrated initiative/ self responsibility?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6E9-E357-400E-9164-6879C8965870}"/>
              </a:ext>
            </a:extLst>
          </p:cNvPr>
          <p:cNvSpPr txBox="1"/>
          <p:nvPr/>
        </p:nvSpPr>
        <p:spPr>
          <a:xfrm>
            <a:off x="511647" y="1208314"/>
            <a:ext cx="4640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Some questions to ask yourself:</a:t>
            </a:r>
          </a:p>
        </p:txBody>
      </p:sp>
    </p:spTree>
    <p:extLst>
      <p:ext uri="{BB962C8B-B14F-4D97-AF65-F5344CB8AC3E}">
        <p14:creationId xmlns:p14="http://schemas.microsoft.com/office/powerpoint/2010/main" val="20997577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D700B9-0FBB-49BA-81C5-05D7421AB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1656D981-7E9E-4CBB-938F-144EFFF6C1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4355794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6564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10AE235-C178-46C1-9621-17CB65EC13C3}"/>
              </a:ext>
            </a:extLst>
          </p:cNvPr>
          <p:cNvSpPr txBox="1"/>
          <p:nvPr/>
        </p:nvSpPr>
        <p:spPr>
          <a:xfrm>
            <a:off x="5289937" y="1534160"/>
            <a:ext cx="5906384" cy="483616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Explain the issue taken to supervision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was your bias?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effective was supervision on this issue?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What, if anything, has changed for you, going forward from this issue?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5640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02D8662-EF6E-4DE5-9E7F-8B8AC416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3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718EE942-0521-4B7B-96DC-88D1A1A70C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3569247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10605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6B8B31C-A7B3-4D4E-B8D4-CB252330142D}"/>
              </a:ext>
            </a:extLst>
          </p:cNvPr>
          <p:cNvSpPr txBox="1"/>
          <p:nvPr/>
        </p:nvSpPr>
        <p:spPr>
          <a:xfrm>
            <a:off x="5252560" y="1023257"/>
            <a:ext cx="6025645" cy="457045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activities/training have you been involved with?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new discoveries, if any, have you made?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has/have these activities/training influence your professional practice?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further interest has it sparked?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06098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DBD716F4-5D47-409B-84FC-5766828889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09975"/>
              </p:ext>
            </p:extLst>
          </p:nvPr>
        </p:nvGraphicFramePr>
        <p:xfrm>
          <a:off x="528320" y="81280"/>
          <a:ext cx="11020213" cy="6543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05034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A8E6467-6E65-4DA8-AB3F-7B72465856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0362862"/>
              </p:ext>
            </p:extLst>
          </p:nvPr>
        </p:nvGraphicFramePr>
        <p:xfrm>
          <a:off x="203200" y="284480"/>
          <a:ext cx="11917680" cy="5506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919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2E0234-4E89-4C80-BBC2-5AFA4E94DB09}"/>
              </a:ext>
            </a:extLst>
          </p:cNvPr>
          <p:cNvSpPr txBox="1"/>
          <p:nvPr/>
        </p:nvSpPr>
        <p:spPr>
          <a:xfrm>
            <a:off x="426720" y="457200"/>
            <a:ext cx="5344160" cy="6045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Evidence of own  reading/research from credible sources - references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Relevant and focused material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8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Knowledge – detailed and systematic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Understanding/Interpretation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Critique – limits of current knowledge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Formulation of argument – critical evaluation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Solutions/Alternatives/recommend-</a:t>
            </a:r>
            <a:r>
              <a:rPr lang="en-US" sz="2800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ations</a:t>
            </a: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6" name="Graphic 5" descr="Books">
            <a:extLst>
              <a:ext uri="{FF2B5EF4-FFF2-40B4-BE49-F238E27FC236}">
                <a16:creationId xmlns:a16="http://schemas.microsoft.com/office/drawing/2014/main" id="{A81965F8-525F-4FBF-BE1B-D21F63173F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58073" y="643466"/>
            <a:ext cx="5147733" cy="514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24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243541"/>
      </a:dk2>
      <a:lt2>
        <a:srgbClr val="E4E8E2"/>
      </a:lt2>
      <a:accent1>
        <a:srgbClr val="A03DD3"/>
      </a:accent1>
      <a:accent2>
        <a:srgbClr val="6849CA"/>
      </a:accent2>
      <a:accent3>
        <a:srgbClr val="3D57D3"/>
      </a:accent3>
      <a:accent4>
        <a:srgbClr val="2B83C1"/>
      </a:accent4>
      <a:accent5>
        <a:srgbClr val="34B4B3"/>
      </a:accent5>
      <a:accent6>
        <a:srgbClr val="29B97C"/>
      </a:accent6>
      <a:hlink>
        <a:srgbClr val="358E9F"/>
      </a:hlink>
      <a:folHlink>
        <a:srgbClr val="7F7F7F"/>
      </a:folHlink>
    </a:clrScheme>
    <a:fontScheme name="Slate">
      <a:maj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606</Words>
  <Application>Microsoft Office PowerPoint</Application>
  <PresentationFormat>Widescreen</PresentationFormat>
  <Paragraphs>106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Goudy Old Style</vt:lpstr>
      <vt:lpstr>Wingdings 2</vt:lpstr>
      <vt:lpstr>SlateVTI</vt:lpstr>
      <vt:lpstr>  Practicum 3   ECHC6004</vt:lpstr>
      <vt:lpstr>Assessment Component 3: Component weight - 25% Assessment Task</vt:lpstr>
      <vt:lpstr>Submission Details for Portfolio Documentation</vt:lpstr>
      <vt:lpstr>PowerPoint Presentation</vt:lpstr>
      <vt:lpstr>REFLECTIVE PIECE 1 </vt:lpstr>
      <vt:lpstr>PowerPoint Presentation</vt:lpstr>
      <vt:lpstr>REFLECTIVE PIECE 2</vt:lpstr>
      <vt:lpstr>PowerPoint Presentation</vt:lpstr>
      <vt:lpstr>Reflective Piece 3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Practicum 3   ECHC6004</dc:title>
  <dc:creator>Cole</dc:creator>
  <cp:lastModifiedBy>Cole</cp:lastModifiedBy>
  <cp:revision>2</cp:revision>
  <dcterms:created xsi:type="dcterms:W3CDTF">2020-03-17T14:41:18Z</dcterms:created>
  <dcterms:modified xsi:type="dcterms:W3CDTF">2020-03-17T14:52:20Z</dcterms:modified>
</cp:coreProperties>
</file>