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0" r:id="rId5"/>
    <p:sldId id="278" r:id="rId6"/>
    <p:sldId id="286" r:id="rId7"/>
    <p:sldId id="279" r:id="rId8"/>
    <p:sldId id="288" r:id="rId9"/>
    <p:sldId id="287" r:id="rId10"/>
    <p:sldId id="289" r:id="rId11"/>
    <p:sldId id="280" r:id="rId12"/>
    <p:sldId id="290" r:id="rId13"/>
    <p:sldId id="281" r:id="rId14"/>
    <p:sldId id="291" r:id="rId15"/>
    <p:sldId id="292" r:id="rId16"/>
    <p:sldId id="293" r:id="rId17"/>
    <p:sldId id="294" r:id="rId18"/>
    <p:sldId id="295" r:id="rId19"/>
    <p:sldId id="296" r:id="rId20"/>
    <p:sldId id="297" r:id="rId21"/>
    <p:sldId id="285" r:id="rId22"/>
    <p:sldId id="283" r:id="rId23"/>
    <p:sldId id="298" r:id="rId24"/>
    <p:sldId id="299" r:id="rId25"/>
    <p:sldId id="300" r:id="rId26"/>
    <p:sldId id="284" r:id="rId27"/>
    <p:sldId id="301" r:id="rId28"/>
    <p:sldId id="302" r:id="rId29"/>
    <p:sldId id="303" r:id="rId30"/>
    <p:sldId id="304" r:id="rId31"/>
    <p:sldId id="270" r:id="rId32"/>
    <p:sldId id="306" r:id="rId33"/>
    <p:sldId id="305" r:id="rId34"/>
    <p:sldId id="261" r:id="rId35"/>
    <p:sldId id="262" r:id="rId36"/>
    <p:sldId id="307" r:id="rId37"/>
    <p:sldId id="264" r:id="rId38"/>
    <p:sldId id="308" r:id="rId39"/>
    <p:sldId id="267" r:id="rId40"/>
    <p:sldId id="266" r:id="rId41"/>
    <p:sldId id="309" r:id="rId42"/>
    <p:sldId id="310" r:id="rId43"/>
    <p:sldId id="311" r:id="rId44"/>
    <p:sldId id="312" r:id="rId45"/>
    <p:sldId id="268" r:id="rId46"/>
    <p:sldId id="269" r:id="rId47"/>
    <p:sldId id="317" r:id="rId48"/>
    <p:sldId id="272" r:id="rId49"/>
    <p:sldId id="313" r:id="rId50"/>
    <p:sldId id="314" r:id="rId51"/>
    <p:sldId id="315" r:id="rId52"/>
    <p:sldId id="316" r:id="rId53"/>
    <p:sldId id="319" r:id="rId54"/>
    <p:sldId id="320" r:id="rId55"/>
    <p:sldId id="321" r:id="rId56"/>
    <p:sldId id="322" r:id="rId57"/>
    <p:sldId id="323" r:id="rId58"/>
    <p:sldId id="277"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C2538-F81F-6AF3-252E-354FFCA8947D}" v="6" dt="2026-02-09T09:09:31.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A17C2538-F81F-6AF3-252E-354FFCA8947D}"/>
    <pc:docChg chg="modSld">
      <pc:chgData name="Corey Edwards" userId="S::corey.edwards@uwtsd.ac.uk::7a967df3-e232-40a5-b10c-dee8f912d80a" providerId="AD" clId="Web-{A17C2538-F81F-6AF3-252E-354FFCA8947D}" dt="2026-02-09T09:09:31.562" v="5" actId="20577"/>
      <pc:docMkLst>
        <pc:docMk/>
      </pc:docMkLst>
      <pc:sldChg chg="modSp">
        <pc:chgData name="Corey Edwards" userId="S::corey.edwards@uwtsd.ac.uk::7a967df3-e232-40a5-b10c-dee8f912d80a" providerId="AD" clId="Web-{A17C2538-F81F-6AF3-252E-354FFCA8947D}" dt="2026-02-09T09:09:31.562" v="5" actId="20577"/>
        <pc:sldMkLst>
          <pc:docMk/>
          <pc:sldMk cId="2734895690" sldId="272"/>
        </pc:sldMkLst>
        <pc:spChg chg="mod">
          <ac:chgData name="Corey Edwards" userId="S::corey.edwards@uwtsd.ac.uk::7a967df3-e232-40a5-b10c-dee8f912d80a" providerId="AD" clId="Web-{A17C2538-F81F-6AF3-252E-354FFCA8947D}" dt="2026-02-09T09:09:31.562" v="5" actId="20577"/>
          <ac:spMkLst>
            <pc:docMk/>
            <pc:sldMk cId="2734895690" sldId="272"/>
            <ac:spMk id="2" creationId="{BA7BFEAB-0A31-D342-B62C-CAF3AF685067}"/>
          </ac:spMkLst>
        </pc:spChg>
        <pc:spChg chg="mod">
          <ac:chgData name="Corey Edwards" userId="S::corey.edwards@uwtsd.ac.uk::7a967df3-e232-40a5-b10c-dee8f912d80a" providerId="AD" clId="Web-{A17C2538-F81F-6AF3-252E-354FFCA8947D}" dt="2026-02-09T09:09:29.702" v="4" actId="20577"/>
          <ac:spMkLst>
            <pc:docMk/>
            <pc:sldMk cId="2734895690" sldId="272"/>
            <ac:spMk id="3" creationId="{E31B92F2-057E-44E1-CEA7-A9101170FDE9}"/>
          </ac:spMkLst>
        </pc:spChg>
      </pc:sldChg>
      <pc:sldChg chg="modSp">
        <pc:chgData name="Corey Edwards" userId="S::corey.edwards@uwtsd.ac.uk::7a967df3-e232-40a5-b10c-dee8f912d80a" providerId="AD" clId="Web-{A17C2538-F81F-6AF3-252E-354FFCA8947D}" dt="2026-02-09T09:09:23.499" v="2" actId="20577"/>
        <pc:sldMkLst>
          <pc:docMk/>
          <pc:sldMk cId="2500345402" sldId="309"/>
        </pc:sldMkLst>
        <pc:spChg chg="mod">
          <ac:chgData name="Corey Edwards" userId="S::corey.edwards@uwtsd.ac.uk::7a967df3-e232-40a5-b10c-dee8f912d80a" providerId="AD" clId="Web-{A17C2538-F81F-6AF3-252E-354FFCA8947D}" dt="2026-02-09T09:09:23.499" v="2" actId="20577"/>
          <ac:spMkLst>
            <pc:docMk/>
            <pc:sldMk cId="2500345402" sldId="309"/>
            <ac:spMk id="2" creationId="{315E564F-C57C-5016-892F-BA0704080A15}"/>
          </ac:spMkLst>
        </pc:spChg>
        <pc:spChg chg="mod">
          <ac:chgData name="Corey Edwards" userId="S::corey.edwards@uwtsd.ac.uk::7a967df3-e232-40a5-b10c-dee8f912d80a" providerId="AD" clId="Web-{A17C2538-F81F-6AF3-252E-354FFCA8947D}" dt="2026-02-09T09:09:20.842" v="0" actId="20577"/>
          <ac:spMkLst>
            <pc:docMk/>
            <pc:sldMk cId="2500345402" sldId="309"/>
            <ac:spMk id="3" creationId="{6A0D2B36-F377-7333-DDAB-C1EDF3AC627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9.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1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ata17.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ata2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4" Type="http://schemas.openxmlformats.org/officeDocument/2006/relationships/image" Target="../media/image74.svg"/></Relationships>
</file>

<file path=ppt/diagrams/_rels/data2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8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4" Type="http://schemas.openxmlformats.org/officeDocument/2006/relationships/image" Target="../media/image74.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8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80DF46-C5FC-4D02-93CB-6F4E98DFBA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296546-1857-4756-A868-8FB61F854322}">
      <dgm:prSet/>
      <dgm:spPr/>
      <dgm:t>
        <a:bodyPr/>
        <a:lstStyle/>
        <a:p>
          <a:r>
            <a:rPr lang="en-US"/>
            <a:t>Aim: To consider the impact and burden of communicable disease.</a:t>
          </a:r>
        </a:p>
      </dgm:t>
    </dgm:pt>
    <dgm:pt modelId="{1A6B9B13-CBE6-47D9-AF4A-8F6DC8251251}" type="parTrans" cxnId="{92FD3A81-4FED-42B5-B493-667254EB80D6}">
      <dgm:prSet/>
      <dgm:spPr/>
      <dgm:t>
        <a:bodyPr/>
        <a:lstStyle/>
        <a:p>
          <a:endParaRPr lang="en-US"/>
        </a:p>
      </dgm:t>
    </dgm:pt>
    <dgm:pt modelId="{ED340FBB-8EE2-405B-A3A5-75B9C406EE26}" type="sibTrans" cxnId="{92FD3A81-4FED-42B5-B493-667254EB80D6}">
      <dgm:prSet/>
      <dgm:spPr/>
      <dgm:t>
        <a:bodyPr/>
        <a:lstStyle/>
        <a:p>
          <a:endParaRPr lang="en-US"/>
        </a:p>
      </dgm:t>
    </dgm:pt>
    <dgm:pt modelId="{F8EF9DE1-6206-4E74-890D-6B3ED2C84FFE}">
      <dgm:prSet/>
      <dgm:spPr/>
      <dgm:t>
        <a:bodyPr/>
        <a:lstStyle/>
        <a:p>
          <a:r>
            <a:rPr lang="en-US"/>
            <a:t>Define communicable disease.</a:t>
          </a:r>
        </a:p>
      </dgm:t>
    </dgm:pt>
    <dgm:pt modelId="{4F3DBF3B-E91F-4F78-A332-2E8AD21FC89A}" type="parTrans" cxnId="{C226F6C0-6AC6-4BF9-9F66-26D9314225BD}">
      <dgm:prSet/>
      <dgm:spPr/>
      <dgm:t>
        <a:bodyPr/>
        <a:lstStyle/>
        <a:p>
          <a:endParaRPr lang="en-US"/>
        </a:p>
      </dgm:t>
    </dgm:pt>
    <dgm:pt modelId="{339DD0CB-C4C7-4BBE-A3D6-56C55A2C517C}" type="sibTrans" cxnId="{C226F6C0-6AC6-4BF9-9F66-26D9314225BD}">
      <dgm:prSet/>
      <dgm:spPr/>
      <dgm:t>
        <a:bodyPr/>
        <a:lstStyle/>
        <a:p>
          <a:endParaRPr lang="en-US"/>
        </a:p>
      </dgm:t>
    </dgm:pt>
    <dgm:pt modelId="{80AEB108-E185-4059-99FD-3582D8A5AC02}">
      <dgm:prSet/>
      <dgm:spPr/>
      <dgm:t>
        <a:bodyPr/>
        <a:lstStyle/>
        <a:p>
          <a:r>
            <a:rPr lang="en-US"/>
            <a:t>Discuss the cycle of infection.</a:t>
          </a:r>
        </a:p>
      </dgm:t>
    </dgm:pt>
    <dgm:pt modelId="{A48B49BF-3912-47E2-B16C-931D2B8D744C}" type="parTrans" cxnId="{84B25254-5C32-448E-8FEF-5F2A69A2CCF1}">
      <dgm:prSet/>
      <dgm:spPr/>
      <dgm:t>
        <a:bodyPr/>
        <a:lstStyle/>
        <a:p>
          <a:endParaRPr lang="en-US"/>
        </a:p>
      </dgm:t>
    </dgm:pt>
    <dgm:pt modelId="{92CF1FDF-3A5C-4BE1-9B38-3B0B27B95CCA}" type="sibTrans" cxnId="{84B25254-5C32-448E-8FEF-5F2A69A2CCF1}">
      <dgm:prSet/>
      <dgm:spPr/>
      <dgm:t>
        <a:bodyPr/>
        <a:lstStyle/>
        <a:p>
          <a:endParaRPr lang="en-US"/>
        </a:p>
      </dgm:t>
    </dgm:pt>
    <dgm:pt modelId="{58867C21-5A26-4A3F-9BE1-F227661DE649}">
      <dgm:prSet/>
      <dgm:spPr/>
      <dgm:t>
        <a:bodyPr/>
        <a:lstStyle/>
        <a:p>
          <a:r>
            <a:rPr lang="en-US"/>
            <a:t>Hypothesise methods of reducing disease transmission.</a:t>
          </a:r>
        </a:p>
      </dgm:t>
    </dgm:pt>
    <dgm:pt modelId="{E975FAB4-9A17-4C64-97AA-0D063D8D4DC8}" type="parTrans" cxnId="{35F682CB-21F2-46A3-BFE9-259903256ACE}">
      <dgm:prSet/>
      <dgm:spPr/>
      <dgm:t>
        <a:bodyPr/>
        <a:lstStyle/>
        <a:p>
          <a:endParaRPr lang="en-US"/>
        </a:p>
      </dgm:t>
    </dgm:pt>
    <dgm:pt modelId="{63A8F769-2E25-4E27-BAFB-2E6694E33CFA}" type="sibTrans" cxnId="{35F682CB-21F2-46A3-BFE9-259903256ACE}">
      <dgm:prSet/>
      <dgm:spPr/>
      <dgm:t>
        <a:bodyPr/>
        <a:lstStyle/>
        <a:p>
          <a:endParaRPr lang="en-US"/>
        </a:p>
      </dgm:t>
    </dgm:pt>
    <dgm:pt modelId="{598C9D50-4DAF-4370-B08E-AB3281C1680B}">
      <dgm:prSet/>
      <dgm:spPr/>
      <dgm:t>
        <a:bodyPr/>
        <a:lstStyle/>
        <a:p>
          <a:r>
            <a:rPr lang="en-US"/>
            <a:t>Discuss the impacts of communicable disease. </a:t>
          </a:r>
        </a:p>
      </dgm:t>
    </dgm:pt>
    <dgm:pt modelId="{9647960D-CC29-4941-B147-7B1DDA1E5898}" type="parTrans" cxnId="{C480D29F-4935-4105-B934-576CE8117B8E}">
      <dgm:prSet/>
      <dgm:spPr/>
      <dgm:t>
        <a:bodyPr/>
        <a:lstStyle/>
        <a:p>
          <a:endParaRPr lang="en-US"/>
        </a:p>
      </dgm:t>
    </dgm:pt>
    <dgm:pt modelId="{BA824889-1AB5-4483-9474-CD122EB304AA}" type="sibTrans" cxnId="{C480D29F-4935-4105-B934-576CE8117B8E}">
      <dgm:prSet/>
      <dgm:spPr/>
      <dgm:t>
        <a:bodyPr/>
        <a:lstStyle/>
        <a:p>
          <a:endParaRPr lang="en-US"/>
        </a:p>
      </dgm:t>
    </dgm:pt>
    <dgm:pt modelId="{3281182F-87A9-41A0-8F5A-57C8A85E177C}" type="pres">
      <dgm:prSet presAssocID="{0F80DF46-C5FC-4D02-93CB-6F4E98DFBA14}" presName="root" presStyleCnt="0">
        <dgm:presLayoutVars>
          <dgm:dir/>
          <dgm:resizeHandles val="exact"/>
        </dgm:presLayoutVars>
      </dgm:prSet>
      <dgm:spPr/>
    </dgm:pt>
    <dgm:pt modelId="{5A464ED6-9291-4FB6-A1BE-683C40E1C3DF}" type="pres">
      <dgm:prSet presAssocID="{15296546-1857-4756-A868-8FB61F854322}" presName="compNode" presStyleCnt="0"/>
      <dgm:spPr/>
    </dgm:pt>
    <dgm:pt modelId="{B7E7C7DB-6357-4CD0-B4CE-1B3DF3A8435B}" type="pres">
      <dgm:prSet presAssocID="{15296546-1857-4756-A868-8FB61F854322}" presName="bgRect" presStyleLbl="bgShp" presStyleIdx="0" presStyleCnt="5"/>
      <dgm:spPr/>
    </dgm:pt>
    <dgm:pt modelId="{076A79B9-29B7-4CD4-BC77-36B6ADA1666F}" type="pres">
      <dgm:prSet presAssocID="{15296546-1857-4756-A868-8FB61F85432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73CF1D57-91F2-4D13-A515-4DAEBBF405C4}" type="pres">
      <dgm:prSet presAssocID="{15296546-1857-4756-A868-8FB61F854322}" presName="spaceRect" presStyleCnt="0"/>
      <dgm:spPr/>
    </dgm:pt>
    <dgm:pt modelId="{AC7CA9D0-EFAD-4FFB-AC78-F19AF98E7B96}" type="pres">
      <dgm:prSet presAssocID="{15296546-1857-4756-A868-8FB61F854322}" presName="parTx" presStyleLbl="revTx" presStyleIdx="0" presStyleCnt="5">
        <dgm:presLayoutVars>
          <dgm:chMax val="0"/>
          <dgm:chPref val="0"/>
        </dgm:presLayoutVars>
      </dgm:prSet>
      <dgm:spPr/>
    </dgm:pt>
    <dgm:pt modelId="{59222AAD-C1F5-4850-93E5-FCDB68616B5D}" type="pres">
      <dgm:prSet presAssocID="{ED340FBB-8EE2-405B-A3A5-75B9C406EE26}" presName="sibTrans" presStyleCnt="0"/>
      <dgm:spPr/>
    </dgm:pt>
    <dgm:pt modelId="{429828BF-AAC1-4747-8C01-743BB2CE9C94}" type="pres">
      <dgm:prSet presAssocID="{F8EF9DE1-6206-4E74-890D-6B3ED2C84FFE}" presName="compNode" presStyleCnt="0"/>
      <dgm:spPr/>
    </dgm:pt>
    <dgm:pt modelId="{1D1FA924-25DF-4C97-903E-0CA6426FBCDF}" type="pres">
      <dgm:prSet presAssocID="{F8EF9DE1-6206-4E74-890D-6B3ED2C84FFE}" presName="bgRect" presStyleLbl="bgShp" presStyleIdx="1" presStyleCnt="5"/>
      <dgm:spPr/>
    </dgm:pt>
    <dgm:pt modelId="{94E6D444-0DEA-4822-B299-808A22603DB6}" type="pres">
      <dgm:prSet presAssocID="{F8EF9DE1-6206-4E74-890D-6B3ED2C84FF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94969FC-1503-41C1-9BCF-F81DC4EE1F29}" type="pres">
      <dgm:prSet presAssocID="{F8EF9DE1-6206-4E74-890D-6B3ED2C84FFE}" presName="spaceRect" presStyleCnt="0"/>
      <dgm:spPr/>
    </dgm:pt>
    <dgm:pt modelId="{516F3C47-7B9E-429C-A87F-D67404747BBE}" type="pres">
      <dgm:prSet presAssocID="{F8EF9DE1-6206-4E74-890D-6B3ED2C84FFE}" presName="parTx" presStyleLbl="revTx" presStyleIdx="1" presStyleCnt="5">
        <dgm:presLayoutVars>
          <dgm:chMax val="0"/>
          <dgm:chPref val="0"/>
        </dgm:presLayoutVars>
      </dgm:prSet>
      <dgm:spPr/>
    </dgm:pt>
    <dgm:pt modelId="{08270A01-55F7-4B2F-9B90-FB41E458DCB6}" type="pres">
      <dgm:prSet presAssocID="{339DD0CB-C4C7-4BBE-A3D6-56C55A2C517C}" presName="sibTrans" presStyleCnt="0"/>
      <dgm:spPr/>
    </dgm:pt>
    <dgm:pt modelId="{E4687A24-34C7-4369-916D-F57DB855F8B8}" type="pres">
      <dgm:prSet presAssocID="{80AEB108-E185-4059-99FD-3582D8A5AC02}" presName="compNode" presStyleCnt="0"/>
      <dgm:spPr/>
    </dgm:pt>
    <dgm:pt modelId="{C7F92E1E-D11C-4C0A-8223-2A6FF44D1402}" type="pres">
      <dgm:prSet presAssocID="{80AEB108-E185-4059-99FD-3582D8A5AC02}" presName="bgRect" presStyleLbl="bgShp" presStyleIdx="2" presStyleCnt="5"/>
      <dgm:spPr/>
    </dgm:pt>
    <dgm:pt modelId="{DBCB44BA-2C39-48C5-B180-C70F47C0E847}" type="pres">
      <dgm:prSet presAssocID="{80AEB108-E185-4059-99FD-3582D8A5AC0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9F2B6FB7-0E74-4D13-9AB6-06F38F432ABD}" type="pres">
      <dgm:prSet presAssocID="{80AEB108-E185-4059-99FD-3582D8A5AC02}" presName="spaceRect" presStyleCnt="0"/>
      <dgm:spPr/>
    </dgm:pt>
    <dgm:pt modelId="{B386DDCA-B2EC-4013-B2EF-A8F35FE15BA9}" type="pres">
      <dgm:prSet presAssocID="{80AEB108-E185-4059-99FD-3582D8A5AC02}" presName="parTx" presStyleLbl="revTx" presStyleIdx="2" presStyleCnt="5">
        <dgm:presLayoutVars>
          <dgm:chMax val="0"/>
          <dgm:chPref val="0"/>
        </dgm:presLayoutVars>
      </dgm:prSet>
      <dgm:spPr/>
    </dgm:pt>
    <dgm:pt modelId="{F1BB3B07-950B-4857-BB8B-57B686839043}" type="pres">
      <dgm:prSet presAssocID="{92CF1FDF-3A5C-4BE1-9B38-3B0B27B95CCA}" presName="sibTrans" presStyleCnt="0"/>
      <dgm:spPr/>
    </dgm:pt>
    <dgm:pt modelId="{136E7C31-2249-456E-8A56-71312A406CF0}" type="pres">
      <dgm:prSet presAssocID="{58867C21-5A26-4A3F-9BE1-F227661DE649}" presName="compNode" presStyleCnt="0"/>
      <dgm:spPr/>
    </dgm:pt>
    <dgm:pt modelId="{B453ED18-EFE6-4AB6-B173-4ECC678668D7}" type="pres">
      <dgm:prSet presAssocID="{58867C21-5A26-4A3F-9BE1-F227661DE649}" presName="bgRect" presStyleLbl="bgShp" presStyleIdx="3" presStyleCnt="5"/>
      <dgm:spPr/>
    </dgm:pt>
    <dgm:pt modelId="{1E842268-334F-4A7F-9F5F-50C005FBA70D}" type="pres">
      <dgm:prSet presAssocID="{58867C21-5A26-4A3F-9BE1-F227661DE64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74A18A8E-4E6C-4B57-82AC-04CDC2319E41}" type="pres">
      <dgm:prSet presAssocID="{58867C21-5A26-4A3F-9BE1-F227661DE649}" presName="spaceRect" presStyleCnt="0"/>
      <dgm:spPr/>
    </dgm:pt>
    <dgm:pt modelId="{7FF53225-81FC-4E09-B5DD-3E22BE125EDE}" type="pres">
      <dgm:prSet presAssocID="{58867C21-5A26-4A3F-9BE1-F227661DE649}" presName="parTx" presStyleLbl="revTx" presStyleIdx="3" presStyleCnt="5">
        <dgm:presLayoutVars>
          <dgm:chMax val="0"/>
          <dgm:chPref val="0"/>
        </dgm:presLayoutVars>
      </dgm:prSet>
      <dgm:spPr/>
    </dgm:pt>
    <dgm:pt modelId="{F57A2E5A-DC1F-43D2-AC12-A6327D2F266B}" type="pres">
      <dgm:prSet presAssocID="{63A8F769-2E25-4E27-BAFB-2E6694E33CFA}" presName="sibTrans" presStyleCnt="0"/>
      <dgm:spPr/>
    </dgm:pt>
    <dgm:pt modelId="{2F4A40D7-850F-47E4-AA80-DAD522835F97}" type="pres">
      <dgm:prSet presAssocID="{598C9D50-4DAF-4370-B08E-AB3281C1680B}" presName="compNode" presStyleCnt="0"/>
      <dgm:spPr/>
    </dgm:pt>
    <dgm:pt modelId="{E0A43624-5878-41C5-AF0E-B164A72F526C}" type="pres">
      <dgm:prSet presAssocID="{598C9D50-4DAF-4370-B08E-AB3281C1680B}" presName="bgRect" presStyleLbl="bgShp" presStyleIdx="4" presStyleCnt="5"/>
      <dgm:spPr/>
    </dgm:pt>
    <dgm:pt modelId="{1BA04E92-2A03-42BB-B54C-1A1FC9B4EE22}" type="pres">
      <dgm:prSet presAssocID="{598C9D50-4DAF-4370-B08E-AB3281C1680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B7401A74-977F-4A67-A6FF-26ADDC84AD2C}" type="pres">
      <dgm:prSet presAssocID="{598C9D50-4DAF-4370-B08E-AB3281C1680B}" presName="spaceRect" presStyleCnt="0"/>
      <dgm:spPr/>
    </dgm:pt>
    <dgm:pt modelId="{0BDDA4AE-9EA8-497B-8B8C-ED50BE7FE628}" type="pres">
      <dgm:prSet presAssocID="{598C9D50-4DAF-4370-B08E-AB3281C1680B}" presName="parTx" presStyleLbl="revTx" presStyleIdx="4" presStyleCnt="5">
        <dgm:presLayoutVars>
          <dgm:chMax val="0"/>
          <dgm:chPref val="0"/>
        </dgm:presLayoutVars>
      </dgm:prSet>
      <dgm:spPr/>
    </dgm:pt>
  </dgm:ptLst>
  <dgm:cxnLst>
    <dgm:cxn modelId="{9F644B0C-19FE-4055-A8D2-06BBBA636F9E}" type="presOf" srcId="{F8EF9DE1-6206-4E74-890D-6B3ED2C84FFE}" destId="{516F3C47-7B9E-429C-A87F-D67404747BBE}" srcOrd="0" destOrd="0" presId="urn:microsoft.com/office/officeart/2018/2/layout/IconVerticalSolidList"/>
    <dgm:cxn modelId="{295E6E1A-1031-4968-9447-43A6D1327000}" type="presOf" srcId="{80AEB108-E185-4059-99FD-3582D8A5AC02}" destId="{B386DDCA-B2EC-4013-B2EF-A8F35FE15BA9}" srcOrd="0" destOrd="0" presId="urn:microsoft.com/office/officeart/2018/2/layout/IconVerticalSolidList"/>
    <dgm:cxn modelId="{616F933E-6FE0-4293-AEA0-BA8C2F2F9AA3}" type="presOf" srcId="{598C9D50-4DAF-4370-B08E-AB3281C1680B}" destId="{0BDDA4AE-9EA8-497B-8B8C-ED50BE7FE628}" srcOrd="0" destOrd="0" presId="urn:microsoft.com/office/officeart/2018/2/layout/IconVerticalSolidList"/>
    <dgm:cxn modelId="{84B25254-5C32-448E-8FEF-5F2A69A2CCF1}" srcId="{0F80DF46-C5FC-4D02-93CB-6F4E98DFBA14}" destId="{80AEB108-E185-4059-99FD-3582D8A5AC02}" srcOrd="2" destOrd="0" parTransId="{A48B49BF-3912-47E2-B16C-931D2B8D744C}" sibTransId="{92CF1FDF-3A5C-4BE1-9B38-3B0B27B95CCA}"/>
    <dgm:cxn modelId="{DE78DE76-B17F-4492-910D-4A93A9A8D2AF}" type="presOf" srcId="{0F80DF46-C5FC-4D02-93CB-6F4E98DFBA14}" destId="{3281182F-87A9-41A0-8F5A-57C8A85E177C}" srcOrd="0" destOrd="0" presId="urn:microsoft.com/office/officeart/2018/2/layout/IconVerticalSolidList"/>
    <dgm:cxn modelId="{92FD3A81-4FED-42B5-B493-667254EB80D6}" srcId="{0F80DF46-C5FC-4D02-93CB-6F4E98DFBA14}" destId="{15296546-1857-4756-A868-8FB61F854322}" srcOrd="0" destOrd="0" parTransId="{1A6B9B13-CBE6-47D9-AF4A-8F6DC8251251}" sibTransId="{ED340FBB-8EE2-405B-A3A5-75B9C406EE26}"/>
    <dgm:cxn modelId="{478F0F8C-2945-4F64-A798-B37269D5CCC1}" type="presOf" srcId="{58867C21-5A26-4A3F-9BE1-F227661DE649}" destId="{7FF53225-81FC-4E09-B5DD-3E22BE125EDE}" srcOrd="0" destOrd="0" presId="urn:microsoft.com/office/officeart/2018/2/layout/IconVerticalSolidList"/>
    <dgm:cxn modelId="{C480D29F-4935-4105-B934-576CE8117B8E}" srcId="{0F80DF46-C5FC-4D02-93CB-6F4E98DFBA14}" destId="{598C9D50-4DAF-4370-B08E-AB3281C1680B}" srcOrd="4" destOrd="0" parTransId="{9647960D-CC29-4941-B147-7B1DDA1E5898}" sibTransId="{BA824889-1AB5-4483-9474-CD122EB304AA}"/>
    <dgm:cxn modelId="{C226F6C0-6AC6-4BF9-9F66-26D9314225BD}" srcId="{0F80DF46-C5FC-4D02-93CB-6F4E98DFBA14}" destId="{F8EF9DE1-6206-4E74-890D-6B3ED2C84FFE}" srcOrd="1" destOrd="0" parTransId="{4F3DBF3B-E91F-4F78-A332-2E8AD21FC89A}" sibTransId="{339DD0CB-C4C7-4BBE-A3D6-56C55A2C517C}"/>
    <dgm:cxn modelId="{35F682CB-21F2-46A3-BFE9-259903256ACE}" srcId="{0F80DF46-C5FC-4D02-93CB-6F4E98DFBA14}" destId="{58867C21-5A26-4A3F-9BE1-F227661DE649}" srcOrd="3" destOrd="0" parTransId="{E975FAB4-9A17-4C64-97AA-0D063D8D4DC8}" sibTransId="{63A8F769-2E25-4E27-BAFB-2E6694E33CFA}"/>
    <dgm:cxn modelId="{611891F0-F244-487D-8D21-476736DE342D}" type="presOf" srcId="{15296546-1857-4756-A868-8FB61F854322}" destId="{AC7CA9D0-EFAD-4FFB-AC78-F19AF98E7B96}" srcOrd="0" destOrd="0" presId="urn:microsoft.com/office/officeart/2018/2/layout/IconVerticalSolidList"/>
    <dgm:cxn modelId="{24D20F01-BB2B-4C9C-923E-833CC3EAC863}" type="presParOf" srcId="{3281182F-87A9-41A0-8F5A-57C8A85E177C}" destId="{5A464ED6-9291-4FB6-A1BE-683C40E1C3DF}" srcOrd="0" destOrd="0" presId="urn:microsoft.com/office/officeart/2018/2/layout/IconVerticalSolidList"/>
    <dgm:cxn modelId="{4BC46460-86FA-41AC-B440-0C8D8D4E6C8E}" type="presParOf" srcId="{5A464ED6-9291-4FB6-A1BE-683C40E1C3DF}" destId="{B7E7C7DB-6357-4CD0-B4CE-1B3DF3A8435B}" srcOrd="0" destOrd="0" presId="urn:microsoft.com/office/officeart/2018/2/layout/IconVerticalSolidList"/>
    <dgm:cxn modelId="{321680B5-C240-44FA-BD26-F09A6F47BF77}" type="presParOf" srcId="{5A464ED6-9291-4FB6-A1BE-683C40E1C3DF}" destId="{076A79B9-29B7-4CD4-BC77-36B6ADA1666F}" srcOrd="1" destOrd="0" presId="urn:microsoft.com/office/officeart/2018/2/layout/IconVerticalSolidList"/>
    <dgm:cxn modelId="{616A4B5A-C51E-4C56-AB75-046AD18050D3}" type="presParOf" srcId="{5A464ED6-9291-4FB6-A1BE-683C40E1C3DF}" destId="{73CF1D57-91F2-4D13-A515-4DAEBBF405C4}" srcOrd="2" destOrd="0" presId="urn:microsoft.com/office/officeart/2018/2/layout/IconVerticalSolidList"/>
    <dgm:cxn modelId="{1C2065CA-462F-4588-AF0B-14D7D1325AF0}" type="presParOf" srcId="{5A464ED6-9291-4FB6-A1BE-683C40E1C3DF}" destId="{AC7CA9D0-EFAD-4FFB-AC78-F19AF98E7B96}" srcOrd="3" destOrd="0" presId="urn:microsoft.com/office/officeart/2018/2/layout/IconVerticalSolidList"/>
    <dgm:cxn modelId="{E02C8F20-4960-4D4F-8E01-C6FCE6676D71}" type="presParOf" srcId="{3281182F-87A9-41A0-8F5A-57C8A85E177C}" destId="{59222AAD-C1F5-4850-93E5-FCDB68616B5D}" srcOrd="1" destOrd="0" presId="urn:microsoft.com/office/officeart/2018/2/layout/IconVerticalSolidList"/>
    <dgm:cxn modelId="{853965AE-F548-47B2-97CA-D3386DB2F1EC}" type="presParOf" srcId="{3281182F-87A9-41A0-8F5A-57C8A85E177C}" destId="{429828BF-AAC1-4747-8C01-743BB2CE9C94}" srcOrd="2" destOrd="0" presId="urn:microsoft.com/office/officeart/2018/2/layout/IconVerticalSolidList"/>
    <dgm:cxn modelId="{C23DEE7A-10A2-4219-AFE3-0600B2277D10}" type="presParOf" srcId="{429828BF-AAC1-4747-8C01-743BB2CE9C94}" destId="{1D1FA924-25DF-4C97-903E-0CA6426FBCDF}" srcOrd="0" destOrd="0" presId="urn:microsoft.com/office/officeart/2018/2/layout/IconVerticalSolidList"/>
    <dgm:cxn modelId="{049D2736-59D2-410D-8D2F-CD87A83444E4}" type="presParOf" srcId="{429828BF-AAC1-4747-8C01-743BB2CE9C94}" destId="{94E6D444-0DEA-4822-B299-808A22603DB6}" srcOrd="1" destOrd="0" presId="urn:microsoft.com/office/officeart/2018/2/layout/IconVerticalSolidList"/>
    <dgm:cxn modelId="{4C27B25B-B467-4C5A-844C-EA349A30FF7D}" type="presParOf" srcId="{429828BF-AAC1-4747-8C01-743BB2CE9C94}" destId="{094969FC-1503-41C1-9BCF-F81DC4EE1F29}" srcOrd="2" destOrd="0" presId="urn:microsoft.com/office/officeart/2018/2/layout/IconVerticalSolidList"/>
    <dgm:cxn modelId="{1419E24A-7569-44AD-855A-8B1E09A46CC1}" type="presParOf" srcId="{429828BF-AAC1-4747-8C01-743BB2CE9C94}" destId="{516F3C47-7B9E-429C-A87F-D67404747BBE}" srcOrd="3" destOrd="0" presId="urn:microsoft.com/office/officeart/2018/2/layout/IconVerticalSolidList"/>
    <dgm:cxn modelId="{9F464E6D-4A17-48E5-AE0B-4545EE4F4784}" type="presParOf" srcId="{3281182F-87A9-41A0-8F5A-57C8A85E177C}" destId="{08270A01-55F7-4B2F-9B90-FB41E458DCB6}" srcOrd="3" destOrd="0" presId="urn:microsoft.com/office/officeart/2018/2/layout/IconVerticalSolidList"/>
    <dgm:cxn modelId="{D69F313C-7A91-4233-A459-731772468BE9}" type="presParOf" srcId="{3281182F-87A9-41A0-8F5A-57C8A85E177C}" destId="{E4687A24-34C7-4369-916D-F57DB855F8B8}" srcOrd="4" destOrd="0" presId="urn:microsoft.com/office/officeart/2018/2/layout/IconVerticalSolidList"/>
    <dgm:cxn modelId="{0F2CED14-1A2D-402F-BDAC-290FDF4F3C75}" type="presParOf" srcId="{E4687A24-34C7-4369-916D-F57DB855F8B8}" destId="{C7F92E1E-D11C-4C0A-8223-2A6FF44D1402}" srcOrd="0" destOrd="0" presId="urn:microsoft.com/office/officeart/2018/2/layout/IconVerticalSolidList"/>
    <dgm:cxn modelId="{C8923DB7-E73E-4316-8D64-AF157A94E43F}" type="presParOf" srcId="{E4687A24-34C7-4369-916D-F57DB855F8B8}" destId="{DBCB44BA-2C39-48C5-B180-C70F47C0E847}" srcOrd="1" destOrd="0" presId="urn:microsoft.com/office/officeart/2018/2/layout/IconVerticalSolidList"/>
    <dgm:cxn modelId="{8307F4DA-E482-44DB-AB16-57433410406D}" type="presParOf" srcId="{E4687A24-34C7-4369-916D-F57DB855F8B8}" destId="{9F2B6FB7-0E74-4D13-9AB6-06F38F432ABD}" srcOrd="2" destOrd="0" presId="urn:microsoft.com/office/officeart/2018/2/layout/IconVerticalSolidList"/>
    <dgm:cxn modelId="{6568B64A-52BA-4F47-A85D-A7112CDFC807}" type="presParOf" srcId="{E4687A24-34C7-4369-916D-F57DB855F8B8}" destId="{B386DDCA-B2EC-4013-B2EF-A8F35FE15BA9}" srcOrd="3" destOrd="0" presId="urn:microsoft.com/office/officeart/2018/2/layout/IconVerticalSolidList"/>
    <dgm:cxn modelId="{2A9163BA-9F9E-4CFD-9DFF-230178DBFA3D}" type="presParOf" srcId="{3281182F-87A9-41A0-8F5A-57C8A85E177C}" destId="{F1BB3B07-950B-4857-BB8B-57B686839043}" srcOrd="5" destOrd="0" presId="urn:microsoft.com/office/officeart/2018/2/layout/IconVerticalSolidList"/>
    <dgm:cxn modelId="{A74DC541-3820-45D5-85AA-963F802EBBCF}" type="presParOf" srcId="{3281182F-87A9-41A0-8F5A-57C8A85E177C}" destId="{136E7C31-2249-456E-8A56-71312A406CF0}" srcOrd="6" destOrd="0" presId="urn:microsoft.com/office/officeart/2018/2/layout/IconVerticalSolidList"/>
    <dgm:cxn modelId="{DDBD467A-DBF9-4F52-8EF4-1B7DE35A2762}" type="presParOf" srcId="{136E7C31-2249-456E-8A56-71312A406CF0}" destId="{B453ED18-EFE6-4AB6-B173-4ECC678668D7}" srcOrd="0" destOrd="0" presId="urn:microsoft.com/office/officeart/2018/2/layout/IconVerticalSolidList"/>
    <dgm:cxn modelId="{0332713A-8923-44B8-84AF-4CBA1D285189}" type="presParOf" srcId="{136E7C31-2249-456E-8A56-71312A406CF0}" destId="{1E842268-334F-4A7F-9F5F-50C005FBA70D}" srcOrd="1" destOrd="0" presId="urn:microsoft.com/office/officeart/2018/2/layout/IconVerticalSolidList"/>
    <dgm:cxn modelId="{B0069950-7FCD-42F8-8CD5-9EE2B8146258}" type="presParOf" srcId="{136E7C31-2249-456E-8A56-71312A406CF0}" destId="{74A18A8E-4E6C-4B57-82AC-04CDC2319E41}" srcOrd="2" destOrd="0" presId="urn:microsoft.com/office/officeart/2018/2/layout/IconVerticalSolidList"/>
    <dgm:cxn modelId="{435EB7DA-7F43-44FB-AAED-903434B58BFD}" type="presParOf" srcId="{136E7C31-2249-456E-8A56-71312A406CF0}" destId="{7FF53225-81FC-4E09-B5DD-3E22BE125EDE}" srcOrd="3" destOrd="0" presId="urn:microsoft.com/office/officeart/2018/2/layout/IconVerticalSolidList"/>
    <dgm:cxn modelId="{5999FF22-53ED-4A9E-9FC3-227B89CBD03C}" type="presParOf" srcId="{3281182F-87A9-41A0-8F5A-57C8A85E177C}" destId="{F57A2E5A-DC1F-43D2-AC12-A6327D2F266B}" srcOrd="7" destOrd="0" presId="urn:microsoft.com/office/officeart/2018/2/layout/IconVerticalSolidList"/>
    <dgm:cxn modelId="{D1B8C264-EAD6-4C8A-A4D6-4D213C309FE2}" type="presParOf" srcId="{3281182F-87A9-41A0-8F5A-57C8A85E177C}" destId="{2F4A40D7-850F-47E4-AA80-DAD522835F97}" srcOrd="8" destOrd="0" presId="urn:microsoft.com/office/officeart/2018/2/layout/IconVerticalSolidList"/>
    <dgm:cxn modelId="{4CCA77DB-7511-49AF-B204-9134F710B8A5}" type="presParOf" srcId="{2F4A40D7-850F-47E4-AA80-DAD522835F97}" destId="{E0A43624-5878-41C5-AF0E-B164A72F526C}" srcOrd="0" destOrd="0" presId="urn:microsoft.com/office/officeart/2018/2/layout/IconVerticalSolidList"/>
    <dgm:cxn modelId="{985E56D1-3A37-4E9D-88E9-1FADB2E6A348}" type="presParOf" srcId="{2F4A40D7-850F-47E4-AA80-DAD522835F97}" destId="{1BA04E92-2A03-42BB-B54C-1A1FC9B4EE22}" srcOrd="1" destOrd="0" presId="urn:microsoft.com/office/officeart/2018/2/layout/IconVerticalSolidList"/>
    <dgm:cxn modelId="{78B49D96-1774-4B45-9BB9-E0A81E3FE850}" type="presParOf" srcId="{2F4A40D7-850F-47E4-AA80-DAD522835F97}" destId="{B7401A74-977F-4A67-A6FF-26ADDC84AD2C}" srcOrd="2" destOrd="0" presId="urn:microsoft.com/office/officeart/2018/2/layout/IconVerticalSolidList"/>
    <dgm:cxn modelId="{AAF03647-42B4-4518-84F9-12C1DCBB0FEB}" type="presParOf" srcId="{2F4A40D7-850F-47E4-AA80-DAD522835F97}" destId="{0BDDA4AE-9EA8-497B-8B8C-ED50BE7FE62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BBD210-BF91-43C1-A2EC-C21D28D2FBEC}" type="doc">
      <dgm:prSet loTypeId="urn:microsoft.com/office/officeart/2005/8/layout/hierarchy2" loCatId="hierarchy" qsTypeId="urn:microsoft.com/office/officeart/2005/8/quickstyle/simple1" qsCatId="simple" csTypeId="urn:microsoft.com/office/officeart/2005/8/colors/colorful1" csCatId="colorful" phldr="1"/>
      <dgm:spPr/>
      <dgm:t>
        <a:bodyPr/>
        <a:lstStyle/>
        <a:p>
          <a:endParaRPr lang="en-GB"/>
        </a:p>
      </dgm:t>
    </dgm:pt>
    <dgm:pt modelId="{E8F11F41-1C40-4F1B-A80A-BE256228F7F5}">
      <dgm:prSet phldrT="[Text]" phldr="0"/>
      <dgm:spPr/>
      <dgm:t>
        <a:bodyPr/>
        <a:lstStyle/>
        <a:p>
          <a:r>
            <a:rPr lang="en-GB" dirty="0">
              <a:latin typeface="Sabon Next LT"/>
            </a:rPr>
            <a:t>Pathogens</a:t>
          </a:r>
          <a:endParaRPr lang="en-GB" dirty="0"/>
        </a:p>
      </dgm:t>
    </dgm:pt>
    <dgm:pt modelId="{09BDF4B8-F419-46C9-821D-F14DEEB60C71}" type="parTrans" cxnId="{9CC4B277-9010-4BE9-A164-32265636CB45}">
      <dgm:prSet/>
      <dgm:spPr/>
      <dgm:t>
        <a:bodyPr/>
        <a:lstStyle/>
        <a:p>
          <a:endParaRPr lang="en-GB"/>
        </a:p>
      </dgm:t>
    </dgm:pt>
    <dgm:pt modelId="{5F6F33C1-6080-4D8C-82A9-948CA84F6764}" type="sibTrans" cxnId="{9CC4B277-9010-4BE9-A164-32265636CB45}">
      <dgm:prSet/>
      <dgm:spPr/>
      <dgm:t>
        <a:bodyPr/>
        <a:lstStyle/>
        <a:p>
          <a:endParaRPr lang="en-GB"/>
        </a:p>
      </dgm:t>
    </dgm:pt>
    <dgm:pt modelId="{460FE8BB-4E39-4BD1-8F7A-24C955E9F71B}">
      <dgm:prSet phldrT="[Text]" phldr="0"/>
      <dgm:spPr/>
      <dgm:t>
        <a:bodyPr/>
        <a:lstStyle/>
        <a:p>
          <a:pPr rtl="0"/>
          <a:r>
            <a:rPr lang="en-GB" dirty="0">
              <a:latin typeface="Sabon Next LT"/>
            </a:rPr>
            <a:t>Cellular (Living)</a:t>
          </a:r>
          <a:endParaRPr lang="en-GB" dirty="0"/>
        </a:p>
      </dgm:t>
    </dgm:pt>
    <dgm:pt modelId="{2DDF3894-8713-40D3-8C49-4EE22E8AA379}" type="parTrans" cxnId="{D90CF9D0-B312-4C33-86E5-8E883E516374}">
      <dgm:prSet/>
      <dgm:spPr/>
      <dgm:t>
        <a:bodyPr/>
        <a:lstStyle/>
        <a:p>
          <a:endParaRPr lang="en-GB"/>
        </a:p>
      </dgm:t>
    </dgm:pt>
    <dgm:pt modelId="{4739D455-3213-4CCC-95CB-09DAD8EF17F7}" type="sibTrans" cxnId="{D90CF9D0-B312-4C33-86E5-8E883E516374}">
      <dgm:prSet/>
      <dgm:spPr/>
      <dgm:t>
        <a:bodyPr/>
        <a:lstStyle/>
        <a:p>
          <a:endParaRPr lang="en-GB"/>
        </a:p>
      </dgm:t>
    </dgm:pt>
    <dgm:pt modelId="{E167F815-A88C-4A95-9D11-3B2105BF35CC}">
      <dgm:prSet phldrT="[Text]" phldr="0"/>
      <dgm:spPr/>
      <dgm:t>
        <a:bodyPr/>
        <a:lstStyle/>
        <a:p>
          <a:r>
            <a:rPr lang="en-GB" dirty="0">
              <a:latin typeface="Sabon Next LT"/>
            </a:rPr>
            <a:t>Protozoa</a:t>
          </a:r>
          <a:endParaRPr lang="en-GB" dirty="0"/>
        </a:p>
      </dgm:t>
    </dgm:pt>
    <dgm:pt modelId="{E96417C7-564D-4DD8-AF96-B84D0CE2CBF2}" type="parTrans" cxnId="{F1AF6615-21FC-460A-AAD8-CA12A0EA9736}">
      <dgm:prSet/>
      <dgm:spPr/>
      <dgm:t>
        <a:bodyPr/>
        <a:lstStyle/>
        <a:p>
          <a:endParaRPr lang="en-GB"/>
        </a:p>
      </dgm:t>
    </dgm:pt>
    <dgm:pt modelId="{0CEF4C95-579A-4F2C-9F1D-05DC9D2C634A}" type="sibTrans" cxnId="{F1AF6615-21FC-460A-AAD8-CA12A0EA9736}">
      <dgm:prSet/>
      <dgm:spPr/>
      <dgm:t>
        <a:bodyPr/>
        <a:lstStyle/>
        <a:p>
          <a:endParaRPr lang="en-GB"/>
        </a:p>
      </dgm:t>
    </dgm:pt>
    <dgm:pt modelId="{2EE0DCBE-6723-439E-80D1-A3A32C09A53C}">
      <dgm:prSet phldrT="[Text]" phldr="0"/>
      <dgm:spPr/>
      <dgm:t>
        <a:bodyPr/>
        <a:lstStyle/>
        <a:p>
          <a:pPr rtl="0"/>
          <a:r>
            <a:rPr lang="en-GB" dirty="0">
              <a:latin typeface="Sabon Next LT"/>
            </a:rPr>
            <a:t>Acellular (Non-living)</a:t>
          </a:r>
          <a:endParaRPr lang="en-GB" dirty="0"/>
        </a:p>
      </dgm:t>
    </dgm:pt>
    <dgm:pt modelId="{40BC838E-367E-44A6-B03A-86668387228B}" type="parTrans" cxnId="{AB3D91A9-1853-4329-9DBE-99C1302EFA03}">
      <dgm:prSet/>
      <dgm:spPr/>
      <dgm:t>
        <a:bodyPr/>
        <a:lstStyle/>
        <a:p>
          <a:endParaRPr lang="en-GB"/>
        </a:p>
      </dgm:t>
    </dgm:pt>
    <dgm:pt modelId="{1A230F8A-6397-438E-9180-0469866FB456}" type="sibTrans" cxnId="{AB3D91A9-1853-4329-9DBE-99C1302EFA03}">
      <dgm:prSet/>
      <dgm:spPr/>
      <dgm:t>
        <a:bodyPr/>
        <a:lstStyle/>
        <a:p>
          <a:endParaRPr lang="en-GB"/>
        </a:p>
      </dgm:t>
    </dgm:pt>
    <dgm:pt modelId="{CBF937E4-56DB-456D-BBEA-347E191133DE}">
      <dgm:prSet phldrT="[Text]" phldr="0"/>
      <dgm:spPr/>
      <dgm:t>
        <a:bodyPr/>
        <a:lstStyle/>
        <a:p>
          <a:r>
            <a:rPr lang="en-GB" dirty="0">
              <a:latin typeface="Sabon Next LT"/>
            </a:rPr>
            <a:t>Viruses</a:t>
          </a:r>
          <a:endParaRPr lang="en-GB" dirty="0"/>
        </a:p>
      </dgm:t>
    </dgm:pt>
    <dgm:pt modelId="{52F332CD-09D4-47EA-B9AE-F682762553E6}" type="parTrans" cxnId="{BC40689D-9046-40C2-A961-7FB7A0D490B5}">
      <dgm:prSet/>
      <dgm:spPr/>
      <dgm:t>
        <a:bodyPr/>
        <a:lstStyle/>
        <a:p>
          <a:endParaRPr lang="en-GB"/>
        </a:p>
      </dgm:t>
    </dgm:pt>
    <dgm:pt modelId="{82280F2E-6C13-4D6B-8C31-80A8165A3238}" type="sibTrans" cxnId="{BC40689D-9046-40C2-A961-7FB7A0D490B5}">
      <dgm:prSet/>
      <dgm:spPr/>
      <dgm:t>
        <a:bodyPr/>
        <a:lstStyle/>
        <a:p>
          <a:endParaRPr lang="en-GB"/>
        </a:p>
      </dgm:t>
    </dgm:pt>
    <dgm:pt modelId="{30A7FC5A-5080-49C7-A5A1-17B9F9C43341}">
      <dgm:prSet phldr="0"/>
      <dgm:spPr/>
      <dgm:t>
        <a:bodyPr/>
        <a:lstStyle/>
        <a:p>
          <a:pPr rtl="0"/>
          <a:r>
            <a:rPr lang="en-GB" dirty="0">
              <a:latin typeface="Sabon Next LT"/>
            </a:rPr>
            <a:t>Prions</a:t>
          </a:r>
        </a:p>
      </dgm:t>
    </dgm:pt>
    <dgm:pt modelId="{559595AF-A75B-4123-8838-354C916D1CE9}" type="parTrans" cxnId="{D69344F8-11AB-4A48-A7BE-EB8CB6F96C17}">
      <dgm:prSet/>
      <dgm:spPr/>
      <dgm:t>
        <a:bodyPr/>
        <a:lstStyle/>
        <a:p>
          <a:endParaRPr lang="en-GB"/>
        </a:p>
      </dgm:t>
    </dgm:pt>
    <dgm:pt modelId="{D3317C89-8B77-43EF-BD77-AD24A5B9DD9F}" type="sibTrans" cxnId="{D69344F8-11AB-4A48-A7BE-EB8CB6F96C17}">
      <dgm:prSet/>
      <dgm:spPr/>
    </dgm:pt>
    <dgm:pt modelId="{206FA7C0-9C4D-4E0E-8942-521DF84DA517}">
      <dgm:prSet phldr="0"/>
      <dgm:spPr/>
      <dgm:t>
        <a:bodyPr/>
        <a:lstStyle/>
        <a:p>
          <a:pPr rtl="0"/>
          <a:r>
            <a:rPr lang="en-GB" dirty="0">
              <a:latin typeface="Sabon Next LT"/>
            </a:rPr>
            <a:t>Parasites</a:t>
          </a:r>
        </a:p>
      </dgm:t>
    </dgm:pt>
    <dgm:pt modelId="{5537F148-E179-4951-9E3D-DFFE0ED1CABB}" type="parTrans" cxnId="{51F63A63-A23F-4B5B-B5EF-AEC03F50A1C5}">
      <dgm:prSet/>
      <dgm:spPr/>
      <dgm:t>
        <a:bodyPr/>
        <a:lstStyle/>
        <a:p>
          <a:endParaRPr lang="en-GB"/>
        </a:p>
      </dgm:t>
    </dgm:pt>
    <dgm:pt modelId="{4B698566-5B40-459E-8B70-EFB3F3F81F31}" type="sibTrans" cxnId="{51F63A63-A23F-4B5B-B5EF-AEC03F50A1C5}">
      <dgm:prSet/>
      <dgm:spPr/>
    </dgm:pt>
    <dgm:pt modelId="{BD6358B0-B0A4-4A74-8763-B405DEDD7006}">
      <dgm:prSet phldr="0"/>
      <dgm:spPr/>
      <dgm:t>
        <a:bodyPr/>
        <a:lstStyle/>
        <a:p>
          <a:pPr rtl="0"/>
          <a:r>
            <a:rPr lang="en-GB" dirty="0">
              <a:latin typeface="Sabon Next LT"/>
            </a:rPr>
            <a:t>Prokaryotes (Bacteria)</a:t>
          </a:r>
        </a:p>
      </dgm:t>
    </dgm:pt>
    <dgm:pt modelId="{94A20C72-9EE8-4313-81D5-7C49762B3677}" type="parTrans" cxnId="{F4A13304-0929-44F6-9736-DF3A4BBB280F}">
      <dgm:prSet/>
      <dgm:spPr/>
      <dgm:t>
        <a:bodyPr/>
        <a:lstStyle/>
        <a:p>
          <a:endParaRPr lang="en-GB"/>
        </a:p>
      </dgm:t>
    </dgm:pt>
    <dgm:pt modelId="{5450DED2-5B13-41D4-80AF-6E768D29244D}" type="sibTrans" cxnId="{F4A13304-0929-44F6-9736-DF3A4BBB280F}">
      <dgm:prSet/>
      <dgm:spPr/>
    </dgm:pt>
    <dgm:pt modelId="{CF58ECFE-950F-488C-B815-A51321C119DA}">
      <dgm:prSet phldr="0"/>
      <dgm:spPr/>
      <dgm:t>
        <a:bodyPr/>
        <a:lstStyle/>
        <a:p>
          <a:r>
            <a:rPr lang="en-GB" dirty="0">
              <a:latin typeface="Sabon Next LT"/>
            </a:rPr>
            <a:t>Fungi</a:t>
          </a:r>
        </a:p>
      </dgm:t>
    </dgm:pt>
    <dgm:pt modelId="{7CB440B0-E3B9-48FC-AA7A-AB55F5472C9B}" type="parTrans" cxnId="{B1114762-C433-4EF8-A83D-118287FA42CD}">
      <dgm:prSet/>
      <dgm:spPr/>
      <dgm:t>
        <a:bodyPr/>
        <a:lstStyle/>
        <a:p>
          <a:endParaRPr lang="en-GB"/>
        </a:p>
      </dgm:t>
    </dgm:pt>
    <dgm:pt modelId="{9C45CF6E-5EAA-4EB9-9A77-78BC7B563AC1}" type="sibTrans" cxnId="{B1114762-C433-4EF8-A83D-118287FA42CD}">
      <dgm:prSet/>
      <dgm:spPr/>
    </dgm:pt>
    <dgm:pt modelId="{1114B407-5184-4769-AEC0-9535700BD269}" type="pres">
      <dgm:prSet presAssocID="{1BBBD210-BF91-43C1-A2EC-C21D28D2FBEC}" presName="diagram" presStyleCnt="0">
        <dgm:presLayoutVars>
          <dgm:chPref val="1"/>
          <dgm:dir/>
          <dgm:animOne val="branch"/>
          <dgm:animLvl val="lvl"/>
          <dgm:resizeHandles val="exact"/>
        </dgm:presLayoutVars>
      </dgm:prSet>
      <dgm:spPr/>
    </dgm:pt>
    <dgm:pt modelId="{CC4FDA5C-2D98-44BA-9187-CC83DE6B3E5B}" type="pres">
      <dgm:prSet presAssocID="{E8F11F41-1C40-4F1B-A80A-BE256228F7F5}" presName="root1" presStyleCnt="0"/>
      <dgm:spPr/>
    </dgm:pt>
    <dgm:pt modelId="{045397DA-EAD1-4D76-845D-423A19D67773}" type="pres">
      <dgm:prSet presAssocID="{E8F11F41-1C40-4F1B-A80A-BE256228F7F5}" presName="LevelOneTextNode" presStyleLbl="node0" presStyleIdx="0" presStyleCnt="1">
        <dgm:presLayoutVars>
          <dgm:chPref val="3"/>
        </dgm:presLayoutVars>
      </dgm:prSet>
      <dgm:spPr/>
    </dgm:pt>
    <dgm:pt modelId="{C1ADF1B6-7B90-49F3-BDFA-C66BB6ACC453}" type="pres">
      <dgm:prSet presAssocID="{E8F11F41-1C40-4F1B-A80A-BE256228F7F5}" presName="level2hierChild" presStyleCnt="0"/>
      <dgm:spPr/>
    </dgm:pt>
    <dgm:pt modelId="{60241DF9-FC86-4663-B495-2E17C3983C65}" type="pres">
      <dgm:prSet presAssocID="{2DDF3894-8713-40D3-8C49-4EE22E8AA379}" presName="conn2-1" presStyleLbl="parChTrans1D2" presStyleIdx="0" presStyleCnt="2"/>
      <dgm:spPr/>
    </dgm:pt>
    <dgm:pt modelId="{5677B9B6-EE79-4DE7-8DA1-D0B6EDB35572}" type="pres">
      <dgm:prSet presAssocID="{2DDF3894-8713-40D3-8C49-4EE22E8AA379}" presName="connTx" presStyleLbl="parChTrans1D2" presStyleIdx="0" presStyleCnt="2"/>
      <dgm:spPr/>
    </dgm:pt>
    <dgm:pt modelId="{6D6405FC-5D73-494C-8B86-3A6251DD0E40}" type="pres">
      <dgm:prSet presAssocID="{460FE8BB-4E39-4BD1-8F7A-24C955E9F71B}" presName="root2" presStyleCnt="0"/>
      <dgm:spPr/>
    </dgm:pt>
    <dgm:pt modelId="{A7A1B277-163E-4993-8ED1-1753F4A36713}" type="pres">
      <dgm:prSet presAssocID="{460FE8BB-4E39-4BD1-8F7A-24C955E9F71B}" presName="LevelTwoTextNode" presStyleLbl="node2" presStyleIdx="0" presStyleCnt="2">
        <dgm:presLayoutVars>
          <dgm:chPref val="3"/>
        </dgm:presLayoutVars>
      </dgm:prSet>
      <dgm:spPr/>
    </dgm:pt>
    <dgm:pt modelId="{41D4B9D4-2396-4A73-BB31-7847C2743F18}" type="pres">
      <dgm:prSet presAssocID="{460FE8BB-4E39-4BD1-8F7A-24C955E9F71B}" presName="level3hierChild" presStyleCnt="0"/>
      <dgm:spPr/>
    </dgm:pt>
    <dgm:pt modelId="{199E0E4A-828B-437A-9D06-D10074418173}" type="pres">
      <dgm:prSet presAssocID="{5537F148-E179-4951-9E3D-DFFE0ED1CABB}" presName="conn2-1" presStyleLbl="parChTrans1D3" presStyleIdx="0" presStyleCnt="6"/>
      <dgm:spPr/>
    </dgm:pt>
    <dgm:pt modelId="{FF9ABAD5-64F5-4B3E-904C-B34AA078FDC3}" type="pres">
      <dgm:prSet presAssocID="{5537F148-E179-4951-9E3D-DFFE0ED1CABB}" presName="connTx" presStyleLbl="parChTrans1D3" presStyleIdx="0" presStyleCnt="6"/>
      <dgm:spPr/>
    </dgm:pt>
    <dgm:pt modelId="{72B2F5F4-75E5-4CD9-9604-1B9CC5CF104E}" type="pres">
      <dgm:prSet presAssocID="{206FA7C0-9C4D-4E0E-8942-521DF84DA517}" presName="root2" presStyleCnt="0"/>
      <dgm:spPr/>
    </dgm:pt>
    <dgm:pt modelId="{83632F72-0016-4020-8941-A60ED4CA516D}" type="pres">
      <dgm:prSet presAssocID="{206FA7C0-9C4D-4E0E-8942-521DF84DA517}" presName="LevelTwoTextNode" presStyleLbl="node3" presStyleIdx="0" presStyleCnt="6">
        <dgm:presLayoutVars>
          <dgm:chPref val="3"/>
        </dgm:presLayoutVars>
      </dgm:prSet>
      <dgm:spPr/>
    </dgm:pt>
    <dgm:pt modelId="{57EF8043-A025-4E38-B100-EBF38A436D2D}" type="pres">
      <dgm:prSet presAssocID="{206FA7C0-9C4D-4E0E-8942-521DF84DA517}" presName="level3hierChild" presStyleCnt="0"/>
      <dgm:spPr/>
    </dgm:pt>
    <dgm:pt modelId="{EB2D9654-AB7F-45F0-A1F8-D45A3A02B495}" type="pres">
      <dgm:prSet presAssocID="{E96417C7-564D-4DD8-AF96-B84D0CE2CBF2}" presName="conn2-1" presStyleLbl="parChTrans1D3" presStyleIdx="1" presStyleCnt="6"/>
      <dgm:spPr/>
    </dgm:pt>
    <dgm:pt modelId="{A9613096-5268-4F9E-B0B3-B2357AA59821}" type="pres">
      <dgm:prSet presAssocID="{E96417C7-564D-4DD8-AF96-B84D0CE2CBF2}" presName="connTx" presStyleLbl="parChTrans1D3" presStyleIdx="1" presStyleCnt="6"/>
      <dgm:spPr/>
    </dgm:pt>
    <dgm:pt modelId="{3CB316A9-86C1-4A01-953B-97E01FC1A297}" type="pres">
      <dgm:prSet presAssocID="{E167F815-A88C-4A95-9D11-3B2105BF35CC}" presName="root2" presStyleCnt="0"/>
      <dgm:spPr/>
    </dgm:pt>
    <dgm:pt modelId="{756795E3-7EF3-48D0-9D60-F442B5418EA5}" type="pres">
      <dgm:prSet presAssocID="{E167F815-A88C-4A95-9D11-3B2105BF35CC}" presName="LevelTwoTextNode" presStyleLbl="node3" presStyleIdx="1" presStyleCnt="6">
        <dgm:presLayoutVars>
          <dgm:chPref val="3"/>
        </dgm:presLayoutVars>
      </dgm:prSet>
      <dgm:spPr/>
    </dgm:pt>
    <dgm:pt modelId="{45D7ADB8-2BD9-4C05-9DCA-36E73F3B123D}" type="pres">
      <dgm:prSet presAssocID="{E167F815-A88C-4A95-9D11-3B2105BF35CC}" presName="level3hierChild" presStyleCnt="0"/>
      <dgm:spPr/>
    </dgm:pt>
    <dgm:pt modelId="{BFA915DB-117D-4B40-9DC0-E74F2E40D4AD}" type="pres">
      <dgm:prSet presAssocID="{94A20C72-9EE8-4313-81D5-7C49762B3677}" presName="conn2-1" presStyleLbl="parChTrans1D3" presStyleIdx="2" presStyleCnt="6"/>
      <dgm:spPr/>
    </dgm:pt>
    <dgm:pt modelId="{912A7404-B26E-4BB6-98BB-E44CB30637C0}" type="pres">
      <dgm:prSet presAssocID="{94A20C72-9EE8-4313-81D5-7C49762B3677}" presName="connTx" presStyleLbl="parChTrans1D3" presStyleIdx="2" presStyleCnt="6"/>
      <dgm:spPr/>
    </dgm:pt>
    <dgm:pt modelId="{F4A39DC3-FFC1-4B05-8C09-56F6EEEA2E72}" type="pres">
      <dgm:prSet presAssocID="{BD6358B0-B0A4-4A74-8763-B405DEDD7006}" presName="root2" presStyleCnt="0"/>
      <dgm:spPr/>
    </dgm:pt>
    <dgm:pt modelId="{CBA5AEAD-6AB4-4208-AFC6-39E43520DB47}" type="pres">
      <dgm:prSet presAssocID="{BD6358B0-B0A4-4A74-8763-B405DEDD7006}" presName="LevelTwoTextNode" presStyleLbl="node3" presStyleIdx="2" presStyleCnt="6">
        <dgm:presLayoutVars>
          <dgm:chPref val="3"/>
        </dgm:presLayoutVars>
      </dgm:prSet>
      <dgm:spPr/>
    </dgm:pt>
    <dgm:pt modelId="{A41D0F7C-C062-484D-B30F-C11BC4249970}" type="pres">
      <dgm:prSet presAssocID="{BD6358B0-B0A4-4A74-8763-B405DEDD7006}" presName="level3hierChild" presStyleCnt="0"/>
      <dgm:spPr/>
    </dgm:pt>
    <dgm:pt modelId="{787D55AA-0EC2-47A1-B856-33BB192E0654}" type="pres">
      <dgm:prSet presAssocID="{7CB440B0-E3B9-48FC-AA7A-AB55F5472C9B}" presName="conn2-1" presStyleLbl="parChTrans1D3" presStyleIdx="3" presStyleCnt="6"/>
      <dgm:spPr/>
    </dgm:pt>
    <dgm:pt modelId="{37BA6739-669E-4F13-BCF0-078736EEF356}" type="pres">
      <dgm:prSet presAssocID="{7CB440B0-E3B9-48FC-AA7A-AB55F5472C9B}" presName="connTx" presStyleLbl="parChTrans1D3" presStyleIdx="3" presStyleCnt="6"/>
      <dgm:spPr/>
    </dgm:pt>
    <dgm:pt modelId="{4499BAE7-87AA-45E8-BCD1-195705B03C59}" type="pres">
      <dgm:prSet presAssocID="{CF58ECFE-950F-488C-B815-A51321C119DA}" presName="root2" presStyleCnt="0"/>
      <dgm:spPr/>
    </dgm:pt>
    <dgm:pt modelId="{8F780C6F-3154-4517-A04A-94656C1B9CB8}" type="pres">
      <dgm:prSet presAssocID="{CF58ECFE-950F-488C-B815-A51321C119DA}" presName="LevelTwoTextNode" presStyleLbl="node3" presStyleIdx="3" presStyleCnt="6">
        <dgm:presLayoutVars>
          <dgm:chPref val="3"/>
        </dgm:presLayoutVars>
      </dgm:prSet>
      <dgm:spPr/>
    </dgm:pt>
    <dgm:pt modelId="{ECC942F5-C6B4-49E6-8476-FFD0B2CD0BE2}" type="pres">
      <dgm:prSet presAssocID="{CF58ECFE-950F-488C-B815-A51321C119DA}" presName="level3hierChild" presStyleCnt="0"/>
      <dgm:spPr/>
    </dgm:pt>
    <dgm:pt modelId="{24E5ECF0-6F94-4A35-94B5-6F7784025AD3}" type="pres">
      <dgm:prSet presAssocID="{40BC838E-367E-44A6-B03A-86668387228B}" presName="conn2-1" presStyleLbl="parChTrans1D2" presStyleIdx="1" presStyleCnt="2"/>
      <dgm:spPr/>
    </dgm:pt>
    <dgm:pt modelId="{467095A3-4AD0-495F-AEAA-485BDDD8BE6F}" type="pres">
      <dgm:prSet presAssocID="{40BC838E-367E-44A6-B03A-86668387228B}" presName="connTx" presStyleLbl="parChTrans1D2" presStyleIdx="1" presStyleCnt="2"/>
      <dgm:spPr/>
    </dgm:pt>
    <dgm:pt modelId="{0B5DD0DD-9F2B-4953-9A85-5B4ADFFC08CE}" type="pres">
      <dgm:prSet presAssocID="{2EE0DCBE-6723-439E-80D1-A3A32C09A53C}" presName="root2" presStyleCnt="0"/>
      <dgm:spPr/>
    </dgm:pt>
    <dgm:pt modelId="{6131D9FF-52A7-4EB9-B1DA-FD7FBA9AE895}" type="pres">
      <dgm:prSet presAssocID="{2EE0DCBE-6723-439E-80D1-A3A32C09A53C}" presName="LevelTwoTextNode" presStyleLbl="node2" presStyleIdx="1" presStyleCnt="2">
        <dgm:presLayoutVars>
          <dgm:chPref val="3"/>
        </dgm:presLayoutVars>
      </dgm:prSet>
      <dgm:spPr/>
    </dgm:pt>
    <dgm:pt modelId="{45891CCA-CD3E-43DE-AEBE-02C244349FC9}" type="pres">
      <dgm:prSet presAssocID="{2EE0DCBE-6723-439E-80D1-A3A32C09A53C}" presName="level3hierChild" presStyleCnt="0"/>
      <dgm:spPr/>
    </dgm:pt>
    <dgm:pt modelId="{54031AF9-999C-4C47-854A-07648FFE99FD}" type="pres">
      <dgm:prSet presAssocID="{559595AF-A75B-4123-8838-354C916D1CE9}" presName="conn2-1" presStyleLbl="parChTrans1D3" presStyleIdx="4" presStyleCnt="6"/>
      <dgm:spPr/>
    </dgm:pt>
    <dgm:pt modelId="{82D83395-8926-42E1-97E8-8273593EB9BE}" type="pres">
      <dgm:prSet presAssocID="{559595AF-A75B-4123-8838-354C916D1CE9}" presName="connTx" presStyleLbl="parChTrans1D3" presStyleIdx="4" presStyleCnt="6"/>
      <dgm:spPr/>
    </dgm:pt>
    <dgm:pt modelId="{A693F23B-AA42-49B6-A24D-00D90E475CFE}" type="pres">
      <dgm:prSet presAssocID="{30A7FC5A-5080-49C7-A5A1-17B9F9C43341}" presName="root2" presStyleCnt="0"/>
      <dgm:spPr/>
    </dgm:pt>
    <dgm:pt modelId="{CD45AD8F-3EAA-4403-9170-89D9961D7C98}" type="pres">
      <dgm:prSet presAssocID="{30A7FC5A-5080-49C7-A5A1-17B9F9C43341}" presName="LevelTwoTextNode" presStyleLbl="node3" presStyleIdx="4" presStyleCnt="6">
        <dgm:presLayoutVars>
          <dgm:chPref val="3"/>
        </dgm:presLayoutVars>
      </dgm:prSet>
      <dgm:spPr/>
    </dgm:pt>
    <dgm:pt modelId="{4FC622C6-17E2-4E5D-B2D2-27BDD3C7EA36}" type="pres">
      <dgm:prSet presAssocID="{30A7FC5A-5080-49C7-A5A1-17B9F9C43341}" presName="level3hierChild" presStyleCnt="0"/>
      <dgm:spPr/>
    </dgm:pt>
    <dgm:pt modelId="{66CDA0A9-EEA9-43EB-9CA7-D69FD223345F}" type="pres">
      <dgm:prSet presAssocID="{52F332CD-09D4-47EA-B9AE-F682762553E6}" presName="conn2-1" presStyleLbl="parChTrans1D3" presStyleIdx="5" presStyleCnt="6"/>
      <dgm:spPr/>
    </dgm:pt>
    <dgm:pt modelId="{F01D4C8B-3336-4484-8535-D5700A12106B}" type="pres">
      <dgm:prSet presAssocID="{52F332CD-09D4-47EA-B9AE-F682762553E6}" presName="connTx" presStyleLbl="parChTrans1D3" presStyleIdx="5" presStyleCnt="6"/>
      <dgm:spPr/>
    </dgm:pt>
    <dgm:pt modelId="{C3EA17D1-EA1A-45AC-9FAF-72D126F1A89F}" type="pres">
      <dgm:prSet presAssocID="{CBF937E4-56DB-456D-BBEA-347E191133DE}" presName="root2" presStyleCnt="0"/>
      <dgm:spPr/>
    </dgm:pt>
    <dgm:pt modelId="{8F41827C-845A-483E-887D-8F00FF688683}" type="pres">
      <dgm:prSet presAssocID="{CBF937E4-56DB-456D-BBEA-347E191133DE}" presName="LevelTwoTextNode" presStyleLbl="node3" presStyleIdx="5" presStyleCnt="6">
        <dgm:presLayoutVars>
          <dgm:chPref val="3"/>
        </dgm:presLayoutVars>
      </dgm:prSet>
      <dgm:spPr/>
    </dgm:pt>
    <dgm:pt modelId="{AF606275-B7C2-460E-9C92-51B0BFE578FC}" type="pres">
      <dgm:prSet presAssocID="{CBF937E4-56DB-456D-BBEA-347E191133DE}" presName="level3hierChild" presStyleCnt="0"/>
      <dgm:spPr/>
    </dgm:pt>
  </dgm:ptLst>
  <dgm:cxnLst>
    <dgm:cxn modelId="{F4A13304-0929-44F6-9736-DF3A4BBB280F}" srcId="{460FE8BB-4E39-4BD1-8F7A-24C955E9F71B}" destId="{BD6358B0-B0A4-4A74-8763-B405DEDD7006}" srcOrd="2" destOrd="0" parTransId="{94A20C72-9EE8-4313-81D5-7C49762B3677}" sibTransId="{5450DED2-5B13-41D4-80AF-6E768D29244D}"/>
    <dgm:cxn modelId="{CFA70512-FC2E-449E-8138-9966293EA6C5}" type="presOf" srcId="{30A7FC5A-5080-49C7-A5A1-17B9F9C43341}" destId="{CD45AD8F-3EAA-4403-9170-89D9961D7C98}" srcOrd="0" destOrd="0" presId="urn:microsoft.com/office/officeart/2005/8/layout/hierarchy2"/>
    <dgm:cxn modelId="{F1AF6615-21FC-460A-AAD8-CA12A0EA9736}" srcId="{460FE8BB-4E39-4BD1-8F7A-24C955E9F71B}" destId="{E167F815-A88C-4A95-9D11-3B2105BF35CC}" srcOrd="1" destOrd="0" parTransId="{E96417C7-564D-4DD8-AF96-B84D0CE2CBF2}" sibTransId="{0CEF4C95-579A-4F2C-9F1D-05DC9D2C634A}"/>
    <dgm:cxn modelId="{4D51F019-ADD5-4DF0-9524-C8F4DF598743}" type="presOf" srcId="{CBF937E4-56DB-456D-BBEA-347E191133DE}" destId="{8F41827C-845A-483E-887D-8F00FF688683}" srcOrd="0" destOrd="0" presId="urn:microsoft.com/office/officeart/2005/8/layout/hierarchy2"/>
    <dgm:cxn modelId="{A0BA8F1E-E795-41C8-A95D-9F922FE0E858}" type="presOf" srcId="{2EE0DCBE-6723-439E-80D1-A3A32C09A53C}" destId="{6131D9FF-52A7-4EB9-B1DA-FD7FBA9AE895}" srcOrd="0" destOrd="0" presId="urn:microsoft.com/office/officeart/2005/8/layout/hierarchy2"/>
    <dgm:cxn modelId="{F2DCCC2B-27EB-4B64-AF18-608E4E9DDA64}" type="presOf" srcId="{40BC838E-367E-44A6-B03A-86668387228B}" destId="{467095A3-4AD0-495F-AEAA-485BDDD8BE6F}" srcOrd="1" destOrd="0" presId="urn:microsoft.com/office/officeart/2005/8/layout/hierarchy2"/>
    <dgm:cxn modelId="{C0BF263F-BEDD-4E01-8ACF-2B14045171F1}" type="presOf" srcId="{E96417C7-564D-4DD8-AF96-B84D0CE2CBF2}" destId="{EB2D9654-AB7F-45F0-A1F8-D45A3A02B495}" srcOrd="0" destOrd="0" presId="urn:microsoft.com/office/officeart/2005/8/layout/hierarchy2"/>
    <dgm:cxn modelId="{BE23C25D-5981-4044-A199-DB3AE74BD68C}" type="presOf" srcId="{559595AF-A75B-4123-8838-354C916D1CE9}" destId="{82D83395-8926-42E1-97E8-8273593EB9BE}" srcOrd="1" destOrd="0" presId="urn:microsoft.com/office/officeart/2005/8/layout/hierarchy2"/>
    <dgm:cxn modelId="{B1114762-C433-4EF8-A83D-118287FA42CD}" srcId="{460FE8BB-4E39-4BD1-8F7A-24C955E9F71B}" destId="{CF58ECFE-950F-488C-B815-A51321C119DA}" srcOrd="3" destOrd="0" parTransId="{7CB440B0-E3B9-48FC-AA7A-AB55F5472C9B}" sibTransId="{9C45CF6E-5EAA-4EB9-9A77-78BC7B563AC1}"/>
    <dgm:cxn modelId="{51F63A63-A23F-4B5B-B5EF-AEC03F50A1C5}" srcId="{460FE8BB-4E39-4BD1-8F7A-24C955E9F71B}" destId="{206FA7C0-9C4D-4E0E-8942-521DF84DA517}" srcOrd="0" destOrd="0" parTransId="{5537F148-E179-4951-9E3D-DFFE0ED1CABB}" sibTransId="{4B698566-5B40-459E-8B70-EFB3F3F81F31}"/>
    <dgm:cxn modelId="{DB14314B-4AEE-4E58-B743-BBBA3664CC32}" type="presOf" srcId="{5537F148-E179-4951-9E3D-DFFE0ED1CABB}" destId="{199E0E4A-828B-437A-9D06-D10074418173}" srcOrd="0" destOrd="0" presId="urn:microsoft.com/office/officeart/2005/8/layout/hierarchy2"/>
    <dgm:cxn modelId="{FC989A4E-221A-4B2B-8AFB-053F5A5D2E99}" type="presOf" srcId="{206FA7C0-9C4D-4E0E-8942-521DF84DA517}" destId="{83632F72-0016-4020-8941-A60ED4CA516D}" srcOrd="0" destOrd="0" presId="urn:microsoft.com/office/officeart/2005/8/layout/hierarchy2"/>
    <dgm:cxn modelId="{88D20C4F-993C-4996-95CB-226AAFBB8F5D}" type="presOf" srcId="{2DDF3894-8713-40D3-8C49-4EE22E8AA379}" destId="{60241DF9-FC86-4663-B495-2E17C3983C65}" srcOrd="0" destOrd="0" presId="urn:microsoft.com/office/officeart/2005/8/layout/hierarchy2"/>
    <dgm:cxn modelId="{9CC4B277-9010-4BE9-A164-32265636CB45}" srcId="{1BBBD210-BF91-43C1-A2EC-C21D28D2FBEC}" destId="{E8F11F41-1C40-4F1B-A80A-BE256228F7F5}" srcOrd="0" destOrd="0" parTransId="{09BDF4B8-F419-46C9-821D-F14DEEB60C71}" sibTransId="{5F6F33C1-6080-4D8C-82A9-948CA84F6764}"/>
    <dgm:cxn modelId="{777B9986-C8F1-4A57-9AD2-45F9120E535C}" type="presOf" srcId="{7CB440B0-E3B9-48FC-AA7A-AB55F5472C9B}" destId="{787D55AA-0EC2-47A1-B856-33BB192E0654}" srcOrd="0" destOrd="0" presId="urn:microsoft.com/office/officeart/2005/8/layout/hierarchy2"/>
    <dgm:cxn modelId="{62DC828D-DE14-478B-A8ED-ADB038F7FD4B}" type="presOf" srcId="{5537F148-E179-4951-9E3D-DFFE0ED1CABB}" destId="{FF9ABAD5-64F5-4B3E-904C-B34AA078FDC3}" srcOrd="1" destOrd="0" presId="urn:microsoft.com/office/officeart/2005/8/layout/hierarchy2"/>
    <dgm:cxn modelId="{E8BA7394-275B-4601-ACC6-FCB7B590BC7B}" type="presOf" srcId="{E8F11F41-1C40-4F1B-A80A-BE256228F7F5}" destId="{045397DA-EAD1-4D76-845D-423A19D67773}" srcOrd="0" destOrd="0" presId="urn:microsoft.com/office/officeart/2005/8/layout/hierarchy2"/>
    <dgm:cxn modelId="{E02F0B95-15B5-49BA-B88F-B153C24EDD2D}" type="presOf" srcId="{BD6358B0-B0A4-4A74-8763-B405DEDD7006}" destId="{CBA5AEAD-6AB4-4208-AFC6-39E43520DB47}" srcOrd="0" destOrd="0" presId="urn:microsoft.com/office/officeart/2005/8/layout/hierarchy2"/>
    <dgm:cxn modelId="{EF642195-6260-45BF-A09C-59CD776A69DC}" type="presOf" srcId="{94A20C72-9EE8-4313-81D5-7C49762B3677}" destId="{912A7404-B26E-4BB6-98BB-E44CB30637C0}" srcOrd="1" destOrd="0" presId="urn:microsoft.com/office/officeart/2005/8/layout/hierarchy2"/>
    <dgm:cxn modelId="{BC40689D-9046-40C2-A961-7FB7A0D490B5}" srcId="{2EE0DCBE-6723-439E-80D1-A3A32C09A53C}" destId="{CBF937E4-56DB-456D-BBEA-347E191133DE}" srcOrd="1" destOrd="0" parTransId="{52F332CD-09D4-47EA-B9AE-F682762553E6}" sibTransId="{82280F2E-6C13-4D6B-8C31-80A8165A3238}"/>
    <dgm:cxn modelId="{F938C99F-4955-4F98-93FC-305BC2F61969}" type="presOf" srcId="{40BC838E-367E-44A6-B03A-86668387228B}" destId="{24E5ECF0-6F94-4A35-94B5-6F7784025AD3}" srcOrd="0" destOrd="0" presId="urn:microsoft.com/office/officeart/2005/8/layout/hierarchy2"/>
    <dgm:cxn modelId="{938B7CA8-9C06-4C4C-A043-AF697516F134}" type="presOf" srcId="{1BBBD210-BF91-43C1-A2EC-C21D28D2FBEC}" destId="{1114B407-5184-4769-AEC0-9535700BD269}" srcOrd="0" destOrd="0" presId="urn:microsoft.com/office/officeart/2005/8/layout/hierarchy2"/>
    <dgm:cxn modelId="{9E4C57A9-B673-43F4-8EB7-23A7FC96E63D}" type="presOf" srcId="{94A20C72-9EE8-4313-81D5-7C49762B3677}" destId="{BFA915DB-117D-4B40-9DC0-E74F2E40D4AD}" srcOrd="0" destOrd="0" presId="urn:microsoft.com/office/officeart/2005/8/layout/hierarchy2"/>
    <dgm:cxn modelId="{AB3D91A9-1853-4329-9DBE-99C1302EFA03}" srcId="{E8F11F41-1C40-4F1B-A80A-BE256228F7F5}" destId="{2EE0DCBE-6723-439E-80D1-A3A32C09A53C}" srcOrd="1" destOrd="0" parTransId="{40BC838E-367E-44A6-B03A-86668387228B}" sibTransId="{1A230F8A-6397-438E-9180-0469866FB456}"/>
    <dgm:cxn modelId="{919A69B7-D357-460C-AD3D-954E64087220}" type="presOf" srcId="{CF58ECFE-950F-488C-B815-A51321C119DA}" destId="{8F780C6F-3154-4517-A04A-94656C1B9CB8}" srcOrd="0" destOrd="0" presId="urn:microsoft.com/office/officeart/2005/8/layout/hierarchy2"/>
    <dgm:cxn modelId="{3C0BDABB-65FB-4467-84E0-BF135908989A}" type="presOf" srcId="{E96417C7-564D-4DD8-AF96-B84D0CE2CBF2}" destId="{A9613096-5268-4F9E-B0B3-B2357AA59821}" srcOrd="1" destOrd="0" presId="urn:microsoft.com/office/officeart/2005/8/layout/hierarchy2"/>
    <dgm:cxn modelId="{145DDFBD-7775-4144-A791-C0F07AA52553}" type="presOf" srcId="{7CB440B0-E3B9-48FC-AA7A-AB55F5472C9B}" destId="{37BA6739-669E-4F13-BCF0-078736EEF356}" srcOrd="1" destOrd="0" presId="urn:microsoft.com/office/officeart/2005/8/layout/hierarchy2"/>
    <dgm:cxn modelId="{718706CF-BE70-48E7-BF8F-B68DC8A4E7DB}" type="presOf" srcId="{E167F815-A88C-4A95-9D11-3B2105BF35CC}" destId="{756795E3-7EF3-48D0-9D60-F442B5418EA5}" srcOrd="0" destOrd="0" presId="urn:microsoft.com/office/officeart/2005/8/layout/hierarchy2"/>
    <dgm:cxn modelId="{D90CF9D0-B312-4C33-86E5-8E883E516374}" srcId="{E8F11F41-1C40-4F1B-A80A-BE256228F7F5}" destId="{460FE8BB-4E39-4BD1-8F7A-24C955E9F71B}" srcOrd="0" destOrd="0" parTransId="{2DDF3894-8713-40D3-8C49-4EE22E8AA379}" sibTransId="{4739D455-3213-4CCC-95CB-09DAD8EF17F7}"/>
    <dgm:cxn modelId="{657BE6D4-1D1A-4172-A998-7410C626B6D1}" type="presOf" srcId="{559595AF-A75B-4123-8838-354C916D1CE9}" destId="{54031AF9-999C-4C47-854A-07648FFE99FD}" srcOrd="0" destOrd="0" presId="urn:microsoft.com/office/officeart/2005/8/layout/hierarchy2"/>
    <dgm:cxn modelId="{B0150EDD-C402-46EE-8B21-3EB692DFD94C}" type="presOf" srcId="{2DDF3894-8713-40D3-8C49-4EE22E8AA379}" destId="{5677B9B6-EE79-4DE7-8DA1-D0B6EDB35572}" srcOrd="1" destOrd="0" presId="urn:microsoft.com/office/officeart/2005/8/layout/hierarchy2"/>
    <dgm:cxn modelId="{E68C87E0-03EE-4B7F-8851-F0E91A403937}" type="presOf" srcId="{52F332CD-09D4-47EA-B9AE-F682762553E6}" destId="{F01D4C8B-3336-4484-8535-D5700A12106B}" srcOrd="1" destOrd="0" presId="urn:microsoft.com/office/officeart/2005/8/layout/hierarchy2"/>
    <dgm:cxn modelId="{51504AE1-F711-453E-9C06-5C2C982C7F4E}" type="presOf" srcId="{460FE8BB-4E39-4BD1-8F7A-24C955E9F71B}" destId="{A7A1B277-163E-4993-8ED1-1753F4A36713}" srcOrd="0" destOrd="0" presId="urn:microsoft.com/office/officeart/2005/8/layout/hierarchy2"/>
    <dgm:cxn modelId="{5B8A20F2-8447-4B97-BD2D-51C1ADD373DF}" type="presOf" srcId="{52F332CD-09D4-47EA-B9AE-F682762553E6}" destId="{66CDA0A9-EEA9-43EB-9CA7-D69FD223345F}" srcOrd="0" destOrd="0" presId="urn:microsoft.com/office/officeart/2005/8/layout/hierarchy2"/>
    <dgm:cxn modelId="{D69344F8-11AB-4A48-A7BE-EB8CB6F96C17}" srcId="{2EE0DCBE-6723-439E-80D1-A3A32C09A53C}" destId="{30A7FC5A-5080-49C7-A5A1-17B9F9C43341}" srcOrd="0" destOrd="0" parTransId="{559595AF-A75B-4123-8838-354C916D1CE9}" sibTransId="{D3317C89-8B77-43EF-BD77-AD24A5B9DD9F}"/>
    <dgm:cxn modelId="{0D500C48-B804-47C4-9741-7BCD396F76B5}" type="presParOf" srcId="{1114B407-5184-4769-AEC0-9535700BD269}" destId="{CC4FDA5C-2D98-44BA-9187-CC83DE6B3E5B}" srcOrd="0" destOrd="0" presId="urn:microsoft.com/office/officeart/2005/8/layout/hierarchy2"/>
    <dgm:cxn modelId="{50E06BC0-46BD-4D11-B2DF-874A9011E0F3}" type="presParOf" srcId="{CC4FDA5C-2D98-44BA-9187-CC83DE6B3E5B}" destId="{045397DA-EAD1-4D76-845D-423A19D67773}" srcOrd="0" destOrd="0" presId="urn:microsoft.com/office/officeart/2005/8/layout/hierarchy2"/>
    <dgm:cxn modelId="{67592C2B-6BE2-4590-8865-CF4625B9F50E}" type="presParOf" srcId="{CC4FDA5C-2D98-44BA-9187-CC83DE6B3E5B}" destId="{C1ADF1B6-7B90-49F3-BDFA-C66BB6ACC453}" srcOrd="1" destOrd="0" presId="urn:microsoft.com/office/officeart/2005/8/layout/hierarchy2"/>
    <dgm:cxn modelId="{DCAFB27F-F4F0-4F9E-87E0-F1AF4DC92CE1}" type="presParOf" srcId="{C1ADF1B6-7B90-49F3-BDFA-C66BB6ACC453}" destId="{60241DF9-FC86-4663-B495-2E17C3983C65}" srcOrd="0" destOrd="0" presId="urn:microsoft.com/office/officeart/2005/8/layout/hierarchy2"/>
    <dgm:cxn modelId="{5FC9FD00-DA47-4F8F-90A1-D859311ED763}" type="presParOf" srcId="{60241DF9-FC86-4663-B495-2E17C3983C65}" destId="{5677B9B6-EE79-4DE7-8DA1-D0B6EDB35572}" srcOrd="0" destOrd="0" presId="urn:microsoft.com/office/officeart/2005/8/layout/hierarchy2"/>
    <dgm:cxn modelId="{5DD0C005-988D-4502-87CA-AAE64D5493CE}" type="presParOf" srcId="{C1ADF1B6-7B90-49F3-BDFA-C66BB6ACC453}" destId="{6D6405FC-5D73-494C-8B86-3A6251DD0E40}" srcOrd="1" destOrd="0" presId="urn:microsoft.com/office/officeart/2005/8/layout/hierarchy2"/>
    <dgm:cxn modelId="{96E52154-CD3E-458B-9A6F-78B18AEECBDE}" type="presParOf" srcId="{6D6405FC-5D73-494C-8B86-3A6251DD0E40}" destId="{A7A1B277-163E-4993-8ED1-1753F4A36713}" srcOrd="0" destOrd="0" presId="urn:microsoft.com/office/officeart/2005/8/layout/hierarchy2"/>
    <dgm:cxn modelId="{92ECCC6C-74EA-4D9C-9EC7-820C20A492D4}" type="presParOf" srcId="{6D6405FC-5D73-494C-8B86-3A6251DD0E40}" destId="{41D4B9D4-2396-4A73-BB31-7847C2743F18}" srcOrd="1" destOrd="0" presId="urn:microsoft.com/office/officeart/2005/8/layout/hierarchy2"/>
    <dgm:cxn modelId="{EEA65844-2021-4F61-9E97-6EDD8AA9CE9B}" type="presParOf" srcId="{41D4B9D4-2396-4A73-BB31-7847C2743F18}" destId="{199E0E4A-828B-437A-9D06-D10074418173}" srcOrd="0" destOrd="0" presId="urn:microsoft.com/office/officeart/2005/8/layout/hierarchy2"/>
    <dgm:cxn modelId="{DD2DFEA0-D8D4-4BA0-A229-9F24F0746CF9}" type="presParOf" srcId="{199E0E4A-828B-437A-9D06-D10074418173}" destId="{FF9ABAD5-64F5-4B3E-904C-B34AA078FDC3}" srcOrd="0" destOrd="0" presId="urn:microsoft.com/office/officeart/2005/8/layout/hierarchy2"/>
    <dgm:cxn modelId="{8B5A624B-E03E-4699-8061-72EE3719EEB4}" type="presParOf" srcId="{41D4B9D4-2396-4A73-BB31-7847C2743F18}" destId="{72B2F5F4-75E5-4CD9-9604-1B9CC5CF104E}" srcOrd="1" destOrd="0" presId="urn:microsoft.com/office/officeart/2005/8/layout/hierarchy2"/>
    <dgm:cxn modelId="{73D0955A-E967-4A2C-9525-E46B116A83CF}" type="presParOf" srcId="{72B2F5F4-75E5-4CD9-9604-1B9CC5CF104E}" destId="{83632F72-0016-4020-8941-A60ED4CA516D}" srcOrd="0" destOrd="0" presId="urn:microsoft.com/office/officeart/2005/8/layout/hierarchy2"/>
    <dgm:cxn modelId="{CAC35A90-2A79-48A4-9A9A-8B60FE6F69F7}" type="presParOf" srcId="{72B2F5F4-75E5-4CD9-9604-1B9CC5CF104E}" destId="{57EF8043-A025-4E38-B100-EBF38A436D2D}" srcOrd="1" destOrd="0" presId="urn:microsoft.com/office/officeart/2005/8/layout/hierarchy2"/>
    <dgm:cxn modelId="{9D43709E-8D46-4A31-9C04-1B6D5E4E8015}" type="presParOf" srcId="{41D4B9D4-2396-4A73-BB31-7847C2743F18}" destId="{EB2D9654-AB7F-45F0-A1F8-D45A3A02B495}" srcOrd="2" destOrd="0" presId="urn:microsoft.com/office/officeart/2005/8/layout/hierarchy2"/>
    <dgm:cxn modelId="{89C9CF2D-3E0F-4B21-8C01-F3F2CF88909B}" type="presParOf" srcId="{EB2D9654-AB7F-45F0-A1F8-D45A3A02B495}" destId="{A9613096-5268-4F9E-B0B3-B2357AA59821}" srcOrd="0" destOrd="0" presId="urn:microsoft.com/office/officeart/2005/8/layout/hierarchy2"/>
    <dgm:cxn modelId="{E4EDE8CF-B6DD-48D5-8E63-2143F6E26362}" type="presParOf" srcId="{41D4B9D4-2396-4A73-BB31-7847C2743F18}" destId="{3CB316A9-86C1-4A01-953B-97E01FC1A297}" srcOrd="3" destOrd="0" presId="urn:microsoft.com/office/officeart/2005/8/layout/hierarchy2"/>
    <dgm:cxn modelId="{FAFAAB59-B56D-4822-A881-E27A56385334}" type="presParOf" srcId="{3CB316A9-86C1-4A01-953B-97E01FC1A297}" destId="{756795E3-7EF3-48D0-9D60-F442B5418EA5}" srcOrd="0" destOrd="0" presId="urn:microsoft.com/office/officeart/2005/8/layout/hierarchy2"/>
    <dgm:cxn modelId="{0101F861-90D7-4B9C-9E25-E7DE4EC07072}" type="presParOf" srcId="{3CB316A9-86C1-4A01-953B-97E01FC1A297}" destId="{45D7ADB8-2BD9-4C05-9DCA-36E73F3B123D}" srcOrd="1" destOrd="0" presId="urn:microsoft.com/office/officeart/2005/8/layout/hierarchy2"/>
    <dgm:cxn modelId="{63D07857-3583-4B9A-AACD-EC59AC92FF46}" type="presParOf" srcId="{41D4B9D4-2396-4A73-BB31-7847C2743F18}" destId="{BFA915DB-117D-4B40-9DC0-E74F2E40D4AD}" srcOrd="4" destOrd="0" presId="urn:microsoft.com/office/officeart/2005/8/layout/hierarchy2"/>
    <dgm:cxn modelId="{61F23EC2-DBA1-4BF7-8F52-F523623AD9D1}" type="presParOf" srcId="{BFA915DB-117D-4B40-9DC0-E74F2E40D4AD}" destId="{912A7404-B26E-4BB6-98BB-E44CB30637C0}" srcOrd="0" destOrd="0" presId="urn:microsoft.com/office/officeart/2005/8/layout/hierarchy2"/>
    <dgm:cxn modelId="{C288CB47-C4F1-4F1F-8C46-AA75DCFD2875}" type="presParOf" srcId="{41D4B9D4-2396-4A73-BB31-7847C2743F18}" destId="{F4A39DC3-FFC1-4B05-8C09-56F6EEEA2E72}" srcOrd="5" destOrd="0" presId="urn:microsoft.com/office/officeart/2005/8/layout/hierarchy2"/>
    <dgm:cxn modelId="{E8145016-5A46-45B7-BDEB-CEB794A125F6}" type="presParOf" srcId="{F4A39DC3-FFC1-4B05-8C09-56F6EEEA2E72}" destId="{CBA5AEAD-6AB4-4208-AFC6-39E43520DB47}" srcOrd="0" destOrd="0" presId="urn:microsoft.com/office/officeart/2005/8/layout/hierarchy2"/>
    <dgm:cxn modelId="{5DC1706E-B0DC-4559-9D80-56A6A5231430}" type="presParOf" srcId="{F4A39DC3-FFC1-4B05-8C09-56F6EEEA2E72}" destId="{A41D0F7C-C062-484D-B30F-C11BC4249970}" srcOrd="1" destOrd="0" presId="urn:microsoft.com/office/officeart/2005/8/layout/hierarchy2"/>
    <dgm:cxn modelId="{E00CF9A0-0833-43F5-B259-E4895C3260F7}" type="presParOf" srcId="{41D4B9D4-2396-4A73-BB31-7847C2743F18}" destId="{787D55AA-0EC2-47A1-B856-33BB192E0654}" srcOrd="6" destOrd="0" presId="urn:microsoft.com/office/officeart/2005/8/layout/hierarchy2"/>
    <dgm:cxn modelId="{A9EF5A3D-B7BF-4703-A92E-D2AD91DDC87A}" type="presParOf" srcId="{787D55AA-0EC2-47A1-B856-33BB192E0654}" destId="{37BA6739-669E-4F13-BCF0-078736EEF356}" srcOrd="0" destOrd="0" presId="urn:microsoft.com/office/officeart/2005/8/layout/hierarchy2"/>
    <dgm:cxn modelId="{3A30A44E-43C5-4738-B659-B8CAF5B7B010}" type="presParOf" srcId="{41D4B9D4-2396-4A73-BB31-7847C2743F18}" destId="{4499BAE7-87AA-45E8-BCD1-195705B03C59}" srcOrd="7" destOrd="0" presId="urn:microsoft.com/office/officeart/2005/8/layout/hierarchy2"/>
    <dgm:cxn modelId="{A0FDBEC9-ED5F-43FF-990B-BEB3BDA26ABB}" type="presParOf" srcId="{4499BAE7-87AA-45E8-BCD1-195705B03C59}" destId="{8F780C6F-3154-4517-A04A-94656C1B9CB8}" srcOrd="0" destOrd="0" presId="urn:microsoft.com/office/officeart/2005/8/layout/hierarchy2"/>
    <dgm:cxn modelId="{53D54A7D-42E5-4424-B3CC-5FA8C209C7E3}" type="presParOf" srcId="{4499BAE7-87AA-45E8-BCD1-195705B03C59}" destId="{ECC942F5-C6B4-49E6-8476-FFD0B2CD0BE2}" srcOrd="1" destOrd="0" presId="urn:microsoft.com/office/officeart/2005/8/layout/hierarchy2"/>
    <dgm:cxn modelId="{718D2360-7634-436F-BE44-E429CC128E08}" type="presParOf" srcId="{C1ADF1B6-7B90-49F3-BDFA-C66BB6ACC453}" destId="{24E5ECF0-6F94-4A35-94B5-6F7784025AD3}" srcOrd="2" destOrd="0" presId="urn:microsoft.com/office/officeart/2005/8/layout/hierarchy2"/>
    <dgm:cxn modelId="{2581C5F4-882A-470F-9E24-CD0703D8E1AE}" type="presParOf" srcId="{24E5ECF0-6F94-4A35-94B5-6F7784025AD3}" destId="{467095A3-4AD0-495F-AEAA-485BDDD8BE6F}" srcOrd="0" destOrd="0" presId="urn:microsoft.com/office/officeart/2005/8/layout/hierarchy2"/>
    <dgm:cxn modelId="{4110D3A1-9A15-4031-B3D0-50FBDC683351}" type="presParOf" srcId="{C1ADF1B6-7B90-49F3-BDFA-C66BB6ACC453}" destId="{0B5DD0DD-9F2B-4953-9A85-5B4ADFFC08CE}" srcOrd="3" destOrd="0" presId="urn:microsoft.com/office/officeart/2005/8/layout/hierarchy2"/>
    <dgm:cxn modelId="{67744B2A-94AB-45AA-9B87-BD118863464B}" type="presParOf" srcId="{0B5DD0DD-9F2B-4953-9A85-5B4ADFFC08CE}" destId="{6131D9FF-52A7-4EB9-B1DA-FD7FBA9AE895}" srcOrd="0" destOrd="0" presId="urn:microsoft.com/office/officeart/2005/8/layout/hierarchy2"/>
    <dgm:cxn modelId="{CF76EECA-8D9F-4CFF-972A-FDEB5E6F6C71}" type="presParOf" srcId="{0B5DD0DD-9F2B-4953-9A85-5B4ADFFC08CE}" destId="{45891CCA-CD3E-43DE-AEBE-02C244349FC9}" srcOrd="1" destOrd="0" presId="urn:microsoft.com/office/officeart/2005/8/layout/hierarchy2"/>
    <dgm:cxn modelId="{0AD33921-18CA-423F-8EE2-740CC0CE39BF}" type="presParOf" srcId="{45891CCA-CD3E-43DE-AEBE-02C244349FC9}" destId="{54031AF9-999C-4C47-854A-07648FFE99FD}" srcOrd="0" destOrd="0" presId="urn:microsoft.com/office/officeart/2005/8/layout/hierarchy2"/>
    <dgm:cxn modelId="{7F2447C2-9B7F-46C6-B633-9C5DE6E7AB0B}" type="presParOf" srcId="{54031AF9-999C-4C47-854A-07648FFE99FD}" destId="{82D83395-8926-42E1-97E8-8273593EB9BE}" srcOrd="0" destOrd="0" presId="urn:microsoft.com/office/officeart/2005/8/layout/hierarchy2"/>
    <dgm:cxn modelId="{3472D103-959F-4EFD-A7D6-FC2973DDCB31}" type="presParOf" srcId="{45891CCA-CD3E-43DE-AEBE-02C244349FC9}" destId="{A693F23B-AA42-49B6-A24D-00D90E475CFE}" srcOrd="1" destOrd="0" presId="urn:microsoft.com/office/officeart/2005/8/layout/hierarchy2"/>
    <dgm:cxn modelId="{FA3BD1B4-9DDE-4572-ABFD-8569EDF2D4B9}" type="presParOf" srcId="{A693F23B-AA42-49B6-A24D-00D90E475CFE}" destId="{CD45AD8F-3EAA-4403-9170-89D9961D7C98}" srcOrd="0" destOrd="0" presId="urn:microsoft.com/office/officeart/2005/8/layout/hierarchy2"/>
    <dgm:cxn modelId="{87A8DCE9-414D-448B-8406-5A18797F5D67}" type="presParOf" srcId="{A693F23B-AA42-49B6-A24D-00D90E475CFE}" destId="{4FC622C6-17E2-4E5D-B2D2-27BDD3C7EA36}" srcOrd="1" destOrd="0" presId="urn:microsoft.com/office/officeart/2005/8/layout/hierarchy2"/>
    <dgm:cxn modelId="{6E16F4DA-F197-491A-AFB3-B7F54E166038}" type="presParOf" srcId="{45891CCA-CD3E-43DE-AEBE-02C244349FC9}" destId="{66CDA0A9-EEA9-43EB-9CA7-D69FD223345F}" srcOrd="2" destOrd="0" presId="urn:microsoft.com/office/officeart/2005/8/layout/hierarchy2"/>
    <dgm:cxn modelId="{847B440F-66C0-41BD-BB72-9142029612C4}" type="presParOf" srcId="{66CDA0A9-EEA9-43EB-9CA7-D69FD223345F}" destId="{F01D4C8B-3336-4484-8535-D5700A12106B}" srcOrd="0" destOrd="0" presId="urn:microsoft.com/office/officeart/2005/8/layout/hierarchy2"/>
    <dgm:cxn modelId="{2F42BC0D-5FD3-4508-B0D1-8949F9D6F0DB}" type="presParOf" srcId="{45891CCA-CD3E-43DE-AEBE-02C244349FC9}" destId="{C3EA17D1-EA1A-45AC-9FAF-72D126F1A89F}" srcOrd="3" destOrd="0" presId="urn:microsoft.com/office/officeart/2005/8/layout/hierarchy2"/>
    <dgm:cxn modelId="{E89C7A2D-37E5-41A3-BD0C-65885FBB2FAA}" type="presParOf" srcId="{C3EA17D1-EA1A-45AC-9FAF-72D126F1A89F}" destId="{8F41827C-845A-483E-887D-8F00FF688683}" srcOrd="0" destOrd="0" presId="urn:microsoft.com/office/officeart/2005/8/layout/hierarchy2"/>
    <dgm:cxn modelId="{DFFA2B44-C0F5-4151-A669-08139BEA687C}" type="presParOf" srcId="{C3EA17D1-EA1A-45AC-9FAF-72D126F1A89F}" destId="{AF606275-B7C2-460E-9C92-51B0BFE578FC}"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29C7A1-CE44-4783-8AA5-DF349DCB66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3ABBEB-6579-4E31-8B7A-51784DD103D3}">
      <dgm:prSet/>
      <dgm:spPr/>
      <dgm:t>
        <a:bodyPr/>
        <a:lstStyle/>
        <a:p>
          <a:r>
            <a:rPr lang="en-GB"/>
            <a:t>Microorganisms composed of cells, such as bacteria, fungi and protozoa. </a:t>
          </a:r>
          <a:endParaRPr lang="en-US"/>
        </a:p>
      </dgm:t>
    </dgm:pt>
    <dgm:pt modelId="{82DA742D-1C39-4FC8-B03D-EE311BE0FE97}" type="parTrans" cxnId="{E898CC03-1C92-4CF0-BDD7-E17356036411}">
      <dgm:prSet/>
      <dgm:spPr/>
      <dgm:t>
        <a:bodyPr/>
        <a:lstStyle/>
        <a:p>
          <a:endParaRPr lang="en-US"/>
        </a:p>
      </dgm:t>
    </dgm:pt>
    <dgm:pt modelId="{68AD4771-8AF3-4D9A-82D2-06AF5A8AE520}" type="sibTrans" cxnId="{E898CC03-1C92-4CF0-BDD7-E17356036411}">
      <dgm:prSet/>
      <dgm:spPr/>
      <dgm:t>
        <a:bodyPr/>
        <a:lstStyle/>
        <a:p>
          <a:endParaRPr lang="en-US"/>
        </a:p>
      </dgm:t>
    </dgm:pt>
    <dgm:pt modelId="{829CD281-DD48-4D26-B39A-0405C55C16C3}">
      <dgm:prSet/>
      <dgm:spPr/>
      <dgm:t>
        <a:bodyPr/>
        <a:lstStyle/>
        <a:p>
          <a:r>
            <a:rPr lang="en-US"/>
            <a:t>They grow and reproduce independently and do this inside host cells. </a:t>
          </a:r>
        </a:p>
      </dgm:t>
    </dgm:pt>
    <dgm:pt modelId="{62CF8382-4A92-496F-A771-753A2A946C0D}" type="parTrans" cxnId="{0E88C463-4C4D-452E-9FF9-D44DF9AC739B}">
      <dgm:prSet/>
      <dgm:spPr/>
      <dgm:t>
        <a:bodyPr/>
        <a:lstStyle/>
        <a:p>
          <a:endParaRPr lang="en-US"/>
        </a:p>
      </dgm:t>
    </dgm:pt>
    <dgm:pt modelId="{6ED28E2D-6BCB-46BE-906B-778F00FC6DA4}" type="sibTrans" cxnId="{0E88C463-4C4D-452E-9FF9-D44DF9AC739B}">
      <dgm:prSet/>
      <dgm:spPr/>
      <dgm:t>
        <a:bodyPr/>
        <a:lstStyle/>
        <a:p>
          <a:endParaRPr lang="en-US"/>
        </a:p>
      </dgm:t>
    </dgm:pt>
    <dgm:pt modelId="{B8809B1E-6BD5-48B5-8FED-7DBB3C1837F4}">
      <dgm:prSet/>
      <dgm:spPr/>
      <dgm:t>
        <a:bodyPr/>
        <a:lstStyle/>
        <a:p>
          <a:r>
            <a:rPr lang="en-GB"/>
            <a:t>These are pathogenic </a:t>
          </a:r>
          <a:r>
            <a:rPr lang="en-GB" i="1"/>
            <a:t>organisms.</a:t>
          </a:r>
          <a:endParaRPr lang="en-US"/>
        </a:p>
      </dgm:t>
    </dgm:pt>
    <dgm:pt modelId="{EC169330-84F8-4B75-BB6F-5415D8E6EE42}" type="parTrans" cxnId="{10B91E4E-F37B-4353-91FD-3BE854E5FBD2}">
      <dgm:prSet/>
      <dgm:spPr/>
      <dgm:t>
        <a:bodyPr/>
        <a:lstStyle/>
        <a:p>
          <a:endParaRPr lang="en-US"/>
        </a:p>
      </dgm:t>
    </dgm:pt>
    <dgm:pt modelId="{E7422618-FF15-4883-8FBF-7FDA9B17C6FF}" type="sibTrans" cxnId="{10B91E4E-F37B-4353-91FD-3BE854E5FBD2}">
      <dgm:prSet/>
      <dgm:spPr/>
      <dgm:t>
        <a:bodyPr/>
        <a:lstStyle/>
        <a:p>
          <a:endParaRPr lang="en-US"/>
        </a:p>
      </dgm:t>
    </dgm:pt>
    <dgm:pt modelId="{0814CC9A-FD0A-4A1C-A53F-B046D3CA4DC6}" type="pres">
      <dgm:prSet presAssocID="{B629C7A1-CE44-4783-8AA5-DF349DCB6619}" presName="root" presStyleCnt="0">
        <dgm:presLayoutVars>
          <dgm:dir/>
          <dgm:resizeHandles val="exact"/>
        </dgm:presLayoutVars>
      </dgm:prSet>
      <dgm:spPr/>
    </dgm:pt>
    <dgm:pt modelId="{46CE5208-FE5C-41FF-987B-07E86665C3B6}" type="pres">
      <dgm:prSet presAssocID="{2D3ABBEB-6579-4E31-8B7A-51784DD103D3}" presName="compNode" presStyleCnt="0"/>
      <dgm:spPr/>
    </dgm:pt>
    <dgm:pt modelId="{F3276462-4415-4EC2-9D9D-22DB06B30DD2}" type="pres">
      <dgm:prSet presAssocID="{2D3ABBEB-6579-4E31-8B7A-51784DD103D3}" presName="bgRect" presStyleLbl="bgShp" presStyleIdx="0" presStyleCnt="3"/>
      <dgm:spPr/>
    </dgm:pt>
    <dgm:pt modelId="{B17332D7-6F9A-48DD-B37B-AB9B5112F9FF}" type="pres">
      <dgm:prSet presAssocID="{2D3ABBEB-6579-4E31-8B7A-51784DD103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entist"/>
        </a:ext>
      </dgm:extLst>
    </dgm:pt>
    <dgm:pt modelId="{C5832B73-0CA7-401B-AAA4-D4B78818470E}" type="pres">
      <dgm:prSet presAssocID="{2D3ABBEB-6579-4E31-8B7A-51784DD103D3}" presName="spaceRect" presStyleCnt="0"/>
      <dgm:spPr/>
    </dgm:pt>
    <dgm:pt modelId="{78D792EE-A075-4C99-8E34-DDFA35E95979}" type="pres">
      <dgm:prSet presAssocID="{2D3ABBEB-6579-4E31-8B7A-51784DD103D3}" presName="parTx" presStyleLbl="revTx" presStyleIdx="0" presStyleCnt="3">
        <dgm:presLayoutVars>
          <dgm:chMax val="0"/>
          <dgm:chPref val="0"/>
        </dgm:presLayoutVars>
      </dgm:prSet>
      <dgm:spPr/>
    </dgm:pt>
    <dgm:pt modelId="{5E527361-99CB-41EE-A68E-39273C62640C}" type="pres">
      <dgm:prSet presAssocID="{68AD4771-8AF3-4D9A-82D2-06AF5A8AE520}" presName="sibTrans" presStyleCnt="0"/>
      <dgm:spPr/>
    </dgm:pt>
    <dgm:pt modelId="{00C1D694-0047-420A-AA68-C7DD447FB0F3}" type="pres">
      <dgm:prSet presAssocID="{829CD281-DD48-4D26-B39A-0405C55C16C3}" presName="compNode" presStyleCnt="0"/>
      <dgm:spPr/>
    </dgm:pt>
    <dgm:pt modelId="{FB9160B7-62B9-49F4-882A-1357A792FFC4}" type="pres">
      <dgm:prSet presAssocID="{829CD281-DD48-4D26-B39A-0405C55C16C3}" presName="bgRect" presStyleLbl="bgShp" presStyleIdx="1" presStyleCnt="3"/>
      <dgm:spPr/>
    </dgm:pt>
    <dgm:pt modelId="{6480E098-2F18-4524-A668-B07A6F6CE3AD}" type="pres">
      <dgm:prSet presAssocID="{829CD281-DD48-4D26-B39A-0405C55C16C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sshopper"/>
        </a:ext>
      </dgm:extLst>
    </dgm:pt>
    <dgm:pt modelId="{E3A8E3FF-BC86-4DEF-9A39-D48AFAEF7804}" type="pres">
      <dgm:prSet presAssocID="{829CD281-DD48-4D26-B39A-0405C55C16C3}" presName="spaceRect" presStyleCnt="0"/>
      <dgm:spPr/>
    </dgm:pt>
    <dgm:pt modelId="{D6BFF225-F35C-47E9-B759-B02A1DBFB01B}" type="pres">
      <dgm:prSet presAssocID="{829CD281-DD48-4D26-B39A-0405C55C16C3}" presName="parTx" presStyleLbl="revTx" presStyleIdx="1" presStyleCnt="3">
        <dgm:presLayoutVars>
          <dgm:chMax val="0"/>
          <dgm:chPref val="0"/>
        </dgm:presLayoutVars>
      </dgm:prSet>
      <dgm:spPr/>
    </dgm:pt>
    <dgm:pt modelId="{6D98A22D-0594-4861-990C-1C5CF2F4CC04}" type="pres">
      <dgm:prSet presAssocID="{6ED28E2D-6BCB-46BE-906B-778F00FC6DA4}" presName="sibTrans" presStyleCnt="0"/>
      <dgm:spPr/>
    </dgm:pt>
    <dgm:pt modelId="{9C7B8A66-31BF-4F1C-BD73-3814F573FADA}" type="pres">
      <dgm:prSet presAssocID="{B8809B1E-6BD5-48B5-8FED-7DBB3C1837F4}" presName="compNode" presStyleCnt="0"/>
      <dgm:spPr/>
    </dgm:pt>
    <dgm:pt modelId="{8D577CBE-2225-4028-B824-963610688388}" type="pres">
      <dgm:prSet presAssocID="{B8809B1E-6BD5-48B5-8FED-7DBB3C1837F4}" presName="bgRect" presStyleLbl="bgShp" presStyleIdx="2" presStyleCnt="3"/>
      <dgm:spPr/>
    </dgm:pt>
    <dgm:pt modelId="{C141879D-5445-4C4D-9CEE-CC996CB61928}" type="pres">
      <dgm:prSet presAssocID="{B8809B1E-6BD5-48B5-8FED-7DBB3C1837F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dy bug"/>
        </a:ext>
      </dgm:extLst>
    </dgm:pt>
    <dgm:pt modelId="{3A617F40-2279-4D0D-A717-5FDA9E6FE931}" type="pres">
      <dgm:prSet presAssocID="{B8809B1E-6BD5-48B5-8FED-7DBB3C1837F4}" presName="spaceRect" presStyleCnt="0"/>
      <dgm:spPr/>
    </dgm:pt>
    <dgm:pt modelId="{CE243F01-05A3-41A5-8F7B-03C183593718}" type="pres">
      <dgm:prSet presAssocID="{B8809B1E-6BD5-48B5-8FED-7DBB3C1837F4}" presName="parTx" presStyleLbl="revTx" presStyleIdx="2" presStyleCnt="3">
        <dgm:presLayoutVars>
          <dgm:chMax val="0"/>
          <dgm:chPref val="0"/>
        </dgm:presLayoutVars>
      </dgm:prSet>
      <dgm:spPr/>
    </dgm:pt>
  </dgm:ptLst>
  <dgm:cxnLst>
    <dgm:cxn modelId="{E898CC03-1C92-4CF0-BDD7-E17356036411}" srcId="{B629C7A1-CE44-4783-8AA5-DF349DCB6619}" destId="{2D3ABBEB-6579-4E31-8B7A-51784DD103D3}" srcOrd="0" destOrd="0" parTransId="{82DA742D-1C39-4FC8-B03D-EE311BE0FE97}" sibTransId="{68AD4771-8AF3-4D9A-82D2-06AF5A8AE520}"/>
    <dgm:cxn modelId="{3E02DF1F-692B-42FD-A0AA-DC128FFF2291}" type="presOf" srcId="{829CD281-DD48-4D26-B39A-0405C55C16C3}" destId="{D6BFF225-F35C-47E9-B759-B02A1DBFB01B}" srcOrd="0" destOrd="0" presId="urn:microsoft.com/office/officeart/2018/2/layout/IconVerticalSolidList"/>
    <dgm:cxn modelId="{0E88C463-4C4D-452E-9FF9-D44DF9AC739B}" srcId="{B629C7A1-CE44-4783-8AA5-DF349DCB6619}" destId="{829CD281-DD48-4D26-B39A-0405C55C16C3}" srcOrd="1" destOrd="0" parTransId="{62CF8382-4A92-496F-A771-753A2A946C0D}" sibTransId="{6ED28E2D-6BCB-46BE-906B-778F00FC6DA4}"/>
    <dgm:cxn modelId="{10B91E4E-F37B-4353-91FD-3BE854E5FBD2}" srcId="{B629C7A1-CE44-4783-8AA5-DF349DCB6619}" destId="{B8809B1E-6BD5-48B5-8FED-7DBB3C1837F4}" srcOrd="2" destOrd="0" parTransId="{EC169330-84F8-4B75-BB6F-5415D8E6EE42}" sibTransId="{E7422618-FF15-4883-8FBF-7FDA9B17C6FF}"/>
    <dgm:cxn modelId="{03C858D1-2C0D-4EA2-B55E-B32277A1A7C9}" type="presOf" srcId="{B629C7A1-CE44-4783-8AA5-DF349DCB6619}" destId="{0814CC9A-FD0A-4A1C-A53F-B046D3CA4DC6}" srcOrd="0" destOrd="0" presId="urn:microsoft.com/office/officeart/2018/2/layout/IconVerticalSolidList"/>
    <dgm:cxn modelId="{569E30EE-09D4-41AE-B9D7-F5A1B5CE1645}" type="presOf" srcId="{B8809B1E-6BD5-48B5-8FED-7DBB3C1837F4}" destId="{CE243F01-05A3-41A5-8F7B-03C183593718}" srcOrd="0" destOrd="0" presId="urn:microsoft.com/office/officeart/2018/2/layout/IconVerticalSolidList"/>
    <dgm:cxn modelId="{9A7B96F2-8FC6-46A3-8E47-619F37383904}" type="presOf" srcId="{2D3ABBEB-6579-4E31-8B7A-51784DD103D3}" destId="{78D792EE-A075-4C99-8E34-DDFA35E95979}" srcOrd="0" destOrd="0" presId="urn:microsoft.com/office/officeart/2018/2/layout/IconVerticalSolidList"/>
    <dgm:cxn modelId="{A11503E1-FAB5-4F0D-AA22-16C2AABA60AE}" type="presParOf" srcId="{0814CC9A-FD0A-4A1C-A53F-B046D3CA4DC6}" destId="{46CE5208-FE5C-41FF-987B-07E86665C3B6}" srcOrd="0" destOrd="0" presId="urn:microsoft.com/office/officeart/2018/2/layout/IconVerticalSolidList"/>
    <dgm:cxn modelId="{EE8ED510-4566-48FD-92B9-B73056363144}" type="presParOf" srcId="{46CE5208-FE5C-41FF-987B-07E86665C3B6}" destId="{F3276462-4415-4EC2-9D9D-22DB06B30DD2}" srcOrd="0" destOrd="0" presId="urn:microsoft.com/office/officeart/2018/2/layout/IconVerticalSolidList"/>
    <dgm:cxn modelId="{13B570C0-FCFF-463B-B012-EAD309E0DC0B}" type="presParOf" srcId="{46CE5208-FE5C-41FF-987B-07E86665C3B6}" destId="{B17332D7-6F9A-48DD-B37B-AB9B5112F9FF}" srcOrd="1" destOrd="0" presId="urn:microsoft.com/office/officeart/2018/2/layout/IconVerticalSolidList"/>
    <dgm:cxn modelId="{83CB1358-460E-4BB7-BD31-4F07BCC9201E}" type="presParOf" srcId="{46CE5208-FE5C-41FF-987B-07E86665C3B6}" destId="{C5832B73-0CA7-401B-AAA4-D4B78818470E}" srcOrd="2" destOrd="0" presId="urn:microsoft.com/office/officeart/2018/2/layout/IconVerticalSolidList"/>
    <dgm:cxn modelId="{8F9E320C-00C6-471C-8C48-E951DEFBE991}" type="presParOf" srcId="{46CE5208-FE5C-41FF-987B-07E86665C3B6}" destId="{78D792EE-A075-4C99-8E34-DDFA35E95979}" srcOrd="3" destOrd="0" presId="urn:microsoft.com/office/officeart/2018/2/layout/IconVerticalSolidList"/>
    <dgm:cxn modelId="{8C44C15A-6EB5-488B-91EF-A5CF3EA3429A}" type="presParOf" srcId="{0814CC9A-FD0A-4A1C-A53F-B046D3CA4DC6}" destId="{5E527361-99CB-41EE-A68E-39273C62640C}" srcOrd="1" destOrd="0" presId="urn:microsoft.com/office/officeart/2018/2/layout/IconVerticalSolidList"/>
    <dgm:cxn modelId="{7D76D148-012C-4213-996D-5FD0E94B6501}" type="presParOf" srcId="{0814CC9A-FD0A-4A1C-A53F-B046D3CA4DC6}" destId="{00C1D694-0047-420A-AA68-C7DD447FB0F3}" srcOrd="2" destOrd="0" presId="urn:microsoft.com/office/officeart/2018/2/layout/IconVerticalSolidList"/>
    <dgm:cxn modelId="{402F9C5B-C35C-4AAA-9C5B-5E8D521C345C}" type="presParOf" srcId="{00C1D694-0047-420A-AA68-C7DD447FB0F3}" destId="{FB9160B7-62B9-49F4-882A-1357A792FFC4}" srcOrd="0" destOrd="0" presId="urn:microsoft.com/office/officeart/2018/2/layout/IconVerticalSolidList"/>
    <dgm:cxn modelId="{2D23A83A-8A41-45BB-B6EA-BC79845CBDF1}" type="presParOf" srcId="{00C1D694-0047-420A-AA68-C7DD447FB0F3}" destId="{6480E098-2F18-4524-A668-B07A6F6CE3AD}" srcOrd="1" destOrd="0" presId="urn:microsoft.com/office/officeart/2018/2/layout/IconVerticalSolidList"/>
    <dgm:cxn modelId="{53FAA40B-2379-4F93-AF41-FAC847AA71C1}" type="presParOf" srcId="{00C1D694-0047-420A-AA68-C7DD447FB0F3}" destId="{E3A8E3FF-BC86-4DEF-9A39-D48AFAEF7804}" srcOrd="2" destOrd="0" presId="urn:microsoft.com/office/officeart/2018/2/layout/IconVerticalSolidList"/>
    <dgm:cxn modelId="{5CB7D1C6-CC76-4CE0-B116-F58A6522A8DB}" type="presParOf" srcId="{00C1D694-0047-420A-AA68-C7DD447FB0F3}" destId="{D6BFF225-F35C-47E9-B759-B02A1DBFB01B}" srcOrd="3" destOrd="0" presId="urn:microsoft.com/office/officeart/2018/2/layout/IconVerticalSolidList"/>
    <dgm:cxn modelId="{474B913A-8CD0-4281-8C9A-C73EAC16CF05}" type="presParOf" srcId="{0814CC9A-FD0A-4A1C-A53F-B046D3CA4DC6}" destId="{6D98A22D-0594-4861-990C-1C5CF2F4CC04}" srcOrd="3" destOrd="0" presId="urn:microsoft.com/office/officeart/2018/2/layout/IconVerticalSolidList"/>
    <dgm:cxn modelId="{0E4F08A7-9640-43C6-85D7-B829C877EA5E}" type="presParOf" srcId="{0814CC9A-FD0A-4A1C-A53F-B046D3CA4DC6}" destId="{9C7B8A66-31BF-4F1C-BD73-3814F573FADA}" srcOrd="4" destOrd="0" presId="urn:microsoft.com/office/officeart/2018/2/layout/IconVerticalSolidList"/>
    <dgm:cxn modelId="{96E232A6-FF2E-4F11-9951-04E600EF2D05}" type="presParOf" srcId="{9C7B8A66-31BF-4F1C-BD73-3814F573FADA}" destId="{8D577CBE-2225-4028-B824-963610688388}" srcOrd="0" destOrd="0" presId="urn:microsoft.com/office/officeart/2018/2/layout/IconVerticalSolidList"/>
    <dgm:cxn modelId="{7101F518-BC8F-4E6C-8A2F-78AE78BDF34E}" type="presParOf" srcId="{9C7B8A66-31BF-4F1C-BD73-3814F573FADA}" destId="{C141879D-5445-4C4D-9CEE-CC996CB61928}" srcOrd="1" destOrd="0" presId="urn:microsoft.com/office/officeart/2018/2/layout/IconVerticalSolidList"/>
    <dgm:cxn modelId="{1DB73957-A29C-47D4-BCA9-EE91DEBD9231}" type="presParOf" srcId="{9C7B8A66-31BF-4F1C-BD73-3814F573FADA}" destId="{3A617F40-2279-4D0D-A717-5FDA9E6FE931}" srcOrd="2" destOrd="0" presId="urn:microsoft.com/office/officeart/2018/2/layout/IconVerticalSolidList"/>
    <dgm:cxn modelId="{E27076D2-4DBF-4285-8CEE-0FD7234E21C9}" type="presParOf" srcId="{9C7B8A66-31BF-4F1C-BD73-3814F573FADA}" destId="{CE243F01-05A3-41A5-8F7B-03C1835937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6BFF9A-86A9-4325-AB3D-F13785DB019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76E412-6772-438F-9AE4-99AFE8C82C5A}">
      <dgm:prSet/>
      <dgm:spPr/>
      <dgm:t>
        <a:bodyPr/>
        <a:lstStyle/>
        <a:p>
          <a:r>
            <a:rPr lang="en-GB"/>
            <a:t>Prokaryotic – before the kernel/nut - referring to the cellular nucleus.</a:t>
          </a:r>
          <a:endParaRPr lang="en-US"/>
        </a:p>
      </dgm:t>
    </dgm:pt>
    <dgm:pt modelId="{30A62860-BBA1-4045-9A3C-E3684916825F}" type="parTrans" cxnId="{5E8BBFE4-27B8-4BB9-9E19-0E8214468F15}">
      <dgm:prSet/>
      <dgm:spPr/>
      <dgm:t>
        <a:bodyPr/>
        <a:lstStyle/>
        <a:p>
          <a:endParaRPr lang="en-US"/>
        </a:p>
      </dgm:t>
    </dgm:pt>
    <dgm:pt modelId="{5C749C7F-F3F7-4841-A8F2-2ACCCB763827}" type="sibTrans" cxnId="{5E8BBFE4-27B8-4BB9-9E19-0E8214468F15}">
      <dgm:prSet/>
      <dgm:spPr/>
      <dgm:t>
        <a:bodyPr/>
        <a:lstStyle/>
        <a:p>
          <a:endParaRPr lang="en-US"/>
        </a:p>
      </dgm:t>
    </dgm:pt>
    <dgm:pt modelId="{E736C5A3-722E-45C7-AE7A-B25B3BD1BE65}">
      <dgm:prSet/>
      <dgm:spPr/>
      <dgm:t>
        <a:bodyPr/>
        <a:lstStyle/>
        <a:p>
          <a:r>
            <a:rPr lang="en-GB"/>
            <a:t>Two domains, Bacteria and Archaea</a:t>
          </a:r>
          <a:endParaRPr lang="en-US"/>
        </a:p>
      </dgm:t>
    </dgm:pt>
    <dgm:pt modelId="{3E9BBB53-9670-425D-B16A-8D9CF6CA9F08}" type="parTrans" cxnId="{52AB0512-34F7-4BC1-9ACD-B8236B4838E8}">
      <dgm:prSet/>
      <dgm:spPr/>
      <dgm:t>
        <a:bodyPr/>
        <a:lstStyle/>
        <a:p>
          <a:endParaRPr lang="en-US"/>
        </a:p>
      </dgm:t>
    </dgm:pt>
    <dgm:pt modelId="{521E587C-94C4-4154-AAD1-D38502A8C942}" type="sibTrans" cxnId="{52AB0512-34F7-4BC1-9ACD-B8236B4838E8}">
      <dgm:prSet/>
      <dgm:spPr/>
      <dgm:t>
        <a:bodyPr/>
        <a:lstStyle/>
        <a:p>
          <a:endParaRPr lang="en-US"/>
        </a:p>
      </dgm:t>
    </dgm:pt>
    <dgm:pt modelId="{45D2D44B-2EE6-4975-AC8E-D12B08C22316}">
      <dgm:prSet/>
      <dgm:spPr/>
      <dgm:t>
        <a:bodyPr/>
        <a:lstStyle/>
        <a:p>
          <a:r>
            <a:rPr lang="en-GB"/>
            <a:t>Archaea pathogens have not yet been confirmed, but bacterial pathogens are found aplenty!</a:t>
          </a:r>
          <a:endParaRPr lang="en-US"/>
        </a:p>
      </dgm:t>
    </dgm:pt>
    <dgm:pt modelId="{8E33D457-EB78-46E6-8C86-BE2869B5B2D2}" type="parTrans" cxnId="{CFF1A421-33D3-447D-A500-7C4314C5DA8B}">
      <dgm:prSet/>
      <dgm:spPr/>
      <dgm:t>
        <a:bodyPr/>
        <a:lstStyle/>
        <a:p>
          <a:endParaRPr lang="en-US"/>
        </a:p>
      </dgm:t>
    </dgm:pt>
    <dgm:pt modelId="{7128CAB9-A470-4735-80B6-55AB28358CF0}" type="sibTrans" cxnId="{CFF1A421-33D3-447D-A500-7C4314C5DA8B}">
      <dgm:prSet/>
      <dgm:spPr/>
      <dgm:t>
        <a:bodyPr/>
        <a:lstStyle/>
        <a:p>
          <a:endParaRPr lang="en-US"/>
        </a:p>
      </dgm:t>
    </dgm:pt>
    <dgm:pt modelId="{DE3C6F50-AE6B-465E-AF1D-1809603CF10F}">
      <dgm:prSet/>
      <dgm:spPr/>
      <dgm:t>
        <a:bodyPr/>
        <a:lstStyle/>
        <a:p>
          <a:r>
            <a:rPr lang="en-GB"/>
            <a:t>Bacteria were discovered in 1674, but Archaea were only found in 1977. </a:t>
          </a:r>
          <a:endParaRPr lang="en-US"/>
        </a:p>
      </dgm:t>
    </dgm:pt>
    <dgm:pt modelId="{52654EFD-A674-4B50-83B1-CA6CCAA05314}" type="parTrans" cxnId="{F777D8BF-E239-4616-96DF-3E67D131BB6D}">
      <dgm:prSet/>
      <dgm:spPr/>
      <dgm:t>
        <a:bodyPr/>
        <a:lstStyle/>
        <a:p>
          <a:endParaRPr lang="en-US"/>
        </a:p>
      </dgm:t>
    </dgm:pt>
    <dgm:pt modelId="{9D812C0C-DF3E-4206-8C72-6A8A793B5C8D}" type="sibTrans" cxnId="{F777D8BF-E239-4616-96DF-3E67D131BB6D}">
      <dgm:prSet/>
      <dgm:spPr/>
      <dgm:t>
        <a:bodyPr/>
        <a:lstStyle/>
        <a:p>
          <a:endParaRPr lang="en-US"/>
        </a:p>
      </dgm:t>
    </dgm:pt>
    <dgm:pt modelId="{5EE60A13-49A3-49CC-BA47-EB1D870764A0}" type="pres">
      <dgm:prSet presAssocID="{316BFF9A-86A9-4325-AB3D-F13785DB0192}" presName="root" presStyleCnt="0">
        <dgm:presLayoutVars>
          <dgm:dir/>
          <dgm:resizeHandles val="exact"/>
        </dgm:presLayoutVars>
      </dgm:prSet>
      <dgm:spPr/>
    </dgm:pt>
    <dgm:pt modelId="{517B83BD-CFB1-4D89-9BDB-E3C4038C7F3F}" type="pres">
      <dgm:prSet presAssocID="{A376E412-6772-438F-9AE4-99AFE8C82C5A}" presName="compNode" presStyleCnt="0"/>
      <dgm:spPr/>
    </dgm:pt>
    <dgm:pt modelId="{CEF3D489-3197-4BF1-A639-52F40E13D823}" type="pres">
      <dgm:prSet presAssocID="{A376E412-6772-438F-9AE4-99AFE8C82C5A}" presName="bgRect" presStyleLbl="bgShp" presStyleIdx="0" presStyleCnt="4"/>
      <dgm:spPr/>
    </dgm:pt>
    <dgm:pt modelId="{1D8D0B58-8E0B-4D95-BD4A-85782FE11F09}" type="pres">
      <dgm:prSet presAssocID="{A376E412-6772-438F-9AE4-99AFE8C82C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tom"/>
        </a:ext>
      </dgm:extLst>
    </dgm:pt>
    <dgm:pt modelId="{A9D72A4D-D5B7-4B69-9F2C-C47041AE42D1}" type="pres">
      <dgm:prSet presAssocID="{A376E412-6772-438F-9AE4-99AFE8C82C5A}" presName="spaceRect" presStyleCnt="0"/>
      <dgm:spPr/>
    </dgm:pt>
    <dgm:pt modelId="{EBEE0C23-1258-466F-8C3C-E228D8D45B80}" type="pres">
      <dgm:prSet presAssocID="{A376E412-6772-438F-9AE4-99AFE8C82C5A}" presName="parTx" presStyleLbl="revTx" presStyleIdx="0" presStyleCnt="4">
        <dgm:presLayoutVars>
          <dgm:chMax val="0"/>
          <dgm:chPref val="0"/>
        </dgm:presLayoutVars>
      </dgm:prSet>
      <dgm:spPr/>
    </dgm:pt>
    <dgm:pt modelId="{72D613DA-8E38-45DC-AD8A-EB6E9357165F}" type="pres">
      <dgm:prSet presAssocID="{5C749C7F-F3F7-4841-A8F2-2ACCCB763827}" presName="sibTrans" presStyleCnt="0"/>
      <dgm:spPr/>
    </dgm:pt>
    <dgm:pt modelId="{872613FA-BA3E-49FA-B429-6C6D146C84A6}" type="pres">
      <dgm:prSet presAssocID="{E736C5A3-722E-45C7-AE7A-B25B3BD1BE65}" presName="compNode" presStyleCnt="0"/>
      <dgm:spPr/>
    </dgm:pt>
    <dgm:pt modelId="{A9B7949E-9E72-4A12-832F-1F3CD7335597}" type="pres">
      <dgm:prSet presAssocID="{E736C5A3-722E-45C7-AE7A-B25B3BD1BE65}" presName="bgRect" presStyleLbl="bgShp" presStyleIdx="1" presStyleCnt="4"/>
      <dgm:spPr/>
    </dgm:pt>
    <dgm:pt modelId="{FBF14E10-ADB5-4552-BAC4-0D7BF864529E}" type="pres">
      <dgm:prSet presAssocID="{E736C5A3-722E-45C7-AE7A-B25B3BD1BE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ontosaurus"/>
        </a:ext>
      </dgm:extLst>
    </dgm:pt>
    <dgm:pt modelId="{8AA3CCD5-2245-408E-99A3-F2520A3DE6BC}" type="pres">
      <dgm:prSet presAssocID="{E736C5A3-722E-45C7-AE7A-B25B3BD1BE65}" presName="spaceRect" presStyleCnt="0"/>
      <dgm:spPr/>
    </dgm:pt>
    <dgm:pt modelId="{74D163DB-5B8C-414F-8581-EB50FBC23ECC}" type="pres">
      <dgm:prSet presAssocID="{E736C5A3-722E-45C7-AE7A-B25B3BD1BE65}" presName="parTx" presStyleLbl="revTx" presStyleIdx="1" presStyleCnt="4">
        <dgm:presLayoutVars>
          <dgm:chMax val="0"/>
          <dgm:chPref val="0"/>
        </dgm:presLayoutVars>
      </dgm:prSet>
      <dgm:spPr/>
    </dgm:pt>
    <dgm:pt modelId="{1BA71951-4E36-4245-82BE-9F7C64CD16C0}" type="pres">
      <dgm:prSet presAssocID="{521E587C-94C4-4154-AAD1-D38502A8C942}" presName="sibTrans" presStyleCnt="0"/>
      <dgm:spPr/>
    </dgm:pt>
    <dgm:pt modelId="{468EA774-4F46-4EB6-8373-14CDC7AD91E9}" type="pres">
      <dgm:prSet presAssocID="{45D2D44B-2EE6-4975-AC8E-D12B08C22316}" presName="compNode" presStyleCnt="0"/>
      <dgm:spPr/>
    </dgm:pt>
    <dgm:pt modelId="{5AD3F9DC-44F3-43D6-9E49-9256703CE4BC}" type="pres">
      <dgm:prSet presAssocID="{45D2D44B-2EE6-4975-AC8E-D12B08C22316}" presName="bgRect" presStyleLbl="bgShp" presStyleIdx="2" presStyleCnt="4"/>
      <dgm:spPr/>
    </dgm:pt>
    <dgm:pt modelId="{16D89597-EFE9-4C03-BE24-D9F7F81D033B}" type="pres">
      <dgm:prSet presAssocID="{45D2D44B-2EE6-4975-AC8E-D12B08C223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dy bug"/>
        </a:ext>
      </dgm:extLst>
    </dgm:pt>
    <dgm:pt modelId="{C1464C5F-1DE2-4799-833B-C31F40C16A4E}" type="pres">
      <dgm:prSet presAssocID="{45D2D44B-2EE6-4975-AC8E-D12B08C22316}" presName="spaceRect" presStyleCnt="0"/>
      <dgm:spPr/>
    </dgm:pt>
    <dgm:pt modelId="{29759580-A772-4F62-9C90-A6A59655A875}" type="pres">
      <dgm:prSet presAssocID="{45D2D44B-2EE6-4975-AC8E-D12B08C22316}" presName="parTx" presStyleLbl="revTx" presStyleIdx="2" presStyleCnt="4">
        <dgm:presLayoutVars>
          <dgm:chMax val="0"/>
          <dgm:chPref val="0"/>
        </dgm:presLayoutVars>
      </dgm:prSet>
      <dgm:spPr/>
    </dgm:pt>
    <dgm:pt modelId="{E312723A-5BA7-4CEA-A3E4-A0F9F5EDABD7}" type="pres">
      <dgm:prSet presAssocID="{7128CAB9-A470-4735-80B6-55AB28358CF0}" presName="sibTrans" presStyleCnt="0"/>
      <dgm:spPr/>
    </dgm:pt>
    <dgm:pt modelId="{E1CDF765-DAD7-4591-989E-EB3BCC19E852}" type="pres">
      <dgm:prSet presAssocID="{DE3C6F50-AE6B-465E-AF1D-1809603CF10F}" presName="compNode" presStyleCnt="0"/>
      <dgm:spPr/>
    </dgm:pt>
    <dgm:pt modelId="{F905E14E-23D2-4B87-A1BF-EC38F3BB1B9C}" type="pres">
      <dgm:prSet presAssocID="{DE3C6F50-AE6B-465E-AF1D-1809603CF10F}" presName="bgRect" presStyleLbl="bgShp" presStyleIdx="3" presStyleCnt="4"/>
      <dgm:spPr/>
    </dgm:pt>
    <dgm:pt modelId="{C451D26E-F86A-4F36-8A2C-75A2D91FA7CB}" type="pres">
      <dgm:prSet presAssocID="{DE3C6F50-AE6B-465E-AF1D-1809603CF1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ientist"/>
        </a:ext>
      </dgm:extLst>
    </dgm:pt>
    <dgm:pt modelId="{7EC0FB8F-0D22-4BCD-9E45-85C2B02EF8A3}" type="pres">
      <dgm:prSet presAssocID="{DE3C6F50-AE6B-465E-AF1D-1809603CF10F}" presName="spaceRect" presStyleCnt="0"/>
      <dgm:spPr/>
    </dgm:pt>
    <dgm:pt modelId="{08D1A8F8-C35A-41DC-B7CA-428E0152730C}" type="pres">
      <dgm:prSet presAssocID="{DE3C6F50-AE6B-465E-AF1D-1809603CF10F}" presName="parTx" presStyleLbl="revTx" presStyleIdx="3" presStyleCnt="4">
        <dgm:presLayoutVars>
          <dgm:chMax val="0"/>
          <dgm:chPref val="0"/>
        </dgm:presLayoutVars>
      </dgm:prSet>
      <dgm:spPr/>
    </dgm:pt>
  </dgm:ptLst>
  <dgm:cxnLst>
    <dgm:cxn modelId="{5334A100-1490-4586-BF6D-152FBA711A78}" type="presOf" srcId="{45D2D44B-2EE6-4975-AC8E-D12B08C22316}" destId="{29759580-A772-4F62-9C90-A6A59655A875}" srcOrd="0" destOrd="0" presId="urn:microsoft.com/office/officeart/2018/2/layout/IconVerticalSolidList"/>
    <dgm:cxn modelId="{52AB0512-34F7-4BC1-9ACD-B8236B4838E8}" srcId="{316BFF9A-86A9-4325-AB3D-F13785DB0192}" destId="{E736C5A3-722E-45C7-AE7A-B25B3BD1BE65}" srcOrd="1" destOrd="0" parTransId="{3E9BBB53-9670-425D-B16A-8D9CF6CA9F08}" sibTransId="{521E587C-94C4-4154-AAD1-D38502A8C942}"/>
    <dgm:cxn modelId="{CFF1A421-33D3-447D-A500-7C4314C5DA8B}" srcId="{316BFF9A-86A9-4325-AB3D-F13785DB0192}" destId="{45D2D44B-2EE6-4975-AC8E-D12B08C22316}" srcOrd="2" destOrd="0" parTransId="{8E33D457-EB78-46E6-8C86-BE2869B5B2D2}" sibTransId="{7128CAB9-A470-4735-80B6-55AB28358CF0}"/>
    <dgm:cxn modelId="{A38C458D-6177-41AA-A8B3-535CE4618151}" type="presOf" srcId="{E736C5A3-722E-45C7-AE7A-B25B3BD1BE65}" destId="{74D163DB-5B8C-414F-8581-EB50FBC23ECC}" srcOrd="0" destOrd="0" presId="urn:microsoft.com/office/officeart/2018/2/layout/IconVerticalSolidList"/>
    <dgm:cxn modelId="{F777D8BF-E239-4616-96DF-3E67D131BB6D}" srcId="{316BFF9A-86A9-4325-AB3D-F13785DB0192}" destId="{DE3C6F50-AE6B-465E-AF1D-1809603CF10F}" srcOrd="3" destOrd="0" parTransId="{52654EFD-A674-4B50-83B1-CA6CCAA05314}" sibTransId="{9D812C0C-DF3E-4206-8C72-6A8A793B5C8D}"/>
    <dgm:cxn modelId="{2E2ADEDA-9C9C-48C4-A089-3389A075DC4A}" type="presOf" srcId="{316BFF9A-86A9-4325-AB3D-F13785DB0192}" destId="{5EE60A13-49A3-49CC-BA47-EB1D870764A0}" srcOrd="0" destOrd="0" presId="urn:microsoft.com/office/officeart/2018/2/layout/IconVerticalSolidList"/>
    <dgm:cxn modelId="{5E8BBFE4-27B8-4BB9-9E19-0E8214468F15}" srcId="{316BFF9A-86A9-4325-AB3D-F13785DB0192}" destId="{A376E412-6772-438F-9AE4-99AFE8C82C5A}" srcOrd="0" destOrd="0" parTransId="{30A62860-BBA1-4045-9A3C-E3684916825F}" sibTransId="{5C749C7F-F3F7-4841-A8F2-2ACCCB763827}"/>
    <dgm:cxn modelId="{8881F2E7-4EAE-409D-A160-DAE58EE9F3FA}" type="presOf" srcId="{A376E412-6772-438F-9AE4-99AFE8C82C5A}" destId="{EBEE0C23-1258-466F-8C3C-E228D8D45B80}" srcOrd="0" destOrd="0" presId="urn:microsoft.com/office/officeart/2018/2/layout/IconVerticalSolidList"/>
    <dgm:cxn modelId="{C6A88BEE-8F3A-49D4-B269-D61DCC0D0011}" type="presOf" srcId="{DE3C6F50-AE6B-465E-AF1D-1809603CF10F}" destId="{08D1A8F8-C35A-41DC-B7CA-428E0152730C}" srcOrd="0" destOrd="0" presId="urn:microsoft.com/office/officeart/2018/2/layout/IconVerticalSolidList"/>
    <dgm:cxn modelId="{C56F525C-5282-4B32-BBEF-429E7434F003}" type="presParOf" srcId="{5EE60A13-49A3-49CC-BA47-EB1D870764A0}" destId="{517B83BD-CFB1-4D89-9BDB-E3C4038C7F3F}" srcOrd="0" destOrd="0" presId="urn:microsoft.com/office/officeart/2018/2/layout/IconVerticalSolidList"/>
    <dgm:cxn modelId="{359FB779-0081-40BF-B696-5F859D2BC080}" type="presParOf" srcId="{517B83BD-CFB1-4D89-9BDB-E3C4038C7F3F}" destId="{CEF3D489-3197-4BF1-A639-52F40E13D823}" srcOrd="0" destOrd="0" presId="urn:microsoft.com/office/officeart/2018/2/layout/IconVerticalSolidList"/>
    <dgm:cxn modelId="{03A95038-EED0-4181-B153-80DC6B158423}" type="presParOf" srcId="{517B83BD-CFB1-4D89-9BDB-E3C4038C7F3F}" destId="{1D8D0B58-8E0B-4D95-BD4A-85782FE11F09}" srcOrd="1" destOrd="0" presId="urn:microsoft.com/office/officeart/2018/2/layout/IconVerticalSolidList"/>
    <dgm:cxn modelId="{CCBC635C-9C40-4186-889A-C38E3B63693E}" type="presParOf" srcId="{517B83BD-CFB1-4D89-9BDB-E3C4038C7F3F}" destId="{A9D72A4D-D5B7-4B69-9F2C-C47041AE42D1}" srcOrd="2" destOrd="0" presId="urn:microsoft.com/office/officeart/2018/2/layout/IconVerticalSolidList"/>
    <dgm:cxn modelId="{C98A18BD-5E4C-4E27-B93A-E729FB01D1DD}" type="presParOf" srcId="{517B83BD-CFB1-4D89-9BDB-E3C4038C7F3F}" destId="{EBEE0C23-1258-466F-8C3C-E228D8D45B80}" srcOrd="3" destOrd="0" presId="urn:microsoft.com/office/officeart/2018/2/layout/IconVerticalSolidList"/>
    <dgm:cxn modelId="{97E4E262-DF4C-4A3F-907E-062FECC78689}" type="presParOf" srcId="{5EE60A13-49A3-49CC-BA47-EB1D870764A0}" destId="{72D613DA-8E38-45DC-AD8A-EB6E9357165F}" srcOrd="1" destOrd="0" presId="urn:microsoft.com/office/officeart/2018/2/layout/IconVerticalSolidList"/>
    <dgm:cxn modelId="{009990DF-7BB7-481C-9A82-F6E1FBA3E506}" type="presParOf" srcId="{5EE60A13-49A3-49CC-BA47-EB1D870764A0}" destId="{872613FA-BA3E-49FA-B429-6C6D146C84A6}" srcOrd="2" destOrd="0" presId="urn:microsoft.com/office/officeart/2018/2/layout/IconVerticalSolidList"/>
    <dgm:cxn modelId="{4F405C8F-8047-483A-883C-7CFBE6DFCCD5}" type="presParOf" srcId="{872613FA-BA3E-49FA-B429-6C6D146C84A6}" destId="{A9B7949E-9E72-4A12-832F-1F3CD7335597}" srcOrd="0" destOrd="0" presId="urn:microsoft.com/office/officeart/2018/2/layout/IconVerticalSolidList"/>
    <dgm:cxn modelId="{80A95B77-C0D3-4EE3-8E38-E1E211B1B4C2}" type="presParOf" srcId="{872613FA-BA3E-49FA-B429-6C6D146C84A6}" destId="{FBF14E10-ADB5-4552-BAC4-0D7BF864529E}" srcOrd="1" destOrd="0" presId="urn:microsoft.com/office/officeart/2018/2/layout/IconVerticalSolidList"/>
    <dgm:cxn modelId="{3FB01F37-DD7E-47EF-B1D4-3C702E8167D7}" type="presParOf" srcId="{872613FA-BA3E-49FA-B429-6C6D146C84A6}" destId="{8AA3CCD5-2245-408E-99A3-F2520A3DE6BC}" srcOrd="2" destOrd="0" presId="urn:microsoft.com/office/officeart/2018/2/layout/IconVerticalSolidList"/>
    <dgm:cxn modelId="{578E7073-DAAD-4EBB-8BA2-F60E93DF4C66}" type="presParOf" srcId="{872613FA-BA3E-49FA-B429-6C6D146C84A6}" destId="{74D163DB-5B8C-414F-8581-EB50FBC23ECC}" srcOrd="3" destOrd="0" presId="urn:microsoft.com/office/officeart/2018/2/layout/IconVerticalSolidList"/>
    <dgm:cxn modelId="{4081D7B6-264B-4906-848F-18939588D77B}" type="presParOf" srcId="{5EE60A13-49A3-49CC-BA47-EB1D870764A0}" destId="{1BA71951-4E36-4245-82BE-9F7C64CD16C0}" srcOrd="3" destOrd="0" presId="urn:microsoft.com/office/officeart/2018/2/layout/IconVerticalSolidList"/>
    <dgm:cxn modelId="{455DE62B-8BB9-43D5-B2E6-AD7B3DB049AD}" type="presParOf" srcId="{5EE60A13-49A3-49CC-BA47-EB1D870764A0}" destId="{468EA774-4F46-4EB6-8373-14CDC7AD91E9}" srcOrd="4" destOrd="0" presId="urn:microsoft.com/office/officeart/2018/2/layout/IconVerticalSolidList"/>
    <dgm:cxn modelId="{DBFB30D3-3179-403A-A81E-CD24A5F7B7C2}" type="presParOf" srcId="{468EA774-4F46-4EB6-8373-14CDC7AD91E9}" destId="{5AD3F9DC-44F3-43D6-9E49-9256703CE4BC}" srcOrd="0" destOrd="0" presId="urn:microsoft.com/office/officeart/2018/2/layout/IconVerticalSolidList"/>
    <dgm:cxn modelId="{F7B5075D-CE15-4434-8EBF-EE21EF674FFE}" type="presParOf" srcId="{468EA774-4F46-4EB6-8373-14CDC7AD91E9}" destId="{16D89597-EFE9-4C03-BE24-D9F7F81D033B}" srcOrd="1" destOrd="0" presId="urn:microsoft.com/office/officeart/2018/2/layout/IconVerticalSolidList"/>
    <dgm:cxn modelId="{368CD480-CA24-4780-81FC-4166E9003723}" type="presParOf" srcId="{468EA774-4F46-4EB6-8373-14CDC7AD91E9}" destId="{C1464C5F-1DE2-4799-833B-C31F40C16A4E}" srcOrd="2" destOrd="0" presId="urn:microsoft.com/office/officeart/2018/2/layout/IconVerticalSolidList"/>
    <dgm:cxn modelId="{85CC0118-DADD-4053-81EC-04A284640C69}" type="presParOf" srcId="{468EA774-4F46-4EB6-8373-14CDC7AD91E9}" destId="{29759580-A772-4F62-9C90-A6A59655A875}" srcOrd="3" destOrd="0" presId="urn:microsoft.com/office/officeart/2018/2/layout/IconVerticalSolidList"/>
    <dgm:cxn modelId="{8ED3F1D5-A9DC-4900-BE41-5A7E8FE56EC4}" type="presParOf" srcId="{5EE60A13-49A3-49CC-BA47-EB1D870764A0}" destId="{E312723A-5BA7-4CEA-A3E4-A0F9F5EDABD7}" srcOrd="5" destOrd="0" presId="urn:microsoft.com/office/officeart/2018/2/layout/IconVerticalSolidList"/>
    <dgm:cxn modelId="{BB4F17AF-0EF4-4518-A356-B6045AE1E64F}" type="presParOf" srcId="{5EE60A13-49A3-49CC-BA47-EB1D870764A0}" destId="{E1CDF765-DAD7-4591-989E-EB3BCC19E852}" srcOrd="6" destOrd="0" presId="urn:microsoft.com/office/officeart/2018/2/layout/IconVerticalSolidList"/>
    <dgm:cxn modelId="{5F1B7134-6987-4E51-A329-49F5E843D632}" type="presParOf" srcId="{E1CDF765-DAD7-4591-989E-EB3BCC19E852}" destId="{F905E14E-23D2-4B87-A1BF-EC38F3BB1B9C}" srcOrd="0" destOrd="0" presId="urn:microsoft.com/office/officeart/2018/2/layout/IconVerticalSolidList"/>
    <dgm:cxn modelId="{F48FD7FF-15B4-43BB-8AF3-6CE5894B1F0A}" type="presParOf" srcId="{E1CDF765-DAD7-4591-989E-EB3BCC19E852}" destId="{C451D26E-F86A-4F36-8A2C-75A2D91FA7CB}" srcOrd="1" destOrd="0" presId="urn:microsoft.com/office/officeart/2018/2/layout/IconVerticalSolidList"/>
    <dgm:cxn modelId="{903F7C95-9ECE-4BC2-A047-F0B781C8C8AE}" type="presParOf" srcId="{E1CDF765-DAD7-4591-989E-EB3BCC19E852}" destId="{7EC0FB8F-0D22-4BCD-9E45-85C2B02EF8A3}" srcOrd="2" destOrd="0" presId="urn:microsoft.com/office/officeart/2018/2/layout/IconVerticalSolidList"/>
    <dgm:cxn modelId="{DBA840CD-84B9-4956-8F82-147B8B966E3B}" type="presParOf" srcId="{E1CDF765-DAD7-4591-989E-EB3BCC19E852}" destId="{08D1A8F8-C35A-41DC-B7CA-428E015273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12DE79-1952-40F0-B387-104C8E056A9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1BC19B6-4E7C-4360-937A-8367DD4DBFA2}">
      <dgm:prSet/>
      <dgm:spPr/>
      <dgm:t>
        <a:bodyPr/>
        <a:lstStyle/>
        <a:p>
          <a:r>
            <a:rPr lang="en-GB"/>
            <a:t>There are five subgroups in this group of pathogens</a:t>
          </a:r>
          <a:endParaRPr lang="en-US"/>
        </a:p>
      </dgm:t>
    </dgm:pt>
    <dgm:pt modelId="{6297F018-172C-43BC-8391-8466CB701D26}" type="parTrans" cxnId="{CCC27E5B-6191-4909-BA30-0EA21062A250}">
      <dgm:prSet/>
      <dgm:spPr/>
      <dgm:t>
        <a:bodyPr/>
        <a:lstStyle/>
        <a:p>
          <a:endParaRPr lang="en-US"/>
        </a:p>
      </dgm:t>
    </dgm:pt>
    <dgm:pt modelId="{6AA5E9F1-923D-4DA3-AF9A-734FC14B8773}" type="sibTrans" cxnId="{CCC27E5B-6191-4909-BA30-0EA21062A250}">
      <dgm:prSet/>
      <dgm:spPr/>
      <dgm:t>
        <a:bodyPr/>
        <a:lstStyle/>
        <a:p>
          <a:endParaRPr lang="en-US"/>
        </a:p>
      </dgm:t>
    </dgm:pt>
    <dgm:pt modelId="{39A180E2-910F-4988-86F9-F714070119DF}">
      <dgm:prSet/>
      <dgm:spPr/>
      <dgm:t>
        <a:bodyPr/>
        <a:lstStyle/>
        <a:p>
          <a:r>
            <a:rPr lang="en-GB"/>
            <a:t>Proteobacteria</a:t>
          </a:r>
          <a:endParaRPr lang="en-US"/>
        </a:p>
      </dgm:t>
    </dgm:pt>
    <dgm:pt modelId="{A8FAE85B-AF54-48E2-9494-52D4D4B4A9D5}" type="parTrans" cxnId="{F5AD115B-FC20-452C-959A-C65252700877}">
      <dgm:prSet/>
      <dgm:spPr/>
      <dgm:t>
        <a:bodyPr/>
        <a:lstStyle/>
        <a:p>
          <a:endParaRPr lang="en-US"/>
        </a:p>
      </dgm:t>
    </dgm:pt>
    <dgm:pt modelId="{37BF85B7-B31C-4379-A1B5-C98B24482DAF}" type="sibTrans" cxnId="{F5AD115B-FC20-452C-959A-C65252700877}">
      <dgm:prSet/>
      <dgm:spPr/>
      <dgm:t>
        <a:bodyPr/>
        <a:lstStyle/>
        <a:p>
          <a:endParaRPr lang="en-US"/>
        </a:p>
      </dgm:t>
    </dgm:pt>
    <dgm:pt modelId="{E30589AF-4246-485B-9F6E-392BDF5BDD44}">
      <dgm:prSet/>
      <dgm:spPr/>
      <dgm:t>
        <a:bodyPr/>
        <a:lstStyle/>
        <a:p>
          <a:r>
            <a:rPr lang="en-GB"/>
            <a:t>Chlamydias</a:t>
          </a:r>
          <a:endParaRPr lang="en-US"/>
        </a:p>
      </dgm:t>
    </dgm:pt>
    <dgm:pt modelId="{1BB675A7-F0E0-41A4-B786-06C556962FC4}" type="parTrans" cxnId="{E38F1773-CE90-447C-AFC1-90EA7F5FDFF8}">
      <dgm:prSet/>
      <dgm:spPr/>
      <dgm:t>
        <a:bodyPr/>
        <a:lstStyle/>
        <a:p>
          <a:endParaRPr lang="en-US"/>
        </a:p>
      </dgm:t>
    </dgm:pt>
    <dgm:pt modelId="{D893D2DC-6BF1-447B-A2AE-FFBB232A00A9}" type="sibTrans" cxnId="{E38F1773-CE90-447C-AFC1-90EA7F5FDFF8}">
      <dgm:prSet/>
      <dgm:spPr/>
      <dgm:t>
        <a:bodyPr/>
        <a:lstStyle/>
        <a:p>
          <a:endParaRPr lang="en-US"/>
        </a:p>
      </dgm:t>
    </dgm:pt>
    <dgm:pt modelId="{DA5A1A34-3810-4589-ADC7-8A95177DB6DD}">
      <dgm:prSet/>
      <dgm:spPr/>
      <dgm:t>
        <a:bodyPr/>
        <a:lstStyle/>
        <a:p>
          <a:r>
            <a:rPr lang="en-GB"/>
            <a:t>Spirochaetae</a:t>
          </a:r>
          <a:endParaRPr lang="en-US"/>
        </a:p>
      </dgm:t>
    </dgm:pt>
    <dgm:pt modelId="{BC3E99C0-5008-4B1E-BC4A-1518B3551CE8}" type="parTrans" cxnId="{CB0F6A60-748B-4F01-88A8-5B26895CA253}">
      <dgm:prSet/>
      <dgm:spPr/>
      <dgm:t>
        <a:bodyPr/>
        <a:lstStyle/>
        <a:p>
          <a:endParaRPr lang="en-US"/>
        </a:p>
      </dgm:t>
    </dgm:pt>
    <dgm:pt modelId="{289143B7-861B-4BE5-B478-4D338CC6B730}" type="sibTrans" cxnId="{CB0F6A60-748B-4F01-88A8-5B26895CA253}">
      <dgm:prSet/>
      <dgm:spPr/>
      <dgm:t>
        <a:bodyPr/>
        <a:lstStyle/>
        <a:p>
          <a:endParaRPr lang="en-US"/>
        </a:p>
      </dgm:t>
    </dgm:pt>
    <dgm:pt modelId="{8457891C-2B53-4E39-9263-E63891D1EE2D}">
      <dgm:prSet/>
      <dgm:spPr/>
      <dgm:t>
        <a:bodyPr/>
        <a:lstStyle/>
        <a:p>
          <a:r>
            <a:rPr lang="en-GB"/>
            <a:t>Cyanobacteria</a:t>
          </a:r>
          <a:endParaRPr lang="en-US"/>
        </a:p>
      </dgm:t>
    </dgm:pt>
    <dgm:pt modelId="{8EFADA1E-A439-4DEA-B026-2321138456DC}" type="parTrans" cxnId="{29F6829F-FD06-4768-890F-082A8ABCB388}">
      <dgm:prSet/>
      <dgm:spPr/>
      <dgm:t>
        <a:bodyPr/>
        <a:lstStyle/>
        <a:p>
          <a:endParaRPr lang="en-US"/>
        </a:p>
      </dgm:t>
    </dgm:pt>
    <dgm:pt modelId="{21926D7F-82A9-4B93-ADCB-7F5B10178A14}" type="sibTrans" cxnId="{29F6829F-FD06-4768-890F-082A8ABCB388}">
      <dgm:prSet/>
      <dgm:spPr/>
      <dgm:t>
        <a:bodyPr/>
        <a:lstStyle/>
        <a:p>
          <a:endParaRPr lang="en-US"/>
        </a:p>
      </dgm:t>
    </dgm:pt>
    <dgm:pt modelId="{76FBE61A-71E0-4A3B-9EFB-C42044D046A9}">
      <dgm:prSet/>
      <dgm:spPr/>
      <dgm:t>
        <a:bodyPr/>
        <a:lstStyle/>
        <a:p>
          <a:r>
            <a:rPr lang="en-GB"/>
            <a:t>Gram-positive bacteria</a:t>
          </a:r>
          <a:endParaRPr lang="en-US"/>
        </a:p>
      </dgm:t>
    </dgm:pt>
    <dgm:pt modelId="{3760B04F-24B4-45E6-A754-ADAEE7E218D3}" type="parTrans" cxnId="{33029BB1-0AF4-4076-82FB-9EBE6985D4E3}">
      <dgm:prSet/>
      <dgm:spPr/>
      <dgm:t>
        <a:bodyPr/>
        <a:lstStyle/>
        <a:p>
          <a:endParaRPr lang="en-US"/>
        </a:p>
      </dgm:t>
    </dgm:pt>
    <dgm:pt modelId="{D85B29A3-D96D-41B2-A277-FBB93958FDFE}" type="sibTrans" cxnId="{33029BB1-0AF4-4076-82FB-9EBE6985D4E3}">
      <dgm:prSet/>
      <dgm:spPr/>
      <dgm:t>
        <a:bodyPr/>
        <a:lstStyle/>
        <a:p>
          <a:endParaRPr lang="en-US"/>
        </a:p>
      </dgm:t>
    </dgm:pt>
    <dgm:pt modelId="{E6DA1188-90C7-446C-90D4-F8CFEEA2752C}" type="pres">
      <dgm:prSet presAssocID="{EB12DE79-1952-40F0-B387-104C8E056A9B}" presName="vert0" presStyleCnt="0">
        <dgm:presLayoutVars>
          <dgm:dir/>
          <dgm:animOne val="branch"/>
          <dgm:animLvl val="lvl"/>
        </dgm:presLayoutVars>
      </dgm:prSet>
      <dgm:spPr/>
    </dgm:pt>
    <dgm:pt modelId="{AAE20A7F-7844-402D-901F-E4E22EF76DA9}" type="pres">
      <dgm:prSet presAssocID="{A1BC19B6-4E7C-4360-937A-8367DD4DBFA2}" presName="thickLine" presStyleLbl="alignNode1" presStyleIdx="0" presStyleCnt="6"/>
      <dgm:spPr/>
    </dgm:pt>
    <dgm:pt modelId="{E49DFC16-7855-4830-B0C9-73239F027DEC}" type="pres">
      <dgm:prSet presAssocID="{A1BC19B6-4E7C-4360-937A-8367DD4DBFA2}" presName="horz1" presStyleCnt="0"/>
      <dgm:spPr/>
    </dgm:pt>
    <dgm:pt modelId="{1DA2BAF9-C7E3-454B-A737-2682F6AFB60F}" type="pres">
      <dgm:prSet presAssocID="{A1BC19B6-4E7C-4360-937A-8367DD4DBFA2}" presName="tx1" presStyleLbl="revTx" presStyleIdx="0" presStyleCnt="6"/>
      <dgm:spPr/>
    </dgm:pt>
    <dgm:pt modelId="{84DA4D8E-9278-46A5-933D-68109288BF77}" type="pres">
      <dgm:prSet presAssocID="{A1BC19B6-4E7C-4360-937A-8367DD4DBFA2}" presName="vert1" presStyleCnt="0"/>
      <dgm:spPr/>
    </dgm:pt>
    <dgm:pt modelId="{980F8FA1-99D2-4736-8796-8F43EE54C6CA}" type="pres">
      <dgm:prSet presAssocID="{39A180E2-910F-4988-86F9-F714070119DF}" presName="thickLine" presStyleLbl="alignNode1" presStyleIdx="1" presStyleCnt="6"/>
      <dgm:spPr/>
    </dgm:pt>
    <dgm:pt modelId="{BB3734A9-A01D-479D-BF12-53FF74A16E7B}" type="pres">
      <dgm:prSet presAssocID="{39A180E2-910F-4988-86F9-F714070119DF}" presName="horz1" presStyleCnt="0"/>
      <dgm:spPr/>
    </dgm:pt>
    <dgm:pt modelId="{CEB6B337-4A17-4CFB-8634-D8A0AD76DEE6}" type="pres">
      <dgm:prSet presAssocID="{39A180E2-910F-4988-86F9-F714070119DF}" presName="tx1" presStyleLbl="revTx" presStyleIdx="1" presStyleCnt="6"/>
      <dgm:spPr/>
    </dgm:pt>
    <dgm:pt modelId="{EB945958-473E-46CC-9BE7-278C5F99C8E0}" type="pres">
      <dgm:prSet presAssocID="{39A180E2-910F-4988-86F9-F714070119DF}" presName="vert1" presStyleCnt="0"/>
      <dgm:spPr/>
    </dgm:pt>
    <dgm:pt modelId="{48E8F326-0BAD-4EF5-B73D-12FA4DFF1B59}" type="pres">
      <dgm:prSet presAssocID="{E30589AF-4246-485B-9F6E-392BDF5BDD44}" presName="thickLine" presStyleLbl="alignNode1" presStyleIdx="2" presStyleCnt="6"/>
      <dgm:spPr/>
    </dgm:pt>
    <dgm:pt modelId="{9B8A4DE0-E0C8-48CB-97EC-42656460D277}" type="pres">
      <dgm:prSet presAssocID="{E30589AF-4246-485B-9F6E-392BDF5BDD44}" presName="horz1" presStyleCnt="0"/>
      <dgm:spPr/>
    </dgm:pt>
    <dgm:pt modelId="{3A4737BE-265A-4FEB-BD2F-B6A2D31966C2}" type="pres">
      <dgm:prSet presAssocID="{E30589AF-4246-485B-9F6E-392BDF5BDD44}" presName="tx1" presStyleLbl="revTx" presStyleIdx="2" presStyleCnt="6"/>
      <dgm:spPr/>
    </dgm:pt>
    <dgm:pt modelId="{D845F12D-BEA2-4F8B-8EA5-A2F7D2A4EE64}" type="pres">
      <dgm:prSet presAssocID="{E30589AF-4246-485B-9F6E-392BDF5BDD44}" presName="vert1" presStyleCnt="0"/>
      <dgm:spPr/>
    </dgm:pt>
    <dgm:pt modelId="{81ABFBAC-BB72-488A-B203-AE6E4F9AE098}" type="pres">
      <dgm:prSet presAssocID="{DA5A1A34-3810-4589-ADC7-8A95177DB6DD}" presName="thickLine" presStyleLbl="alignNode1" presStyleIdx="3" presStyleCnt="6"/>
      <dgm:spPr/>
    </dgm:pt>
    <dgm:pt modelId="{E04BDD8D-3604-4236-8C86-1D89752A53EF}" type="pres">
      <dgm:prSet presAssocID="{DA5A1A34-3810-4589-ADC7-8A95177DB6DD}" presName="horz1" presStyleCnt="0"/>
      <dgm:spPr/>
    </dgm:pt>
    <dgm:pt modelId="{4962DDDA-B1C4-4AA7-B859-8EC6D323A7E6}" type="pres">
      <dgm:prSet presAssocID="{DA5A1A34-3810-4589-ADC7-8A95177DB6DD}" presName="tx1" presStyleLbl="revTx" presStyleIdx="3" presStyleCnt="6"/>
      <dgm:spPr/>
    </dgm:pt>
    <dgm:pt modelId="{DABEEBC3-23D6-456F-9ECB-260D2EC8D2ED}" type="pres">
      <dgm:prSet presAssocID="{DA5A1A34-3810-4589-ADC7-8A95177DB6DD}" presName="vert1" presStyleCnt="0"/>
      <dgm:spPr/>
    </dgm:pt>
    <dgm:pt modelId="{A61BE0C8-BB41-49C2-8456-FA6A33AC05D1}" type="pres">
      <dgm:prSet presAssocID="{8457891C-2B53-4E39-9263-E63891D1EE2D}" presName="thickLine" presStyleLbl="alignNode1" presStyleIdx="4" presStyleCnt="6"/>
      <dgm:spPr/>
    </dgm:pt>
    <dgm:pt modelId="{00E6A144-CDD6-482F-9905-D5DC6D4FA918}" type="pres">
      <dgm:prSet presAssocID="{8457891C-2B53-4E39-9263-E63891D1EE2D}" presName="horz1" presStyleCnt="0"/>
      <dgm:spPr/>
    </dgm:pt>
    <dgm:pt modelId="{2D550A54-9665-4AE6-A76C-F0C1F7270755}" type="pres">
      <dgm:prSet presAssocID="{8457891C-2B53-4E39-9263-E63891D1EE2D}" presName="tx1" presStyleLbl="revTx" presStyleIdx="4" presStyleCnt="6"/>
      <dgm:spPr/>
    </dgm:pt>
    <dgm:pt modelId="{B712FFAB-837B-4913-B548-0F390712E3A4}" type="pres">
      <dgm:prSet presAssocID="{8457891C-2B53-4E39-9263-E63891D1EE2D}" presName="vert1" presStyleCnt="0"/>
      <dgm:spPr/>
    </dgm:pt>
    <dgm:pt modelId="{3229A69E-76F7-4622-A0A0-C06305B26595}" type="pres">
      <dgm:prSet presAssocID="{76FBE61A-71E0-4A3B-9EFB-C42044D046A9}" presName="thickLine" presStyleLbl="alignNode1" presStyleIdx="5" presStyleCnt="6"/>
      <dgm:spPr/>
    </dgm:pt>
    <dgm:pt modelId="{116A05EA-B2FA-4BDF-B0C6-28032B564D18}" type="pres">
      <dgm:prSet presAssocID="{76FBE61A-71E0-4A3B-9EFB-C42044D046A9}" presName="horz1" presStyleCnt="0"/>
      <dgm:spPr/>
    </dgm:pt>
    <dgm:pt modelId="{98D1E7B9-3686-4DB4-BFB6-3AECFB1F418E}" type="pres">
      <dgm:prSet presAssocID="{76FBE61A-71E0-4A3B-9EFB-C42044D046A9}" presName="tx1" presStyleLbl="revTx" presStyleIdx="5" presStyleCnt="6"/>
      <dgm:spPr/>
    </dgm:pt>
    <dgm:pt modelId="{B580EE9E-6ADB-4212-91D4-8B7A089C97D9}" type="pres">
      <dgm:prSet presAssocID="{76FBE61A-71E0-4A3B-9EFB-C42044D046A9}" presName="vert1" presStyleCnt="0"/>
      <dgm:spPr/>
    </dgm:pt>
  </dgm:ptLst>
  <dgm:cxnLst>
    <dgm:cxn modelId="{F5AD115B-FC20-452C-959A-C65252700877}" srcId="{EB12DE79-1952-40F0-B387-104C8E056A9B}" destId="{39A180E2-910F-4988-86F9-F714070119DF}" srcOrd="1" destOrd="0" parTransId="{A8FAE85B-AF54-48E2-9494-52D4D4B4A9D5}" sibTransId="{37BF85B7-B31C-4379-A1B5-C98B24482DAF}"/>
    <dgm:cxn modelId="{CCC27E5B-6191-4909-BA30-0EA21062A250}" srcId="{EB12DE79-1952-40F0-B387-104C8E056A9B}" destId="{A1BC19B6-4E7C-4360-937A-8367DD4DBFA2}" srcOrd="0" destOrd="0" parTransId="{6297F018-172C-43BC-8391-8466CB701D26}" sibTransId="{6AA5E9F1-923D-4DA3-AF9A-734FC14B8773}"/>
    <dgm:cxn modelId="{CB0F6A60-748B-4F01-88A8-5B26895CA253}" srcId="{EB12DE79-1952-40F0-B387-104C8E056A9B}" destId="{DA5A1A34-3810-4589-ADC7-8A95177DB6DD}" srcOrd="3" destOrd="0" parTransId="{BC3E99C0-5008-4B1E-BC4A-1518B3551CE8}" sibTransId="{289143B7-861B-4BE5-B478-4D338CC6B730}"/>
    <dgm:cxn modelId="{E38F1773-CE90-447C-AFC1-90EA7F5FDFF8}" srcId="{EB12DE79-1952-40F0-B387-104C8E056A9B}" destId="{E30589AF-4246-485B-9F6E-392BDF5BDD44}" srcOrd="2" destOrd="0" parTransId="{1BB675A7-F0E0-41A4-B786-06C556962FC4}" sibTransId="{D893D2DC-6BF1-447B-A2AE-FFBB232A00A9}"/>
    <dgm:cxn modelId="{D28B748B-B6D4-4275-9102-D2BDAB11D957}" type="presOf" srcId="{76FBE61A-71E0-4A3B-9EFB-C42044D046A9}" destId="{98D1E7B9-3686-4DB4-BFB6-3AECFB1F418E}" srcOrd="0" destOrd="0" presId="urn:microsoft.com/office/officeart/2008/layout/LinedList"/>
    <dgm:cxn modelId="{2148A798-569A-425F-918A-EC9E5DB6FC96}" type="presOf" srcId="{39A180E2-910F-4988-86F9-F714070119DF}" destId="{CEB6B337-4A17-4CFB-8634-D8A0AD76DEE6}" srcOrd="0" destOrd="0" presId="urn:microsoft.com/office/officeart/2008/layout/LinedList"/>
    <dgm:cxn modelId="{73F85C99-3E8F-473E-89AB-5D12243B0650}" type="presOf" srcId="{8457891C-2B53-4E39-9263-E63891D1EE2D}" destId="{2D550A54-9665-4AE6-A76C-F0C1F7270755}" srcOrd="0" destOrd="0" presId="urn:microsoft.com/office/officeart/2008/layout/LinedList"/>
    <dgm:cxn modelId="{29F6829F-FD06-4768-890F-082A8ABCB388}" srcId="{EB12DE79-1952-40F0-B387-104C8E056A9B}" destId="{8457891C-2B53-4E39-9263-E63891D1EE2D}" srcOrd="4" destOrd="0" parTransId="{8EFADA1E-A439-4DEA-B026-2321138456DC}" sibTransId="{21926D7F-82A9-4B93-ADCB-7F5B10178A14}"/>
    <dgm:cxn modelId="{33029BB1-0AF4-4076-82FB-9EBE6985D4E3}" srcId="{EB12DE79-1952-40F0-B387-104C8E056A9B}" destId="{76FBE61A-71E0-4A3B-9EFB-C42044D046A9}" srcOrd="5" destOrd="0" parTransId="{3760B04F-24B4-45E6-A754-ADAEE7E218D3}" sibTransId="{D85B29A3-D96D-41B2-A277-FBB93958FDFE}"/>
    <dgm:cxn modelId="{AFD79BBC-9230-4844-BCCF-03FAC51F9A5E}" type="presOf" srcId="{E30589AF-4246-485B-9F6E-392BDF5BDD44}" destId="{3A4737BE-265A-4FEB-BD2F-B6A2D31966C2}" srcOrd="0" destOrd="0" presId="urn:microsoft.com/office/officeart/2008/layout/LinedList"/>
    <dgm:cxn modelId="{E21C3ADC-1E9B-461C-8988-8F0D99D0F6A9}" type="presOf" srcId="{DA5A1A34-3810-4589-ADC7-8A95177DB6DD}" destId="{4962DDDA-B1C4-4AA7-B859-8EC6D323A7E6}" srcOrd="0" destOrd="0" presId="urn:microsoft.com/office/officeart/2008/layout/LinedList"/>
    <dgm:cxn modelId="{BF2CFCE8-EBAA-4F6E-89D3-6A474B70E0F6}" type="presOf" srcId="{EB12DE79-1952-40F0-B387-104C8E056A9B}" destId="{E6DA1188-90C7-446C-90D4-F8CFEEA2752C}" srcOrd="0" destOrd="0" presId="urn:microsoft.com/office/officeart/2008/layout/LinedList"/>
    <dgm:cxn modelId="{AF08A6F7-640C-4222-8EEC-EFB5B983C045}" type="presOf" srcId="{A1BC19B6-4E7C-4360-937A-8367DD4DBFA2}" destId="{1DA2BAF9-C7E3-454B-A737-2682F6AFB60F}" srcOrd="0" destOrd="0" presId="urn:microsoft.com/office/officeart/2008/layout/LinedList"/>
    <dgm:cxn modelId="{818D334D-B9DC-47CC-8A9B-35A3FF8D1025}" type="presParOf" srcId="{E6DA1188-90C7-446C-90D4-F8CFEEA2752C}" destId="{AAE20A7F-7844-402D-901F-E4E22EF76DA9}" srcOrd="0" destOrd="0" presId="urn:microsoft.com/office/officeart/2008/layout/LinedList"/>
    <dgm:cxn modelId="{EBD843E3-D476-4EDC-B5E0-5D741E2DD92C}" type="presParOf" srcId="{E6DA1188-90C7-446C-90D4-F8CFEEA2752C}" destId="{E49DFC16-7855-4830-B0C9-73239F027DEC}" srcOrd="1" destOrd="0" presId="urn:microsoft.com/office/officeart/2008/layout/LinedList"/>
    <dgm:cxn modelId="{31ABCCD3-C809-4D96-AB18-AA8E399CA62E}" type="presParOf" srcId="{E49DFC16-7855-4830-B0C9-73239F027DEC}" destId="{1DA2BAF9-C7E3-454B-A737-2682F6AFB60F}" srcOrd="0" destOrd="0" presId="urn:microsoft.com/office/officeart/2008/layout/LinedList"/>
    <dgm:cxn modelId="{3D17B8E2-70D8-4F0F-971E-21DBD5CC33ED}" type="presParOf" srcId="{E49DFC16-7855-4830-B0C9-73239F027DEC}" destId="{84DA4D8E-9278-46A5-933D-68109288BF77}" srcOrd="1" destOrd="0" presId="urn:microsoft.com/office/officeart/2008/layout/LinedList"/>
    <dgm:cxn modelId="{F6CA6F9E-4F8A-46C0-83F4-0F4D4A8FA74F}" type="presParOf" srcId="{E6DA1188-90C7-446C-90D4-F8CFEEA2752C}" destId="{980F8FA1-99D2-4736-8796-8F43EE54C6CA}" srcOrd="2" destOrd="0" presId="urn:microsoft.com/office/officeart/2008/layout/LinedList"/>
    <dgm:cxn modelId="{C6FD80C7-CD78-4615-B0FF-9C89F0522CCC}" type="presParOf" srcId="{E6DA1188-90C7-446C-90D4-F8CFEEA2752C}" destId="{BB3734A9-A01D-479D-BF12-53FF74A16E7B}" srcOrd="3" destOrd="0" presId="urn:microsoft.com/office/officeart/2008/layout/LinedList"/>
    <dgm:cxn modelId="{73E7B06B-D4A3-455E-9DE6-F2BF5B2175AF}" type="presParOf" srcId="{BB3734A9-A01D-479D-BF12-53FF74A16E7B}" destId="{CEB6B337-4A17-4CFB-8634-D8A0AD76DEE6}" srcOrd="0" destOrd="0" presId="urn:microsoft.com/office/officeart/2008/layout/LinedList"/>
    <dgm:cxn modelId="{4695EC92-B7E1-4D62-BEE9-21B7C27B367D}" type="presParOf" srcId="{BB3734A9-A01D-479D-BF12-53FF74A16E7B}" destId="{EB945958-473E-46CC-9BE7-278C5F99C8E0}" srcOrd="1" destOrd="0" presId="urn:microsoft.com/office/officeart/2008/layout/LinedList"/>
    <dgm:cxn modelId="{42C59C8A-6A2B-4DF1-B90D-32185353E5D5}" type="presParOf" srcId="{E6DA1188-90C7-446C-90D4-F8CFEEA2752C}" destId="{48E8F326-0BAD-4EF5-B73D-12FA4DFF1B59}" srcOrd="4" destOrd="0" presId="urn:microsoft.com/office/officeart/2008/layout/LinedList"/>
    <dgm:cxn modelId="{AB663C58-382F-41AD-A13F-DBC10B8406B3}" type="presParOf" srcId="{E6DA1188-90C7-446C-90D4-F8CFEEA2752C}" destId="{9B8A4DE0-E0C8-48CB-97EC-42656460D277}" srcOrd="5" destOrd="0" presId="urn:microsoft.com/office/officeart/2008/layout/LinedList"/>
    <dgm:cxn modelId="{C1750FE9-30A0-4AA0-B333-B4140CF5F295}" type="presParOf" srcId="{9B8A4DE0-E0C8-48CB-97EC-42656460D277}" destId="{3A4737BE-265A-4FEB-BD2F-B6A2D31966C2}" srcOrd="0" destOrd="0" presId="urn:microsoft.com/office/officeart/2008/layout/LinedList"/>
    <dgm:cxn modelId="{E929A3BC-AF0B-4361-AA4B-A9E2959A74EF}" type="presParOf" srcId="{9B8A4DE0-E0C8-48CB-97EC-42656460D277}" destId="{D845F12D-BEA2-4F8B-8EA5-A2F7D2A4EE64}" srcOrd="1" destOrd="0" presId="urn:microsoft.com/office/officeart/2008/layout/LinedList"/>
    <dgm:cxn modelId="{26CED058-DE82-45A8-AA77-9F632E129EFA}" type="presParOf" srcId="{E6DA1188-90C7-446C-90D4-F8CFEEA2752C}" destId="{81ABFBAC-BB72-488A-B203-AE6E4F9AE098}" srcOrd="6" destOrd="0" presId="urn:microsoft.com/office/officeart/2008/layout/LinedList"/>
    <dgm:cxn modelId="{C5554B04-49AE-4F51-89D6-28FBF7E88DA2}" type="presParOf" srcId="{E6DA1188-90C7-446C-90D4-F8CFEEA2752C}" destId="{E04BDD8D-3604-4236-8C86-1D89752A53EF}" srcOrd="7" destOrd="0" presId="urn:microsoft.com/office/officeart/2008/layout/LinedList"/>
    <dgm:cxn modelId="{EEF38372-F250-4373-9291-2392C55F3D50}" type="presParOf" srcId="{E04BDD8D-3604-4236-8C86-1D89752A53EF}" destId="{4962DDDA-B1C4-4AA7-B859-8EC6D323A7E6}" srcOrd="0" destOrd="0" presId="urn:microsoft.com/office/officeart/2008/layout/LinedList"/>
    <dgm:cxn modelId="{A7DA3E65-5016-44F1-B3E2-95468DB44FAE}" type="presParOf" srcId="{E04BDD8D-3604-4236-8C86-1D89752A53EF}" destId="{DABEEBC3-23D6-456F-9ECB-260D2EC8D2ED}" srcOrd="1" destOrd="0" presId="urn:microsoft.com/office/officeart/2008/layout/LinedList"/>
    <dgm:cxn modelId="{A5DC678C-3997-414F-A813-6063EF1B970B}" type="presParOf" srcId="{E6DA1188-90C7-446C-90D4-F8CFEEA2752C}" destId="{A61BE0C8-BB41-49C2-8456-FA6A33AC05D1}" srcOrd="8" destOrd="0" presId="urn:microsoft.com/office/officeart/2008/layout/LinedList"/>
    <dgm:cxn modelId="{A1D8267E-2F00-4B47-99D1-A5308C036F71}" type="presParOf" srcId="{E6DA1188-90C7-446C-90D4-F8CFEEA2752C}" destId="{00E6A144-CDD6-482F-9905-D5DC6D4FA918}" srcOrd="9" destOrd="0" presId="urn:microsoft.com/office/officeart/2008/layout/LinedList"/>
    <dgm:cxn modelId="{D8BE6AEE-FFF4-4A52-ADCA-A89A81405D48}" type="presParOf" srcId="{00E6A144-CDD6-482F-9905-D5DC6D4FA918}" destId="{2D550A54-9665-4AE6-A76C-F0C1F7270755}" srcOrd="0" destOrd="0" presId="urn:microsoft.com/office/officeart/2008/layout/LinedList"/>
    <dgm:cxn modelId="{B4367D7F-CA1B-40E0-8D4C-97855FC20423}" type="presParOf" srcId="{00E6A144-CDD6-482F-9905-D5DC6D4FA918}" destId="{B712FFAB-837B-4913-B548-0F390712E3A4}" srcOrd="1" destOrd="0" presId="urn:microsoft.com/office/officeart/2008/layout/LinedList"/>
    <dgm:cxn modelId="{CC76471F-C506-4F78-997D-63C18F26C610}" type="presParOf" srcId="{E6DA1188-90C7-446C-90D4-F8CFEEA2752C}" destId="{3229A69E-76F7-4622-A0A0-C06305B26595}" srcOrd="10" destOrd="0" presId="urn:microsoft.com/office/officeart/2008/layout/LinedList"/>
    <dgm:cxn modelId="{B793FD04-2EC4-4DA3-984D-022CF9D220B3}" type="presParOf" srcId="{E6DA1188-90C7-446C-90D4-F8CFEEA2752C}" destId="{116A05EA-B2FA-4BDF-B0C6-28032B564D18}" srcOrd="11" destOrd="0" presId="urn:microsoft.com/office/officeart/2008/layout/LinedList"/>
    <dgm:cxn modelId="{30B8A66E-50D3-481D-BC2A-C395BAB2B4E5}" type="presParOf" srcId="{116A05EA-B2FA-4BDF-B0C6-28032B564D18}" destId="{98D1E7B9-3686-4DB4-BFB6-3AECFB1F418E}" srcOrd="0" destOrd="0" presId="urn:microsoft.com/office/officeart/2008/layout/LinedList"/>
    <dgm:cxn modelId="{343B96BA-9CD4-4858-BBE9-EFB08E0D60F9}" type="presParOf" srcId="{116A05EA-B2FA-4BDF-B0C6-28032B564D18}" destId="{B580EE9E-6ADB-4212-91D4-8B7A089C97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A646B9-4D26-4804-A27D-C83441612D1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66A0312-2AA0-4B92-B5B5-37B609481F61}">
      <dgm:prSet/>
      <dgm:spPr/>
      <dgm:t>
        <a:bodyPr/>
        <a:lstStyle/>
        <a:p>
          <a:r>
            <a:rPr lang="en-GB"/>
            <a:t>Candida</a:t>
          </a:r>
          <a:endParaRPr lang="en-US"/>
        </a:p>
      </dgm:t>
    </dgm:pt>
    <dgm:pt modelId="{71F7676D-7898-4C14-BE17-D9D4D6828B9F}" type="parTrans" cxnId="{3AA6AE61-08AD-4535-874B-A843AC7ECBC9}">
      <dgm:prSet/>
      <dgm:spPr/>
      <dgm:t>
        <a:bodyPr/>
        <a:lstStyle/>
        <a:p>
          <a:endParaRPr lang="en-US"/>
        </a:p>
      </dgm:t>
    </dgm:pt>
    <dgm:pt modelId="{F2F1591D-53CD-4538-B185-810701F2D7A4}" type="sibTrans" cxnId="{3AA6AE61-08AD-4535-874B-A843AC7ECBC9}">
      <dgm:prSet/>
      <dgm:spPr/>
      <dgm:t>
        <a:bodyPr/>
        <a:lstStyle/>
        <a:p>
          <a:endParaRPr lang="en-US"/>
        </a:p>
      </dgm:t>
    </dgm:pt>
    <dgm:pt modelId="{103A5244-7FAB-4DCE-A497-183D5521AE5B}">
      <dgm:prSet/>
      <dgm:spPr/>
      <dgm:t>
        <a:bodyPr/>
        <a:lstStyle/>
        <a:p>
          <a:r>
            <a:rPr lang="en-GB"/>
            <a:t>Aspergillus</a:t>
          </a:r>
          <a:endParaRPr lang="en-US"/>
        </a:p>
      </dgm:t>
    </dgm:pt>
    <dgm:pt modelId="{A541B5ED-A3CC-4F63-A7BC-D5B0AC92058A}" type="parTrans" cxnId="{A6904CB1-D610-4ED2-8F16-60D357BFCF65}">
      <dgm:prSet/>
      <dgm:spPr/>
      <dgm:t>
        <a:bodyPr/>
        <a:lstStyle/>
        <a:p>
          <a:endParaRPr lang="en-US"/>
        </a:p>
      </dgm:t>
    </dgm:pt>
    <dgm:pt modelId="{CC5F8C1D-8BC2-42DE-A897-6FF7A3E143FD}" type="sibTrans" cxnId="{A6904CB1-D610-4ED2-8F16-60D357BFCF65}">
      <dgm:prSet/>
      <dgm:spPr/>
      <dgm:t>
        <a:bodyPr/>
        <a:lstStyle/>
        <a:p>
          <a:endParaRPr lang="en-US"/>
        </a:p>
      </dgm:t>
    </dgm:pt>
    <dgm:pt modelId="{1A6010A4-9D26-4EC9-AA6A-BA3073C77A29}">
      <dgm:prSet/>
      <dgm:spPr/>
      <dgm:t>
        <a:bodyPr/>
        <a:lstStyle/>
        <a:p>
          <a:r>
            <a:rPr lang="en-GB"/>
            <a:t>Cryptococcus</a:t>
          </a:r>
          <a:endParaRPr lang="en-US"/>
        </a:p>
      </dgm:t>
    </dgm:pt>
    <dgm:pt modelId="{2EE0F3B8-9285-4AF5-8E2E-48FC6FF1B3C3}" type="parTrans" cxnId="{EBC01096-B290-48FB-9A0C-BDE0BF59BF76}">
      <dgm:prSet/>
      <dgm:spPr/>
      <dgm:t>
        <a:bodyPr/>
        <a:lstStyle/>
        <a:p>
          <a:endParaRPr lang="en-US"/>
        </a:p>
      </dgm:t>
    </dgm:pt>
    <dgm:pt modelId="{66EAC52F-BE36-4AD9-9F89-FE0411C577DA}" type="sibTrans" cxnId="{EBC01096-B290-48FB-9A0C-BDE0BF59BF76}">
      <dgm:prSet/>
      <dgm:spPr/>
      <dgm:t>
        <a:bodyPr/>
        <a:lstStyle/>
        <a:p>
          <a:endParaRPr lang="en-US"/>
        </a:p>
      </dgm:t>
    </dgm:pt>
    <dgm:pt modelId="{C2CFAF96-3762-41A5-AEE5-E58DFB254CDA}">
      <dgm:prSet/>
      <dgm:spPr/>
      <dgm:t>
        <a:bodyPr/>
        <a:lstStyle/>
        <a:p>
          <a:r>
            <a:rPr lang="en-GB"/>
            <a:t>Histoplasma</a:t>
          </a:r>
          <a:endParaRPr lang="en-US"/>
        </a:p>
      </dgm:t>
    </dgm:pt>
    <dgm:pt modelId="{8E493208-BA15-4DD3-B91A-F23FEF6A50F7}" type="parTrans" cxnId="{B987F65F-62FB-4CD4-A7FD-91F84EEC84D6}">
      <dgm:prSet/>
      <dgm:spPr/>
      <dgm:t>
        <a:bodyPr/>
        <a:lstStyle/>
        <a:p>
          <a:endParaRPr lang="en-US"/>
        </a:p>
      </dgm:t>
    </dgm:pt>
    <dgm:pt modelId="{56726B85-BA8F-4D99-B68C-D1BBA6CA4DE6}" type="sibTrans" cxnId="{B987F65F-62FB-4CD4-A7FD-91F84EEC84D6}">
      <dgm:prSet/>
      <dgm:spPr/>
      <dgm:t>
        <a:bodyPr/>
        <a:lstStyle/>
        <a:p>
          <a:endParaRPr lang="en-US"/>
        </a:p>
      </dgm:t>
    </dgm:pt>
    <dgm:pt modelId="{04B0C98B-AC60-4B00-BE33-1ACFF55BE1A1}">
      <dgm:prSet/>
      <dgm:spPr/>
      <dgm:t>
        <a:bodyPr/>
        <a:lstStyle/>
        <a:p>
          <a:r>
            <a:rPr lang="en-GB"/>
            <a:t>Stachybotrys</a:t>
          </a:r>
          <a:endParaRPr lang="en-US"/>
        </a:p>
      </dgm:t>
    </dgm:pt>
    <dgm:pt modelId="{0A9A6537-0D20-48AA-8908-FD54DDBDB3A9}" type="parTrans" cxnId="{25DEF05E-20A1-45B6-A923-5486196956D1}">
      <dgm:prSet/>
      <dgm:spPr/>
      <dgm:t>
        <a:bodyPr/>
        <a:lstStyle/>
        <a:p>
          <a:endParaRPr lang="en-US"/>
        </a:p>
      </dgm:t>
    </dgm:pt>
    <dgm:pt modelId="{F7444F4C-1412-474A-B233-9B3EA62EA908}" type="sibTrans" cxnId="{25DEF05E-20A1-45B6-A923-5486196956D1}">
      <dgm:prSet/>
      <dgm:spPr/>
      <dgm:t>
        <a:bodyPr/>
        <a:lstStyle/>
        <a:p>
          <a:endParaRPr lang="en-US"/>
        </a:p>
      </dgm:t>
    </dgm:pt>
    <dgm:pt modelId="{9FEE19EC-F3ED-4D5A-A05A-97E3F1BAABF8}" type="pres">
      <dgm:prSet presAssocID="{C0A646B9-4D26-4804-A27D-C83441612D11}" presName="vert0" presStyleCnt="0">
        <dgm:presLayoutVars>
          <dgm:dir/>
          <dgm:animOne val="branch"/>
          <dgm:animLvl val="lvl"/>
        </dgm:presLayoutVars>
      </dgm:prSet>
      <dgm:spPr/>
    </dgm:pt>
    <dgm:pt modelId="{841537F0-23DA-4CA6-8323-38A5D95D731E}" type="pres">
      <dgm:prSet presAssocID="{C66A0312-2AA0-4B92-B5B5-37B609481F61}" presName="thickLine" presStyleLbl="alignNode1" presStyleIdx="0" presStyleCnt="5"/>
      <dgm:spPr/>
    </dgm:pt>
    <dgm:pt modelId="{62509D83-7C02-4AC9-B40C-912BE5D8F07F}" type="pres">
      <dgm:prSet presAssocID="{C66A0312-2AA0-4B92-B5B5-37B609481F61}" presName="horz1" presStyleCnt="0"/>
      <dgm:spPr/>
    </dgm:pt>
    <dgm:pt modelId="{1F1C33BD-D2E0-4698-A0B9-A107A0C20B53}" type="pres">
      <dgm:prSet presAssocID="{C66A0312-2AA0-4B92-B5B5-37B609481F61}" presName="tx1" presStyleLbl="revTx" presStyleIdx="0" presStyleCnt="5"/>
      <dgm:spPr/>
    </dgm:pt>
    <dgm:pt modelId="{613C7952-6CF2-4281-84C4-AF039287C71B}" type="pres">
      <dgm:prSet presAssocID="{C66A0312-2AA0-4B92-B5B5-37B609481F61}" presName="vert1" presStyleCnt="0"/>
      <dgm:spPr/>
    </dgm:pt>
    <dgm:pt modelId="{682724EF-8BB6-4FB2-A755-BA612A3C2993}" type="pres">
      <dgm:prSet presAssocID="{103A5244-7FAB-4DCE-A497-183D5521AE5B}" presName="thickLine" presStyleLbl="alignNode1" presStyleIdx="1" presStyleCnt="5"/>
      <dgm:spPr/>
    </dgm:pt>
    <dgm:pt modelId="{498E274C-7138-47B8-8739-FD3E5EDB9640}" type="pres">
      <dgm:prSet presAssocID="{103A5244-7FAB-4DCE-A497-183D5521AE5B}" presName="horz1" presStyleCnt="0"/>
      <dgm:spPr/>
    </dgm:pt>
    <dgm:pt modelId="{D4294F68-5A83-49AE-9B79-CF4CC15D4964}" type="pres">
      <dgm:prSet presAssocID="{103A5244-7FAB-4DCE-A497-183D5521AE5B}" presName="tx1" presStyleLbl="revTx" presStyleIdx="1" presStyleCnt="5"/>
      <dgm:spPr/>
    </dgm:pt>
    <dgm:pt modelId="{BDE08312-8F74-4D41-B0AF-AABCC8E326CD}" type="pres">
      <dgm:prSet presAssocID="{103A5244-7FAB-4DCE-A497-183D5521AE5B}" presName="vert1" presStyleCnt="0"/>
      <dgm:spPr/>
    </dgm:pt>
    <dgm:pt modelId="{82C1D1CC-5B4B-41CD-95D3-5E80008D7D52}" type="pres">
      <dgm:prSet presAssocID="{1A6010A4-9D26-4EC9-AA6A-BA3073C77A29}" presName="thickLine" presStyleLbl="alignNode1" presStyleIdx="2" presStyleCnt="5"/>
      <dgm:spPr/>
    </dgm:pt>
    <dgm:pt modelId="{B34964F0-DE91-4D5F-929A-D2692153D2E3}" type="pres">
      <dgm:prSet presAssocID="{1A6010A4-9D26-4EC9-AA6A-BA3073C77A29}" presName="horz1" presStyleCnt="0"/>
      <dgm:spPr/>
    </dgm:pt>
    <dgm:pt modelId="{6CDC16A0-06DA-4FE3-82E5-5D6AFEBB386B}" type="pres">
      <dgm:prSet presAssocID="{1A6010A4-9D26-4EC9-AA6A-BA3073C77A29}" presName="tx1" presStyleLbl="revTx" presStyleIdx="2" presStyleCnt="5"/>
      <dgm:spPr/>
    </dgm:pt>
    <dgm:pt modelId="{E18A4E2C-97CC-4587-9A0E-792887B71633}" type="pres">
      <dgm:prSet presAssocID="{1A6010A4-9D26-4EC9-AA6A-BA3073C77A29}" presName="vert1" presStyleCnt="0"/>
      <dgm:spPr/>
    </dgm:pt>
    <dgm:pt modelId="{D0326E82-AF85-4880-9020-F4C168C1F7E2}" type="pres">
      <dgm:prSet presAssocID="{C2CFAF96-3762-41A5-AEE5-E58DFB254CDA}" presName="thickLine" presStyleLbl="alignNode1" presStyleIdx="3" presStyleCnt="5"/>
      <dgm:spPr/>
    </dgm:pt>
    <dgm:pt modelId="{8CE5E7A4-C67E-4D10-8861-02A4FEDC95AE}" type="pres">
      <dgm:prSet presAssocID="{C2CFAF96-3762-41A5-AEE5-E58DFB254CDA}" presName="horz1" presStyleCnt="0"/>
      <dgm:spPr/>
    </dgm:pt>
    <dgm:pt modelId="{513A33BA-D138-4FA0-8A31-897D3B8810B6}" type="pres">
      <dgm:prSet presAssocID="{C2CFAF96-3762-41A5-AEE5-E58DFB254CDA}" presName="tx1" presStyleLbl="revTx" presStyleIdx="3" presStyleCnt="5"/>
      <dgm:spPr/>
    </dgm:pt>
    <dgm:pt modelId="{55CF9991-EEA5-4269-BB11-2C6E0F268DB6}" type="pres">
      <dgm:prSet presAssocID="{C2CFAF96-3762-41A5-AEE5-E58DFB254CDA}" presName="vert1" presStyleCnt="0"/>
      <dgm:spPr/>
    </dgm:pt>
    <dgm:pt modelId="{1CFF40F9-7F78-4FEC-806B-B3CE8D652182}" type="pres">
      <dgm:prSet presAssocID="{04B0C98B-AC60-4B00-BE33-1ACFF55BE1A1}" presName="thickLine" presStyleLbl="alignNode1" presStyleIdx="4" presStyleCnt="5"/>
      <dgm:spPr/>
    </dgm:pt>
    <dgm:pt modelId="{BAE7639E-1D6B-42D6-BA04-1271B8526D88}" type="pres">
      <dgm:prSet presAssocID="{04B0C98B-AC60-4B00-BE33-1ACFF55BE1A1}" presName="horz1" presStyleCnt="0"/>
      <dgm:spPr/>
    </dgm:pt>
    <dgm:pt modelId="{8F0D8F09-DD38-4FB9-9DA2-33E79EEE3EAC}" type="pres">
      <dgm:prSet presAssocID="{04B0C98B-AC60-4B00-BE33-1ACFF55BE1A1}" presName="tx1" presStyleLbl="revTx" presStyleIdx="4" presStyleCnt="5"/>
      <dgm:spPr/>
    </dgm:pt>
    <dgm:pt modelId="{8204DE26-6C24-4EE2-8B53-7A16FD9DC18C}" type="pres">
      <dgm:prSet presAssocID="{04B0C98B-AC60-4B00-BE33-1ACFF55BE1A1}" presName="vert1" presStyleCnt="0"/>
      <dgm:spPr/>
    </dgm:pt>
  </dgm:ptLst>
  <dgm:cxnLst>
    <dgm:cxn modelId="{91EA2315-1E55-4258-9E1F-AB489729F013}" type="presOf" srcId="{1A6010A4-9D26-4EC9-AA6A-BA3073C77A29}" destId="{6CDC16A0-06DA-4FE3-82E5-5D6AFEBB386B}" srcOrd="0" destOrd="0" presId="urn:microsoft.com/office/officeart/2008/layout/LinedList"/>
    <dgm:cxn modelId="{777EA33C-6AEF-47F1-84E7-FDB7F5321EC8}" type="presOf" srcId="{C66A0312-2AA0-4B92-B5B5-37B609481F61}" destId="{1F1C33BD-D2E0-4698-A0B9-A107A0C20B53}" srcOrd="0" destOrd="0" presId="urn:microsoft.com/office/officeart/2008/layout/LinedList"/>
    <dgm:cxn modelId="{25DEF05E-20A1-45B6-A923-5486196956D1}" srcId="{C0A646B9-4D26-4804-A27D-C83441612D11}" destId="{04B0C98B-AC60-4B00-BE33-1ACFF55BE1A1}" srcOrd="4" destOrd="0" parTransId="{0A9A6537-0D20-48AA-8908-FD54DDBDB3A9}" sibTransId="{F7444F4C-1412-474A-B233-9B3EA62EA908}"/>
    <dgm:cxn modelId="{B987F65F-62FB-4CD4-A7FD-91F84EEC84D6}" srcId="{C0A646B9-4D26-4804-A27D-C83441612D11}" destId="{C2CFAF96-3762-41A5-AEE5-E58DFB254CDA}" srcOrd="3" destOrd="0" parTransId="{8E493208-BA15-4DD3-B91A-F23FEF6A50F7}" sibTransId="{56726B85-BA8F-4D99-B68C-D1BBA6CA4DE6}"/>
    <dgm:cxn modelId="{3AA6AE61-08AD-4535-874B-A843AC7ECBC9}" srcId="{C0A646B9-4D26-4804-A27D-C83441612D11}" destId="{C66A0312-2AA0-4B92-B5B5-37B609481F61}" srcOrd="0" destOrd="0" parTransId="{71F7676D-7898-4C14-BE17-D9D4D6828B9F}" sibTransId="{F2F1591D-53CD-4538-B185-810701F2D7A4}"/>
    <dgm:cxn modelId="{F641B84D-DF0F-49DB-91FF-3FFD0F8D5928}" type="presOf" srcId="{C2CFAF96-3762-41A5-AEE5-E58DFB254CDA}" destId="{513A33BA-D138-4FA0-8A31-897D3B8810B6}" srcOrd="0" destOrd="0" presId="urn:microsoft.com/office/officeart/2008/layout/LinedList"/>
    <dgm:cxn modelId="{BA9CC254-74B1-4771-81D6-6CECE99A7519}" type="presOf" srcId="{103A5244-7FAB-4DCE-A497-183D5521AE5B}" destId="{D4294F68-5A83-49AE-9B79-CF4CC15D4964}" srcOrd="0" destOrd="0" presId="urn:microsoft.com/office/officeart/2008/layout/LinedList"/>
    <dgm:cxn modelId="{719D4187-19B9-4CEE-A9AE-0128090CAC6A}" type="presOf" srcId="{04B0C98B-AC60-4B00-BE33-1ACFF55BE1A1}" destId="{8F0D8F09-DD38-4FB9-9DA2-33E79EEE3EAC}" srcOrd="0" destOrd="0" presId="urn:microsoft.com/office/officeart/2008/layout/LinedList"/>
    <dgm:cxn modelId="{EBC01096-B290-48FB-9A0C-BDE0BF59BF76}" srcId="{C0A646B9-4D26-4804-A27D-C83441612D11}" destId="{1A6010A4-9D26-4EC9-AA6A-BA3073C77A29}" srcOrd="2" destOrd="0" parTransId="{2EE0F3B8-9285-4AF5-8E2E-48FC6FF1B3C3}" sibTransId="{66EAC52F-BE36-4AD9-9F89-FE0411C577DA}"/>
    <dgm:cxn modelId="{A6904CB1-D610-4ED2-8F16-60D357BFCF65}" srcId="{C0A646B9-4D26-4804-A27D-C83441612D11}" destId="{103A5244-7FAB-4DCE-A497-183D5521AE5B}" srcOrd="1" destOrd="0" parTransId="{A541B5ED-A3CC-4F63-A7BC-D5B0AC92058A}" sibTransId="{CC5F8C1D-8BC2-42DE-A897-6FF7A3E143FD}"/>
    <dgm:cxn modelId="{58C894F8-CB54-4AC5-B141-20AEEFD04FB6}" type="presOf" srcId="{C0A646B9-4D26-4804-A27D-C83441612D11}" destId="{9FEE19EC-F3ED-4D5A-A05A-97E3F1BAABF8}" srcOrd="0" destOrd="0" presId="urn:microsoft.com/office/officeart/2008/layout/LinedList"/>
    <dgm:cxn modelId="{CB7D1206-BDE8-4515-B036-A8772529B03F}" type="presParOf" srcId="{9FEE19EC-F3ED-4D5A-A05A-97E3F1BAABF8}" destId="{841537F0-23DA-4CA6-8323-38A5D95D731E}" srcOrd="0" destOrd="0" presId="urn:microsoft.com/office/officeart/2008/layout/LinedList"/>
    <dgm:cxn modelId="{BDA6621D-E86F-4C55-9835-729C72B593A9}" type="presParOf" srcId="{9FEE19EC-F3ED-4D5A-A05A-97E3F1BAABF8}" destId="{62509D83-7C02-4AC9-B40C-912BE5D8F07F}" srcOrd="1" destOrd="0" presId="urn:microsoft.com/office/officeart/2008/layout/LinedList"/>
    <dgm:cxn modelId="{1554B305-A660-420D-8C1B-570021600307}" type="presParOf" srcId="{62509D83-7C02-4AC9-B40C-912BE5D8F07F}" destId="{1F1C33BD-D2E0-4698-A0B9-A107A0C20B53}" srcOrd="0" destOrd="0" presId="urn:microsoft.com/office/officeart/2008/layout/LinedList"/>
    <dgm:cxn modelId="{53C25560-8B11-4FC9-818B-1B32FAC18DD1}" type="presParOf" srcId="{62509D83-7C02-4AC9-B40C-912BE5D8F07F}" destId="{613C7952-6CF2-4281-84C4-AF039287C71B}" srcOrd="1" destOrd="0" presId="urn:microsoft.com/office/officeart/2008/layout/LinedList"/>
    <dgm:cxn modelId="{4AF9F8C2-FD48-44D0-AA58-AB14A3731D85}" type="presParOf" srcId="{9FEE19EC-F3ED-4D5A-A05A-97E3F1BAABF8}" destId="{682724EF-8BB6-4FB2-A755-BA612A3C2993}" srcOrd="2" destOrd="0" presId="urn:microsoft.com/office/officeart/2008/layout/LinedList"/>
    <dgm:cxn modelId="{DA5554D4-CA79-4A7C-A7C1-A0D7E86ED3C9}" type="presParOf" srcId="{9FEE19EC-F3ED-4D5A-A05A-97E3F1BAABF8}" destId="{498E274C-7138-47B8-8739-FD3E5EDB9640}" srcOrd="3" destOrd="0" presId="urn:microsoft.com/office/officeart/2008/layout/LinedList"/>
    <dgm:cxn modelId="{7A4D8775-7D37-4A97-A5E2-77BF07DE5B5D}" type="presParOf" srcId="{498E274C-7138-47B8-8739-FD3E5EDB9640}" destId="{D4294F68-5A83-49AE-9B79-CF4CC15D4964}" srcOrd="0" destOrd="0" presId="urn:microsoft.com/office/officeart/2008/layout/LinedList"/>
    <dgm:cxn modelId="{105181E7-05E6-4A31-B52F-CCD017B740E2}" type="presParOf" srcId="{498E274C-7138-47B8-8739-FD3E5EDB9640}" destId="{BDE08312-8F74-4D41-B0AF-AABCC8E326CD}" srcOrd="1" destOrd="0" presId="urn:microsoft.com/office/officeart/2008/layout/LinedList"/>
    <dgm:cxn modelId="{C254DA62-488F-4203-B219-4A479763D9BF}" type="presParOf" srcId="{9FEE19EC-F3ED-4D5A-A05A-97E3F1BAABF8}" destId="{82C1D1CC-5B4B-41CD-95D3-5E80008D7D52}" srcOrd="4" destOrd="0" presId="urn:microsoft.com/office/officeart/2008/layout/LinedList"/>
    <dgm:cxn modelId="{6E2489EC-C01C-4A44-83AD-109929994C30}" type="presParOf" srcId="{9FEE19EC-F3ED-4D5A-A05A-97E3F1BAABF8}" destId="{B34964F0-DE91-4D5F-929A-D2692153D2E3}" srcOrd="5" destOrd="0" presId="urn:microsoft.com/office/officeart/2008/layout/LinedList"/>
    <dgm:cxn modelId="{434F7306-681C-45B2-AE31-0962518EF2AE}" type="presParOf" srcId="{B34964F0-DE91-4D5F-929A-D2692153D2E3}" destId="{6CDC16A0-06DA-4FE3-82E5-5D6AFEBB386B}" srcOrd="0" destOrd="0" presId="urn:microsoft.com/office/officeart/2008/layout/LinedList"/>
    <dgm:cxn modelId="{E79A5D78-24CA-41A3-830A-DA9526439003}" type="presParOf" srcId="{B34964F0-DE91-4D5F-929A-D2692153D2E3}" destId="{E18A4E2C-97CC-4587-9A0E-792887B71633}" srcOrd="1" destOrd="0" presId="urn:microsoft.com/office/officeart/2008/layout/LinedList"/>
    <dgm:cxn modelId="{AAE4ED1E-CE42-4BDA-BA16-AC04EE1CE1C6}" type="presParOf" srcId="{9FEE19EC-F3ED-4D5A-A05A-97E3F1BAABF8}" destId="{D0326E82-AF85-4880-9020-F4C168C1F7E2}" srcOrd="6" destOrd="0" presId="urn:microsoft.com/office/officeart/2008/layout/LinedList"/>
    <dgm:cxn modelId="{79986377-E4CF-45FE-ACFD-A01AF952B15B}" type="presParOf" srcId="{9FEE19EC-F3ED-4D5A-A05A-97E3F1BAABF8}" destId="{8CE5E7A4-C67E-4D10-8861-02A4FEDC95AE}" srcOrd="7" destOrd="0" presId="urn:microsoft.com/office/officeart/2008/layout/LinedList"/>
    <dgm:cxn modelId="{1B7555E7-8C8D-4E8C-9537-8E7313B3C944}" type="presParOf" srcId="{8CE5E7A4-C67E-4D10-8861-02A4FEDC95AE}" destId="{513A33BA-D138-4FA0-8A31-897D3B8810B6}" srcOrd="0" destOrd="0" presId="urn:microsoft.com/office/officeart/2008/layout/LinedList"/>
    <dgm:cxn modelId="{4A1B0FEE-BFC4-43F5-9D70-20B25AA10DB2}" type="presParOf" srcId="{8CE5E7A4-C67E-4D10-8861-02A4FEDC95AE}" destId="{55CF9991-EEA5-4269-BB11-2C6E0F268DB6}" srcOrd="1" destOrd="0" presId="urn:microsoft.com/office/officeart/2008/layout/LinedList"/>
    <dgm:cxn modelId="{1866C4F8-34F2-4905-B932-CD22748A8145}" type="presParOf" srcId="{9FEE19EC-F3ED-4D5A-A05A-97E3F1BAABF8}" destId="{1CFF40F9-7F78-4FEC-806B-B3CE8D652182}" srcOrd="8" destOrd="0" presId="urn:microsoft.com/office/officeart/2008/layout/LinedList"/>
    <dgm:cxn modelId="{CE0122FC-5FAB-4305-A09D-85DF8303877C}" type="presParOf" srcId="{9FEE19EC-F3ED-4D5A-A05A-97E3F1BAABF8}" destId="{BAE7639E-1D6B-42D6-BA04-1271B8526D88}" srcOrd="9" destOrd="0" presId="urn:microsoft.com/office/officeart/2008/layout/LinedList"/>
    <dgm:cxn modelId="{273C8D46-B512-4AA2-A899-B95D3F4D70A9}" type="presParOf" srcId="{BAE7639E-1D6B-42D6-BA04-1271B8526D88}" destId="{8F0D8F09-DD38-4FB9-9DA2-33E79EEE3EAC}" srcOrd="0" destOrd="0" presId="urn:microsoft.com/office/officeart/2008/layout/LinedList"/>
    <dgm:cxn modelId="{CC029B1D-466C-4D2C-8C65-0579B1F0C532}" type="presParOf" srcId="{BAE7639E-1D6B-42D6-BA04-1271B8526D88}" destId="{8204DE26-6C24-4EE2-8B53-7A16FD9DC1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919280-BB02-4DD9-B2A1-C00FA50E82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EF0D4E-942F-4346-9F88-5291AB0695D3}">
      <dgm:prSet/>
      <dgm:spPr/>
      <dgm:t>
        <a:bodyPr/>
        <a:lstStyle/>
        <a:p>
          <a:r>
            <a:rPr lang="en-GB"/>
            <a:t>A parasite is an organism that lives on or in a host organism and gets its food from or at the expense of its host. </a:t>
          </a:r>
          <a:endParaRPr lang="en-US"/>
        </a:p>
      </dgm:t>
    </dgm:pt>
    <dgm:pt modelId="{8F6C051F-82A6-4553-940F-275D07A41080}" type="parTrans" cxnId="{57EE499C-CF11-4421-97B0-0842B997EAD9}">
      <dgm:prSet/>
      <dgm:spPr/>
      <dgm:t>
        <a:bodyPr/>
        <a:lstStyle/>
        <a:p>
          <a:endParaRPr lang="en-US"/>
        </a:p>
      </dgm:t>
    </dgm:pt>
    <dgm:pt modelId="{F99A9D2D-F52F-454E-807D-A9AA08112736}" type="sibTrans" cxnId="{57EE499C-CF11-4421-97B0-0842B997EAD9}">
      <dgm:prSet/>
      <dgm:spPr/>
      <dgm:t>
        <a:bodyPr/>
        <a:lstStyle/>
        <a:p>
          <a:endParaRPr lang="en-US"/>
        </a:p>
      </dgm:t>
    </dgm:pt>
    <dgm:pt modelId="{F39065FB-F3CB-457A-B961-17189746AA79}">
      <dgm:prSet/>
      <dgm:spPr/>
      <dgm:t>
        <a:bodyPr/>
        <a:lstStyle/>
        <a:p>
          <a:r>
            <a:rPr lang="en-GB"/>
            <a:t>There are three main classes of parasites that can cause disease in humans: protozoa, helminths, and ectoparasites.</a:t>
          </a:r>
          <a:endParaRPr lang="en-US"/>
        </a:p>
      </dgm:t>
    </dgm:pt>
    <dgm:pt modelId="{ECE29BFF-211E-452E-953B-056E76BE2929}" type="parTrans" cxnId="{09D670FE-7262-411F-96F9-9B13347D4763}">
      <dgm:prSet/>
      <dgm:spPr/>
      <dgm:t>
        <a:bodyPr/>
        <a:lstStyle/>
        <a:p>
          <a:endParaRPr lang="en-US"/>
        </a:p>
      </dgm:t>
    </dgm:pt>
    <dgm:pt modelId="{F4C872AE-1DAD-469C-9BF5-02548DCAC3C8}" type="sibTrans" cxnId="{09D670FE-7262-411F-96F9-9B13347D4763}">
      <dgm:prSet/>
      <dgm:spPr/>
      <dgm:t>
        <a:bodyPr/>
        <a:lstStyle/>
        <a:p>
          <a:endParaRPr lang="en-US"/>
        </a:p>
      </dgm:t>
    </dgm:pt>
    <dgm:pt modelId="{42239E39-75C2-4B62-B15D-B2208D02C866}" type="pres">
      <dgm:prSet presAssocID="{54919280-BB02-4DD9-B2A1-C00FA50E82DC}" presName="linear" presStyleCnt="0">
        <dgm:presLayoutVars>
          <dgm:animLvl val="lvl"/>
          <dgm:resizeHandles val="exact"/>
        </dgm:presLayoutVars>
      </dgm:prSet>
      <dgm:spPr/>
    </dgm:pt>
    <dgm:pt modelId="{2929DEDD-8754-45E2-B3F0-FE9B12E70C8F}" type="pres">
      <dgm:prSet presAssocID="{A0EF0D4E-942F-4346-9F88-5291AB0695D3}" presName="parentText" presStyleLbl="node1" presStyleIdx="0" presStyleCnt="2">
        <dgm:presLayoutVars>
          <dgm:chMax val="0"/>
          <dgm:bulletEnabled val="1"/>
        </dgm:presLayoutVars>
      </dgm:prSet>
      <dgm:spPr/>
    </dgm:pt>
    <dgm:pt modelId="{54830FE4-0475-48ED-BE7B-12E0E464119B}" type="pres">
      <dgm:prSet presAssocID="{F99A9D2D-F52F-454E-807D-A9AA08112736}" presName="spacer" presStyleCnt="0"/>
      <dgm:spPr/>
    </dgm:pt>
    <dgm:pt modelId="{22094783-4F64-48BD-805D-F52719A1DE43}" type="pres">
      <dgm:prSet presAssocID="{F39065FB-F3CB-457A-B961-17189746AA79}" presName="parentText" presStyleLbl="node1" presStyleIdx="1" presStyleCnt="2">
        <dgm:presLayoutVars>
          <dgm:chMax val="0"/>
          <dgm:bulletEnabled val="1"/>
        </dgm:presLayoutVars>
      </dgm:prSet>
      <dgm:spPr/>
    </dgm:pt>
  </dgm:ptLst>
  <dgm:cxnLst>
    <dgm:cxn modelId="{9A5DE997-2AE9-4537-97F8-C41069B0832B}" type="presOf" srcId="{F39065FB-F3CB-457A-B961-17189746AA79}" destId="{22094783-4F64-48BD-805D-F52719A1DE43}" srcOrd="0" destOrd="0" presId="urn:microsoft.com/office/officeart/2005/8/layout/vList2"/>
    <dgm:cxn modelId="{57EE499C-CF11-4421-97B0-0842B997EAD9}" srcId="{54919280-BB02-4DD9-B2A1-C00FA50E82DC}" destId="{A0EF0D4E-942F-4346-9F88-5291AB0695D3}" srcOrd="0" destOrd="0" parTransId="{8F6C051F-82A6-4553-940F-275D07A41080}" sibTransId="{F99A9D2D-F52F-454E-807D-A9AA08112736}"/>
    <dgm:cxn modelId="{AF8ACEA2-FD67-4308-8011-A30F601E3492}" type="presOf" srcId="{A0EF0D4E-942F-4346-9F88-5291AB0695D3}" destId="{2929DEDD-8754-45E2-B3F0-FE9B12E70C8F}" srcOrd="0" destOrd="0" presId="urn:microsoft.com/office/officeart/2005/8/layout/vList2"/>
    <dgm:cxn modelId="{9F69E3D0-8E07-430A-BA3B-FF6316B13150}" type="presOf" srcId="{54919280-BB02-4DD9-B2A1-C00FA50E82DC}" destId="{42239E39-75C2-4B62-B15D-B2208D02C866}" srcOrd="0" destOrd="0" presId="urn:microsoft.com/office/officeart/2005/8/layout/vList2"/>
    <dgm:cxn modelId="{09D670FE-7262-411F-96F9-9B13347D4763}" srcId="{54919280-BB02-4DD9-B2A1-C00FA50E82DC}" destId="{F39065FB-F3CB-457A-B961-17189746AA79}" srcOrd="1" destOrd="0" parTransId="{ECE29BFF-211E-452E-953B-056E76BE2929}" sibTransId="{F4C872AE-1DAD-469C-9BF5-02548DCAC3C8}"/>
    <dgm:cxn modelId="{3DA8A9A7-2522-4B09-B29D-E90915A71ECF}" type="presParOf" srcId="{42239E39-75C2-4B62-B15D-B2208D02C866}" destId="{2929DEDD-8754-45E2-B3F0-FE9B12E70C8F}" srcOrd="0" destOrd="0" presId="urn:microsoft.com/office/officeart/2005/8/layout/vList2"/>
    <dgm:cxn modelId="{047D6ECA-3188-4CE4-8C4D-9C4AA6C48058}" type="presParOf" srcId="{42239E39-75C2-4B62-B15D-B2208D02C866}" destId="{54830FE4-0475-48ED-BE7B-12E0E464119B}" srcOrd="1" destOrd="0" presId="urn:microsoft.com/office/officeart/2005/8/layout/vList2"/>
    <dgm:cxn modelId="{50161EA7-45C1-471F-87F1-8C4721CB9434}" type="presParOf" srcId="{42239E39-75C2-4B62-B15D-B2208D02C866}" destId="{22094783-4F64-48BD-805D-F52719A1DE4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0B8761-BAFD-44C1-8B50-FDCFCA593EA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8A4DDFA-66BF-4646-9256-3F6E697EC363}">
      <dgm:prSet/>
      <dgm:spPr/>
      <dgm:t>
        <a:bodyPr/>
        <a:lstStyle/>
        <a:p>
          <a:r>
            <a:rPr lang="en-GB"/>
            <a:t>The protozoa that are infectious to humans can be classified into four groups based on their mode of movement:</a:t>
          </a:r>
          <a:endParaRPr lang="en-US"/>
        </a:p>
      </dgm:t>
    </dgm:pt>
    <dgm:pt modelId="{D73982F3-29E0-4864-95B9-17FEBEBEFFA8}" type="parTrans" cxnId="{6854B1B2-396B-4747-84F6-BDA196369B14}">
      <dgm:prSet/>
      <dgm:spPr/>
      <dgm:t>
        <a:bodyPr/>
        <a:lstStyle/>
        <a:p>
          <a:endParaRPr lang="en-US"/>
        </a:p>
      </dgm:t>
    </dgm:pt>
    <dgm:pt modelId="{29A2C35F-9B55-4462-838B-F9673CB0C145}" type="sibTrans" cxnId="{6854B1B2-396B-4747-84F6-BDA196369B14}">
      <dgm:prSet/>
      <dgm:spPr/>
      <dgm:t>
        <a:bodyPr/>
        <a:lstStyle/>
        <a:p>
          <a:endParaRPr lang="en-US"/>
        </a:p>
      </dgm:t>
    </dgm:pt>
    <dgm:pt modelId="{987BA894-D338-46F7-BC50-CF30F6C1E759}">
      <dgm:prSet/>
      <dgm:spPr/>
      <dgm:t>
        <a:bodyPr/>
        <a:lstStyle/>
        <a:p>
          <a:r>
            <a:rPr lang="en-GB"/>
            <a:t>Sarcodina – the amoeba, e.g., Entamoeba</a:t>
          </a:r>
          <a:endParaRPr lang="en-US"/>
        </a:p>
      </dgm:t>
    </dgm:pt>
    <dgm:pt modelId="{3B181D0F-3A18-4A34-939C-47198FB2C7CA}" type="parTrans" cxnId="{9C5871EA-D68A-48A1-84F1-2DC1323F6BEA}">
      <dgm:prSet/>
      <dgm:spPr/>
      <dgm:t>
        <a:bodyPr/>
        <a:lstStyle/>
        <a:p>
          <a:endParaRPr lang="en-US"/>
        </a:p>
      </dgm:t>
    </dgm:pt>
    <dgm:pt modelId="{F3ABBC00-F296-4A19-8AA4-630BC4582F1B}" type="sibTrans" cxnId="{9C5871EA-D68A-48A1-84F1-2DC1323F6BEA}">
      <dgm:prSet/>
      <dgm:spPr/>
      <dgm:t>
        <a:bodyPr/>
        <a:lstStyle/>
        <a:p>
          <a:endParaRPr lang="en-US"/>
        </a:p>
      </dgm:t>
    </dgm:pt>
    <dgm:pt modelId="{0E6A3CF1-296C-408B-AABF-ED1723E6CFA8}">
      <dgm:prSet/>
      <dgm:spPr/>
      <dgm:t>
        <a:bodyPr/>
        <a:lstStyle/>
        <a:p>
          <a:r>
            <a:rPr lang="en-GB"/>
            <a:t>Mastigophora – the flagellates, e.g., Giardia, Leishmania</a:t>
          </a:r>
          <a:endParaRPr lang="en-US"/>
        </a:p>
      </dgm:t>
    </dgm:pt>
    <dgm:pt modelId="{281690E7-9A66-4584-AFFD-7F8184A4AFBA}" type="parTrans" cxnId="{ED67E32E-5A61-472C-A036-264326055008}">
      <dgm:prSet/>
      <dgm:spPr/>
      <dgm:t>
        <a:bodyPr/>
        <a:lstStyle/>
        <a:p>
          <a:endParaRPr lang="en-US"/>
        </a:p>
      </dgm:t>
    </dgm:pt>
    <dgm:pt modelId="{863E639F-C5F9-4AA6-9BEB-E830541D0D6F}" type="sibTrans" cxnId="{ED67E32E-5A61-472C-A036-264326055008}">
      <dgm:prSet/>
      <dgm:spPr/>
      <dgm:t>
        <a:bodyPr/>
        <a:lstStyle/>
        <a:p>
          <a:endParaRPr lang="en-US"/>
        </a:p>
      </dgm:t>
    </dgm:pt>
    <dgm:pt modelId="{097599AB-72AD-4F0C-83A7-1B8296A95AAB}">
      <dgm:prSet/>
      <dgm:spPr/>
      <dgm:t>
        <a:bodyPr/>
        <a:lstStyle/>
        <a:p>
          <a:r>
            <a:rPr lang="en-GB"/>
            <a:t>Ciliophora – the ciliates, e.g., Balantidium</a:t>
          </a:r>
          <a:endParaRPr lang="en-US"/>
        </a:p>
      </dgm:t>
    </dgm:pt>
    <dgm:pt modelId="{21321B13-773C-4925-AA74-2CF41BEB28E4}" type="parTrans" cxnId="{AD08A41A-7527-4DD8-AA21-5C000BBA73C4}">
      <dgm:prSet/>
      <dgm:spPr/>
      <dgm:t>
        <a:bodyPr/>
        <a:lstStyle/>
        <a:p>
          <a:endParaRPr lang="en-US"/>
        </a:p>
      </dgm:t>
    </dgm:pt>
    <dgm:pt modelId="{C529F1C1-3CA1-4ED0-A04E-2CCEE51343D4}" type="sibTrans" cxnId="{AD08A41A-7527-4DD8-AA21-5C000BBA73C4}">
      <dgm:prSet/>
      <dgm:spPr/>
      <dgm:t>
        <a:bodyPr/>
        <a:lstStyle/>
        <a:p>
          <a:endParaRPr lang="en-US"/>
        </a:p>
      </dgm:t>
    </dgm:pt>
    <dgm:pt modelId="{B8595C6B-C5B3-4F7A-AE48-E159D207BED5}">
      <dgm:prSet/>
      <dgm:spPr/>
      <dgm:t>
        <a:bodyPr/>
        <a:lstStyle/>
        <a:p>
          <a:r>
            <a:rPr lang="en-GB"/>
            <a:t>Sporozoa – organisms whose adult stage is not motile e.g., Plasmodium, Cryptosporidium</a:t>
          </a:r>
          <a:endParaRPr lang="en-US"/>
        </a:p>
      </dgm:t>
    </dgm:pt>
    <dgm:pt modelId="{600CADA4-67E0-4F92-BE4C-0ACB2EE962C0}" type="parTrans" cxnId="{30996AAD-C9A7-4532-B4E5-7B1D68FAD805}">
      <dgm:prSet/>
      <dgm:spPr/>
      <dgm:t>
        <a:bodyPr/>
        <a:lstStyle/>
        <a:p>
          <a:endParaRPr lang="en-US"/>
        </a:p>
      </dgm:t>
    </dgm:pt>
    <dgm:pt modelId="{EFF23BD1-986E-46C0-A875-742608E8F4D1}" type="sibTrans" cxnId="{30996AAD-C9A7-4532-B4E5-7B1D68FAD805}">
      <dgm:prSet/>
      <dgm:spPr/>
      <dgm:t>
        <a:bodyPr/>
        <a:lstStyle/>
        <a:p>
          <a:endParaRPr lang="en-US"/>
        </a:p>
      </dgm:t>
    </dgm:pt>
    <dgm:pt modelId="{8082D852-9FA2-4B52-B98F-0F540C0A0C55}" type="pres">
      <dgm:prSet presAssocID="{450B8761-BAFD-44C1-8B50-FDCFCA593EA0}" presName="vert0" presStyleCnt="0">
        <dgm:presLayoutVars>
          <dgm:dir/>
          <dgm:animOne val="branch"/>
          <dgm:animLvl val="lvl"/>
        </dgm:presLayoutVars>
      </dgm:prSet>
      <dgm:spPr/>
    </dgm:pt>
    <dgm:pt modelId="{A0D8C724-4238-4026-BD41-18CD8BCEB685}" type="pres">
      <dgm:prSet presAssocID="{58A4DDFA-66BF-4646-9256-3F6E697EC363}" presName="thickLine" presStyleLbl="alignNode1" presStyleIdx="0" presStyleCnt="5"/>
      <dgm:spPr/>
    </dgm:pt>
    <dgm:pt modelId="{0C165CA9-FDCE-4B9F-9D40-6450C9137A4E}" type="pres">
      <dgm:prSet presAssocID="{58A4DDFA-66BF-4646-9256-3F6E697EC363}" presName="horz1" presStyleCnt="0"/>
      <dgm:spPr/>
    </dgm:pt>
    <dgm:pt modelId="{1584F94B-8ADB-4FC1-98D1-30E1571F702C}" type="pres">
      <dgm:prSet presAssocID="{58A4DDFA-66BF-4646-9256-3F6E697EC363}" presName="tx1" presStyleLbl="revTx" presStyleIdx="0" presStyleCnt="5"/>
      <dgm:spPr/>
    </dgm:pt>
    <dgm:pt modelId="{D561BDB8-628D-4B18-9B42-28DB84433173}" type="pres">
      <dgm:prSet presAssocID="{58A4DDFA-66BF-4646-9256-3F6E697EC363}" presName="vert1" presStyleCnt="0"/>
      <dgm:spPr/>
    </dgm:pt>
    <dgm:pt modelId="{11DA8980-3CB2-463B-B2BE-784891A9B438}" type="pres">
      <dgm:prSet presAssocID="{987BA894-D338-46F7-BC50-CF30F6C1E759}" presName="thickLine" presStyleLbl="alignNode1" presStyleIdx="1" presStyleCnt="5"/>
      <dgm:spPr/>
    </dgm:pt>
    <dgm:pt modelId="{9AB2B28E-5EBF-4263-AF31-11967ADACB2F}" type="pres">
      <dgm:prSet presAssocID="{987BA894-D338-46F7-BC50-CF30F6C1E759}" presName="horz1" presStyleCnt="0"/>
      <dgm:spPr/>
    </dgm:pt>
    <dgm:pt modelId="{3EB8D1DE-33D7-4A47-AE56-C7EECA78E5FB}" type="pres">
      <dgm:prSet presAssocID="{987BA894-D338-46F7-BC50-CF30F6C1E759}" presName="tx1" presStyleLbl="revTx" presStyleIdx="1" presStyleCnt="5"/>
      <dgm:spPr/>
    </dgm:pt>
    <dgm:pt modelId="{FD65A29C-B126-4D37-86C8-3FFBC330B13B}" type="pres">
      <dgm:prSet presAssocID="{987BA894-D338-46F7-BC50-CF30F6C1E759}" presName="vert1" presStyleCnt="0"/>
      <dgm:spPr/>
    </dgm:pt>
    <dgm:pt modelId="{85B7C128-B988-417B-BA08-EB8251F0370D}" type="pres">
      <dgm:prSet presAssocID="{0E6A3CF1-296C-408B-AABF-ED1723E6CFA8}" presName="thickLine" presStyleLbl="alignNode1" presStyleIdx="2" presStyleCnt="5"/>
      <dgm:spPr/>
    </dgm:pt>
    <dgm:pt modelId="{28DFE309-DA9B-46E3-A1B6-D0887D0369CC}" type="pres">
      <dgm:prSet presAssocID="{0E6A3CF1-296C-408B-AABF-ED1723E6CFA8}" presName="horz1" presStyleCnt="0"/>
      <dgm:spPr/>
    </dgm:pt>
    <dgm:pt modelId="{EF7521DB-34FF-4BDC-B454-5B1C3F4CBC2B}" type="pres">
      <dgm:prSet presAssocID="{0E6A3CF1-296C-408B-AABF-ED1723E6CFA8}" presName="tx1" presStyleLbl="revTx" presStyleIdx="2" presStyleCnt="5"/>
      <dgm:spPr/>
    </dgm:pt>
    <dgm:pt modelId="{43ED3541-013B-48A1-8AA8-9A6973B9A018}" type="pres">
      <dgm:prSet presAssocID="{0E6A3CF1-296C-408B-AABF-ED1723E6CFA8}" presName="vert1" presStyleCnt="0"/>
      <dgm:spPr/>
    </dgm:pt>
    <dgm:pt modelId="{806D4AB2-8E3C-4255-9975-B15204F1CA54}" type="pres">
      <dgm:prSet presAssocID="{097599AB-72AD-4F0C-83A7-1B8296A95AAB}" presName="thickLine" presStyleLbl="alignNode1" presStyleIdx="3" presStyleCnt="5"/>
      <dgm:spPr/>
    </dgm:pt>
    <dgm:pt modelId="{505C5892-02F0-4F8D-9635-639EB6C79FC1}" type="pres">
      <dgm:prSet presAssocID="{097599AB-72AD-4F0C-83A7-1B8296A95AAB}" presName="horz1" presStyleCnt="0"/>
      <dgm:spPr/>
    </dgm:pt>
    <dgm:pt modelId="{6FB0DE4B-8B6D-4EA5-BEBC-F76B9DA66896}" type="pres">
      <dgm:prSet presAssocID="{097599AB-72AD-4F0C-83A7-1B8296A95AAB}" presName="tx1" presStyleLbl="revTx" presStyleIdx="3" presStyleCnt="5"/>
      <dgm:spPr/>
    </dgm:pt>
    <dgm:pt modelId="{FC16DEC1-6153-445D-85D4-56F95369E8A6}" type="pres">
      <dgm:prSet presAssocID="{097599AB-72AD-4F0C-83A7-1B8296A95AAB}" presName="vert1" presStyleCnt="0"/>
      <dgm:spPr/>
    </dgm:pt>
    <dgm:pt modelId="{4B43FC63-23DB-45FF-B5A6-8C51A00BB2BA}" type="pres">
      <dgm:prSet presAssocID="{B8595C6B-C5B3-4F7A-AE48-E159D207BED5}" presName="thickLine" presStyleLbl="alignNode1" presStyleIdx="4" presStyleCnt="5"/>
      <dgm:spPr/>
    </dgm:pt>
    <dgm:pt modelId="{11138588-DB16-4185-A0FC-984F5CF57A14}" type="pres">
      <dgm:prSet presAssocID="{B8595C6B-C5B3-4F7A-AE48-E159D207BED5}" presName="horz1" presStyleCnt="0"/>
      <dgm:spPr/>
    </dgm:pt>
    <dgm:pt modelId="{FB911E35-5AD0-41D9-84ED-CFB880F9DC11}" type="pres">
      <dgm:prSet presAssocID="{B8595C6B-C5B3-4F7A-AE48-E159D207BED5}" presName="tx1" presStyleLbl="revTx" presStyleIdx="4" presStyleCnt="5"/>
      <dgm:spPr/>
    </dgm:pt>
    <dgm:pt modelId="{BB21CA8E-A5ED-4719-802B-867D8EF8C62E}" type="pres">
      <dgm:prSet presAssocID="{B8595C6B-C5B3-4F7A-AE48-E159D207BED5}" presName="vert1" presStyleCnt="0"/>
      <dgm:spPr/>
    </dgm:pt>
  </dgm:ptLst>
  <dgm:cxnLst>
    <dgm:cxn modelId="{AD08A41A-7527-4DD8-AA21-5C000BBA73C4}" srcId="{450B8761-BAFD-44C1-8B50-FDCFCA593EA0}" destId="{097599AB-72AD-4F0C-83A7-1B8296A95AAB}" srcOrd="3" destOrd="0" parTransId="{21321B13-773C-4925-AA74-2CF41BEB28E4}" sibTransId="{C529F1C1-3CA1-4ED0-A04E-2CCEE51343D4}"/>
    <dgm:cxn modelId="{ED67E32E-5A61-472C-A036-264326055008}" srcId="{450B8761-BAFD-44C1-8B50-FDCFCA593EA0}" destId="{0E6A3CF1-296C-408B-AABF-ED1723E6CFA8}" srcOrd="2" destOrd="0" parTransId="{281690E7-9A66-4584-AFFD-7F8184A4AFBA}" sibTransId="{863E639F-C5F9-4AA6-9BEB-E830541D0D6F}"/>
    <dgm:cxn modelId="{FB4D3B33-7971-4A99-B159-021177F34B54}" type="presOf" srcId="{B8595C6B-C5B3-4F7A-AE48-E159D207BED5}" destId="{FB911E35-5AD0-41D9-84ED-CFB880F9DC11}" srcOrd="0" destOrd="0" presId="urn:microsoft.com/office/officeart/2008/layout/LinedList"/>
    <dgm:cxn modelId="{DB9A7B62-F420-4E8F-8DA1-4F13B75EF770}" type="presOf" srcId="{58A4DDFA-66BF-4646-9256-3F6E697EC363}" destId="{1584F94B-8ADB-4FC1-98D1-30E1571F702C}" srcOrd="0" destOrd="0" presId="urn:microsoft.com/office/officeart/2008/layout/LinedList"/>
    <dgm:cxn modelId="{9818556F-A725-4EF7-8A03-F3D50340242C}" type="presOf" srcId="{097599AB-72AD-4F0C-83A7-1B8296A95AAB}" destId="{6FB0DE4B-8B6D-4EA5-BEBC-F76B9DA66896}" srcOrd="0" destOrd="0" presId="urn:microsoft.com/office/officeart/2008/layout/LinedList"/>
    <dgm:cxn modelId="{2B177376-2C10-44A6-85DE-F0FF1E4F3853}" type="presOf" srcId="{0E6A3CF1-296C-408B-AABF-ED1723E6CFA8}" destId="{EF7521DB-34FF-4BDC-B454-5B1C3F4CBC2B}" srcOrd="0" destOrd="0" presId="urn:microsoft.com/office/officeart/2008/layout/LinedList"/>
    <dgm:cxn modelId="{30996AAD-C9A7-4532-B4E5-7B1D68FAD805}" srcId="{450B8761-BAFD-44C1-8B50-FDCFCA593EA0}" destId="{B8595C6B-C5B3-4F7A-AE48-E159D207BED5}" srcOrd="4" destOrd="0" parTransId="{600CADA4-67E0-4F92-BE4C-0ACB2EE962C0}" sibTransId="{EFF23BD1-986E-46C0-A875-742608E8F4D1}"/>
    <dgm:cxn modelId="{6854B1B2-396B-4747-84F6-BDA196369B14}" srcId="{450B8761-BAFD-44C1-8B50-FDCFCA593EA0}" destId="{58A4DDFA-66BF-4646-9256-3F6E697EC363}" srcOrd="0" destOrd="0" parTransId="{D73982F3-29E0-4864-95B9-17FEBEBEFFA8}" sibTransId="{29A2C35F-9B55-4462-838B-F9673CB0C145}"/>
    <dgm:cxn modelId="{619F32C3-387D-4752-A738-72F833A2149F}" type="presOf" srcId="{987BA894-D338-46F7-BC50-CF30F6C1E759}" destId="{3EB8D1DE-33D7-4A47-AE56-C7EECA78E5FB}" srcOrd="0" destOrd="0" presId="urn:microsoft.com/office/officeart/2008/layout/LinedList"/>
    <dgm:cxn modelId="{AFA3CEE4-69B4-46DF-BCFB-357789070863}" type="presOf" srcId="{450B8761-BAFD-44C1-8B50-FDCFCA593EA0}" destId="{8082D852-9FA2-4B52-B98F-0F540C0A0C55}" srcOrd="0" destOrd="0" presId="urn:microsoft.com/office/officeart/2008/layout/LinedList"/>
    <dgm:cxn modelId="{9C5871EA-D68A-48A1-84F1-2DC1323F6BEA}" srcId="{450B8761-BAFD-44C1-8B50-FDCFCA593EA0}" destId="{987BA894-D338-46F7-BC50-CF30F6C1E759}" srcOrd="1" destOrd="0" parTransId="{3B181D0F-3A18-4A34-939C-47198FB2C7CA}" sibTransId="{F3ABBC00-F296-4A19-8AA4-630BC4582F1B}"/>
    <dgm:cxn modelId="{DDBEBB82-B16A-494A-91AF-8030915CF7C8}" type="presParOf" srcId="{8082D852-9FA2-4B52-B98F-0F540C0A0C55}" destId="{A0D8C724-4238-4026-BD41-18CD8BCEB685}" srcOrd="0" destOrd="0" presId="urn:microsoft.com/office/officeart/2008/layout/LinedList"/>
    <dgm:cxn modelId="{32B4C42F-E633-4C87-AF2F-0E6D5CA42ADC}" type="presParOf" srcId="{8082D852-9FA2-4B52-B98F-0F540C0A0C55}" destId="{0C165CA9-FDCE-4B9F-9D40-6450C9137A4E}" srcOrd="1" destOrd="0" presId="urn:microsoft.com/office/officeart/2008/layout/LinedList"/>
    <dgm:cxn modelId="{24C2A508-5311-4D0D-A1A5-F4EEE29ECB0E}" type="presParOf" srcId="{0C165CA9-FDCE-4B9F-9D40-6450C9137A4E}" destId="{1584F94B-8ADB-4FC1-98D1-30E1571F702C}" srcOrd="0" destOrd="0" presId="urn:microsoft.com/office/officeart/2008/layout/LinedList"/>
    <dgm:cxn modelId="{5638618A-40E7-48CA-B8DE-05DBFDCB5E8E}" type="presParOf" srcId="{0C165CA9-FDCE-4B9F-9D40-6450C9137A4E}" destId="{D561BDB8-628D-4B18-9B42-28DB84433173}" srcOrd="1" destOrd="0" presId="urn:microsoft.com/office/officeart/2008/layout/LinedList"/>
    <dgm:cxn modelId="{5CB85FAB-6F1B-43F1-8A5E-86A1C9C73FB6}" type="presParOf" srcId="{8082D852-9FA2-4B52-B98F-0F540C0A0C55}" destId="{11DA8980-3CB2-463B-B2BE-784891A9B438}" srcOrd="2" destOrd="0" presId="urn:microsoft.com/office/officeart/2008/layout/LinedList"/>
    <dgm:cxn modelId="{9A3AE66B-BB7F-4F78-AB76-96D0BFA7AADC}" type="presParOf" srcId="{8082D852-9FA2-4B52-B98F-0F540C0A0C55}" destId="{9AB2B28E-5EBF-4263-AF31-11967ADACB2F}" srcOrd="3" destOrd="0" presId="urn:microsoft.com/office/officeart/2008/layout/LinedList"/>
    <dgm:cxn modelId="{B51F1BDD-D882-47EE-8AB0-2B7DFE2C536A}" type="presParOf" srcId="{9AB2B28E-5EBF-4263-AF31-11967ADACB2F}" destId="{3EB8D1DE-33D7-4A47-AE56-C7EECA78E5FB}" srcOrd="0" destOrd="0" presId="urn:microsoft.com/office/officeart/2008/layout/LinedList"/>
    <dgm:cxn modelId="{FC228D3F-9E8B-4AD2-A800-B079FDD0F6DE}" type="presParOf" srcId="{9AB2B28E-5EBF-4263-AF31-11967ADACB2F}" destId="{FD65A29C-B126-4D37-86C8-3FFBC330B13B}" srcOrd="1" destOrd="0" presId="urn:microsoft.com/office/officeart/2008/layout/LinedList"/>
    <dgm:cxn modelId="{74F3AE4A-88B6-4782-8204-5055AECE53D7}" type="presParOf" srcId="{8082D852-9FA2-4B52-B98F-0F540C0A0C55}" destId="{85B7C128-B988-417B-BA08-EB8251F0370D}" srcOrd="4" destOrd="0" presId="urn:microsoft.com/office/officeart/2008/layout/LinedList"/>
    <dgm:cxn modelId="{B4CCC91C-E293-4D51-8302-6CF964394EA7}" type="presParOf" srcId="{8082D852-9FA2-4B52-B98F-0F540C0A0C55}" destId="{28DFE309-DA9B-46E3-A1B6-D0887D0369CC}" srcOrd="5" destOrd="0" presId="urn:microsoft.com/office/officeart/2008/layout/LinedList"/>
    <dgm:cxn modelId="{495E7166-FBC5-425E-874A-BA77F1E1E597}" type="presParOf" srcId="{28DFE309-DA9B-46E3-A1B6-D0887D0369CC}" destId="{EF7521DB-34FF-4BDC-B454-5B1C3F4CBC2B}" srcOrd="0" destOrd="0" presId="urn:microsoft.com/office/officeart/2008/layout/LinedList"/>
    <dgm:cxn modelId="{5F836D6A-3C9B-4800-9317-B442C2364AD3}" type="presParOf" srcId="{28DFE309-DA9B-46E3-A1B6-D0887D0369CC}" destId="{43ED3541-013B-48A1-8AA8-9A6973B9A018}" srcOrd="1" destOrd="0" presId="urn:microsoft.com/office/officeart/2008/layout/LinedList"/>
    <dgm:cxn modelId="{F9DC0903-1BD8-4C66-85DD-74197397484A}" type="presParOf" srcId="{8082D852-9FA2-4B52-B98F-0F540C0A0C55}" destId="{806D4AB2-8E3C-4255-9975-B15204F1CA54}" srcOrd="6" destOrd="0" presId="urn:microsoft.com/office/officeart/2008/layout/LinedList"/>
    <dgm:cxn modelId="{21065DEC-2CC8-4F4D-A1AB-34F9FC7A3034}" type="presParOf" srcId="{8082D852-9FA2-4B52-B98F-0F540C0A0C55}" destId="{505C5892-02F0-4F8D-9635-639EB6C79FC1}" srcOrd="7" destOrd="0" presId="urn:microsoft.com/office/officeart/2008/layout/LinedList"/>
    <dgm:cxn modelId="{DAB89EB4-11AF-4FDC-9867-DD8793757697}" type="presParOf" srcId="{505C5892-02F0-4F8D-9635-639EB6C79FC1}" destId="{6FB0DE4B-8B6D-4EA5-BEBC-F76B9DA66896}" srcOrd="0" destOrd="0" presId="urn:microsoft.com/office/officeart/2008/layout/LinedList"/>
    <dgm:cxn modelId="{DCA19327-D136-403C-A223-DC77C59E4D21}" type="presParOf" srcId="{505C5892-02F0-4F8D-9635-639EB6C79FC1}" destId="{FC16DEC1-6153-445D-85D4-56F95369E8A6}" srcOrd="1" destOrd="0" presId="urn:microsoft.com/office/officeart/2008/layout/LinedList"/>
    <dgm:cxn modelId="{92D5E86A-E234-4444-8D57-E9A435182214}" type="presParOf" srcId="{8082D852-9FA2-4B52-B98F-0F540C0A0C55}" destId="{4B43FC63-23DB-45FF-B5A6-8C51A00BB2BA}" srcOrd="8" destOrd="0" presId="urn:microsoft.com/office/officeart/2008/layout/LinedList"/>
    <dgm:cxn modelId="{2F9BE675-1DE1-4E7D-AD66-D480DCCDC9F9}" type="presParOf" srcId="{8082D852-9FA2-4B52-B98F-0F540C0A0C55}" destId="{11138588-DB16-4185-A0FC-984F5CF57A14}" srcOrd="9" destOrd="0" presId="urn:microsoft.com/office/officeart/2008/layout/LinedList"/>
    <dgm:cxn modelId="{570D83DC-1D7A-4EC2-AF80-F59EC12E69BD}" type="presParOf" srcId="{11138588-DB16-4185-A0FC-984F5CF57A14}" destId="{FB911E35-5AD0-41D9-84ED-CFB880F9DC11}" srcOrd="0" destOrd="0" presId="urn:microsoft.com/office/officeart/2008/layout/LinedList"/>
    <dgm:cxn modelId="{582E068C-5CFB-4431-9059-CF77A68A76C2}" type="presParOf" srcId="{11138588-DB16-4185-A0FC-984F5CF57A14}" destId="{BB21CA8E-A5ED-4719-802B-867D8EF8C6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2C7209-1977-44E3-B27B-8425CA1275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FECE67-9EF4-494B-9036-EA63CA8CF485}">
      <dgm:prSet/>
      <dgm:spPr/>
      <dgm:t>
        <a:bodyPr/>
        <a:lstStyle/>
        <a:p>
          <a:r>
            <a:rPr lang="en-GB"/>
            <a:t>Helminths are large, multicellular organisms that are generally visible to the naked eye in their adult stages. </a:t>
          </a:r>
          <a:endParaRPr lang="en-US"/>
        </a:p>
      </dgm:t>
    </dgm:pt>
    <dgm:pt modelId="{199D036E-A830-4B22-9DB9-F543B1DB6110}" type="parTrans" cxnId="{689E187A-8B9F-4A08-8B12-5B06E2836B3E}">
      <dgm:prSet/>
      <dgm:spPr/>
      <dgm:t>
        <a:bodyPr/>
        <a:lstStyle/>
        <a:p>
          <a:endParaRPr lang="en-US"/>
        </a:p>
      </dgm:t>
    </dgm:pt>
    <dgm:pt modelId="{A0299511-0289-474C-8510-53666F07B7C0}" type="sibTrans" cxnId="{689E187A-8B9F-4A08-8B12-5B06E2836B3E}">
      <dgm:prSet/>
      <dgm:spPr/>
      <dgm:t>
        <a:bodyPr/>
        <a:lstStyle/>
        <a:p>
          <a:endParaRPr lang="en-US"/>
        </a:p>
      </dgm:t>
    </dgm:pt>
    <dgm:pt modelId="{1E9CB46D-5211-4292-B5DB-2E13FD06005B}">
      <dgm:prSet/>
      <dgm:spPr/>
      <dgm:t>
        <a:bodyPr/>
        <a:lstStyle/>
        <a:p>
          <a:r>
            <a:rPr lang="en-GB"/>
            <a:t>Like protozoa, helminths can be either free-living or parasitic in nature. </a:t>
          </a:r>
          <a:endParaRPr lang="en-US"/>
        </a:p>
      </dgm:t>
    </dgm:pt>
    <dgm:pt modelId="{8B3D3F63-142B-4B6D-9AAD-939DD3232FD4}" type="parTrans" cxnId="{3266186F-B7EE-415C-AF07-2045E5BBD9E5}">
      <dgm:prSet/>
      <dgm:spPr/>
      <dgm:t>
        <a:bodyPr/>
        <a:lstStyle/>
        <a:p>
          <a:endParaRPr lang="en-US"/>
        </a:p>
      </dgm:t>
    </dgm:pt>
    <dgm:pt modelId="{48AE577C-80FD-47B0-BA6F-F562FA824E0C}" type="sibTrans" cxnId="{3266186F-B7EE-415C-AF07-2045E5BBD9E5}">
      <dgm:prSet/>
      <dgm:spPr/>
      <dgm:t>
        <a:bodyPr/>
        <a:lstStyle/>
        <a:p>
          <a:endParaRPr lang="en-US"/>
        </a:p>
      </dgm:t>
    </dgm:pt>
    <dgm:pt modelId="{BE47C162-BAD1-4AD5-8296-401FE2B058F7}">
      <dgm:prSet/>
      <dgm:spPr/>
      <dgm:t>
        <a:bodyPr/>
        <a:lstStyle/>
        <a:p>
          <a:r>
            <a:rPr lang="en-GB"/>
            <a:t>In their adult form, helminths cannot multiply in humans. </a:t>
          </a:r>
          <a:endParaRPr lang="en-US"/>
        </a:p>
      </dgm:t>
    </dgm:pt>
    <dgm:pt modelId="{D454033C-A572-418E-BDDD-C26FFEC8C3A2}" type="parTrans" cxnId="{D31EC35E-90FC-4C6A-9BC8-A7CED599E1A6}">
      <dgm:prSet/>
      <dgm:spPr/>
      <dgm:t>
        <a:bodyPr/>
        <a:lstStyle/>
        <a:p>
          <a:endParaRPr lang="en-US"/>
        </a:p>
      </dgm:t>
    </dgm:pt>
    <dgm:pt modelId="{F33103F8-5BD5-4BA0-B9E7-2AF6D0601742}" type="sibTrans" cxnId="{D31EC35E-90FC-4C6A-9BC8-A7CED599E1A6}">
      <dgm:prSet/>
      <dgm:spPr/>
      <dgm:t>
        <a:bodyPr/>
        <a:lstStyle/>
        <a:p>
          <a:endParaRPr lang="en-US"/>
        </a:p>
      </dgm:t>
    </dgm:pt>
    <dgm:pt modelId="{D03A8B75-BCC5-4A0F-BFFE-AD8D356E50E6}">
      <dgm:prSet/>
      <dgm:spPr/>
      <dgm:t>
        <a:bodyPr/>
        <a:lstStyle/>
        <a:p>
          <a:r>
            <a:rPr lang="en-GB"/>
            <a:t>There are three main groups of helminths (derived from the Greek word for worms) that are human parasites:</a:t>
          </a:r>
          <a:endParaRPr lang="en-US"/>
        </a:p>
      </dgm:t>
    </dgm:pt>
    <dgm:pt modelId="{9BB89D14-50C9-4604-8F77-8CA852F491D7}" type="parTrans" cxnId="{9BFD6425-627D-4E63-922A-F9FD3454BDB6}">
      <dgm:prSet/>
      <dgm:spPr/>
      <dgm:t>
        <a:bodyPr/>
        <a:lstStyle/>
        <a:p>
          <a:endParaRPr lang="en-US"/>
        </a:p>
      </dgm:t>
    </dgm:pt>
    <dgm:pt modelId="{30A22D82-105C-47C4-B1A0-CF968CC0C529}" type="sibTrans" cxnId="{9BFD6425-627D-4E63-922A-F9FD3454BDB6}">
      <dgm:prSet/>
      <dgm:spPr/>
      <dgm:t>
        <a:bodyPr/>
        <a:lstStyle/>
        <a:p>
          <a:endParaRPr lang="en-US"/>
        </a:p>
      </dgm:t>
    </dgm:pt>
    <dgm:pt modelId="{0C702268-2315-4970-A693-F88C537E8814}" type="pres">
      <dgm:prSet presAssocID="{9C2C7209-1977-44E3-B27B-8425CA127557}" presName="root" presStyleCnt="0">
        <dgm:presLayoutVars>
          <dgm:dir/>
          <dgm:resizeHandles val="exact"/>
        </dgm:presLayoutVars>
      </dgm:prSet>
      <dgm:spPr/>
    </dgm:pt>
    <dgm:pt modelId="{7CB8CBDA-184E-400A-B30F-7C2BB115F869}" type="pres">
      <dgm:prSet presAssocID="{91FECE67-9EF4-494B-9036-EA63CA8CF485}" presName="compNode" presStyleCnt="0"/>
      <dgm:spPr/>
    </dgm:pt>
    <dgm:pt modelId="{B64F3354-6EBC-4479-B8ED-755B964359DD}" type="pres">
      <dgm:prSet presAssocID="{91FECE67-9EF4-494B-9036-EA63CA8CF485}" presName="bgRect" presStyleLbl="bgShp" presStyleIdx="0" presStyleCnt="4"/>
      <dgm:spPr/>
    </dgm:pt>
    <dgm:pt modelId="{FA0A5B8C-443E-4E33-A124-D9625A4CAAEB}" type="pres">
      <dgm:prSet presAssocID="{91FECE67-9EF4-494B-9036-EA63CA8CF4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0FB72DF5-45E6-4AF5-9AF0-6AC72B79692F}" type="pres">
      <dgm:prSet presAssocID="{91FECE67-9EF4-494B-9036-EA63CA8CF485}" presName="spaceRect" presStyleCnt="0"/>
      <dgm:spPr/>
    </dgm:pt>
    <dgm:pt modelId="{60FC5392-5AB7-4BAB-BFA6-16A8DB7628A4}" type="pres">
      <dgm:prSet presAssocID="{91FECE67-9EF4-494B-9036-EA63CA8CF485}" presName="parTx" presStyleLbl="revTx" presStyleIdx="0" presStyleCnt="4">
        <dgm:presLayoutVars>
          <dgm:chMax val="0"/>
          <dgm:chPref val="0"/>
        </dgm:presLayoutVars>
      </dgm:prSet>
      <dgm:spPr/>
    </dgm:pt>
    <dgm:pt modelId="{0ACE17E7-7594-4AE5-9C6B-02E6D27563EA}" type="pres">
      <dgm:prSet presAssocID="{A0299511-0289-474C-8510-53666F07B7C0}" presName="sibTrans" presStyleCnt="0"/>
      <dgm:spPr/>
    </dgm:pt>
    <dgm:pt modelId="{9EA99869-E866-4836-A034-E192DEA9279E}" type="pres">
      <dgm:prSet presAssocID="{1E9CB46D-5211-4292-B5DB-2E13FD06005B}" presName="compNode" presStyleCnt="0"/>
      <dgm:spPr/>
    </dgm:pt>
    <dgm:pt modelId="{C059112A-33CF-4254-85F0-9D24F19C44EA}" type="pres">
      <dgm:prSet presAssocID="{1E9CB46D-5211-4292-B5DB-2E13FD06005B}" presName="bgRect" presStyleLbl="bgShp" presStyleIdx="1" presStyleCnt="4"/>
      <dgm:spPr/>
    </dgm:pt>
    <dgm:pt modelId="{87EFDDD9-0882-46F2-9B7B-CAB5A2CFF470}" type="pres">
      <dgm:prSet presAssocID="{1E9CB46D-5211-4292-B5DB-2E13FD0600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tle"/>
        </a:ext>
      </dgm:extLst>
    </dgm:pt>
    <dgm:pt modelId="{0790DA6F-313C-4677-9E9F-0BA291155A16}" type="pres">
      <dgm:prSet presAssocID="{1E9CB46D-5211-4292-B5DB-2E13FD06005B}" presName="spaceRect" presStyleCnt="0"/>
      <dgm:spPr/>
    </dgm:pt>
    <dgm:pt modelId="{49E28CA7-6B64-4C47-ADEE-701079D8225E}" type="pres">
      <dgm:prSet presAssocID="{1E9CB46D-5211-4292-B5DB-2E13FD06005B}" presName="parTx" presStyleLbl="revTx" presStyleIdx="1" presStyleCnt="4">
        <dgm:presLayoutVars>
          <dgm:chMax val="0"/>
          <dgm:chPref val="0"/>
        </dgm:presLayoutVars>
      </dgm:prSet>
      <dgm:spPr/>
    </dgm:pt>
    <dgm:pt modelId="{90E65C03-7E6E-4570-8E7F-8E0F5AED95D2}" type="pres">
      <dgm:prSet presAssocID="{48AE577C-80FD-47B0-BA6F-F562FA824E0C}" presName="sibTrans" presStyleCnt="0"/>
      <dgm:spPr/>
    </dgm:pt>
    <dgm:pt modelId="{9E01E454-45EE-49A2-8E4C-C976694FFA93}" type="pres">
      <dgm:prSet presAssocID="{BE47C162-BAD1-4AD5-8296-401FE2B058F7}" presName="compNode" presStyleCnt="0"/>
      <dgm:spPr/>
    </dgm:pt>
    <dgm:pt modelId="{F399B22D-5CA7-43AE-B421-5ECCB8B7B2F5}" type="pres">
      <dgm:prSet presAssocID="{BE47C162-BAD1-4AD5-8296-401FE2B058F7}" presName="bgRect" presStyleLbl="bgShp" presStyleIdx="2" presStyleCnt="4"/>
      <dgm:spPr/>
    </dgm:pt>
    <dgm:pt modelId="{6E00424B-82C6-494B-8B6A-BB3817E28B08}" type="pres">
      <dgm:prSet presAssocID="{BE47C162-BAD1-4AD5-8296-401FE2B058F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FA658EE9-104D-4437-AC61-82A356C1B1B1}" type="pres">
      <dgm:prSet presAssocID="{BE47C162-BAD1-4AD5-8296-401FE2B058F7}" presName="spaceRect" presStyleCnt="0"/>
      <dgm:spPr/>
    </dgm:pt>
    <dgm:pt modelId="{C6884568-B479-435C-A7C2-04D14F82EF0A}" type="pres">
      <dgm:prSet presAssocID="{BE47C162-BAD1-4AD5-8296-401FE2B058F7}" presName="parTx" presStyleLbl="revTx" presStyleIdx="2" presStyleCnt="4">
        <dgm:presLayoutVars>
          <dgm:chMax val="0"/>
          <dgm:chPref val="0"/>
        </dgm:presLayoutVars>
      </dgm:prSet>
      <dgm:spPr/>
    </dgm:pt>
    <dgm:pt modelId="{CCD62EA0-419D-4FB3-AA43-6D996C734E01}" type="pres">
      <dgm:prSet presAssocID="{F33103F8-5BD5-4BA0-B9E7-2AF6D0601742}" presName="sibTrans" presStyleCnt="0"/>
      <dgm:spPr/>
    </dgm:pt>
    <dgm:pt modelId="{F2DA04D3-8542-465C-9470-A4C285A742B8}" type="pres">
      <dgm:prSet presAssocID="{D03A8B75-BCC5-4A0F-BFFE-AD8D356E50E6}" presName="compNode" presStyleCnt="0"/>
      <dgm:spPr/>
    </dgm:pt>
    <dgm:pt modelId="{CE1831AF-75A7-4080-97A2-E542D00A261D}" type="pres">
      <dgm:prSet presAssocID="{D03A8B75-BCC5-4A0F-BFFE-AD8D356E50E6}" presName="bgRect" presStyleLbl="bgShp" presStyleIdx="3" presStyleCnt="4"/>
      <dgm:spPr/>
    </dgm:pt>
    <dgm:pt modelId="{3E345466-0DF6-46EC-AC14-5B427890E82E}" type="pres">
      <dgm:prSet presAssocID="{D03A8B75-BCC5-4A0F-BFFE-AD8D356E50E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dy bug"/>
        </a:ext>
      </dgm:extLst>
    </dgm:pt>
    <dgm:pt modelId="{8BB361E4-D85F-4D64-AB8D-D4747DBEA185}" type="pres">
      <dgm:prSet presAssocID="{D03A8B75-BCC5-4A0F-BFFE-AD8D356E50E6}" presName="spaceRect" presStyleCnt="0"/>
      <dgm:spPr/>
    </dgm:pt>
    <dgm:pt modelId="{D6F7FE33-37C9-4F29-9673-5E71C6601AEA}" type="pres">
      <dgm:prSet presAssocID="{D03A8B75-BCC5-4A0F-BFFE-AD8D356E50E6}" presName="parTx" presStyleLbl="revTx" presStyleIdx="3" presStyleCnt="4">
        <dgm:presLayoutVars>
          <dgm:chMax val="0"/>
          <dgm:chPref val="0"/>
        </dgm:presLayoutVars>
      </dgm:prSet>
      <dgm:spPr/>
    </dgm:pt>
  </dgm:ptLst>
  <dgm:cxnLst>
    <dgm:cxn modelId="{2D2E2C0D-33D1-4447-BA22-8EE712B29547}" type="presOf" srcId="{1E9CB46D-5211-4292-B5DB-2E13FD06005B}" destId="{49E28CA7-6B64-4C47-ADEE-701079D8225E}" srcOrd="0" destOrd="0" presId="urn:microsoft.com/office/officeart/2018/2/layout/IconVerticalSolidList"/>
    <dgm:cxn modelId="{9BFD6425-627D-4E63-922A-F9FD3454BDB6}" srcId="{9C2C7209-1977-44E3-B27B-8425CA127557}" destId="{D03A8B75-BCC5-4A0F-BFFE-AD8D356E50E6}" srcOrd="3" destOrd="0" parTransId="{9BB89D14-50C9-4604-8F77-8CA852F491D7}" sibTransId="{30A22D82-105C-47C4-B1A0-CF968CC0C529}"/>
    <dgm:cxn modelId="{A662A628-91A4-4C91-8D47-1A47E2439D9A}" type="presOf" srcId="{D03A8B75-BCC5-4A0F-BFFE-AD8D356E50E6}" destId="{D6F7FE33-37C9-4F29-9673-5E71C6601AEA}" srcOrd="0" destOrd="0" presId="urn:microsoft.com/office/officeart/2018/2/layout/IconVerticalSolidList"/>
    <dgm:cxn modelId="{D31EC35E-90FC-4C6A-9BC8-A7CED599E1A6}" srcId="{9C2C7209-1977-44E3-B27B-8425CA127557}" destId="{BE47C162-BAD1-4AD5-8296-401FE2B058F7}" srcOrd="2" destOrd="0" parTransId="{D454033C-A572-418E-BDDD-C26FFEC8C3A2}" sibTransId="{F33103F8-5BD5-4BA0-B9E7-2AF6D0601742}"/>
    <dgm:cxn modelId="{67A96045-6739-4A96-943E-D84F4158D97B}" type="presOf" srcId="{9C2C7209-1977-44E3-B27B-8425CA127557}" destId="{0C702268-2315-4970-A693-F88C537E8814}" srcOrd="0" destOrd="0" presId="urn:microsoft.com/office/officeart/2018/2/layout/IconVerticalSolidList"/>
    <dgm:cxn modelId="{3266186F-B7EE-415C-AF07-2045E5BBD9E5}" srcId="{9C2C7209-1977-44E3-B27B-8425CA127557}" destId="{1E9CB46D-5211-4292-B5DB-2E13FD06005B}" srcOrd="1" destOrd="0" parTransId="{8B3D3F63-142B-4B6D-9AAD-939DD3232FD4}" sibTransId="{48AE577C-80FD-47B0-BA6F-F562FA824E0C}"/>
    <dgm:cxn modelId="{689E187A-8B9F-4A08-8B12-5B06E2836B3E}" srcId="{9C2C7209-1977-44E3-B27B-8425CA127557}" destId="{91FECE67-9EF4-494B-9036-EA63CA8CF485}" srcOrd="0" destOrd="0" parTransId="{199D036E-A830-4B22-9DB9-F543B1DB6110}" sibTransId="{A0299511-0289-474C-8510-53666F07B7C0}"/>
    <dgm:cxn modelId="{4E99608E-9051-4F89-8962-CE5202FC334D}" type="presOf" srcId="{91FECE67-9EF4-494B-9036-EA63CA8CF485}" destId="{60FC5392-5AB7-4BAB-BFA6-16A8DB7628A4}" srcOrd="0" destOrd="0" presId="urn:microsoft.com/office/officeart/2018/2/layout/IconVerticalSolidList"/>
    <dgm:cxn modelId="{119BC8DB-1B38-448B-BA5C-EE7C886D9182}" type="presOf" srcId="{BE47C162-BAD1-4AD5-8296-401FE2B058F7}" destId="{C6884568-B479-435C-A7C2-04D14F82EF0A}" srcOrd="0" destOrd="0" presId="urn:microsoft.com/office/officeart/2018/2/layout/IconVerticalSolidList"/>
    <dgm:cxn modelId="{A390F64D-4910-401B-A38D-72A46E34FCAA}" type="presParOf" srcId="{0C702268-2315-4970-A693-F88C537E8814}" destId="{7CB8CBDA-184E-400A-B30F-7C2BB115F869}" srcOrd="0" destOrd="0" presId="urn:microsoft.com/office/officeart/2018/2/layout/IconVerticalSolidList"/>
    <dgm:cxn modelId="{4883B4B5-F4C8-4FA0-A45D-33DFF55098DC}" type="presParOf" srcId="{7CB8CBDA-184E-400A-B30F-7C2BB115F869}" destId="{B64F3354-6EBC-4479-B8ED-755B964359DD}" srcOrd="0" destOrd="0" presId="urn:microsoft.com/office/officeart/2018/2/layout/IconVerticalSolidList"/>
    <dgm:cxn modelId="{78FC5AD3-63C1-420E-89D7-D9AF192370FC}" type="presParOf" srcId="{7CB8CBDA-184E-400A-B30F-7C2BB115F869}" destId="{FA0A5B8C-443E-4E33-A124-D9625A4CAAEB}" srcOrd="1" destOrd="0" presId="urn:microsoft.com/office/officeart/2018/2/layout/IconVerticalSolidList"/>
    <dgm:cxn modelId="{41C038DF-52BF-4E76-ADC5-FA0F6356E297}" type="presParOf" srcId="{7CB8CBDA-184E-400A-B30F-7C2BB115F869}" destId="{0FB72DF5-45E6-4AF5-9AF0-6AC72B79692F}" srcOrd="2" destOrd="0" presId="urn:microsoft.com/office/officeart/2018/2/layout/IconVerticalSolidList"/>
    <dgm:cxn modelId="{FC474895-FA96-4CD1-BEBA-702D787078D2}" type="presParOf" srcId="{7CB8CBDA-184E-400A-B30F-7C2BB115F869}" destId="{60FC5392-5AB7-4BAB-BFA6-16A8DB7628A4}" srcOrd="3" destOrd="0" presId="urn:microsoft.com/office/officeart/2018/2/layout/IconVerticalSolidList"/>
    <dgm:cxn modelId="{5B1F904E-8C30-4C78-8948-38D4DF9C5F63}" type="presParOf" srcId="{0C702268-2315-4970-A693-F88C537E8814}" destId="{0ACE17E7-7594-4AE5-9C6B-02E6D27563EA}" srcOrd="1" destOrd="0" presId="urn:microsoft.com/office/officeart/2018/2/layout/IconVerticalSolidList"/>
    <dgm:cxn modelId="{CF31B560-30C5-4688-BC38-C748471E3B33}" type="presParOf" srcId="{0C702268-2315-4970-A693-F88C537E8814}" destId="{9EA99869-E866-4836-A034-E192DEA9279E}" srcOrd="2" destOrd="0" presId="urn:microsoft.com/office/officeart/2018/2/layout/IconVerticalSolidList"/>
    <dgm:cxn modelId="{303068FE-381B-46B7-B99B-2EE99B078B7F}" type="presParOf" srcId="{9EA99869-E866-4836-A034-E192DEA9279E}" destId="{C059112A-33CF-4254-85F0-9D24F19C44EA}" srcOrd="0" destOrd="0" presId="urn:microsoft.com/office/officeart/2018/2/layout/IconVerticalSolidList"/>
    <dgm:cxn modelId="{A6DA4CAC-0F0D-4F6F-A08A-08B7FD8D6F2C}" type="presParOf" srcId="{9EA99869-E866-4836-A034-E192DEA9279E}" destId="{87EFDDD9-0882-46F2-9B7B-CAB5A2CFF470}" srcOrd="1" destOrd="0" presId="urn:microsoft.com/office/officeart/2018/2/layout/IconVerticalSolidList"/>
    <dgm:cxn modelId="{C95634C9-3D89-4145-BDB3-24AD320745E6}" type="presParOf" srcId="{9EA99869-E866-4836-A034-E192DEA9279E}" destId="{0790DA6F-313C-4677-9E9F-0BA291155A16}" srcOrd="2" destOrd="0" presId="urn:microsoft.com/office/officeart/2018/2/layout/IconVerticalSolidList"/>
    <dgm:cxn modelId="{D636A934-490C-4559-890C-F0862BBA4A18}" type="presParOf" srcId="{9EA99869-E866-4836-A034-E192DEA9279E}" destId="{49E28CA7-6B64-4C47-ADEE-701079D8225E}" srcOrd="3" destOrd="0" presId="urn:microsoft.com/office/officeart/2018/2/layout/IconVerticalSolidList"/>
    <dgm:cxn modelId="{BA9F1134-80E5-46E4-BC85-3CE1AF7C754D}" type="presParOf" srcId="{0C702268-2315-4970-A693-F88C537E8814}" destId="{90E65C03-7E6E-4570-8E7F-8E0F5AED95D2}" srcOrd="3" destOrd="0" presId="urn:microsoft.com/office/officeart/2018/2/layout/IconVerticalSolidList"/>
    <dgm:cxn modelId="{77FCCD79-9F2A-4422-912C-A115ADB48F61}" type="presParOf" srcId="{0C702268-2315-4970-A693-F88C537E8814}" destId="{9E01E454-45EE-49A2-8E4C-C976694FFA93}" srcOrd="4" destOrd="0" presId="urn:microsoft.com/office/officeart/2018/2/layout/IconVerticalSolidList"/>
    <dgm:cxn modelId="{AB9517CC-5802-4699-A31C-94CC0EF27C8A}" type="presParOf" srcId="{9E01E454-45EE-49A2-8E4C-C976694FFA93}" destId="{F399B22D-5CA7-43AE-B421-5ECCB8B7B2F5}" srcOrd="0" destOrd="0" presId="urn:microsoft.com/office/officeart/2018/2/layout/IconVerticalSolidList"/>
    <dgm:cxn modelId="{6C8B390A-37D3-4E4E-86D0-5EE9E496B874}" type="presParOf" srcId="{9E01E454-45EE-49A2-8E4C-C976694FFA93}" destId="{6E00424B-82C6-494B-8B6A-BB3817E28B08}" srcOrd="1" destOrd="0" presId="urn:microsoft.com/office/officeart/2018/2/layout/IconVerticalSolidList"/>
    <dgm:cxn modelId="{1CDD990D-9564-45AD-ACE0-091772A1C4DE}" type="presParOf" srcId="{9E01E454-45EE-49A2-8E4C-C976694FFA93}" destId="{FA658EE9-104D-4437-AC61-82A356C1B1B1}" srcOrd="2" destOrd="0" presId="urn:microsoft.com/office/officeart/2018/2/layout/IconVerticalSolidList"/>
    <dgm:cxn modelId="{BCC6D6EA-D5FF-4E3F-9321-687D629DA4E5}" type="presParOf" srcId="{9E01E454-45EE-49A2-8E4C-C976694FFA93}" destId="{C6884568-B479-435C-A7C2-04D14F82EF0A}" srcOrd="3" destOrd="0" presId="urn:microsoft.com/office/officeart/2018/2/layout/IconVerticalSolidList"/>
    <dgm:cxn modelId="{856181CD-CE41-4537-B7A4-0FB3D9E93FA4}" type="presParOf" srcId="{0C702268-2315-4970-A693-F88C537E8814}" destId="{CCD62EA0-419D-4FB3-AA43-6D996C734E01}" srcOrd="5" destOrd="0" presId="urn:microsoft.com/office/officeart/2018/2/layout/IconVerticalSolidList"/>
    <dgm:cxn modelId="{29257451-35B7-42E0-A46B-1492B392D499}" type="presParOf" srcId="{0C702268-2315-4970-A693-F88C537E8814}" destId="{F2DA04D3-8542-465C-9470-A4C285A742B8}" srcOrd="6" destOrd="0" presId="urn:microsoft.com/office/officeart/2018/2/layout/IconVerticalSolidList"/>
    <dgm:cxn modelId="{F2ABA66F-2A12-4B68-B942-E75497AC9C40}" type="presParOf" srcId="{F2DA04D3-8542-465C-9470-A4C285A742B8}" destId="{CE1831AF-75A7-4080-97A2-E542D00A261D}" srcOrd="0" destOrd="0" presId="urn:microsoft.com/office/officeart/2018/2/layout/IconVerticalSolidList"/>
    <dgm:cxn modelId="{9B6C9417-C922-4D70-9AE4-3CEF5BD7270B}" type="presParOf" srcId="{F2DA04D3-8542-465C-9470-A4C285A742B8}" destId="{3E345466-0DF6-46EC-AC14-5B427890E82E}" srcOrd="1" destOrd="0" presId="urn:microsoft.com/office/officeart/2018/2/layout/IconVerticalSolidList"/>
    <dgm:cxn modelId="{40AB07F2-61E5-4D3B-B981-9CD66B27A96A}" type="presParOf" srcId="{F2DA04D3-8542-465C-9470-A4C285A742B8}" destId="{8BB361E4-D85F-4D64-AB8D-D4747DBEA185}" srcOrd="2" destOrd="0" presId="urn:microsoft.com/office/officeart/2018/2/layout/IconVerticalSolidList"/>
    <dgm:cxn modelId="{1E71B3FA-983B-4182-BFB3-F4386752B1BB}" type="presParOf" srcId="{F2DA04D3-8542-465C-9470-A4C285A742B8}" destId="{D6F7FE33-37C9-4F29-9673-5E71C6601A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7C1313A-AB77-475D-9CA8-D606F5B62A6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6E93C6-3548-4F17-874E-190FD73CA42D}">
      <dgm:prSet/>
      <dgm:spPr/>
      <dgm:t>
        <a:bodyPr/>
        <a:lstStyle/>
        <a:p>
          <a:r>
            <a:rPr lang="en-GB"/>
            <a:t>Flatworms (platyhelminths) – these include the trematodes (flukes) and cestodes (tapeworms).</a:t>
          </a:r>
          <a:endParaRPr lang="en-US"/>
        </a:p>
      </dgm:t>
    </dgm:pt>
    <dgm:pt modelId="{BA5C7FDB-0453-4D25-BF88-AF7A1112F7AA}" type="parTrans" cxnId="{07A4388B-B24A-455E-B9DD-AC46DE0585B2}">
      <dgm:prSet/>
      <dgm:spPr/>
      <dgm:t>
        <a:bodyPr/>
        <a:lstStyle/>
        <a:p>
          <a:endParaRPr lang="en-US"/>
        </a:p>
      </dgm:t>
    </dgm:pt>
    <dgm:pt modelId="{AD0C21CD-6E4F-4823-93E3-B985727830B3}" type="sibTrans" cxnId="{07A4388B-B24A-455E-B9DD-AC46DE0585B2}">
      <dgm:prSet/>
      <dgm:spPr/>
      <dgm:t>
        <a:bodyPr/>
        <a:lstStyle/>
        <a:p>
          <a:endParaRPr lang="en-US"/>
        </a:p>
      </dgm:t>
    </dgm:pt>
    <dgm:pt modelId="{9CFE54B1-BADC-472C-9D28-87FCD80DD861}">
      <dgm:prSet/>
      <dgm:spPr/>
      <dgm:t>
        <a:bodyPr/>
        <a:lstStyle/>
        <a:p>
          <a:r>
            <a:rPr lang="en-GB"/>
            <a:t>Thorny-headed worms (acanthocephalins) – the adult forms of these worms reside in the gastrointestinal tract. </a:t>
          </a:r>
          <a:endParaRPr lang="en-US"/>
        </a:p>
      </dgm:t>
    </dgm:pt>
    <dgm:pt modelId="{24431412-9714-467D-8233-04204532389A}" type="parTrans" cxnId="{3ACD8BAC-01E0-4577-B822-60135B21DD7A}">
      <dgm:prSet/>
      <dgm:spPr/>
      <dgm:t>
        <a:bodyPr/>
        <a:lstStyle/>
        <a:p>
          <a:endParaRPr lang="en-US"/>
        </a:p>
      </dgm:t>
    </dgm:pt>
    <dgm:pt modelId="{E64B4FD3-9A3F-4BFF-A911-54AFAF3E2D3C}" type="sibTrans" cxnId="{3ACD8BAC-01E0-4577-B822-60135B21DD7A}">
      <dgm:prSet/>
      <dgm:spPr/>
      <dgm:t>
        <a:bodyPr/>
        <a:lstStyle/>
        <a:p>
          <a:endParaRPr lang="en-US"/>
        </a:p>
      </dgm:t>
    </dgm:pt>
    <dgm:pt modelId="{5A92B585-11DD-4501-8343-B1E0E813D18B}">
      <dgm:prSet/>
      <dgm:spPr/>
      <dgm:t>
        <a:bodyPr/>
        <a:lstStyle/>
        <a:p>
          <a:r>
            <a:rPr lang="en-GB"/>
            <a:t>The acanthocephala are thought to be intermediate between the cestodes and nematodes.</a:t>
          </a:r>
          <a:endParaRPr lang="en-US"/>
        </a:p>
      </dgm:t>
    </dgm:pt>
    <dgm:pt modelId="{1D529D6B-648E-43BE-B1B7-47DCE06A186B}" type="parTrans" cxnId="{9A177BD3-9D7F-4108-9CDC-0F2D3433642B}">
      <dgm:prSet/>
      <dgm:spPr/>
      <dgm:t>
        <a:bodyPr/>
        <a:lstStyle/>
        <a:p>
          <a:endParaRPr lang="en-US"/>
        </a:p>
      </dgm:t>
    </dgm:pt>
    <dgm:pt modelId="{E3870C46-7617-46E5-BCE0-4BDD94F342FF}" type="sibTrans" cxnId="{9A177BD3-9D7F-4108-9CDC-0F2D3433642B}">
      <dgm:prSet/>
      <dgm:spPr/>
      <dgm:t>
        <a:bodyPr/>
        <a:lstStyle/>
        <a:p>
          <a:endParaRPr lang="en-US"/>
        </a:p>
      </dgm:t>
    </dgm:pt>
    <dgm:pt modelId="{16741581-AEAF-48A0-A839-AA9175CEC5F2}" type="pres">
      <dgm:prSet presAssocID="{77C1313A-AB77-475D-9CA8-D606F5B62A67}" presName="root" presStyleCnt="0">
        <dgm:presLayoutVars>
          <dgm:dir/>
          <dgm:resizeHandles val="exact"/>
        </dgm:presLayoutVars>
      </dgm:prSet>
      <dgm:spPr/>
    </dgm:pt>
    <dgm:pt modelId="{43FE4509-B60C-49DA-8259-508DC97CAFB2}" type="pres">
      <dgm:prSet presAssocID="{D76E93C6-3548-4F17-874E-190FD73CA42D}" presName="compNode" presStyleCnt="0"/>
      <dgm:spPr/>
    </dgm:pt>
    <dgm:pt modelId="{A89B6E62-992C-4FF0-B4AE-ED5A47F7882D}" type="pres">
      <dgm:prSet presAssocID="{D76E93C6-3548-4F17-874E-190FD73CA42D}" presName="bgRect" presStyleLbl="bgShp" presStyleIdx="0" presStyleCnt="3"/>
      <dgm:spPr/>
    </dgm:pt>
    <dgm:pt modelId="{9E3D3C39-5C66-4014-8A98-926745619FD5}" type="pres">
      <dgm:prSet presAssocID="{D76E93C6-3548-4F17-874E-190FD73CA42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sshopper"/>
        </a:ext>
      </dgm:extLst>
    </dgm:pt>
    <dgm:pt modelId="{79AA223F-4596-4451-A9BA-0AC43E5FBFEF}" type="pres">
      <dgm:prSet presAssocID="{D76E93C6-3548-4F17-874E-190FD73CA42D}" presName="spaceRect" presStyleCnt="0"/>
      <dgm:spPr/>
    </dgm:pt>
    <dgm:pt modelId="{F2051FF2-E29B-4854-B731-C8D3580379B7}" type="pres">
      <dgm:prSet presAssocID="{D76E93C6-3548-4F17-874E-190FD73CA42D}" presName="parTx" presStyleLbl="revTx" presStyleIdx="0" presStyleCnt="3">
        <dgm:presLayoutVars>
          <dgm:chMax val="0"/>
          <dgm:chPref val="0"/>
        </dgm:presLayoutVars>
      </dgm:prSet>
      <dgm:spPr/>
    </dgm:pt>
    <dgm:pt modelId="{F09E3326-09F0-4635-BC83-120538B9EF55}" type="pres">
      <dgm:prSet presAssocID="{AD0C21CD-6E4F-4823-93E3-B985727830B3}" presName="sibTrans" presStyleCnt="0"/>
      <dgm:spPr/>
    </dgm:pt>
    <dgm:pt modelId="{981A7CEE-1245-4293-B471-096D2F048876}" type="pres">
      <dgm:prSet presAssocID="{9CFE54B1-BADC-472C-9D28-87FCD80DD861}" presName="compNode" presStyleCnt="0"/>
      <dgm:spPr/>
    </dgm:pt>
    <dgm:pt modelId="{6611D8C3-9ED0-4578-B316-6E08B140FE6F}" type="pres">
      <dgm:prSet presAssocID="{9CFE54B1-BADC-472C-9D28-87FCD80DD861}" presName="bgRect" presStyleLbl="bgShp" presStyleIdx="1" presStyleCnt="3"/>
      <dgm:spPr/>
    </dgm:pt>
    <dgm:pt modelId="{133CADA7-79ED-46B9-8087-BEF1A4225F09}" type="pres">
      <dgm:prSet presAssocID="{9CFE54B1-BADC-472C-9D28-87FCD80DD86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bweb"/>
        </a:ext>
      </dgm:extLst>
    </dgm:pt>
    <dgm:pt modelId="{333CE07E-158F-420D-BA80-39340E641798}" type="pres">
      <dgm:prSet presAssocID="{9CFE54B1-BADC-472C-9D28-87FCD80DD861}" presName="spaceRect" presStyleCnt="0"/>
      <dgm:spPr/>
    </dgm:pt>
    <dgm:pt modelId="{BDCE6781-EBC9-43DD-9BE0-393E720D2B19}" type="pres">
      <dgm:prSet presAssocID="{9CFE54B1-BADC-472C-9D28-87FCD80DD861}" presName="parTx" presStyleLbl="revTx" presStyleIdx="1" presStyleCnt="3">
        <dgm:presLayoutVars>
          <dgm:chMax val="0"/>
          <dgm:chPref val="0"/>
        </dgm:presLayoutVars>
      </dgm:prSet>
      <dgm:spPr/>
    </dgm:pt>
    <dgm:pt modelId="{0DD2CADF-24DF-4B9A-9162-F028E99209D4}" type="pres">
      <dgm:prSet presAssocID="{E64B4FD3-9A3F-4BFF-A911-54AFAF3E2D3C}" presName="sibTrans" presStyleCnt="0"/>
      <dgm:spPr/>
    </dgm:pt>
    <dgm:pt modelId="{C14A0F32-90FE-4987-8960-8B5075AEAFA0}" type="pres">
      <dgm:prSet presAssocID="{5A92B585-11DD-4501-8343-B1E0E813D18B}" presName="compNode" presStyleCnt="0"/>
      <dgm:spPr/>
    </dgm:pt>
    <dgm:pt modelId="{CF2F2117-F677-4F7D-8B74-608A174CF9EC}" type="pres">
      <dgm:prSet presAssocID="{5A92B585-11DD-4501-8343-B1E0E813D18B}" presName="bgRect" presStyleLbl="bgShp" presStyleIdx="2" presStyleCnt="3"/>
      <dgm:spPr/>
    </dgm:pt>
    <dgm:pt modelId="{E4685BB8-D85D-45D8-87C1-55068882CECA}" type="pres">
      <dgm:prSet presAssocID="{5A92B585-11DD-4501-8343-B1E0E813D1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722F3EE8-F62B-4D8B-BE59-192EF3F7B2CC}" type="pres">
      <dgm:prSet presAssocID="{5A92B585-11DD-4501-8343-B1E0E813D18B}" presName="spaceRect" presStyleCnt="0"/>
      <dgm:spPr/>
    </dgm:pt>
    <dgm:pt modelId="{F9D5E193-CF8C-42FF-9A62-3B3535D7D549}" type="pres">
      <dgm:prSet presAssocID="{5A92B585-11DD-4501-8343-B1E0E813D18B}" presName="parTx" presStyleLbl="revTx" presStyleIdx="2" presStyleCnt="3">
        <dgm:presLayoutVars>
          <dgm:chMax val="0"/>
          <dgm:chPref val="0"/>
        </dgm:presLayoutVars>
      </dgm:prSet>
      <dgm:spPr/>
    </dgm:pt>
  </dgm:ptLst>
  <dgm:cxnLst>
    <dgm:cxn modelId="{01FC850F-6DAA-484D-8ED5-0A4713384EF1}" type="presOf" srcId="{9CFE54B1-BADC-472C-9D28-87FCD80DD861}" destId="{BDCE6781-EBC9-43DD-9BE0-393E720D2B19}" srcOrd="0" destOrd="0" presId="urn:microsoft.com/office/officeart/2018/2/layout/IconVerticalSolidList"/>
    <dgm:cxn modelId="{9FFFBA21-58E7-47BC-BB74-B44BF261CCBE}" type="presOf" srcId="{5A92B585-11DD-4501-8343-B1E0E813D18B}" destId="{F9D5E193-CF8C-42FF-9A62-3B3535D7D549}" srcOrd="0" destOrd="0" presId="urn:microsoft.com/office/officeart/2018/2/layout/IconVerticalSolidList"/>
    <dgm:cxn modelId="{07A4388B-B24A-455E-B9DD-AC46DE0585B2}" srcId="{77C1313A-AB77-475D-9CA8-D606F5B62A67}" destId="{D76E93C6-3548-4F17-874E-190FD73CA42D}" srcOrd="0" destOrd="0" parTransId="{BA5C7FDB-0453-4D25-BF88-AF7A1112F7AA}" sibTransId="{AD0C21CD-6E4F-4823-93E3-B985727830B3}"/>
    <dgm:cxn modelId="{CB2443A4-B888-43D2-AE59-C417B07AD614}" type="presOf" srcId="{77C1313A-AB77-475D-9CA8-D606F5B62A67}" destId="{16741581-AEAF-48A0-A839-AA9175CEC5F2}" srcOrd="0" destOrd="0" presId="urn:microsoft.com/office/officeart/2018/2/layout/IconVerticalSolidList"/>
    <dgm:cxn modelId="{3ACD8BAC-01E0-4577-B822-60135B21DD7A}" srcId="{77C1313A-AB77-475D-9CA8-D606F5B62A67}" destId="{9CFE54B1-BADC-472C-9D28-87FCD80DD861}" srcOrd="1" destOrd="0" parTransId="{24431412-9714-467D-8233-04204532389A}" sibTransId="{E64B4FD3-9A3F-4BFF-A911-54AFAF3E2D3C}"/>
    <dgm:cxn modelId="{CA1BE8D2-6F33-4C73-8918-2F153AE86210}" type="presOf" srcId="{D76E93C6-3548-4F17-874E-190FD73CA42D}" destId="{F2051FF2-E29B-4854-B731-C8D3580379B7}" srcOrd="0" destOrd="0" presId="urn:microsoft.com/office/officeart/2018/2/layout/IconVerticalSolidList"/>
    <dgm:cxn modelId="{9A177BD3-9D7F-4108-9CDC-0F2D3433642B}" srcId="{77C1313A-AB77-475D-9CA8-D606F5B62A67}" destId="{5A92B585-11DD-4501-8343-B1E0E813D18B}" srcOrd="2" destOrd="0" parTransId="{1D529D6B-648E-43BE-B1B7-47DCE06A186B}" sibTransId="{E3870C46-7617-46E5-BCE0-4BDD94F342FF}"/>
    <dgm:cxn modelId="{86328C8E-1E71-451D-A976-B5080BD3B574}" type="presParOf" srcId="{16741581-AEAF-48A0-A839-AA9175CEC5F2}" destId="{43FE4509-B60C-49DA-8259-508DC97CAFB2}" srcOrd="0" destOrd="0" presId="urn:microsoft.com/office/officeart/2018/2/layout/IconVerticalSolidList"/>
    <dgm:cxn modelId="{BB6F78AB-5AAE-4E65-AB7C-D7370E326F58}" type="presParOf" srcId="{43FE4509-B60C-49DA-8259-508DC97CAFB2}" destId="{A89B6E62-992C-4FF0-B4AE-ED5A47F7882D}" srcOrd="0" destOrd="0" presId="urn:microsoft.com/office/officeart/2018/2/layout/IconVerticalSolidList"/>
    <dgm:cxn modelId="{6B44C690-80EE-4E5F-8759-90B3FB880641}" type="presParOf" srcId="{43FE4509-B60C-49DA-8259-508DC97CAFB2}" destId="{9E3D3C39-5C66-4014-8A98-926745619FD5}" srcOrd="1" destOrd="0" presId="urn:microsoft.com/office/officeart/2018/2/layout/IconVerticalSolidList"/>
    <dgm:cxn modelId="{C55370EB-6A43-450C-B0FB-0119E18937B8}" type="presParOf" srcId="{43FE4509-B60C-49DA-8259-508DC97CAFB2}" destId="{79AA223F-4596-4451-A9BA-0AC43E5FBFEF}" srcOrd="2" destOrd="0" presId="urn:microsoft.com/office/officeart/2018/2/layout/IconVerticalSolidList"/>
    <dgm:cxn modelId="{88BE9EC7-CD0F-4D98-8728-92DE2EC67BB9}" type="presParOf" srcId="{43FE4509-B60C-49DA-8259-508DC97CAFB2}" destId="{F2051FF2-E29B-4854-B731-C8D3580379B7}" srcOrd="3" destOrd="0" presId="urn:microsoft.com/office/officeart/2018/2/layout/IconVerticalSolidList"/>
    <dgm:cxn modelId="{A19198FA-7D82-466E-94BA-733C029FCA77}" type="presParOf" srcId="{16741581-AEAF-48A0-A839-AA9175CEC5F2}" destId="{F09E3326-09F0-4635-BC83-120538B9EF55}" srcOrd="1" destOrd="0" presId="urn:microsoft.com/office/officeart/2018/2/layout/IconVerticalSolidList"/>
    <dgm:cxn modelId="{CC8423C0-CEBC-46FE-8DCF-A43BB6E117AB}" type="presParOf" srcId="{16741581-AEAF-48A0-A839-AA9175CEC5F2}" destId="{981A7CEE-1245-4293-B471-096D2F048876}" srcOrd="2" destOrd="0" presId="urn:microsoft.com/office/officeart/2018/2/layout/IconVerticalSolidList"/>
    <dgm:cxn modelId="{D0CF1FE0-DDD1-442D-A307-9E48C148E9DC}" type="presParOf" srcId="{981A7CEE-1245-4293-B471-096D2F048876}" destId="{6611D8C3-9ED0-4578-B316-6E08B140FE6F}" srcOrd="0" destOrd="0" presId="urn:microsoft.com/office/officeart/2018/2/layout/IconVerticalSolidList"/>
    <dgm:cxn modelId="{6CA8A411-4BC4-4C12-BFEE-1ABD3EF95E37}" type="presParOf" srcId="{981A7CEE-1245-4293-B471-096D2F048876}" destId="{133CADA7-79ED-46B9-8087-BEF1A4225F09}" srcOrd="1" destOrd="0" presId="urn:microsoft.com/office/officeart/2018/2/layout/IconVerticalSolidList"/>
    <dgm:cxn modelId="{55AC0F2E-D4BC-4637-A988-BD7A8D13E63B}" type="presParOf" srcId="{981A7CEE-1245-4293-B471-096D2F048876}" destId="{333CE07E-158F-420D-BA80-39340E641798}" srcOrd="2" destOrd="0" presId="urn:microsoft.com/office/officeart/2018/2/layout/IconVerticalSolidList"/>
    <dgm:cxn modelId="{6DACAE23-C447-4CDC-8D62-57775BF16136}" type="presParOf" srcId="{981A7CEE-1245-4293-B471-096D2F048876}" destId="{BDCE6781-EBC9-43DD-9BE0-393E720D2B19}" srcOrd="3" destOrd="0" presId="urn:microsoft.com/office/officeart/2018/2/layout/IconVerticalSolidList"/>
    <dgm:cxn modelId="{B4C38982-20FC-45A8-98F8-A10340F7F650}" type="presParOf" srcId="{16741581-AEAF-48A0-A839-AA9175CEC5F2}" destId="{0DD2CADF-24DF-4B9A-9162-F028E99209D4}" srcOrd="3" destOrd="0" presId="urn:microsoft.com/office/officeart/2018/2/layout/IconVerticalSolidList"/>
    <dgm:cxn modelId="{6F9813FC-A25A-493A-AE63-D4940460C354}" type="presParOf" srcId="{16741581-AEAF-48A0-A839-AA9175CEC5F2}" destId="{C14A0F32-90FE-4987-8960-8B5075AEAFA0}" srcOrd="4" destOrd="0" presId="urn:microsoft.com/office/officeart/2018/2/layout/IconVerticalSolidList"/>
    <dgm:cxn modelId="{6F9FE386-D7BE-4007-B2F8-8BCB5905360B}" type="presParOf" srcId="{C14A0F32-90FE-4987-8960-8B5075AEAFA0}" destId="{CF2F2117-F677-4F7D-8B74-608A174CF9EC}" srcOrd="0" destOrd="0" presId="urn:microsoft.com/office/officeart/2018/2/layout/IconVerticalSolidList"/>
    <dgm:cxn modelId="{75CD8C64-6139-43D1-A0A8-40D2C4AB7102}" type="presParOf" srcId="{C14A0F32-90FE-4987-8960-8B5075AEAFA0}" destId="{E4685BB8-D85D-45D8-87C1-55068882CECA}" srcOrd="1" destOrd="0" presId="urn:microsoft.com/office/officeart/2018/2/layout/IconVerticalSolidList"/>
    <dgm:cxn modelId="{24237FAA-AA0D-49C9-B481-097F8ED7406A}" type="presParOf" srcId="{C14A0F32-90FE-4987-8960-8B5075AEAFA0}" destId="{722F3EE8-F62B-4D8B-BE59-192EF3F7B2CC}" srcOrd="2" destOrd="0" presId="urn:microsoft.com/office/officeart/2018/2/layout/IconVerticalSolidList"/>
    <dgm:cxn modelId="{EF3107BB-F167-4900-908D-4F9F305C5248}" type="presParOf" srcId="{C14A0F32-90FE-4987-8960-8B5075AEAFA0}" destId="{F9D5E193-CF8C-42FF-9A62-3B3535D7D5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7FA0FAB-5E52-4531-954B-1943F6220B94}"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2D7E5EB3-D817-4468-B82B-66E2C175C694}">
      <dgm:prSet/>
      <dgm:spPr/>
      <dgm:t>
        <a:bodyPr/>
        <a:lstStyle/>
        <a:p>
          <a:r>
            <a:rPr lang="en-GB"/>
            <a:t>The Neglected Tropical Diseases (NTDs), which have suffered from a lack of attention by the public health community, include parasitic diseases such as lymphatic filariasis, onchocerciasis, and Guinea worm disease. </a:t>
          </a:r>
          <a:endParaRPr lang="en-US"/>
        </a:p>
      </dgm:t>
    </dgm:pt>
    <dgm:pt modelId="{58611768-8A1C-45A9-9EA2-D84EF6E7A878}" type="parTrans" cxnId="{427ACF20-AFB7-4E72-B7B3-FB820624E88F}">
      <dgm:prSet/>
      <dgm:spPr/>
      <dgm:t>
        <a:bodyPr/>
        <a:lstStyle/>
        <a:p>
          <a:endParaRPr lang="en-US"/>
        </a:p>
      </dgm:t>
    </dgm:pt>
    <dgm:pt modelId="{894B1C00-C2C3-40C4-9F12-D523F5F6DEA7}" type="sibTrans" cxnId="{427ACF20-AFB7-4E72-B7B3-FB820624E88F}">
      <dgm:prSet/>
      <dgm:spPr/>
      <dgm:t>
        <a:bodyPr/>
        <a:lstStyle/>
        <a:p>
          <a:endParaRPr lang="en-US"/>
        </a:p>
      </dgm:t>
    </dgm:pt>
    <dgm:pt modelId="{4EF2BF4D-4661-4C22-B58E-D4079A9947BD}">
      <dgm:prSet/>
      <dgm:spPr/>
      <dgm:t>
        <a:bodyPr/>
        <a:lstStyle/>
        <a:p>
          <a:r>
            <a:rPr lang="en-GB"/>
            <a:t>The NTDs affect more than 1 billion people worldwide, largely in rural areas of low-income countries. </a:t>
          </a:r>
          <a:endParaRPr lang="en-US"/>
        </a:p>
      </dgm:t>
    </dgm:pt>
    <dgm:pt modelId="{40BA4A99-D956-4F95-945E-DE4D8959CBA6}" type="parTrans" cxnId="{ACDA213C-A0B2-4025-899B-28C2CB21E75B}">
      <dgm:prSet/>
      <dgm:spPr/>
      <dgm:t>
        <a:bodyPr/>
        <a:lstStyle/>
        <a:p>
          <a:endParaRPr lang="en-US"/>
        </a:p>
      </dgm:t>
    </dgm:pt>
    <dgm:pt modelId="{49B7CDC3-DD51-4302-AF77-0AC602FD7397}" type="sibTrans" cxnId="{ACDA213C-A0B2-4025-899B-28C2CB21E75B}">
      <dgm:prSet/>
      <dgm:spPr/>
      <dgm:t>
        <a:bodyPr/>
        <a:lstStyle/>
        <a:p>
          <a:endParaRPr lang="en-US"/>
        </a:p>
      </dgm:t>
    </dgm:pt>
    <dgm:pt modelId="{73CF3CDB-776C-4736-B9BF-8F2344575C39}">
      <dgm:prSet/>
      <dgm:spPr/>
      <dgm:t>
        <a:bodyPr/>
        <a:lstStyle/>
        <a:p>
          <a:r>
            <a:rPr lang="en-GB"/>
            <a:t>These diseases extract a large toll on endemic populations, including lost ability to attend school or work, stunting of growth in children, impairment of cognitive skills and development in young children, and the serious economic burden placed on entire countries.</a:t>
          </a:r>
          <a:endParaRPr lang="en-US"/>
        </a:p>
      </dgm:t>
    </dgm:pt>
    <dgm:pt modelId="{7854FCDB-624E-4CF1-81D2-F7939317EF7C}" type="parTrans" cxnId="{6ECD2761-B43A-4056-938B-0653A834AE44}">
      <dgm:prSet/>
      <dgm:spPr/>
      <dgm:t>
        <a:bodyPr/>
        <a:lstStyle/>
        <a:p>
          <a:endParaRPr lang="en-US"/>
        </a:p>
      </dgm:t>
    </dgm:pt>
    <dgm:pt modelId="{E81C08E8-88E2-4A48-BC57-6C598345DB39}" type="sibTrans" cxnId="{6ECD2761-B43A-4056-938B-0653A834AE44}">
      <dgm:prSet/>
      <dgm:spPr/>
      <dgm:t>
        <a:bodyPr/>
        <a:lstStyle/>
        <a:p>
          <a:endParaRPr lang="en-US"/>
        </a:p>
      </dgm:t>
    </dgm:pt>
    <dgm:pt modelId="{1688420A-6058-48F5-9FD3-62D8B201A598}" type="pres">
      <dgm:prSet presAssocID="{67FA0FAB-5E52-4531-954B-1943F6220B94}" presName="Name0" presStyleCnt="0">
        <dgm:presLayoutVars>
          <dgm:dir/>
          <dgm:animLvl val="lvl"/>
          <dgm:resizeHandles val="exact"/>
        </dgm:presLayoutVars>
      </dgm:prSet>
      <dgm:spPr/>
    </dgm:pt>
    <dgm:pt modelId="{16469D59-5AC1-4111-95B1-9A49B45132A6}" type="pres">
      <dgm:prSet presAssocID="{73CF3CDB-776C-4736-B9BF-8F2344575C39}" presName="boxAndChildren" presStyleCnt="0"/>
      <dgm:spPr/>
    </dgm:pt>
    <dgm:pt modelId="{88516783-1228-469C-9203-BC49B266E8CE}" type="pres">
      <dgm:prSet presAssocID="{73CF3CDB-776C-4736-B9BF-8F2344575C39}" presName="parentTextBox" presStyleLbl="node1" presStyleIdx="0" presStyleCnt="3"/>
      <dgm:spPr/>
    </dgm:pt>
    <dgm:pt modelId="{AD80F5A1-EC2D-4C11-9FA4-6E74E8FE44AB}" type="pres">
      <dgm:prSet presAssocID="{49B7CDC3-DD51-4302-AF77-0AC602FD7397}" presName="sp" presStyleCnt="0"/>
      <dgm:spPr/>
    </dgm:pt>
    <dgm:pt modelId="{DD8B06A8-2B13-4D12-B5FE-A00823E3483A}" type="pres">
      <dgm:prSet presAssocID="{4EF2BF4D-4661-4C22-B58E-D4079A9947BD}" presName="arrowAndChildren" presStyleCnt="0"/>
      <dgm:spPr/>
    </dgm:pt>
    <dgm:pt modelId="{C6AAFA1A-434C-4FB2-A1A9-51714FCDBCE5}" type="pres">
      <dgm:prSet presAssocID="{4EF2BF4D-4661-4C22-B58E-D4079A9947BD}" presName="parentTextArrow" presStyleLbl="node1" presStyleIdx="1" presStyleCnt="3"/>
      <dgm:spPr/>
    </dgm:pt>
    <dgm:pt modelId="{87CB20D5-20D7-48BC-B8FD-5D3662D099F0}" type="pres">
      <dgm:prSet presAssocID="{894B1C00-C2C3-40C4-9F12-D523F5F6DEA7}" presName="sp" presStyleCnt="0"/>
      <dgm:spPr/>
    </dgm:pt>
    <dgm:pt modelId="{21F8FBBC-EB9D-4233-9B8F-92554F576050}" type="pres">
      <dgm:prSet presAssocID="{2D7E5EB3-D817-4468-B82B-66E2C175C694}" presName="arrowAndChildren" presStyleCnt="0"/>
      <dgm:spPr/>
    </dgm:pt>
    <dgm:pt modelId="{F93E8ADD-B175-4BB1-86A7-42D4863EF23E}" type="pres">
      <dgm:prSet presAssocID="{2D7E5EB3-D817-4468-B82B-66E2C175C694}" presName="parentTextArrow" presStyleLbl="node1" presStyleIdx="2" presStyleCnt="3"/>
      <dgm:spPr/>
    </dgm:pt>
  </dgm:ptLst>
  <dgm:cxnLst>
    <dgm:cxn modelId="{427ACF20-AFB7-4E72-B7B3-FB820624E88F}" srcId="{67FA0FAB-5E52-4531-954B-1943F6220B94}" destId="{2D7E5EB3-D817-4468-B82B-66E2C175C694}" srcOrd="0" destOrd="0" parTransId="{58611768-8A1C-45A9-9EA2-D84EF6E7A878}" sibTransId="{894B1C00-C2C3-40C4-9F12-D523F5F6DEA7}"/>
    <dgm:cxn modelId="{203E0F33-15CC-4B34-9082-DBB6AF1B547C}" type="presOf" srcId="{2D7E5EB3-D817-4468-B82B-66E2C175C694}" destId="{F93E8ADD-B175-4BB1-86A7-42D4863EF23E}" srcOrd="0" destOrd="0" presId="urn:microsoft.com/office/officeart/2005/8/layout/process4"/>
    <dgm:cxn modelId="{ACDA213C-A0B2-4025-899B-28C2CB21E75B}" srcId="{67FA0FAB-5E52-4531-954B-1943F6220B94}" destId="{4EF2BF4D-4661-4C22-B58E-D4079A9947BD}" srcOrd="1" destOrd="0" parTransId="{40BA4A99-D956-4F95-945E-DE4D8959CBA6}" sibTransId="{49B7CDC3-DD51-4302-AF77-0AC602FD7397}"/>
    <dgm:cxn modelId="{410DC55C-3CD7-4C5C-AE2C-38ED79CE3EE8}" type="presOf" srcId="{73CF3CDB-776C-4736-B9BF-8F2344575C39}" destId="{88516783-1228-469C-9203-BC49B266E8CE}" srcOrd="0" destOrd="0" presId="urn:microsoft.com/office/officeart/2005/8/layout/process4"/>
    <dgm:cxn modelId="{D211E060-3C32-4369-90B1-0129B1C06459}" type="presOf" srcId="{67FA0FAB-5E52-4531-954B-1943F6220B94}" destId="{1688420A-6058-48F5-9FD3-62D8B201A598}" srcOrd="0" destOrd="0" presId="urn:microsoft.com/office/officeart/2005/8/layout/process4"/>
    <dgm:cxn modelId="{6ECD2761-B43A-4056-938B-0653A834AE44}" srcId="{67FA0FAB-5E52-4531-954B-1943F6220B94}" destId="{73CF3CDB-776C-4736-B9BF-8F2344575C39}" srcOrd="2" destOrd="0" parTransId="{7854FCDB-624E-4CF1-81D2-F7939317EF7C}" sibTransId="{E81C08E8-88E2-4A48-BC57-6C598345DB39}"/>
    <dgm:cxn modelId="{2088DEFE-21BD-45CB-9334-D7FC35E7404D}" type="presOf" srcId="{4EF2BF4D-4661-4C22-B58E-D4079A9947BD}" destId="{C6AAFA1A-434C-4FB2-A1A9-51714FCDBCE5}" srcOrd="0" destOrd="0" presId="urn:microsoft.com/office/officeart/2005/8/layout/process4"/>
    <dgm:cxn modelId="{513B4B85-7135-4D0B-ABBE-57BBEA6BDF64}" type="presParOf" srcId="{1688420A-6058-48F5-9FD3-62D8B201A598}" destId="{16469D59-5AC1-4111-95B1-9A49B45132A6}" srcOrd="0" destOrd="0" presId="urn:microsoft.com/office/officeart/2005/8/layout/process4"/>
    <dgm:cxn modelId="{E7EC7AA8-38F2-4CA5-9B5C-5DB847B064DE}" type="presParOf" srcId="{16469D59-5AC1-4111-95B1-9A49B45132A6}" destId="{88516783-1228-469C-9203-BC49B266E8CE}" srcOrd="0" destOrd="0" presId="urn:microsoft.com/office/officeart/2005/8/layout/process4"/>
    <dgm:cxn modelId="{57825F00-C12A-44FD-8940-DFC4455159D4}" type="presParOf" srcId="{1688420A-6058-48F5-9FD3-62D8B201A598}" destId="{AD80F5A1-EC2D-4C11-9FA4-6E74E8FE44AB}" srcOrd="1" destOrd="0" presId="urn:microsoft.com/office/officeart/2005/8/layout/process4"/>
    <dgm:cxn modelId="{88A31059-7932-4AAD-8BD7-598DE3FE6A32}" type="presParOf" srcId="{1688420A-6058-48F5-9FD3-62D8B201A598}" destId="{DD8B06A8-2B13-4D12-B5FE-A00823E3483A}" srcOrd="2" destOrd="0" presId="urn:microsoft.com/office/officeart/2005/8/layout/process4"/>
    <dgm:cxn modelId="{BE8074F7-9F6A-45F7-A6E0-C586C11A7C43}" type="presParOf" srcId="{DD8B06A8-2B13-4D12-B5FE-A00823E3483A}" destId="{C6AAFA1A-434C-4FB2-A1A9-51714FCDBCE5}" srcOrd="0" destOrd="0" presId="urn:microsoft.com/office/officeart/2005/8/layout/process4"/>
    <dgm:cxn modelId="{A70F4B04-ABE4-4AB5-99A8-3D0E54B034D1}" type="presParOf" srcId="{1688420A-6058-48F5-9FD3-62D8B201A598}" destId="{87CB20D5-20D7-48BC-B8FD-5D3662D099F0}" srcOrd="3" destOrd="0" presId="urn:microsoft.com/office/officeart/2005/8/layout/process4"/>
    <dgm:cxn modelId="{BA48F3E0-3663-4C35-BA49-4A60A1ED2AB7}" type="presParOf" srcId="{1688420A-6058-48F5-9FD3-62D8B201A598}" destId="{21F8FBBC-EB9D-4233-9B8F-92554F576050}" srcOrd="4" destOrd="0" presId="urn:microsoft.com/office/officeart/2005/8/layout/process4"/>
    <dgm:cxn modelId="{090B935E-EF1B-4DB5-97B3-E78D6C62F8CC}" type="presParOf" srcId="{21F8FBBC-EB9D-4233-9B8F-92554F576050}" destId="{F93E8ADD-B175-4BB1-86A7-42D4863EF23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666E647-68A2-41D7-8C38-235D0AAC7D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26CC2A-6630-455E-A869-447772622331}">
      <dgm:prSet/>
      <dgm:spPr/>
      <dgm:t>
        <a:bodyPr/>
        <a:lstStyle/>
        <a:p>
          <a:r>
            <a:rPr lang="en-GB"/>
            <a:t>These pathogens are not made up of cells.</a:t>
          </a:r>
          <a:endParaRPr lang="en-US"/>
        </a:p>
      </dgm:t>
    </dgm:pt>
    <dgm:pt modelId="{A70A903A-349F-4722-BEA6-4F44FF8BB867}" type="parTrans" cxnId="{C3D61517-CFC8-4588-B988-2C037A46DC0E}">
      <dgm:prSet/>
      <dgm:spPr/>
      <dgm:t>
        <a:bodyPr/>
        <a:lstStyle/>
        <a:p>
          <a:endParaRPr lang="en-US"/>
        </a:p>
      </dgm:t>
    </dgm:pt>
    <dgm:pt modelId="{28A2113F-87DE-4B17-B7EE-1ACC24AE4299}" type="sibTrans" cxnId="{C3D61517-CFC8-4588-B988-2C037A46DC0E}">
      <dgm:prSet/>
      <dgm:spPr/>
      <dgm:t>
        <a:bodyPr/>
        <a:lstStyle/>
        <a:p>
          <a:endParaRPr lang="en-US"/>
        </a:p>
      </dgm:t>
    </dgm:pt>
    <dgm:pt modelId="{E415725C-C9C9-4719-9AC5-2C69829BEAC2}">
      <dgm:prSet/>
      <dgm:spPr/>
      <dgm:t>
        <a:bodyPr/>
        <a:lstStyle/>
        <a:p>
          <a:r>
            <a:rPr lang="en-GB"/>
            <a:t>They are unable to reproduce alone an require a host cell. </a:t>
          </a:r>
          <a:endParaRPr lang="en-US"/>
        </a:p>
      </dgm:t>
    </dgm:pt>
    <dgm:pt modelId="{B6007142-2FF2-4071-9E9B-4A10F6F50470}" type="parTrans" cxnId="{040BA4BF-1C06-43DD-89C4-C6EE54067332}">
      <dgm:prSet/>
      <dgm:spPr/>
      <dgm:t>
        <a:bodyPr/>
        <a:lstStyle/>
        <a:p>
          <a:endParaRPr lang="en-US"/>
        </a:p>
      </dgm:t>
    </dgm:pt>
    <dgm:pt modelId="{16CB4BEE-45D2-45F4-B72B-713D9D6A57C2}" type="sibTrans" cxnId="{040BA4BF-1C06-43DD-89C4-C6EE54067332}">
      <dgm:prSet/>
      <dgm:spPr/>
      <dgm:t>
        <a:bodyPr/>
        <a:lstStyle/>
        <a:p>
          <a:endParaRPr lang="en-US"/>
        </a:p>
      </dgm:t>
    </dgm:pt>
    <dgm:pt modelId="{4B44CE06-B8E6-4A10-8626-CC44898BB586}">
      <dgm:prSet/>
      <dgm:spPr/>
      <dgm:t>
        <a:bodyPr/>
        <a:lstStyle/>
        <a:p>
          <a:r>
            <a:rPr lang="en-GB"/>
            <a:t>They are known as pathogenic </a:t>
          </a:r>
          <a:r>
            <a:rPr lang="en-GB" i="1"/>
            <a:t>agents</a:t>
          </a:r>
          <a:r>
            <a:rPr lang="en-GB"/>
            <a:t>.</a:t>
          </a:r>
          <a:endParaRPr lang="en-US"/>
        </a:p>
      </dgm:t>
    </dgm:pt>
    <dgm:pt modelId="{D0FED62E-040A-465A-893D-046D413B72BD}" type="parTrans" cxnId="{BB6E0D84-AA01-4A94-A172-011961C4C4FB}">
      <dgm:prSet/>
      <dgm:spPr/>
      <dgm:t>
        <a:bodyPr/>
        <a:lstStyle/>
        <a:p>
          <a:endParaRPr lang="en-US"/>
        </a:p>
      </dgm:t>
    </dgm:pt>
    <dgm:pt modelId="{AD0077A0-82DB-4B91-B78D-F52A7029531F}" type="sibTrans" cxnId="{BB6E0D84-AA01-4A94-A172-011961C4C4FB}">
      <dgm:prSet/>
      <dgm:spPr/>
      <dgm:t>
        <a:bodyPr/>
        <a:lstStyle/>
        <a:p>
          <a:endParaRPr lang="en-US"/>
        </a:p>
      </dgm:t>
    </dgm:pt>
    <dgm:pt modelId="{59E13601-BC10-448D-9111-9AF45AE7F90B}">
      <dgm:prSet/>
      <dgm:spPr/>
      <dgm:t>
        <a:bodyPr/>
        <a:lstStyle/>
        <a:p>
          <a:r>
            <a:rPr lang="en-GB"/>
            <a:t>Antibiotics have no effect. </a:t>
          </a:r>
          <a:endParaRPr lang="en-US"/>
        </a:p>
      </dgm:t>
    </dgm:pt>
    <dgm:pt modelId="{9E010A53-22FA-4844-B160-30B121268D3F}" type="parTrans" cxnId="{22409280-0BEF-422F-8AC8-410A9837B403}">
      <dgm:prSet/>
      <dgm:spPr/>
      <dgm:t>
        <a:bodyPr/>
        <a:lstStyle/>
        <a:p>
          <a:endParaRPr lang="en-US"/>
        </a:p>
      </dgm:t>
    </dgm:pt>
    <dgm:pt modelId="{941EED49-FF2D-4A7A-9E0A-4BCDA695EED4}" type="sibTrans" cxnId="{22409280-0BEF-422F-8AC8-410A9837B403}">
      <dgm:prSet/>
      <dgm:spPr/>
      <dgm:t>
        <a:bodyPr/>
        <a:lstStyle/>
        <a:p>
          <a:endParaRPr lang="en-US"/>
        </a:p>
      </dgm:t>
    </dgm:pt>
    <dgm:pt modelId="{CB6AFFC7-D6A2-461E-B4C8-5BE58EB24BC6}" type="pres">
      <dgm:prSet presAssocID="{C666E647-68A2-41D7-8C38-235D0AAC7D96}" presName="root" presStyleCnt="0">
        <dgm:presLayoutVars>
          <dgm:dir/>
          <dgm:resizeHandles val="exact"/>
        </dgm:presLayoutVars>
      </dgm:prSet>
      <dgm:spPr/>
    </dgm:pt>
    <dgm:pt modelId="{D22EB684-84C3-4B5B-8B96-781D8247F364}" type="pres">
      <dgm:prSet presAssocID="{0F26CC2A-6630-455E-A869-447772622331}" presName="compNode" presStyleCnt="0"/>
      <dgm:spPr/>
    </dgm:pt>
    <dgm:pt modelId="{8852C01D-6E39-4411-BEA4-CA080825A9B2}" type="pres">
      <dgm:prSet presAssocID="{0F26CC2A-6630-455E-A869-447772622331}" presName="bgRect" presStyleLbl="bgShp" presStyleIdx="0" presStyleCnt="4"/>
      <dgm:spPr/>
    </dgm:pt>
    <dgm:pt modelId="{CD01A248-EFF6-4346-A480-EC0C6EE16C0D}" type="pres">
      <dgm:prSet presAssocID="{0F26CC2A-6630-455E-A869-44777262233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mach"/>
        </a:ext>
      </dgm:extLst>
    </dgm:pt>
    <dgm:pt modelId="{22D3147C-ED1E-4CCB-B544-021652EB31E0}" type="pres">
      <dgm:prSet presAssocID="{0F26CC2A-6630-455E-A869-447772622331}" presName="spaceRect" presStyleCnt="0"/>
      <dgm:spPr/>
    </dgm:pt>
    <dgm:pt modelId="{25911985-6E2C-47FA-9A79-038A159E54B4}" type="pres">
      <dgm:prSet presAssocID="{0F26CC2A-6630-455E-A869-447772622331}" presName="parTx" presStyleLbl="revTx" presStyleIdx="0" presStyleCnt="4">
        <dgm:presLayoutVars>
          <dgm:chMax val="0"/>
          <dgm:chPref val="0"/>
        </dgm:presLayoutVars>
      </dgm:prSet>
      <dgm:spPr/>
    </dgm:pt>
    <dgm:pt modelId="{7EBED6B7-DE07-42D5-8D2E-D9293A1B9D5D}" type="pres">
      <dgm:prSet presAssocID="{28A2113F-87DE-4B17-B7EE-1ACC24AE4299}" presName="sibTrans" presStyleCnt="0"/>
      <dgm:spPr/>
    </dgm:pt>
    <dgm:pt modelId="{BE5A04F6-E8A7-4B31-83A3-32862254A52F}" type="pres">
      <dgm:prSet presAssocID="{E415725C-C9C9-4719-9AC5-2C69829BEAC2}" presName="compNode" presStyleCnt="0"/>
      <dgm:spPr/>
    </dgm:pt>
    <dgm:pt modelId="{B6ECDEE0-EA92-4A00-AD2B-7047198C4AF7}" type="pres">
      <dgm:prSet presAssocID="{E415725C-C9C9-4719-9AC5-2C69829BEAC2}" presName="bgRect" presStyleLbl="bgShp" presStyleIdx="1" presStyleCnt="4"/>
      <dgm:spPr/>
    </dgm:pt>
    <dgm:pt modelId="{F4E285A2-1312-443F-9C52-DD963F7C2866}" type="pres">
      <dgm:prSet presAssocID="{E415725C-C9C9-4719-9AC5-2C69829BEA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 Print"/>
        </a:ext>
      </dgm:extLst>
    </dgm:pt>
    <dgm:pt modelId="{8C8402FC-4882-4414-8538-EB4B861F945F}" type="pres">
      <dgm:prSet presAssocID="{E415725C-C9C9-4719-9AC5-2C69829BEAC2}" presName="spaceRect" presStyleCnt="0"/>
      <dgm:spPr/>
    </dgm:pt>
    <dgm:pt modelId="{061D5EE1-AA96-47A2-8988-F071040A5BD9}" type="pres">
      <dgm:prSet presAssocID="{E415725C-C9C9-4719-9AC5-2C69829BEAC2}" presName="parTx" presStyleLbl="revTx" presStyleIdx="1" presStyleCnt="4">
        <dgm:presLayoutVars>
          <dgm:chMax val="0"/>
          <dgm:chPref val="0"/>
        </dgm:presLayoutVars>
      </dgm:prSet>
      <dgm:spPr/>
    </dgm:pt>
    <dgm:pt modelId="{F5722F82-19CE-4CAA-A56A-D21B59594654}" type="pres">
      <dgm:prSet presAssocID="{16CB4BEE-45D2-45F4-B72B-713D9D6A57C2}" presName="sibTrans" presStyleCnt="0"/>
      <dgm:spPr/>
    </dgm:pt>
    <dgm:pt modelId="{5CAB6A74-BFCB-491E-8FDB-ADFD6C82A86C}" type="pres">
      <dgm:prSet presAssocID="{4B44CE06-B8E6-4A10-8626-CC44898BB586}" presName="compNode" presStyleCnt="0"/>
      <dgm:spPr/>
    </dgm:pt>
    <dgm:pt modelId="{7E64ADCD-3C6D-4F50-A3C1-0F573E62C635}" type="pres">
      <dgm:prSet presAssocID="{4B44CE06-B8E6-4A10-8626-CC44898BB586}" presName="bgRect" presStyleLbl="bgShp" presStyleIdx="2" presStyleCnt="4"/>
      <dgm:spPr/>
    </dgm:pt>
    <dgm:pt modelId="{93A82D8E-04FD-4E46-A46C-6729ECDF86F0}" type="pres">
      <dgm:prSet presAssocID="{4B44CE06-B8E6-4A10-8626-CC44898BB5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s"/>
        </a:ext>
      </dgm:extLst>
    </dgm:pt>
    <dgm:pt modelId="{A7379D4A-3BDD-497B-9190-0B92F3C8DF9C}" type="pres">
      <dgm:prSet presAssocID="{4B44CE06-B8E6-4A10-8626-CC44898BB586}" presName="spaceRect" presStyleCnt="0"/>
      <dgm:spPr/>
    </dgm:pt>
    <dgm:pt modelId="{50580099-C096-4D5C-B3EC-46E13367A7EC}" type="pres">
      <dgm:prSet presAssocID="{4B44CE06-B8E6-4A10-8626-CC44898BB586}" presName="parTx" presStyleLbl="revTx" presStyleIdx="2" presStyleCnt="4">
        <dgm:presLayoutVars>
          <dgm:chMax val="0"/>
          <dgm:chPref val="0"/>
        </dgm:presLayoutVars>
      </dgm:prSet>
      <dgm:spPr/>
    </dgm:pt>
    <dgm:pt modelId="{5E99DF70-B340-44DA-BDDC-C4904CEECB96}" type="pres">
      <dgm:prSet presAssocID="{AD0077A0-82DB-4B91-B78D-F52A7029531F}" presName="sibTrans" presStyleCnt="0"/>
      <dgm:spPr/>
    </dgm:pt>
    <dgm:pt modelId="{0070460A-45BC-489C-A05B-38FFA3BCF778}" type="pres">
      <dgm:prSet presAssocID="{59E13601-BC10-448D-9111-9AF45AE7F90B}" presName="compNode" presStyleCnt="0"/>
      <dgm:spPr/>
    </dgm:pt>
    <dgm:pt modelId="{AE84DDA5-7CD7-48F8-B6F9-8A99B52689FF}" type="pres">
      <dgm:prSet presAssocID="{59E13601-BC10-448D-9111-9AF45AE7F90B}" presName="bgRect" presStyleLbl="bgShp" presStyleIdx="3" presStyleCnt="4"/>
      <dgm:spPr/>
    </dgm:pt>
    <dgm:pt modelId="{41ADDFCD-43BF-42F9-8392-80DC40CEC0F8}" type="pres">
      <dgm:prSet presAssocID="{59E13601-BC10-448D-9111-9AF45AE7F90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0DBD8D1C-BF6D-47C8-BDE7-F1A03EFB8080}" type="pres">
      <dgm:prSet presAssocID="{59E13601-BC10-448D-9111-9AF45AE7F90B}" presName="spaceRect" presStyleCnt="0"/>
      <dgm:spPr/>
    </dgm:pt>
    <dgm:pt modelId="{A0ACC929-E9D3-4D32-9DAE-B52CEAB2C128}" type="pres">
      <dgm:prSet presAssocID="{59E13601-BC10-448D-9111-9AF45AE7F90B}" presName="parTx" presStyleLbl="revTx" presStyleIdx="3" presStyleCnt="4">
        <dgm:presLayoutVars>
          <dgm:chMax val="0"/>
          <dgm:chPref val="0"/>
        </dgm:presLayoutVars>
      </dgm:prSet>
      <dgm:spPr/>
    </dgm:pt>
  </dgm:ptLst>
  <dgm:cxnLst>
    <dgm:cxn modelId="{C3D61517-CFC8-4588-B988-2C037A46DC0E}" srcId="{C666E647-68A2-41D7-8C38-235D0AAC7D96}" destId="{0F26CC2A-6630-455E-A869-447772622331}" srcOrd="0" destOrd="0" parTransId="{A70A903A-349F-4722-BEA6-4F44FF8BB867}" sibTransId="{28A2113F-87DE-4B17-B7EE-1ACC24AE4299}"/>
    <dgm:cxn modelId="{4D0BA327-6C3D-4087-BB56-698F7341478B}" type="presOf" srcId="{E415725C-C9C9-4719-9AC5-2C69829BEAC2}" destId="{061D5EE1-AA96-47A2-8988-F071040A5BD9}" srcOrd="0" destOrd="0" presId="urn:microsoft.com/office/officeart/2018/2/layout/IconVerticalSolidList"/>
    <dgm:cxn modelId="{74484C45-2638-4A89-9DF3-54994B396312}" type="presOf" srcId="{0F26CC2A-6630-455E-A869-447772622331}" destId="{25911985-6E2C-47FA-9A79-038A159E54B4}" srcOrd="0" destOrd="0" presId="urn:microsoft.com/office/officeart/2018/2/layout/IconVerticalSolidList"/>
    <dgm:cxn modelId="{22409280-0BEF-422F-8AC8-410A9837B403}" srcId="{C666E647-68A2-41D7-8C38-235D0AAC7D96}" destId="{59E13601-BC10-448D-9111-9AF45AE7F90B}" srcOrd="3" destOrd="0" parTransId="{9E010A53-22FA-4844-B160-30B121268D3F}" sibTransId="{941EED49-FF2D-4A7A-9E0A-4BCDA695EED4}"/>
    <dgm:cxn modelId="{BB6E0D84-AA01-4A94-A172-011961C4C4FB}" srcId="{C666E647-68A2-41D7-8C38-235D0AAC7D96}" destId="{4B44CE06-B8E6-4A10-8626-CC44898BB586}" srcOrd="2" destOrd="0" parTransId="{D0FED62E-040A-465A-893D-046D413B72BD}" sibTransId="{AD0077A0-82DB-4B91-B78D-F52A7029531F}"/>
    <dgm:cxn modelId="{F24EBA8F-66EF-42FF-A632-AD5FA39CAE12}" type="presOf" srcId="{59E13601-BC10-448D-9111-9AF45AE7F90B}" destId="{A0ACC929-E9D3-4D32-9DAE-B52CEAB2C128}" srcOrd="0" destOrd="0" presId="urn:microsoft.com/office/officeart/2018/2/layout/IconVerticalSolidList"/>
    <dgm:cxn modelId="{7CB1C594-E80F-4BA6-A526-E6B567BA9C75}" type="presOf" srcId="{4B44CE06-B8E6-4A10-8626-CC44898BB586}" destId="{50580099-C096-4D5C-B3EC-46E13367A7EC}" srcOrd="0" destOrd="0" presId="urn:microsoft.com/office/officeart/2018/2/layout/IconVerticalSolidList"/>
    <dgm:cxn modelId="{040BA4BF-1C06-43DD-89C4-C6EE54067332}" srcId="{C666E647-68A2-41D7-8C38-235D0AAC7D96}" destId="{E415725C-C9C9-4719-9AC5-2C69829BEAC2}" srcOrd="1" destOrd="0" parTransId="{B6007142-2FF2-4071-9E9B-4A10F6F50470}" sibTransId="{16CB4BEE-45D2-45F4-B72B-713D9D6A57C2}"/>
    <dgm:cxn modelId="{FF6627F7-E257-4A03-B254-369389B9A375}" type="presOf" srcId="{C666E647-68A2-41D7-8C38-235D0AAC7D96}" destId="{CB6AFFC7-D6A2-461E-B4C8-5BE58EB24BC6}" srcOrd="0" destOrd="0" presId="urn:microsoft.com/office/officeart/2018/2/layout/IconVerticalSolidList"/>
    <dgm:cxn modelId="{1108ECA9-F717-4570-94C1-9CFC80693D27}" type="presParOf" srcId="{CB6AFFC7-D6A2-461E-B4C8-5BE58EB24BC6}" destId="{D22EB684-84C3-4B5B-8B96-781D8247F364}" srcOrd="0" destOrd="0" presId="urn:microsoft.com/office/officeart/2018/2/layout/IconVerticalSolidList"/>
    <dgm:cxn modelId="{FFEEA3BF-F615-4669-9DEB-59B131FBA342}" type="presParOf" srcId="{D22EB684-84C3-4B5B-8B96-781D8247F364}" destId="{8852C01D-6E39-4411-BEA4-CA080825A9B2}" srcOrd="0" destOrd="0" presId="urn:microsoft.com/office/officeart/2018/2/layout/IconVerticalSolidList"/>
    <dgm:cxn modelId="{2EC98E2E-FB5A-472D-9CE7-EAD30A0F49C6}" type="presParOf" srcId="{D22EB684-84C3-4B5B-8B96-781D8247F364}" destId="{CD01A248-EFF6-4346-A480-EC0C6EE16C0D}" srcOrd="1" destOrd="0" presId="urn:microsoft.com/office/officeart/2018/2/layout/IconVerticalSolidList"/>
    <dgm:cxn modelId="{9F72A014-5D5A-4E8A-B9D3-415781DF0D0D}" type="presParOf" srcId="{D22EB684-84C3-4B5B-8B96-781D8247F364}" destId="{22D3147C-ED1E-4CCB-B544-021652EB31E0}" srcOrd="2" destOrd="0" presId="urn:microsoft.com/office/officeart/2018/2/layout/IconVerticalSolidList"/>
    <dgm:cxn modelId="{08883D09-1925-41B9-B132-F0E4615F4217}" type="presParOf" srcId="{D22EB684-84C3-4B5B-8B96-781D8247F364}" destId="{25911985-6E2C-47FA-9A79-038A159E54B4}" srcOrd="3" destOrd="0" presId="urn:microsoft.com/office/officeart/2018/2/layout/IconVerticalSolidList"/>
    <dgm:cxn modelId="{A58139F2-EC4C-4D2D-AE11-E05FBDAE4EE2}" type="presParOf" srcId="{CB6AFFC7-D6A2-461E-B4C8-5BE58EB24BC6}" destId="{7EBED6B7-DE07-42D5-8D2E-D9293A1B9D5D}" srcOrd="1" destOrd="0" presId="urn:microsoft.com/office/officeart/2018/2/layout/IconVerticalSolidList"/>
    <dgm:cxn modelId="{9885AC4F-34BC-48C4-A900-96DBA8037C32}" type="presParOf" srcId="{CB6AFFC7-D6A2-461E-B4C8-5BE58EB24BC6}" destId="{BE5A04F6-E8A7-4B31-83A3-32862254A52F}" srcOrd="2" destOrd="0" presId="urn:microsoft.com/office/officeart/2018/2/layout/IconVerticalSolidList"/>
    <dgm:cxn modelId="{108E57D9-1F85-42CD-8986-F49809ED8D43}" type="presParOf" srcId="{BE5A04F6-E8A7-4B31-83A3-32862254A52F}" destId="{B6ECDEE0-EA92-4A00-AD2B-7047198C4AF7}" srcOrd="0" destOrd="0" presId="urn:microsoft.com/office/officeart/2018/2/layout/IconVerticalSolidList"/>
    <dgm:cxn modelId="{F8370581-D18E-42B4-A91F-5D7F54AA5AE8}" type="presParOf" srcId="{BE5A04F6-E8A7-4B31-83A3-32862254A52F}" destId="{F4E285A2-1312-443F-9C52-DD963F7C2866}" srcOrd="1" destOrd="0" presId="urn:microsoft.com/office/officeart/2018/2/layout/IconVerticalSolidList"/>
    <dgm:cxn modelId="{CD08CE8D-C4FC-43EF-9DD5-C72D06FA7664}" type="presParOf" srcId="{BE5A04F6-E8A7-4B31-83A3-32862254A52F}" destId="{8C8402FC-4882-4414-8538-EB4B861F945F}" srcOrd="2" destOrd="0" presId="urn:microsoft.com/office/officeart/2018/2/layout/IconVerticalSolidList"/>
    <dgm:cxn modelId="{9254718A-B9A6-4314-8CA4-237FC4B74D85}" type="presParOf" srcId="{BE5A04F6-E8A7-4B31-83A3-32862254A52F}" destId="{061D5EE1-AA96-47A2-8988-F071040A5BD9}" srcOrd="3" destOrd="0" presId="urn:microsoft.com/office/officeart/2018/2/layout/IconVerticalSolidList"/>
    <dgm:cxn modelId="{41443721-90DA-4535-8CED-09E8BA2C6460}" type="presParOf" srcId="{CB6AFFC7-D6A2-461E-B4C8-5BE58EB24BC6}" destId="{F5722F82-19CE-4CAA-A56A-D21B59594654}" srcOrd="3" destOrd="0" presId="urn:microsoft.com/office/officeart/2018/2/layout/IconVerticalSolidList"/>
    <dgm:cxn modelId="{3BE615A1-8880-4D36-AF36-87881D22A40A}" type="presParOf" srcId="{CB6AFFC7-D6A2-461E-B4C8-5BE58EB24BC6}" destId="{5CAB6A74-BFCB-491E-8FDB-ADFD6C82A86C}" srcOrd="4" destOrd="0" presId="urn:microsoft.com/office/officeart/2018/2/layout/IconVerticalSolidList"/>
    <dgm:cxn modelId="{01DFE4BC-B607-4485-A548-A319C209F459}" type="presParOf" srcId="{5CAB6A74-BFCB-491E-8FDB-ADFD6C82A86C}" destId="{7E64ADCD-3C6D-4F50-A3C1-0F573E62C635}" srcOrd="0" destOrd="0" presId="urn:microsoft.com/office/officeart/2018/2/layout/IconVerticalSolidList"/>
    <dgm:cxn modelId="{216A5D86-2D11-492F-B432-9D89692C6086}" type="presParOf" srcId="{5CAB6A74-BFCB-491E-8FDB-ADFD6C82A86C}" destId="{93A82D8E-04FD-4E46-A46C-6729ECDF86F0}" srcOrd="1" destOrd="0" presId="urn:microsoft.com/office/officeart/2018/2/layout/IconVerticalSolidList"/>
    <dgm:cxn modelId="{BED59715-CE4C-4222-BEDA-1C52DDAE9E7E}" type="presParOf" srcId="{5CAB6A74-BFCB-491E-8FDB-ADFD6C82A86C}" destId="{A7379D4A-3BDD-497B-9190-0B92F3C8DF9C}" srcOrd="2" destOrd="0" presId="urn:microsoft.com/office/officeart/2018/2/layout/IconVerticalSolidList"/>
    <dgm:cxn modelId="{0C37AC33-6E3D-4BFD-9DA5-8D3AD4DA45C4}" type="presParOf" srcId="{5CAB6A74-BFCB-491E-8FDB-ADFD6C82A86C}" destId="{50580099-C096-4D5C-B3EC-46E13367A7EC}" srcOrd="3" destOrd="0" presId="urn:microsoft.com/office/officeart/2018/2/layout/IconVerticalSolidList"/>
    <dgm:cxn modelId="{B7058B25-4446-4B7D-9CA1-66BE5F3971D0}" type="presParOf" srcId="{CB6AFFC7-D6A2-461E-B4C8-5BE58EB24BC6}" destId="{5E99DF70-B340-44DA-BDDC-C4904CEECB96}" srcOrd="5" destOrd="0" presId="urn:microsoft.com/office/officeart/2018/2/layout/IconVerticalSolidList"/>
    <dgm:cxn modelId="{CB95F9DD-E961-4AA1-A431-BFE65D077B7D}" type="presParOf" srcId="{CB6AFFC7-D6A2-461E-B4C8-5BE58EB24BC6}" destId="{0070460A-45BC-489C-A05B-38FFA3BCF778}" srcOrd="6" destOrd="0" presId="urn:microsoft.com/office/officeart/2018/2/layout/IconVerticalSolidList"/>
    <dgm:cxn modelId="{1A0396EE-E337-406F-8A12-F430F4DB6309}" type="presParOf" srcId="{0070460A-45BC-489C-A05B-38FFA3BCF778}" destId="{AE84DDA5-7CD7-48F8-B6F9-8A99B52689FF}" srcOrd="0" destOrd="0" presId="urn:microsoft.com/office/officeart/2018/2/layout/IconVerticalSolidList"/>
    <dgm:cxn modelId="{E97B6EA2-6219-4D40-B00C-054DDC998806}" type="presParOf" srcId="{0070460A-45BC-489C-A05B-38FFA3BCF778}" destId="{41ADDFCD-43BF-42F9-8392-80DC40CEC0F8}" srcOrd="1" destOrd="0" presId="urn:microsoft.com/office/officeart/2018/2/layout/IconVerticalSolidList"/>
    <dgm:cxn modelId="{41F0813F-20BC-4DE7-8EE3-031B4B4DAF4C}" type="presParOf" srcId="{0070460A-45BC-489C-A05B-38FFA3BCF778}" destId="{0DBD8D1C-BF6D-47C8-BDE7-F1A03EFB8080}" srcOrd="2" destOrd="0" presId="urn:microsoft.com/office/officeart/2018/2/layout/IconVerticalSolidList"/>
    <dgm:cxn modelId="{79EFE8F9-6166-4A2C-BBBA-58AFC6114104}" type="presParOf" srcId="{0070460A-45BC-489C-A05B-38FFA3BCF778}" destId="{A0ACC929-E9D3-4D32-9DAE-B52CEAB2C1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7EA3511-D6E9-49CC-9D4A-17B02C741D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E5453B-0051-4956-A9EC-E1E472460365}">
      <dgm:prSet/>
      <dgm:spPr/>
      <dgm:t>
        <a:bodyPr/>
        <a:lstStyle/>
        <a:p>
          <a:r>
            <a:rPr lang="en-GB"/>
            <a:t>Prion diseases or transmissible spongiform encephalopathies (TSEs) are a family of rare progressive neurodegenerative disorders that affect both humans and animals. </a:t>
          </a:r>
          <a:endParaRPr lang="en-US"/>
        </a:p>
      </dgm:t>
    </dgm:pt>
    <dgm:pt modelId="{07B69AB5-D7EE-444E-8720-770AFDD37B59}" type="parTrans" cxnId="{BF5D3A5F-FCC0-4282-B868-AE29892B99AA}">
      <dgm:prSet/>
      <dgm:spPr/>
      <dgm:t>
        <a:bodyPr/>
        <a:lstStyle/>
        <a:p>
          <a:endParaRPr lang="en-US"/>
        </a:p>
      </dgm:t>
    </dgm:pt>
    <dgm:pt modelId="{3091316B-87B2-4D13-BE12-AA354BDECEF8}" type="sibTrans" cxnId="{BF5D3A5F-FCC0-4282-B868-AE29892B99AA}">
      <dgm:prSet/>
      <dgm:spPr/>
      <dgm:t>
        <a:bodyPr/>
        <a:lstStyle/>
        <a:p>
          <a:endParaRPr lang="en-US"/>
        </a:p>
      </dgm:t>
    </dgm:pt>
    <dgm:pt modelId="{20E8C162-B06B-44F9-B871-A80006401AD7}">
      <dgm:prSet/>
      <dgm:spPr/>
      <dgm:t>
        <a:bodyPr/>
        <a:lstStyle/>
        <a:p>
          <a:r>
            <a:rPr lang="en-GB"/>
            <a:t>They are distinguished by long incubation periods, characteristic spongiform changes associated with neuronal loss, and a failure to induce inflammatory response.</a:t>
          </a:r>
          <a:endParaRPr lang="en-US"/>
        </a:p>
      </dgm:t>
    </dgm:pt>
    <dgm:pt modelId="{F56388E1-3D6E-4B7F-A9A0-C7CAD63B3C0C}" type="parTrans" cxnId="{C4AA1314-0963-4DB9-81DD-D2466EA8CCF2}">
      <dgm:prSet/>
      <dgm:spPr/>
      <dgm:t>
        <a:bodyPr/>
        <a:lstStyle/>
        <a:p>
          <a:endParaRPr lang="en-US"/>
        </a:p>
      </dgm:t>
    </dgm:pt>
    <dgm:pt modelId="{E7B7C0FB-FBFD-44EC-925B-38A8005B8A0A}" type="sibTrans" cxnId="{C4AA1314-0963-4DB9-81DD-D2466EA8CCF2}">
      <dgm:prSet/>
      <dgm:spPr/>
      <dgm:t>
        <a:bodyPr/>
        <a:lstStyle/>
        <a:p>
          <a:endParaRPr lang="en-US"/>
        </a:p>
      </dgm:t>
    </dgm:pt>
    <dgm:pt modelId="{D5067379-59B1-4D62-89C8-7648B617835A}">
      <dgm:prSet/>
      <dgm:spPr/>
      <dgm:t>
        <a:bodyPr/>
        <a:lstStyle/>
        <a:p>
          <a:r>
            <a:rPr lang="en-GB"/>
            <a:t>The causative agents of TSEs are believed to be prions. </a:t>
          </a:r>
          <a:endParaRPr lang="en-US"/>
        </a:p>
      </dgm:t>
    </dgm:pt>
    <dgm:pt modelId="{65CA11C1-95B6-480B-9C4E-47FD39BCC586}" type="parTrans" cxnId="{D55ED603-72CE-45F5-9B72-9CBDD5343723}">
      <dgm:prSet/>
      <dgm:spPr/>
      <dgm:t>
        <a:bodyPr/>
        <a:lstStyle/>
        <a:p>
          <a:endParaRPr lang="en-US"/>
        </a:p>
      </dgm:t>
    </dgm:pt>
    <dgm:pt modelId="{4CD9A485-80A3-4D13-8335-553310471818}" type="sibTrans" cxnId="{D55ED603-72CE-45F5-9B72-9CBDD5343723}">
      <dgm:prSet/>
      <dgm:spPr/>
      <dgm:t>
        <a:bodyPr/>
        <a:lstStyle/>
        <a:p>
          <a:endParaRPr lang="en-US"/>
        </a:p>
      </dgm:t>
    </dgm:pt>
    <dgm:pt modelId="{B4C86FEA-1ADE-4128-B690-2D332B5CE8A2}">
      <dgm:prSet/>
      <dgm:spPr/>
      <dgm:t>
        <a:bodyPr/>
        <a:lstStyle/>
        <a:p>
          <a:r>
            <a:rPr lang="en-GB"/>
            <a:t>The term “prions” refers to abnormal, pathogenic agents that are transmissible and are able to induce abnormal folding of specific normal cellular proteins called prion proteins that are found most abundantly in the brain. </a:t>
          </a:r>
          <a:endParaRPr lang="en-US"/>
        </a:p>
      </dgm:t>
    </dgm:pt>
    <dgm:pt modelId="{84DF9251-37D2-4D6D-945D-2A25AE402218}" type="parTrans" cxnId="{244F8DED-E505-4542-A5CB-7FFA76254B9A}">
      <dgm:prSet/>
      <dgm:spPr/>
      <dgm:t>
        <a:bodyPr/>
        <a:lstStyle/>
        <a:p>
          <a:endParaRPr lang="en-US"/>
        </a:p>
      </dgm:t>
    </dgm:pt>
    <dgm:pt modelId="{3202B6BF-806D-4B67-A0B4-7DBBA6ED32FB}" type="sibTrans" cxnId="{244F8DED-E505-4542-A5CB-7FFA76254B9A}">
      <dgm:prSet/>
      <dgm:spPr/>
      <dgm:t>
        <a:bodyPr/>
        <a:lstStyle/>
        <a:p>
          <a:endParaRPr lang="en-US"/>
        </a:p>
      </dgm:t>
    </dgm:pt>
    <dgm:pt modelId="{1A406A8B-CAE7-4FB2-B7F0-90A6A609307B}" type="pres">
      <dgm:prSet presAssocID="{B7EA3511-D6E9-49CC-9D4A-17B02C741D99}" presName="linear" presStyleCnt="0">
        <dgm:presLayoutVars>
          <dgm:animLvl val="lvl"/>
          <dgm:resizeHandles val="exact"/>
        </dgm:presLayoutVars>
      </dgm:prSet>
      <dgm:spPr/>
    </dgm:pt>
    <dgm:pt modelId="{6C0B9E9E-6B4F-4AB4-9453-05F9FEDCF8EF}" type="pres">
      <dgm:prSet presAssocID="{A1E5453B-0051-4956-A9EC-E1E472460365}" presName="parentText" presStyleLbl="node1" presStyleIdx="0" presStyleCnt="4">
        <dgm:presLayoutVars>
          <dgm:chMax val="0"/>
          <dgm:bulletEnabled val="1"/>
        </dgm:presLayoutVars>
      </dgm:prSet>
      <dgm:spPr/>
    </dgm:pt>
    <dgm:pt modelId="{5921E668-7278-420B-A699-1E37BF5707F7}" type="pres">
      <dgm:prSet presAssocID="{3091316B-87B2-4D13-BE12-AA354BDECEF8}" presName="spacer" presStyleCnt="0"/>
      <dgm:spPr/>
    </dgm:pt>
    <dgm:pt modelId="{52305B24-5408-40F6-8EDE-C3A5242408DE}" type="pres">
      <dgm:prSet presAssocID="{20E8C162-B06B-44F9-B871-A80006401AD7}" presName="parentText" presStyleLbl="node1" presStyleIdx="1" presStyleCnt="4">
        <dgm:presLayoutVars>
          <dgm:chMax val="0"/>
          <dgm:bulletEnabled val="1"/>
        </dgm:presLayoutVars>
      </dgm:prSet>
      <dgm:spPr/>
    </dgm:pt>
    <dgm:pt modelId="{6C244C4B-52EF-4671-A2AE-889C8D8E8EDE}" type="pres">
      <dgm:prSet presAssocID="{E7B7C0FB-FBFD-44EC-925B-38A8005B8A0A}" presName="spacer" presStyleCnt="0"/>
      <dgm:spPr/>
    </dgm:pt>
    <dgm:pt modelId="{819A391E-0A07-40CB-B385-51C6C1E949E4}" type="pres">
      <dgm:prSet presAssocID="{D5067379-59B1-4D62-89C8-7648B617835A}" presName="parentText" presStyleLbl="node1" presStyleIdx="2" presStyleCnt="4">
        <dgm:presLayoutVars>
          <dgm:chMax val="0"/>
          <dgm:bulletEnabled val="1"/>
        </dgm:presLayoutVars>
      </dgm:prSet>
      <dgm:spPr/>
    </dgm:pt>
    <dgm:pt modelId="{2F0749BA-E2AA-4271-B99F-33CA3613A94A}" type="pres">
      <dgm:prSet presAssocID="{4CD9A485-80A3-4D13-8335-553310471818}" presName="spacer" presStyleCnt="0"/>
      <dgm:spPr/>
    </dgm:pt>
    <dgm:pt modelId="{8FE370C3-3247-4B37-BCDD-92C93B0AAB33}" type="pres">
      <dgm:prSet presAssocID="{B4C86FEA-1ADE-4128-B690-2D332B5CE8A2}" presName="parentText" presStyleLbl="node1" presStyleIdx="3" presStyleCnt="4">
        <dgm:presLayoutVars>
          <dgm:chMax val="0"/>
          <dgm:bulletEnabled val="1"/>
        </dgm:presLayoutVars>
      </dgm:prSet>
      <dgm:spPr/>
    </dgm:pt>
  </dgm:ptLst>
  <dgm:cxnLst>
    <dgm:cxn modelId="{D55ED603-72CE-45F5-9B72-9CBDD5343723}" srcId="{B7EA3511-D6E9-49CC-9D4A-17B02C741D99}" destId="{D5067379-59B1-4D62-89C8-7648B617835A}" srcOrd="2" destOrd="0" parTransId="{65CA11C1-95B6-480B-9C4E-47FD39BCC586}" sibTransId="{4CD9A485-80A3-4D13-8335-553310471818}"/>
    <dgm:cxn modelId="{C4AA1314-0963-4DB9-81DD-D2466EA8CCF2}" srcId="{B7EA3511-D6E9-49CC-9D4A-17B02C741D99}" destId="{20E8C162-B06B-44F9-B871-A80006401AD7}" srcOrd="1" destOrd="0" parTransId="{F56388E1-3D6E-4B7F-A9A0-C7CAD63B3C0C}" sibTransId="{E7B7C0FB-FBFD-44EC-925B-38A8005B8A0A}"/>
    <dgm:cxn modelId="{BF5D3A5F-FCC0-4282-B868-AE29892B99AA}" srcId="{B7EA3511-D6E9-49CC-9D4A-17B02C741D99}" destId="{A1E5453B-0051-4956-A9EC-E1E472460365}" srcOrd="0" destOrd="0" parTransId="{07B69AB5-D7EE-444E-8720-770AFDD37B59}" sibTransId="{3091316B-87B2-4D13-BE12-AA354BDECEF8}"/>
    <dgm:cxn modelId="{B466BD97-7D9D-425E-BD3B-C11EA55F3FFC}" type="presOf" srcId="{A1E5453B-0051-4956-A9EC-E1E472460365}" destId="{6C0B9E9E-6B4F-4AB4-9453-05F9FEDCF8EF}" srcOrd="0" destOrd="0" presId="urn:microsoft.com/office/officeart/2005/8/layout/vList2"/>
    <dgm:cxn modelId="{94045AB5-ECAD-4A9E-8719-B15AE8ABA1BA}" type="presOf" srcId="{B4C86FEA-1ADE-4128-B690-2D332B5CE8A2}" destId="{8FE370C3-3247-4B37-BCDD-92C93B0AAB33}" srcOrd="0" destOrd="0" presId="urn:microsoft.com/office/officeart/2005/8/layout/vList2"/>
    <dgm:cxn modelId="{0B7436CA-7117-4096-A6EC-CAB0A1BE50E9}" type="presOf" srcId="{20E8C162-B06B-44F9-B871-A80006401AD7}" destId="{52305B24-5408-40F6-8EDE-C3A5242408DE}" srcOrd="0" destOrd="0" presId="urn:microsoft.com/office/officeart/2005/8/layout/vList2"/>
    <dgm:cxn modelId="{0B67BAE3-542C-458D-9AE4-9810594BED1C}" type="presOf" srcId="{B7EA3511-D6E9-49CC-9D4A-17B02C741D99}" destId="{1A406A8B-CAE7-4FB2-B7F0-90A6A609307B}" srcOrd="0" destOrd="0" presId="urn:microsoft.com/office/officeart/2005/8/layout/vList2"/>
    <dgm:cxn modelId="{244F8DED-E505-4542-A5CB-7FFA76254B9A}" srcId="{B7EA3511-D6E9-49CC-9D4A-17B02C741D99}" destId="{B4C86FEA-1ADE-4128-B690-2D332B5CE8A2}" srcOrd="3" destOrd="0" parTransId="{84DF9251-37D2-4D6D-945D-2A25AE402218}" sibTransId="{3202B6BF-806D-4B67-A0B4-7DBBA6ED32FB}"/>
    <dgm:cxn modelId="{E0A755F0-62DF-4122-872D-EDC731BBF86A}" type="presOf" srcId="{D5067379-59B1-4D62-89C8-7648B617835A}" destId="{819A391E-0A07-40CB-B385-51C6C1E949E4}" srcOrd="0" destOrd="0" presId="urn:microsoft.com/office/officeart/2005/8/layout/vList2"/>
    <dgm:cxn modelId="{CD668786-9924-4776-BCA7-86F5FF6AD083}" type="presParOf" srcId="{1A406A8B-CAE7-4FB2-B7F0-90A6A609307B}" destId="{6C0B9E9E-6B4F-4AB4-9453-05F9FEDCF8EF}" srcOrd="0" destOrd="0" presId="urn:microsoft.com/office/officeart/2005/8/layout/vList2"/>
    <dgm:cxn modelId="{4E4DBDEB-E340-4BE9-94D6-321DE004887D}" type="presParOf" srcId="{1A406A8B-CAE7-4FB2-B7F0-90A6A609307B}" destId="{5921E668-7278-420B-A699-1E37BF5707F7}" srcOrd="1" destOrd="0" presId="urn:microsoft.com/office/officeart/2005/8/layout/vList2"/>
    <dgm:cxn modelId="{A9CCD24B-A4FC-4528-B06B-013574E0D866}" type="presParOf" srcId="{1A406A8B-CAE7-4FB2-B7F0-90A6A609307B}" destId="{52305B24-5408-40F6-8EDE-C3A5242408DE}" srcOrd="2" destOrd="0" presId="urn:microsoft.com/office/officeart/2005/8/layout/vList2"/>
    <dgm:cxn modelId="{A42CD3CF-976C-427D-999E-A3644EB1252C}" type="presParOf" srcId="{1A406A8B-CAE7-4FB2-B7F0-90A6A609307B}" destId="{6C244C4B-52EF-4671-A2AE-889C8D8E8EDE}" srcOrd="3" destOrd="0" presId="urn:microsoft.com/office/officeart/2005/8/layout/vList2"/>
    <dgm:cxn modelId="{7030AE01-A373-42E0-8B54-33F606D944BE}" type="presParOf" srcId="{1A406A8B-CAE7-4FB2-B7F0-90A6A609307B}" destId="{819A391E-0A07-40CB-B385-51C6C1E949E4}" srcOrd="4" destOrd="0" presId="urn:microsoft.com/office/officeart/2005/8/layout/vList2"/>
    <dgm:cxn modelId="{8AD9B4B5-8968-4BD9-9A57-6A6254644A02}" type="presParOf" srcId="{1A406A8B-CAE7-4FB2-B7F0-90A6A609307B}" destId="{2F0749BA-E2AA-4271-B99F-33CA3613A94A}" srcOrd="5" destOrd="0" presId="urn:microsoft.com/office/officeart/2005/8/layout/vList2"/>
    <dgm:cxn modelId="{D7169CA9-B1D5-4CFE-A70F-89C7802B518A}" type="presParOf" srcId="{1A406A8B-CAE7-4FB2-B7F0-90A6A609307B}" destId="{8FE370C3-3247-4B37-BCDD-92C93B0AAB3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6DB93ED-A5CA-45E8-B47F-5AF82C2342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2DC385-ABF2-49EC-A2A4-250F7EDB7A98}">
      <dgm:prSet/>
      <dgm:spPr/>
      <dgm:t>
        <a:bodyPr/>
        <a:lstStyle/>
        <a:p>
          <a:r>
            <a:rPr lang="en-GB"/>
            <a:t>The functions of these normal prion proteins are still not completely understood. </a:t>
          </a:r>
          <a:endParaRPr lang="en-US"/>
        </a:p>
      </dgm:t>
    </dgm:pt>
    <dgm:pt modelId="{72D98C23-F291-468F-9DB7-803B0D9D72CA}" type="parTrans" cxnId="{CEC011D4-0D54-4B65-8FCB-7567C6376C9D}">
      <dgm:prSet/>
      <dgm:spPr/>
      <dgm:t>
        <a:bodyPr/>
        <a:lstStyle/>
        <a:p>
          <a:endParaRPr lang="en-US"/>
        </a:p>
      </dgm:t>
    </dgm:pt>
    <dgm:pt modelId="{E5E839F7-E17D-44DE-97CD-78EE095A346E}" type="sibTrans" cxnId="{CEC011D4-0D54-4B65-8FCB-7567C6376C9D}">
      <dgm:prSet/>
      <dgm:spPr/>
      <dgm:t>
        <a:bodyPr/>
        <a:lstStyle/>
        <a:p>
          <a:endParaRPr lang="en-US"/>
        </a:p>
      </dgm:t>
    </dgm:pt>
    <dgm:pt modelId="{2916A1FA-5770-4A09-906B-F7A8F98BA8F8}">
      <dgm:prSet/>
      <dgm:spPr/>
      <dgm:t>
        <a:bodyPr/>
        <a:lstStyle/>
        <a:p>
          <a:r>
            <a:rPr lang="en-GB"/>
            <a:t>The abnormal folding of the prion proteins leads to brain damage and the characteristic signs and symptoms of the disease. </a:t>
          </a:r>
          <a:endParaRPr lang="en-US"/>
        </a:p>
      </dgm:t>
    </dgm:pt>
    <dgm:pt modelId="{49AD2821-7122-4023-B341-4F6463BFBCE1}" type="parTrans" cxnId="{C712ADE2-6DE0-4834-82A9-4E934B512890}">
      <dgm:prSet/>
      <dgm:spPr/>
      <dgm:t>
        <a:bodyPr/>
        <a:lstStyle/>
        <a:p>
          <a:endParaRPr lang="en-US"/>
        </a:p>
      </dgm:t>
    </dgm:pt>
    <dgm:pt modelId="{971B57BC-287E-47E9-91B4-4432481C7B47}" type="sibTrans" cxnId="{C712ADE2-6DE0-4834-82A9-4E934B512890}">
      <dgm:prSet/>
      <dgm:spPr/>
      <dgm:t>
        <a:bodyPr/>
        <a:lstStyle/>
        <a:p>
          <a:endParaRPr lang="en-US"/>
        </a:p>
      </dgm:t>
    </dgm:pt>
    <dgm:pt modelId="{4B1F4A72-1B39-4356-8931-07984A049E3E}">
      <dgm:prSet/>
      <dgm:spPr/>
      <dgm:t>
        <a:bodyPr/>
        <a:lstStyle/>
        <a:p>
          <a:r>
            <a:rPr lang="en-GB"/>
            <a:t>Prion diseases are usually rapidly progressive and always fatal.</a:t>
          </a:r>
          <a:endParaRPr lang="en-US"/>
        </a:p>
      </dgm:t>
    </dgm:pt>
    <dgm:pt modelId="{5D999275-B684-42FA-9A6A-5034EA9FE923}" type="parTrans" cxnId="{B78E2853-C8B5-481D-9192-D67388133F11}">
      <dgm:prSet/>
      <dgm:spPr/>
      <dgm:t>
        <a:bodyPr/>
        <a:lstStyle/>
        <a:p>
          <a:endParaRPr lang="en-US"/>
        </a:p>
      </dgm:t>
    </dgm:pt>
    <dgm:pt modelId="{73D45BC5-D2C7-427B-A964-E216FBC0A437}" type="sibTrans" cxnId="{B78E2853-C8B5-481D-9192-D67388133F11}">
      <dgm:prSet/>
      <dgm:spPr/>
      <dgm:t>
        <a:bodyPr/>
        <a:lstStyle/>
        <a:p>
          <a:endParaRPr lang="en-US"/>
        </a:p>
      </dgm:t>
    </dgm:pt>
    <dgm:pt modelId="{6CFA0784-D98B-414B-825F-F0C126629440}" type="pres">
      <dgm:prSet presAssocID="{86DB93ED-A5CA-45E8-B47F-5AF82C23427B}" presName="linear" presStyleCnt="0">
        <dgm:presLayoutVars>
          <dgm:animLvl val="lvl"/>
          <dgm:resizeHandles val="exact"/>
        </dgm:presLayoutVars>
      </dgm:prSet>
      <dgm:spPr/>
    </dgm:pt>
    <dgm:pt modelId="{28308455-C839-4BD0-A16D-DE38430C08B0}" type="pres">
      <dgm:prSet presAssocID="{7F2DC385-ABF2-49EC-A2A4-250F7EDB7A98}" presName="parentText" presStyleLbl="node1" presStyleIdx="0" presStyleCnt="3">
        <dgm:presLayoutVars>
          <dgm:chMax val="0"/>
          <dgm:bulletEnabled val="1"/>
        </dgm:presLayoutVars>
      </dgm:prSet>
      <dgm:spPr/>
    </dgm:pt>
    <dgm:pt modelId="{54E5E739-8DDB-4D66-8F43-746C8B7DA994}" type="pres">
      <dgm:prSet presAssocID="{E5E839F7-E17D-44DE-97CD-78EE095A346E}" presName="spacer" presStyleCnt="0"/>
      <dgm:spPr/>
    </dgm:pt>
    <dgm:pt modelId="{44663E2A-DDD4-401C-9D1D-2D45E6FD32BB}" type="pres">
      <dgm:prSet presAssocID="{2916A1FA-5770-4A09-906B-F7A8F98BA8F8}" presName="parentText" presStyleLbl="node1" presStyleIdx="1" presStyleCnt="3">
        <dgm:presLayoutVars>
          <dgm:chMax val="0"/>
          <dgm:bulletEnabled val="1"/>
        </dgm:presLayoutVars>
      </dgm:prSet>
      <dgm:spPr/>
    </dgm:pt>
    <dgm:pt modelId="{F93E9013-66A0-40DD-BD53-54AAB3F7C2A2}" type="pres">
      <dgm:prSet presAssocID="{971B57BC-287E-47E9-91B4-4432481C7B47}" presName="spacer" presStyleCnt="0"/>
      <dgm:spPr/>
    </dgm:pt>
    <dgm:pt modelId="{C62906F6-E5D0-41CD-A4B6-F2036936391C}" type="pres">
      <dgm:prSet presAssocID="{4B1F4A72-1B39-4356-8931-07984A049E3E}" presName="parentText" presStyleLbl="node1" presStyleIdx="2" presStyleCnt="3">
        <dgm:presLayoutVars>
          <dgm:chMax val="0"/>
          <dgm:bulletEnabled val="1"/>
        </dgm:presLayoutVars>
      </dgm:prSet>
      <dgm:spPr/>
    </dgm:pt>
  </dgm:ptLst>
  <dgm:cxnLst>
    <dgm:cxn modelId="{B0ABEC27-233D-4B91-8177-44428FC37860}" type="presOf" srcId="{7F2DC385-ABF2-49EC-A2A4-250F7EDB7A98}" destId="{28308455-C839-4BD0-A16D-DE38430C08B0}" srcOrd="0" destOrd="0" presId="urn:microsoft.com/office/officeart/2005/8/layout/vList2"/>
    <dgm:cxn modelId="{C7DF526A-2440-4579-9871-D1A848412D63}" type="presOf" srcId="{4B1F4A72-1B39-4356-8931-07984A049E3E}" destId="{C62906F6-E5D0-41CD-A4B6-F2036936391C}" srcOrd="0" destOrd="0" presId="urn:microsoft.com/office/officeart/2005/8/layout/vList2"/>
    <dgm:cxn modelId="{B78E2853-C8B5-481D-9192-D67388133F11}" srcId="{86DB93ED-A5CA-45E8-B47F-5AF82C23427B}" destId="{4B1F4A72-1B39-4356-8931-07984A049E3E}" srcOrd="2" destOrd="0" parTransId="{5D999275-B684-42FA-9A6A-5034EA9FE923}" sibTransId="{73D45BC5-D2C7-427B-A964-E216FBC0A437}"/>
    <dgm:cxn modelId="{8A3CE0AF-369B-45AE-9DA7-D56991090AC3}" type="presOf" srcId="{2916A1FA-5770-4A09-906B-F7A8F98BA8F8}" destId="{44663E2A-DDD4-401C-9D1D-2D45E6FD32BB}" srcOrd="0" destOrd="0" presId="urn:microsoft.com/office/officeart/2005/8/layout/vList2"/>
    <dgm:cxn modelId="{3DC3ACC4-644C-4F70-90EF-21799A01A939}" type="presOf" srcId="{86DB93ED-A5CA-45E8-B47F-5AF82C23427B}" destId="{6CFA0784-D98B-414B-825F-F0C126629440}" srcOrd="0" destOrd="0" presId="urn:microsoft.com/office/officeart/2005/8/layout/vList2"/>
    <dgm:cxn modelId="{CEC011D4-0D54-4B65-8FCB-7567C6376C9D}" srcId="{86DB93ED-A5CA-45E8-B47F-5AF82C23427B}" destId="{7F2DC385-ABF2-49EC-A2A4-250F7EDB7A98}" srcOrd="0" destOrd="0" parTransId="{72D98C23-F291-468F-9DB7-803B0D9D72CA}" sibTransId="{E5E839F7-E17D-44DE-97CD-78EE095A346E}"/>
    <dgm:cxn modelId="{C712ADE2-6DE0-4834-82A9-4E934B512890}" srcId="{86DB93ED-A5CA-45E8-B47F-5AF82C23427B}" destId="{2916A1FA-5770-4A09-906B-F7A8F98BA8F8}" srcOrd="1" destOrd="0" parTransId="{49AD2821-7122-4023-B341-4F6463BFBCE1}" sibTransId="{971B57BC-287E-47E9-91B4-4432481C7B47}"/>
    <dgm:cxn modelId="{5E01C1D4-8A6B-48D5-9BAA-CB0A7646A82D}" type="presParOf" srcId="{6CFA0784-D98B-414B-825F-F0C126629440}" destId="{28308455-C839-4BD0-A16D-DE38430C08B0}" srcOrd="0" destOrd="0" presId="urn:microsoft.com/office/officeart/2005/8/layout/vList2"/>
    <dgm:cxn modelId="{35EED1F9-7A13-4078-8909-B59EE5117F45}" type="presParOf" srcId="{6CFA0784-D98B-414B-825F-F0C126629440}" destId="{54E5E739-8DDB-4D66-8F43-746C8B7DA994}" srcOrd="1" destOrd="0" presId="urn:microsoft.com/office/officeart/2005/8/layout/vList2"/>
    <dgm:cxn modelId="{3423D551-DF7D-4114-8F14-DE2AA4C8A8DE}" type="presParOf" srcId="{6CFA0784-D98B-414B-825F-F0C126629440}" destId="{44663E2A-DDD4-401C-9D1D-2D45E6FD32BB}" srcOrd="2" destOrd="0" presId="urn:microsoft.com/office/officeart/2005/8/layout/vList2"/>
    <dgm:cxn modelId="{07FEC79B-C558-4740-80E7-5E843AFE3FAD}" type="presParOf" srcId="{6CFA0784-D98B-414B-825F-F0C126629440}" destId="{F93E9013-66A0-40DD-BD53-54AAB3F7C2A2}" srcOrd="3" destOrd="0" presId="urn:microsoft.com/office/officeart/2005/8/layout/vList2"/>
    <dgm:cxn modelId="{2D421611-ED91-4273-9579-E12CA3D4691D}" type="presParOf" srcId="{6CFA0784-D98B-414B-825F-F0C126629440}" destId="{C62906F6-E5D0-41CD-A4B6-F203693639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D0B766F-9D6C-41A3-BECF-202BCEEB021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961B72D3-AC92-4CA5-AB22-0AF3C725174C}">
      <dgm:prSet phldrT="[Text]" phldr="0"/>
      <dgm:spPr/>
      <dgm:t>
        <a:bodyPr/>
        <a:lstStyle/>
        <a:p>
          <a:pPr algn="l">
            <a:lnSpc>
              <a:spcPct val="110000"/>
            </a:lnSpc>
          </a:pPr>
          <a:r>
            <a:rPr lang="en-GB" dirty="0">
              <a:latin typeface="Arial"/>
              <a:cs typeface="Arial"/>
            </a:rPr>
            <a:t>Ungulate spongiform encephalopathy</a:t>
          </a:r>
          <a:endParaRPr lang="en-GB" dirty="0"/>
        </a:p>
      </dgm:t>
    </dgm:pt>
    <dgm:pt modelId="{234C45FE-29C4-4060-A630-A9316E9D0695}" type="parTrans" cxnId="{29BFCBEE-F896-43B6-AD09-E3AA472CFBA6}">
      <dgm:prSet/>
      <dgm:spPr/>
      <dgm:t>
        <a:bodyPr/>
        <a:lstStyle/>
        <a:p>
          <a:endParaRPr lang="en-GB"/>
        </a:p>
      </dgm:t>
    </dgm:pt>
    <dgm:pt modelId="{DA3DEBEE-9D9F-44F1-863E-4C988CD58332}" type="sibTrans" cxnId="{29BFCBEE-F896-43B6-AD09-E3AA472CFBA6}">
      <dgm:prSet/>
      <dgm:spPr/>
      <dgm:t>
        <a:bodyPr/>
        <a:lstStyle/>
        <a:p>
          <a:endParaRPr lang="en-GB"/>
        </a:p>
      </dgm:t>
    </dgm:pt>
    <dgm:pt modelId="{E8B03D2C-1FA1-4F03-95DD-00C4FFB8FC20}">
      <dgm:prSet phldr="0"/>
      <dgm:spPr/>
      <dgm:t>
        <a:bodyPr/>
        <a:lstStyle/>
        <a:p>
          <a:pPr algn="l" rtl="0">
            <a:lnSpc>
              <a:spcPct val="110000"/>
            </a:lnSpc>
          </a:pPr>
          <a:r>
            <a:rPr lang="en-GB">
              <a:latin typeface="Arial"/>
              <a:cs typeface="Arial"/>
            </a:rPr>
            <a:t>Creutzfeldt-Jakob Disease (CJD)</a:t>
          </a:r>
          <a:endParaRPr lang="en-GB" dirty="0">
            <a:latin typeface="Arial"/>
            <a:cs typeface="Arial"/>
          </a:endParaRPr>
        </a:p>
      </dgm:t>
    </dgm:pt>
    <dgm:pt modelId="{4F76570D-E12F-4C6F-865D-01FFEDC86754}" type="parTrans" cxnId="{F545A053-B259-4A56-AE5A-A3EE964C8CA9}">
      <dgm:prSet/>
      <dgm:spPr/>
    </dgm:pt>
    <dgm:pt modelId="{F7ABBEBD-5FAF-4119-BDFB-05684E868D90}" type="sibTrans" cxnId="{F545A053-B259-4A56-AE5A-A3EE964C8CA9}">
      <dgm:prSet/>
      <dgm:spPr/>
    </dgm:pt>
    <dgm:pt modelId="{D5A1DB75-E4DE-4741-9B57-32B2BB43A323}">
      <dgm:prSet phldr="0"/>
      <dgm:spPr/>
      <dgm:t>
        <a:bodyPr/>
        <a:lstStyle/>
        <a:p>
          <a:pPr algn="l">
            <a:lnSpc>
              <a:spcPct val="110000"/>
            </a:lnSpc>
          </a:pPr>
          <a:r>
            <a:rPr lang="en-GB">
              <a:latin typeface="Arial"/>
              <a:cs typeface="Arial"/>
            </a:rPr>
            <a:t>Variant Creutzfeldt-Jakob Disease (</a:t>
          </a:r>
          <a:r>
            <a:rPr lang="en-GB" err="1">
              <a:latin typeface="Arial"/>
              <a:cs typeface="Arial"/>
            </a:rPr>
            <a:t>vCJD</a:t>
          </a:r>
          <a:r>
            <a:rPr lang="en-GB">
              <a:latin typeface="Arial"/>
              <a:cs typeface="Arial"/>
            </a:rPr>
            <a:t>)</a:t>
          </a:r>
          <a:endParaRPr lang="en-GB" dirty="0">
            <a:latin typeface="Arial"/>
            <a:cs typeface="Arial"/>
          </a:endParaRPr>
        </a:p>
      </dgm:t>
    </dgm:pt>
    <dgm:pt modelId="{FCDC1EED-A83B-48F6-9291-6363564EBB6F}" type="parTrans" cxnId="{41B57464-8642-474F-A452-08314EB3092A}">
      <dgm:prSet/>
      <dgm:spPr/>
    </dgm:pt>
    <dgm:pt modelId="{32C05301-7668-4E32-8515-E06BB4946A15}" type="sibTrans" cxnId="{41B57464-8642-474F-A452-08314EB3092A}">
      <dgm:prSet/>
      <dgm:spPr/>
    </dgm:pt>
    <dgm:pt modelId="{A881B169-EF02-459B-AF20-9A54963EF65B}">
      <dgm:prSet phldr="0"/>
      <dgm:spPr/>
      <dgm:t>
        <a:bodyPr/>
        <a:lstStyle/>
        <a:p>
          <a:pPr algn="l">
            <a:lnSpc>
              <a:spcPct val="110000"/>
            </a:lnSpc>
          </a:pPr>
          <a:r>
            <a:rPr lang="en-GB">
              <a:latin typeface="Arial"/>
              <a:cs typeface="Arial"/>
            </a:rPr>
            <a:t>Gerstmann-</a:t>
          </a:r>
          <a:r>
            <a:rPr lang="en-GB" err="1">
              <a:latin typeface="Arial"/>
              <a:cs typeface="Arial"/>
            </a:rPr>
            <a:t>Straussler</a:t>
          </a:r>
          <a:r>
            <a:rPr lang="en-GB">
              <a:latin typeface="Arial"/>
              <a:cs typeface="Arial"/>
            </a:rPr>
            <a:t>-</a:t>
          </a:r>
          <a:r>
            <a:rPr lang="en-GB" err="1">
              <a:latin typeface="Arial"/>
              <a:cs typeface="Arial"/>
            </a:rPr>
            <a:t>Scheinker</a:t>
          </a:r>
          <a:r>
            <a:rPr lang="en-GB">
              <a:latin typeface="Arial"/>
              <a:cs typeface="Arial"/>
            </a:rPr>
            <a:t> Syndrome</a:t>
          </a:r>
          <a:endParaRPr lang="en-GB" dirty="0">
            <a:latin typeface="Arial"/>
            <a:cs typeface="Arial"/>
          </a:endParaRPr>
        </a:p>
      </dgm:t>
    </dgm:pt>
    <dgm:pt modelId="{0592CCE5-2CC5-4310-8954-26B15CE30E33}" type="parTrans" cxnId="{DF24E44D-2955-446A-BFCF-48F58C95C15D}">
      <dgm:prSet/>
      <dgm:spPr/>
    </dgm:pt>
    <dgm:pt modelId="{DC21E3F0-747D-4EE4-B3A5-293E5F65CB57}" type="sibTrans" cxnId="{DF24E44D-2955-446A-BFCF-48F58C95C15D}">
      <dgm:prSet/>
      <dgm:spPr/>
    </dgm:pt>
    <dgm:pt modelId="{C18CE442-543A-4900-B83D-E4F0A56B2D76}">
      <dgm:prSet phldr="0"/>
      <dgm:spPr/>
      <dgm:t>
        <a:bodyPr/>
        <a:lstStyle/>
        <a:p>
          <a:pPr algn="l">
            <a:lnSpc>
              <a:spcPct val="110000"/>
            </a:lnSpc>
          </a:pPr>
          <a:r>
            <a:rPr lang="en-GB">
              <a:latin typeface="Arial"/>
              <a:cs typeface="Arial"/>
            </a:rPr>
            <a:t>Fatal Familial Insomnia</a:t>
          </a:r>
          <a:endParaRPr lang="en-GB" dirty="0">
            <a:latin typeface="Arial"/>
            <a:cs typeface="Arial"/>
          </a:endParaRPr>
        </a:p>
      </dgm:t>
    </dgm:pt>
    <dgm:pt modelId="{96CEADA4-B668-4D01-958B-AB59F4BCA88D}" type="parTrans" cxnId="{CF144E16-3030-4183-836D-3C52BB92D2B7}">
      <dgm:prSet/>
      <dgm:spPr/>
    </dgm:pt>
    <dgm:pt modelId="{2FA95DD4-CC7D-4A19-B772-B27355791FC1}" type="sibTrans" cxnId="{CF144E16-3030-4183-836D-3C52BB92D2B7}">
      <dgm:prSet/>
      <dgm:spPr/>
    </dgm:pt>
    <dgm:pt modelId="{15E89501-521E-435C-8AF4-A253D78769CB}">
      <dgm:prSet phldr="0"/>
      <dgm:spPr/>
      <dgm:t>
        <a:bodyPr/>
        <a:lstStyle/>
        <a:p>
          <a:pPr algn="l">
            <a:lnSpc>
              <a:spcPct val="110000"/>
            </a:lnSpc>
          </a:pPr>
          <a:r>
            <a:rPr lang="en-GB" dirty="0">
              <a:latin typeface="Arial"/>
              <a:cs typeface="Arial"/>
            </a:rPr>
            <a:t>Kuru</a:t>
          </a:r>
          <a:endParaRPr lang="en-US" dirty="0">
            <a:latin typeface="Arial"/>
            <a:cs typeface="Arial"/>
          </a:endParaRPr>
        </a:p>
      </dgm:t>
    </dgm:pt>
    <dgm:pt modelId="{A6C5DE38-1678-410B-BE50-DB900CAC993A}" type="parTrans" cxnId="{EDFF78B9-F98F-4FEC-9831-14096905E509}">
      <dgm:prSet/>
      <dgm:spPr/>
    </dgm:pt>
    <dgm:pt modelId="{1F9CC1C7-C04F-4D75-B13F-CC16B1192F7F}" type="sibTrans" cxnId="{EDFF78B9-F98F-4FEC-9831-14096905E509}">
      <dgm:prSet/>
      <dgm:spPr/>
    </dgm:pt>
    <dgm:pt modelId="{2735EE74-ABDA-474E-B361-246817A655DB}">
      <dgm:prSet phldr="0"/>
      <dgm:spPr/>
      <dgm:t>
        <a:bodyPr/>
        <a:lstStyle/>
        <a:p>
          <a:pPr algn="l">
            <a:lnSpc>
              <a:spcPct val="110000"/>
            </a:lnSpc>
          </a:pPr>
          <a:r>
            <a:rPr lang="en-GB" dirty="0">
              <a:latin typeface="Arial"/>
              <a:cs typeface="Arial"/>
            </a:rPr>
            <a:t>Bovine Spongiform Encephalopathy (BSE)</a:t>
          </a:r>
        </a:p>
      </dgm:t>
    </dgm:pt>
    <dgm:pt modelId="{7F193337-A426-4940-AA93-776B7ABE5E2D}" type="parTrans" cxnId="{C860B3B0-44F6-4EB1-8F14-CBD50CB0495E}">
      <dgm:prSet/>
      <dgm:spPr/>
    </dgm:pt>
    <dgm:pt modelId="{A9BEBC7D-3B04-46EE-9E5A-49E060F9FD0B}" type="sibTrans" cxnId="{C860B3B0-44F6-4EB1-8F14-CBD50CB0495E}">
      <dgm:prSet/>
      <dgm:spPr/>
    </dgm:pt>
    <dgm:pt modelId="{5CCC6A1D-9B40-4253-B318-CFE5A45669CE}">
      <dgm:prSet phldr="0"/>
      <dgm:spPr/>
      <dgm:t>
        <a:bodyPr/>
        <a:lstStyle/>
        <a:p>
          <a:pPr algn="l">
            <a:lnSpc>
              <a:spcPct val="110000"/>
            </a:lnSpc>
          </a:pPr>
          <a:r>
            <a:rPr lang="en-GB" dirty="0">
              <a:latin typeface="Arial"/>
              <a:cs typeface="Arial"/>
            </a:rPr>
            <a:t>Chronic Wasting Disease (CWD)</a:t>
          </a:r>
        </a:p>
      </dgm:t>
    </dgm:pt>
    <dgm:pt modelId="{77DA9710-8B01-4238-BE19-FDD7C520B13C}" type="parTrans" cxnId="{3E0B98A0-9DEF-45CF-9CB2-23DEDDF02CD7}">
      <dgm:prSet/>
      <dgm:spPr/>
    </dgm:pt>
    <dgm:pt modelId="{7F8EBE07-0417-4309-8DFE-9AD780FE6476}" type="sibTrans" cxnId="{3E0B98A0-9DEF-45CF-9CB2-23DEDDF02CD7}">
      <dgm:prSet/>
      <dgm:spPr/>
    </dgm:pt>
    <dgm:pt modelId="{5CD0FA86-3C99-48FD-9FDE-952A71CB153F}">
      <dgm:prSet phldr="0"/>
      <dgm:spPr/>
      <dgm:t>
        <a:bodyPr/>
        <a:lstStyle/>
        <a:p>
          <a:pPr algn="l">
            <a:lnSpc>
              <a:spcPct val="110000"/>
            </a:lnSpc>
          </a:pPr>
          <a:r>
            <a:rPr lang="en-GB" dirty="0">
              <a:latin typeface="Arial"/>
              <a:cs typeface="Arial"/>
            </a:rPr>
            <a:t>Scrapie</a:t>
          </a:r>
        </a:p>
      </dgm:t>
    </dgm:pt>
    <dgm:pt modelId="{72EA0C34-6756-41DA-949B-3141D1A30807}" type="parTrans" cxnId="{B545C944-33BF-4A41-BA83-40ADEBFAF15C}">
      <dgm:prSet/>
      <dgm:spPr/>
    </dgm:pt>
    <dgm:pt modelId="{D61095E2-D0AD-4559-836D-E41CD4770674}" type="sibTrans" cxnId="{B545C944-33BF-4A41-BA83-40ADEBFAF15C}">
      <dgm:prSet/>
      <dgm:spPr/>
    </dgm:pt>
    <dgm:pt modelId="{4D26C11F-7437-40DF-982F-0C30AB294F09}">
      <dgm:prSet phldr="0"/>
      <dgm:spPr/>
      <dgm:t>
        <a:bodyPr/>
        <a:lstStyle/>
        <a:p>
          <a:pPr algn="l">
            <a:lnSpc>
              <a:spcPct val="110000"/>
            </a:lnSpc>
          </a:pPr>
          <a:r>
            <a:rPr lang="en-GB" dirty="0">
              <a:latin typeface="Arial"/>
              <a:cs typeface="Arial"/>
            </a:rPr>
            <a:t>Transmissible mink encephalopathy</a:t>
          </a:r>
        </a:p>
      </dgm:t>
    </dgm:pt>
    <dgm:pt modelId="{76254F3C-21A2-4026-B32F-0D74A54BC608}" type="parTrans" cxnId="{F51FD2CD-92FD-486F-A47D-CDCCC0952BB2}">
      <dgm:prSet/>
      <dgm:spPr/>
    </dgm:pt>
    <dgm:pt modelId="{547A347B-3E05-44DA-BC8E-ED2ED0433469}" type="sibTrans" cxnId="{F51FD2CD-92FD-486F-A47D-CDCCC0952BB2}">
      <dgm:prSet/>
      <dgm:spPr/>
    </dgm:pt>
    <dgm:pt modelId="{C583DECA-4CDB-42BB-9E45-B9DF616A6B8D}">
      <dgm:prSet phldr="0"/>
      <dgm:spPr/>
      <dgm:t>
        <a:bodyPr/>
        <a:lstStyle/>
        <a:p>
          <a:pPr algn="l">
            <a:lnSpc>
              <a:spcPct val="110000"/>
            </a:lnSpc>
          </a:pPr>
          <a:r>
            <a:rPr lang="en-GB" dirty="0">
              <a:latin typeface="Arial"/>
              <a:cs typeface="Arial"/>
            </a:rPr>
            <a:t>Feline spongiform encephalopathy</a:t>
          </a:r>
        </a:p>
      </dgm:t>
    </dgm:pt>
    <dgm:pt modelId="{DD1EFCEC-C456-4CFD-A618-837314BA255D}" type="parTrans" cxnId="{698F159A-FBCD-497D-9739-A586BF7FFA3F}">
      <dgm:prSet/>
      <dgm:spPr/>
    </dgm:pt>
    <dgm:pt modelId="{3116739B-158C-4FBF-911C-1389C29EE977}" type="sibTrans" cxnId="{698F159A-FBCD-497D-9739-A586BF7FFA3F}">
      <dgm:prSet/>
      <dgm:spPr/>
    </dgm:pt>
    <dgm:pt modelId="{7111796D-A23D-44C4-A79D-2E5FE203679D}" type="pres">
      <dgm:prSet presAssocID="{AD0B766F-9D6C-41A3-BECF-202BCEEB0213}" presName="diagram" presStyleCnt="0">
        <dgm:presLayoutVars>
          <dgm:dir/>
          <dgm:resizeHandles val="exact"/>
        </dgm:presLayoutVars>
      </dgm:prSet>
      <dgm:spPr/>
    </dgm:pt>
    <dgm:pt modelId="{6B50E1FE-46BB-4C47-A9A8-88C8502176F6}" type="pres">
      <dgm:prSet presAssocID="{E8B03D2C-1FA1-4F03-95DD-00C4FFB8FC20}" presName="node" presStyleLbl="node1" presStyleIdx="0" presStyleCnt="11">
        <dgm:presLayoutVars>
          <dgm:bulletEnabled val="1"/>
        </dgm:presLayoutVars>
      </dgm:prSet>
      <dgm:spPr/>
    </dgm:pt>
    <dgm:pt modelId="{EAA57AE4-0CCF-4E2D-91C8-7AF48C34913E}" type="pres">
      <dgm:prSet presAssocID="{F7ABBEBD-5FAF-4119-BDFB-05684E868D90}" presName="sibTrans" presStyleCnt="0"/>
      <dgm:spPr/>
    </dgm:pt>
    <dgm:pt modelId="{8E1F8C1E-6CE2-4597-B0A0-9B6AE75AD9BB}" type="pres">
      <dgm:prSet presAssocID="{D5A1DB75-E4DE-4741-9B57-32B2BB43A323}" presName="node" presStyleLbl="node1" presStyleIdx="1" presStyleCnt="11">
        <dgm:presLayoutVars>
          <dgm:bulletEnabled val="1"/>
        </dgm:presLayoutVars>
      </dgm:prSet>
      <dgm:spPr/>
    </dgm:pt>
    <dgm:pt modelId="{FBD414B6-CE4A-4119-9BDD-8C99BA040087}" type="pres">
      <dgm:prSet presAssocID="{32C05301-7668-4E32-8515-E06BB4946A15}" presName="sibTrans" presStyleCnt="0"/>
      <dgm:spPr/>
    </dgm:pt>
    <dgm:pt modelId="{2B39066A-91CA-4F76-886F-54A1BFC2A654}" type="pres">
      <dgm:prSet presAssocID="{A881B169-EF02-459B-AF20-9A54963EF65B}" presName="node" presStyleLbl="node1" presStyleIdx="2" presStyleCnt="11">
        <dgm:presLayoutVars>
          <dgm:bulletEnabled val="1"/>
        </dgm:presLayoutVars>
      </dgm:prSet>
      <dgm:spPr/>
    </dgm:pt>
    <dgm:pt modelId="{DBC24258-BCE5-4669-BD03-6A36E071BBC8}" type="pres">
      <dgm:prSet presAssocID="{DC21E3F0-747D-4EE4-B3A5-293E5F65CB57}" presName="sibTrans" presStyleCnt="0"/>
      <dgm:spPr/>
    </dgm:pt>
    <dgm:pt modelId="{F6E33B5B-F33B-4B81-B208-7583D35F2297}" type="pres">
      <dgm:prSet presAssocID="{C18CE442-543A-4900-B83D-E4F0A56B2D76}" presName="node" presStyleLbl="node1" presStyleIdx="3" presStyleCnt="11">
        <dgm:presLayoutVars>
          <dgm:bulletEnabled val="1"/>
        </dgm:presLayoutVars>
      </dgm:prSet>
      <dgm:spPr/>
    </dgm:pt>
    <dgm:pt modelId="{A59FC571-7A9D-4B65-A4E7-E2DAD330B2E1}" type="pres">
      <dgm:prSet presAssocID="{2FA95DD4-CC7D-4A19-B772-B27355791FC1}" presName="sibTrans" presStyleCnt="0"/>
      <dgm:spPr/>
    </dgm:pt>
    <dgm:pt modelId="{996E4B87-72F0-41D1-BE96-77E0979FD66F}" type="pres">
      <dgm:prSet presAssocID="{15E89501-521E-435C-8AF4-A253D78769CB}" presName="node" presStyleLbl="node1" presStyleIdx="4" presStyleCnt="11">
        <dgm:presLayoutVars>
          <dgm:bulletEnabled val="1"/>
        </dgm:presLayoutVars>
      </dgm:prSet>
      <dgm:spPr/>
    </dgm:pt>
    <dgm:pt modelId="{79ACF2F7-C334-4EFD-AEA1-738476651EA0}" type="pres">
      <dgm:prSet presAssocID="{1F9CC1C7-C04F-4D75-B13F-CC16B1192F7F}" presName="sibTrans" presStyleCnt="0"/>
      <dgm:spPr/>
    </dgm:pt>
    <dgm:pt modelId="{84AF973B-236C-40DE-B6EE-BBE02156F33F}" type="pres">
      <dgm:prSet presAssocID="{2735EE74-ABDA-474E-B361-246817A655DB}" presName="node" presStyleLbl="node1" presStyleIdx="5" presStyleCnt="11">
        <dgm:presLayoutVars>
          <dgm:bulletEnabled val="1"/>
        </dgm:presLayoutVars>
      </dgm:prSet>
      <dgm:spPr/>
    </dgm:pt>
    <dgm:pt modelId="{39BB1F8A-4E1E-4B61-8A92-E21893191D52}" type="pres">
      <dgm:prSet presAssocID="{A9BEBC7D-3B04-46EE-9E5A-49E060F9FD0B}" presName="sibTrans" presStyleCnt="0"/>
      <dgm:spPr/>
    </dgm:pt>
    <dgm:pt modelId="{651C67E2-4C78-495F-8C64-219D6586D82A}" type="pres">
      <dgm:prSet presAssocID="{5CCC6A1D-9B40-4253-B318-CFE5A45669CE}" presName="node" presStyleLbl="node1" presStyleIdx="6" presStyleCnt="11">
        <dgm:presLayoutVars>
          <dgm:bulletEnabled val="1"/>
        </dgm:presLayoutVars>
      </dgm:prSet>
      <dgm:spPr/>
    </dgm:pt>
    <dgm:pt modelId="{B71726A7-2474-4718-A3B9-5D71814D0BF7}" type="pres">
      <dgm:prSet presAssocID="{7F8EBE07-0417-4309-8DFE-9AD780FE6476}" presName="sibTrans" presStyleCnt="0"/>
      <dgm:spPr/>
    </dgm:pt>
    <dgm:pt modelId="{1305F1C3-482E-4366-AAF1-E492B3A3D3E6}" type="pres">
      <dgm:prSet presAssocID="{5CD0FA86-3C99-48FD-9FDE-952A71CB153F}" presName="node" presStyleLbl="node1" presStyleIdx="7" presStyleCnt="11">
        <dgm:presLayoutVars>
          <dgm:bulletEnabled val="1"/>
        </dgm:presLayoutVars>
      </dgm:prSet>
      <dgm:spPr/>
    </dgm:pt>
    <dgm:pt modelId="{8392E0CE-515B-4E02-A2D0-1A871783D4E6}" type="pres">
      <dgm:prSet presAssocID="{D61095E2-D0AD-4559-836D-E41CD4770674}" presName="sibTrans" presStyleCnt="0"/>
      <dgm:spPr/>
    </dgm:pt>
    <dgm:pt modelId="{1328CE2A-4470-4574-B8D6-3B6723B5256A}" type="pres">
      <dgm:prSet presAssocID="{4D26C11F-7437-40DF-982F-0C30AB294F09}" presName="node" presStyleLbl="node1" presStyleIdx="8" presStyleCnt="11">
        <dgm:presLayoutVars>
          <dgm:bulletEnabled val="1"/>
        </dgm:presLayoutVars>
      </dgm:prSet>
      <dgm:spPr/>
    </dgm:pt>
    <dgm:pt modelId="{3CFCF0A3-A8C8-41C4-94FA-B652754F56FD}" type="pres">
      <dgm:prSet presAssocID="{547A347B-3E05-44DA-BC8E-ED2ED0433469}" presName="sibTrans" presStyleCnt="0"/>
      <dgm:spPr/>
    </dgm:pt>
    <dgm:pt modelId="{9FF17A3E-F12C-48F8-A555-9EC4FC85D135}" type="pres">
      <dgm:prSet presAssocID="{C583DECA-4CDB-42BB-9E45-B9DF616A6B8D}" presName="node" presStyleLbl="node1" presStyleIdx="9" presStyleCnt="11">
        <dgm:presLayoutVars>
          <dgm:bulletEnabled val="1"/>
        </dgm:presLayoutVars>
      </dgm:prSet>
      <dgm:spPr/>
    </dgm:pt>
    <dgm:pt modelId="{B254768F-289D-4D0F-8F89-7BB3B9D458D7}" type="pres">
      <dgm:prSet presAssocID="{3116739B-158C-4FBF-911C-1389C29EE977}" presName="sibTrans" presStyleCnt="0"/>
      <dgm:spPr/>
    </dgm:pt>
    <dgm:pt modelId="{53824D07-A478-4DAA-8399-95758E11A1BF}" type="pres">
      <dgm:prSet presAssocID="{961B72D3-AC92-4CA5-AB22-0AF3C725174C}" presName="node" presStyleLbl="node1" presStyleIdx="10" presStyleCnt="11">
        <dgm:presLayoutVars>
          <dgm:bulletEnabled val="1"/>
        </dgm:presLayoutVars>
      </dgm:prSet>
      <dgm:spPr/>
    </dgm:pt>
  </dgm:ptLst>
  <dgm:cxnLst>
    <dgm:cxn modelId="{DEAEFC11-AFE2-4EB4-A5BB-6EB07DB3FD8B}" type="presOf" srcId="{D5A1DB75-E4DE-4741-9B57-32B2BB43A323}" destId="{8E1F8C1E-6CE2-4597-B0A0-9B6AE75AD9BB}" srcOrd="0" destOrd="0" presId="urn:microsoft.com/office/officeart/2005/8/layout/default"/>
    <dgm:cxn modelId="{CF144E16-3030-4183-836D-3C52BB92D2B7}" srcId="{AD0B766F-9D6C-41A3-BECF-202BCEEB0213}" destId="{C18CE442-543A-4900-B83D-E4F0A56B2D76}" srcOrd="3" destOrd="0" parTransId="{96CEADA4-B668-4D01-958B-AB59F4BCA88D}" sibTransId="{2FA95DD4-CC7D-4A19-B772-B27355791FC1}"/>
    <dgm:cxn modelId="{A29C3B34-B054-4BFE-A5D0-E610E73BB693}" type="presOf" srcId="{15E89501-521E-435C-8AF4-A253D78769CB}" destId="{996E4B87-72F0-41D1-BE96-77E0979FD66F}" srcOrd="0" destOrd="0" presId="urn:microsoft.com/office/officeart/2005/8/layout/default"/>
    <dgm:cxn modelId="{41B57464-8642-474F-A452-08314EB3092A}" srcId="{AD0B766F-9D6C-41A3-BECF-202BCEEB0213}" destId="{D5A1DB75-E4DE-4741-9B57-32B2BB43A323}" srcOrd="1" destOrd="0" parTransId="{FCDC1EED-A83B-48F6-9291-6363564EBB6F}" sibTransId="{32C05301-7668-4E32-8515-E06BB4946A15}"/>
    <dgm:cxn modelId="{B545C944-33BF-4A41-BA83-40ADEBFAF15C}" srcId="{AD0B766F-9D6C-41A3-BECF-202BCEEB0213}" destId="{5CD0FA86-3C99-48FD-9FDE-952A71CB153F}" srcOrd="7" destOrd="0" parTransId="{72EA0C34-6756-41DA-949B-3141D1A30807}" sibTransId="{D61095E2-D0AD-4559-836D-E41CD4770674}"/>
    <dgm:cxn modelId="{DF24E44D-2955-446A-BFCF-48F58C95C15D}" srcId="{AD0B766F-9D6C-41A3-BECF-202BCEEB0213}" destId="{A881B169-EF02-459B-AF20-9A54963EF65B}" srcOrd="2" destOrd="0" parTransId="{0592CCE5-2CC5-4310-8954-26B15CE30E33}" sibTransId="{DC21E3F0-747D-4EE4-B3A5-293E5F65CB57}"/>
    <dgm:cxn modelId="{F545A053-B259-4A56-AE5A-A3EE964C8CA9}" srcId="{AD0B766F-9D6C-41A3-BECF-202BCEEB0213}" destId="{E8B03D2C-1FA1-4F03-95DD-00C4FFB8FC20}" srcOrd="0" destOrd="0" parTransId="{4F76570D-E12F-4C6F-865D-01FFEDC86754}" sibTransId="{F7ABBEBD-5FAF-4119-BDFB-05684E868D90}"/>
    <dgm:cxn modelId="{0142217E-4C8F-4A49-A047-471904E69752}" type="presOf" srcId="{5CCC6A1D-9B40-4253-B318-CFE5A45669CE}" destId="{651C67E2-4C78-495F-8C64-219D6586D82A}" srcOrd="0" destOrd="0" presId="urn:microsoft.com/office/officeart/2005/8/layout/default"/>
    <dgm:cxn modelId="{98B40086-C82A-466D-8C3C-4381008154E6}" type="presOf" srcId="{E8B03D2C-1FA1-4F03-95DD-00C4FFB8FC20}" destId="{6B50E1FE-46BB-4C47-A9A8-88C8502176F6}" srcOrd="0" destOrd="0" presId="urn:microsoft.com/office/officeart/2005/8/layout/default"/>
    <dgm:cxn modelId="{5D350991-10D5-4EEE-B8E6-CA8E094CC81F}" type="presOf" srcId="{5CD0FA86-3C99-48FD-9FDE-952A71CB153F}" destId="{1305F1C3-482E-4366-AAF1-E492B3A3D3E6}" srcOrd="0" destOrd="0" presId="urn:microsoft.com/office/officeart/2005/8/layout/default"/>
    <dgm:cxn modelId="{698F159A-FBCD-497D-9739-A586BF7FFA3F}" srcId="{AD0B766F-9D6C-41A3-BECF-202BCEEB0213}" destId="{C583DECA-4CDB-42BB-9E45-B9DF616A6B8D}" srcOrd="9" destOrd="0" parTransId="{DD1EFCEC-C456-4CFD-A618-837314BA255D}" sibTransId="{3116739B-158C-4FBF-911C-1389C29EE977}"/>
    <dgm:cxn modelId="{3E0B98A0-9DEF-45CF-9CB2-23DEDDF02CD7}" srcId="{AD0B766F-9D6C-41A3-BECF-202BCEEB0213}" destId="{5CCC6A1D-9B40-4253-B318-CFE5A45669CE}" srcOrd="6" destOrd="0" parTransId="{77DA9710-8B01-4238-BE19-FDD7C520B13C}" sibTransId="{7F8EBE07-0417-4309-8DFE-9AD780FE6476}"/>
    <dgm:cxn modelId="{0CB6E7A4-BE0F-401D-A7FE-1AA41E48C8E0}" type="presOf" srcId="{2735EE74-ABDA-474E-B361-246817A655DB}" destId="{84AF973B-236C-40DE-B6EE-BBE02156F33F}" srcOrd="0" destOrd="0" presId="urn:microsoft.com/office/officeart/2005/8/layout/default"/>
    <dgm:cxn modelId="{C9C36EAD-C366-45EA-BC04-E0BC9AEE508A}" type="presOf" srcId="{C583DECA-4CDB-42BB-9E45-B9DF616A6B8D}" destId="{9FF17A3E-F12C-48F8-A555-9EC4FC85D135}" srcOrd="0" destOrd="0" presId="urn:microsoft.com/office/officeart/2005/8/layout/default"/>
    <dgm:cxn modelId="{C860B3B0-44F6-4EB1-8F14-CBD50CB0495E}" srcId="{AD0B766F-9D6C-41A3-BECF-202BCEEB0213}" destId="{2735EE74-ABDA-474E-B361-246817A655DB}" srcOrd="5" destOrd="0" parTransId="{7F193337-A426-4940-AA93-776B7ABE5E2D}" sibTransId="{A9BEBC7D-3B04-46EE-9E5A-49E060F9FD0B}"/>
    <dgm:cxn modelId="{EDFF78B9-F98F-4FEC-9831-14096905E509}" srcId="{AD0B766F-9D6C-41A3-BECF-202BCEEB0213}" destId="{15E89501-521E-435C-8AF4-A253D78769CB}" srcOrd="4" destOrd="0" parTransId="{A6C5DE38-1678-410B-BE50-DB900CAC993A}" sibTransId="{1F9CC1C7-C04F-4D75-B13F-CC16B1192F7F}"/>
    <dgm:cxn modelId="{ECB509C2-AA7C-45F1-9BFF-6E90547BE0C3}" type="presOf" srcId="{961B72D3-AC92-4CA5-AB22-0AF3C725174C}" destId="{53824D07-A478-4DAA-8399-95758E11A1BF}" srcOrd="0" destOrd="0" presId="urn:microsoft.com/office/officeart/2005/8/layout/default"/>
    <dgm:cxn modelId="{0172E5C8-F9AE-4823-9985-81036A327743}" type="presOf" srcId="{C18CE442-543A-4900-B83D-E4F0A56B2D76}" destId="{F6E33B5B-F33B-4B81-B208-7583D35F2297}" srcOrd="0" destOrd="0" presId="urn:microsoft.com/office/officeart/2005/8/layout/default"/>
    <dgm:cxn modelId="{F51FD2CD-92FD-486F-A47D-CDCCC0952BB2}" srcId="{AD0B766F-9D6C-41A3-BECF-202BCEEB0213}" destId="{4D26C11F-7437-40DF-982F-0C30AB294F09}" srcOrd="8" destOrd="0" parTransId="{76254F3C-21A2-4026-B32F-0D74A54BC608}" sibTransId="{547A347B-3E05-44DA-BC8E-ED2ED0433469}"/>
    <dgm:cxn modelId="{BEC501D0-3DA7-46BE-A564-9B4825326138}" type="presOf" srcId="{A881B169-EF02-459B-AF20-9A54963EF65B}" destId="{2B39066A-91CA-4F76-886F-54A1BFC2A654}" srcOrd="0" destOrd="0" presId="urn:microsoft.com/office/officeart/2005/8/layout/default"/>
    <dgm:cxn modelId="{6739A7D7-8461-4529-8BAB-CC97F7A7A63C}" type="presOf" srcId="{AD0B766F-9D6C-41A3-BECF-202BCEEB0213}" destId="{7111796D-A23D-44C4-A79D-2E5FE203679D}" srcOrd="0" destOrd="0" presId="urn:microsoft.com/office/officeart/2005/8/layout/default"/>
    <dgm:cxn modelId="{A70EF1DF-8EBA-4ACD-98AA-7695BD512F05}" type="presOf" srcId="{4D26C11F-7437-40DF-982F-0C30AB294F09}" destId="{1328CE2A-4470-4574-B8D6-3B6723B5256A}" srcOrd="0" destOrd="0" presId="urn:microsoft.com/office/officeart/2005/8/layout/default"/>
    <dgm:cxn modelId="{29BFCBEE-F896-43B6-AD09-E3AA472CFBA6}" srcId="{AD0B766F-9D6C-41A3-BECF-202BCEEB0213}" destId="{961B72D3-AC92-4CA5-AB22-0AF3C725174C}" srcOrd="10" destOrd="0" parTransId="{234C45FE-29C4-4060-A630-A9316E9D0695}" sibTransId="{DA3DEBEE-9D9F-44F1-863E-4C988CD58332}"/>
    <dgm:cxn modelId="{796B98F3-CB45-4148-85FF-C6B1EABCEE6C}" type="presParOf" srcId="{7111796D-A23D-44C4-A79D-2E5FE203679D}" destId="{6B50E1FE-46BB-4C47-A9A8-88C8502176F6}" srcOrd="0" destOrd="0" presId="urn:microsoft.com/office/officeart/2005/8/layout/default"/>
    <dgm:cxn modelId="{52A66FDA-35DD-47A5-89A7-44CAD8854CDE}" type="presParOf" srcId="{7111796D-A23D-44C4-A79D-2E5FE203679D}" destId="{EAA57AE4-0CCF-4E2D-91C8-7AF48C34913E}" srcOrd="1" destOrd="0" presId="urn:microsoft.com/office/officeart/2005/8/layout/default"/>
    <dgm:cxn modelId="{14B8D6FD-A611-438C-87C9-FEFFFCA1E067}" type="presParOf" srcId="{7111796D-A23D-44C4-A79D-2E5FE203679D}" destId="{8E1F8C1E-6CE2-4597-B0A0-9B6AE75AD9BB}" srcOrd="2" destOrd="0" presId="urn:microsoft.com/office/officeart/2005/8/layout/default"/>
    <dgm:cxn modelId="{1004B64D-569C-4CC7-85B9-6B340E1356ED}" type="presParOf" srcId="{7111796D-A23D-44C4-A79D-2E5FE203679D}" destId="{FBD414B6-CE4A-4119-9BDD-8C99BA040087}" srcOrd="3" destOrd="0" presId="urn:microsoft.com/office/officeart/2005/8/layout/default"/>
    <dgm:cxn modelId="{C962F587-C922-458D-85B2-0A1F1CFB8A9A}" type="presParOf" srcId="{7111796D-A23D-44C4-A79D-2E5FE203679D}" destId="{2B39066A-91CA-4F76-886F-54A1BFC2A654}" srcOrd="4" destOrd="0" presId="urn:microsoft.com/office/officeart/2005/8/layout/default"/>
    <dgm:cxn modelId="{0A117A98-4D41-4AF2-9E14-2A27AC91E564}" type="presParOf" srcId="{7111796D-A23D-44C4-A79D-2E5FE203679D}" destId="{DBC24258-BCE5-4669-BD03-6A36E071BBC8}" srcOrd="5" destOrd="0" presId="urn:microsoft.com/office/officeart/2005/8/layout/default"/>
    <dgm:cxn modelId="{8B982DA6-378D-40B0-9AAE-4268F02550B2}" type="presParOf" srcId="{7111796D-A23D-44C4-A79D-2E5FE203679D}" destId="{F6E33B5B-F33B-4B81-B208-7583D35F2297}" srcOrd="6" destOrd="0" presId="urn:microsoft.com/office/officeart/2005/8/layout/default"/>
    <dgm:cxn modelId="{1B7CC32D-8499-41D2-9D99-DC55BF2D0823}" type="presParOf" srcId="{7111796D-A23D-44C4-A79D-2E5FE203679D}" destId="{A59FC571-7A9D-4B65-A4E7-E2DAD330B2E1}" srcOrd="7" destOrd="0" presId="urn:microsoft.com/office/officeart/2005/8/layout/default"/>
    <dgm:cxn modelId="{7C8B8AAC-4DDE-4B44-A435-CB2F5744D74E}" type="presParOf" srcId="{7111796D-A23D-44C4-A79D-2E5FE203679D}" destId="{996E4B87-72F0-41D1-BE96-77E0979FD66F}" srcOrd="8" destOrd="0" presId="urn:microsoft.com/office/officeart/2005/8/layout/default"/>
    <dgm:cxn modelId="{126180AB-F7B8-4330-87EA-B8D89497117C}" type="presParOf" srcId="{7111796D-A23D-44C4-A79D-2E5FE203679D}" destId="{79ACF2F7-C334-4EFD-AEA1-738476651EA0}" srcOrd="9" destOrd="0" presId="urn:microsoft.com/office/officeart/2005/8/layout/default"/>
    <dgm:cxn modelId="{EEA8142A-FAEB-401C-97AB-B8E5514B8B41}" type="presParOf" srcId="{7111796D-A23D-44C4-A79D-2E5FE203679D}" destId="{84AF973B-236C-40DE-B6EE-BBE02156F33F}" srcOrd="10" destOrd="0" presId="urn:microsoft.com/office/officeart/2005/8/layout/default"/>
    <dgm:cxn modelId="{98A98A24-FDE8-4635-B8AB-59FEFC6CEF5F}" type="presParOf" srcId="{7111796D-A23D-44C4-A79D-2E5FE203679D}" destId="{39BB1F8A-4E1E-4B61-8A92-E21893191D52}" srcOrd="11" destOrd="0" presId="urn:microsoft.com/office/officeart/2005/8/layout/default"/>
    <dgm:cxn modelId="{BDD85E43-6DA0-4C93-8C73-D5308C952F1A}" type="presParOf" srcId="{7111796D-A23D-44C4-A79D-2E5FE203679D}" destId="{651C67E2-4C78-495F-8C64-219D6586D82A}" srcOrd="12" destOrd="0" presId="urn:microsoft.com/office/officeart/2005/8/layout/default"/>
    <dgm:cxn modelId="{7F841184-EEE4-4B84-AE03-44F870E3C430}" type="presParOf" srcId="{7111796D-A23D-44C4-A79D-2E5FE203679D}" destId="{B71726A7-2474-4718-A3B9-5D71814D0BF7}" srcOrd="13" destOrd="0" presId="urn:microsoft.com/office/officeart/2005/8/layout/default"/>
    <dgm:cxn modelId="{26BAFD89-8F3F-46D0-A987-11439316E13F}" type="presParOf" srcId="{7111796D-A23D-44C4-A79D-2E5FE203679D}" destId="{1305F1C3-482E-4366-AAF1-E492B3A3D3E6}" srcOrd="14" destOrd="0" presId="urn:microsoft.com/office/officeart/2005/8/layout/default"/>
    <dgm:cxn modelId="{8ABB4630-55B9-468A-8EC9-F38F6A9D49FA}" type="presParOf" srcId="{7111796D-A23D-44C4-A79D-2E5FE203679D}" destId="{8392E0CE-515B-4E02-A2D0-1A871783D4E6}" srcOrd="15" destOrd="0" presId="urn:microsoft.com/office/officeart/2005/8/layout/default"/>
    <dgm:cxn modelId="{CA69D1AE-40E8-4AF4-A73B-1F26A6D86680}" type="presParOf" srcId="{7111796D-A23D-44C4-A79D-2E5FE203679D}" destId="{1328CE2A-4470-4574-B8D6-3B6723B5256A}" srcOrd="16" destOrd="0" presId="urn:microsoft.com/office/officeart/2005/8/layout/default"/>
    <dgm:cxn modelId="{71C7F264-AE23-4D84-8B74-730D6CDDBE1B}" type="presParOf" srcId="{7111796D-A23D-44C4-A79D-2E5FE203679D}" destId="{3CFCF0A3-A8C8-41C4-94FA-B652754F56FD}" srcOrd="17" destOrd="0" presId="urn:microsoft.com/office/officeart/2005/8/layout/default"/>
    <dgm:cxn modelId="{8D290788-990B-4076-86EA-D50A3A8F317C}" type="presParOf" srcId="{7111796D-A23D-44C4-A79D-2E5FE203679D}" destId="{9FF17A3E-F12C-48F8-A555-9EC4FC85D135}" srcOrd="18" destOrd="0" presId="urn:microsoft.com/office/officeart/2005/8/layout/default"/>
    <dgm:cxn modelId="{893E933A-F8A4-435F-B794-C080414D896D}" type="presParOf" srcId="{7111796D-A23D-44C4-A79D-2E5FE203679D}" destId="{B254768F-289D-4D0F-8F89-7BB3B9D458D7}" srcOrd="19" destOrd="0" presId="urn:microsoft.com/office/officeart/2005/8/layout/default"/>
    <dgm:cxn modelId="{34D806CA-4A84-4290-9BAF-E42972A0CE5A}" type="presParOf" srcId="{7111796D-A23D-44C4-A79D-2E5FE203679D}" destId="{53824D07-A478-4DAA-8399-95758E11A1BF}"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4B8C28D-2945-43D2-AAFD-51628C3111A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1716BB-1596-4898-AA15-79655F027F88}">
      <dgm:prSet/>
      <dgm:spPr/>
      <dgm:t>
        <a:bodyPr/>
        <a:lstStyle/>
        <a:p>
          <a:r>
            <a:rPr lang="en-GB"/>
            <a:t>Avoid discussing these in your assignment!</a:t>
          </a:r>
          <a:endParaRPr lang="en-US"/>
        </a:p>
      </dgm:t>
    </dgm:pt>
    <dgm:pt modelId="{B2FBADAF-34FC-4488-B091-444B619693E7}" type="parTrans" cxnId="{373A3618-A7F1-48BB-8254-137AD8E6E799}">
      <dgm:prSet/>
      <dgm:spPr/>
      <dgm:t>
        <a:bodyPr/>
        <a:lstStyle/>
        <a:p>
          <a:endParaRPr lang="en-US"/>
        </a:p>
      </dgm:t>
    </dgm:pt>
    <dgm:pt modelId="{9441AED6-2CA3-4209-9632-EFEB41065806}" type="sibTrans" cxnId="{373A3618-A7F1-48BB-8254-137AD8E6E799}">
      <dgm:prSet/>
      <dgm:spPr/>
      <dgm:t>
        <a:bodyPr/>
        <a:lstStyle/>
        <a:p>
          <a:endParaRPr lang="en-US"/>
        </a:p>
      </dgm:t>
    </dgm:pt>
    <dgm:pt modelId="{F2AD9D6F-B9F5-42F4-BE8C-CDDF6582A1FD}">
      <dgm:prSet/>
      <dgm:spPr/>
      <dgm:t>
        <a:bodyPr/>
        <a:lstStyle/>
        <a:p>
          <a:r>
            <a:rPr lang="en-GB"/>
            <a:t>The evidence that these are communicable is still theoretical and will be a struggle to write comprehensively about. </a:t>
          </a:r>
          <a:endParaRPr lang="en-US"/>
        </a:p>
      </dgm:t>
    </dgm:pt>
    <dgm:pt modelId="{6014CFAD-EC83-4005-AAB7-62903D390A75}" type="parTrans" cxnId="{66A72780-B7E2-4381-A174-F000C7EC9AB2}">
      <dgm:prSet/>
      <dgm:spPr/>
      <dgm:t>
        <a:bodyPr/>
        <a:lstStyle/>
        <a:p>
          <a:endParaRPr lang="en-US"/>
        </a:p>
      </dgm:t>
    </dgm:pt>
    <dgm:pt modelId="{FDB1E4DC-1C74-494E-9324-29408FB86D5B}" type="sibTrans" cxnId="{66A72780-B7E2-4381-A174-F000C7EC9AB2}">
      <dgm:prSet/>
      <dgm:spPr/>
      <dgm:t>
        <a:bodyPr/>
        <a:lstStyle/>
        <a:p>
          <a:endParaRPr lang="en-US"/>
        </a:p>
      </dgm:t>
    </dgm:pt>
    <dgm:pt modelId="{999FAACE-FB5E-46B9-B29A-1F08C0622202}" type="pres">
      <dgm:prSet presAssocID="{14B8C28D-2945-43D2-AAFD-51628C3111A8}" presName="root" presStyleCnt="0">
        <dgm:presLayoutVars>
          <dgm:dir/>
          <dgm:resizeHandles val="exact"/>
        </dgm:presLayoutVars>
      </dgm:prSet>
      <dgm:spPr/>
    </dgm:pt>
    <dgm:pt modelId="{B2A4878F-F15A-4AB3-88C2-1EC1CB8DCF39}" type="pres">
      <dgm:prSet presAssocID="{F41716BB-1596-4898-AA15-79655F027F88}" presName="compNode" presStyleCnt="0"/>
      <dgm:spPr/>
    </dgm:pt>
    <dgm:pt modelId="{DDE99A1B-84A8-492C-A75C-843CA592823D}" type="pres">
      <dgm:prSet presAssocID="{F41716BB-1596-4898-AA15-79655F027F88}" presName="bgRect" presStyleLbl="bgShp" presStyleIdx="0" presStyleCnt="2"/>
      <dgm:spPr/>
    </dgm:pt>
    <dgm:pt modelId="{BA72FD91-38C0-4654-B09E-5F3438313C9F}" type="pres">
      <dgm:prSet presAssocID="{F41716BB-1596-4898-AA15-79655F027F8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B7453215-998F-495F-BCDF-4DB41A85A3EA}" type="pres">
      <dgm:prSet presAssocID="{F41716BB-1596-4898-AA15-79655F027F88}" presName="spaceRect" presStyleCnt="0"/>
      <dgm:spPr/>
    </dgm:pt>
    <dgm:pt modelId="{04D303E5-C501-4ACB-BE83-CF27A797D297}" type="pres">
      <dgm:prSet presAssocID="{F41716BB-1596-4898-AA15-79655F027F88}" presName="parTx" presStyleLbl="revTx" presStyleIdx="0" presStyleCnt="2">
        <dgm:presLayoutVars>
          <dgm:chMax val="0"/>
          <dgm:chPref val="0"/>
        </dgm:presLayoutVars>
      </dgm:prSet>
      <dgm:spPr/>
    </dgm:pt>
    <dgm:pt modelId="{D2C23811-3A21-41E2-B9C1-E0C3F9189FDF}" type="pres">
      <dgm:prSet presAssocID="{9441AED6-2CA3-4209-9632-EFEB41065806}" presName="sibTrans" presStyleCnt="0"/>
      <dgm:spPr/>
    </dgm:pt>
    <dgm:pt modelId="{98D060A3-65C5-4F7E-ACED-883776E1E325}" type="pres">
      <dgm:prSet presAssocID="{F2AD9D6F-B9F5-42F4-BE8C-CDDF6582A1FD}" presName="compNode" presStyleCnt="0"/>
      <dgm:spPr/>
    </dgm:pt>
    <dgm:pt modelId="{97B6446E-600C-4B77-855E-40CEB720C109}" type="pres">
      <dgm:prSet presAssocID="{F2AD9D6F-B9F5-42F4-BE8C-CDDF6582A1FD}" presName="bgRect" presStyleLbl="bgShp" presStyleIdx="1" presStyleCnt="2"/>
      <dgm:spPr/>
    </dgm:pt>
    <dgm:pt modelId="{B42929A3-443E-456E-837A-7BEEB10C485A}" type="pres">
      <dgm:prSet presAssocID="{F2AD9D6F-B9F5-42F4-BE8C-CDDF6582A1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047A88E6-446C-4778-A178-9C3D3811FDDA}" type="pres">
      <dgm:prSet presAssocID="{F2AD9D6F-B9F5-42F4-BE8C-CDDF6582A1FD}" presName="spaceRect" presStyleCnt="0"/>
      <dgm:spPr/>
    </dgm:pt>
    <dgm:pt modelId="{F254FDD9-5B0D-45A6-8D98-9558C1780FA9}" type="pres">
      <dgm:prSet presAssocID="{F2AD9D6F-B9F5-42F4-BE8C-CDDF6582A1FD}" presName="parTx" presStyleLbl="revTx" presStyleIdx="1" presStyleCnt="2">
        <dgm:presLayoutVars>
          <dgm:chMax val="0"/>
          <dgm:chPref val="0"/>
        </dgm:presLayoutVars>
      </dgm:prSet>
      <dgm:spPr/>
    </dgm:pt>
  </dgm:ptLst>
  <dgm:cxnLst>
    <dgm:cxn modelId="{373A3618-A7F1-48BB-8254-137AD8E6E799}" srcId="{14B8C28D-2945-43D2-AAFD-51628C3111A8}" destId="{F41716BB-1596-4898-AA15-79655F027F88}" srcOrd="0" destOrd="0" parTransId="{B2FBADAF-34FC-4488-B091-444B619693E7}" sibTransId="{9441AED6-2CA3-4209-9632-EFEB41065806}"/>
    <dgm:cxn modelId="{411B213B-7806-45A8-83D1-90063406E4F0}" type="presOf" srcId="{F2AD9D6F-B9F5-42F4-BE8C-CDDF6582A1FD}" destId="{F254FDD9-5B0D-45A6-8D98-9558C1780FA9}" srcOrd="0" destOrd="0" presId="urn:microsoft.com/office/officeart/2018/2/layout/IconVerticalSolidList"/>
    <dgm:cxn modelId="{1830A53D-DF29-4C7A-9B9F-22CEA7D25FF5}" type="presOf" srcId="{F41716BB-1596-4898-AA15-79655F027F88}" destId="{04D303E5-C501-4ACB-BE83-CF27A797D297}" srcOrd="0" destOrd="0" presId="urn:microsoft.com/office/officeart/2018/2/layout/IconVerticalSolidList"/>
    <dgm:cxn modelId="{66A72780-B7E2-4381-A174-F000C7EC9AB2}" srcId="{14B8C28D-2945-43D2-AAFD-51628C3111A8}" destId="{F2AD9D6F-B9F5-42F4-BE8C-CDDF6582A1FD}" srcOrd="1" destOrd="0" parTransId="{6014CFAD-EC83-4005-AAB7-62903D390A75}" sibTransId="{FDB1E4DC-1C74-494E-9324-29408FB86D5B}"/>
    <dgm:cxn modelId="{A6277188-FFC0-4FFA-AC4E-07F13F5E2020}" type="presOf" srcId="{14B8C28D-2945-43D2-AAFD-51628C3111A8}" destId="{999FAACE-FB5E-46B9-B29A-1F08C0622202}" srcOrd="0" destOrd="0" presId="urn:microsoft.com/office/officeart/2018/2/layout/IconVerticalSolidList"/>
    <dgm:cxn modelId="{3663553D-E0B5-46EE-95E7-96F8CAEE448C}" type="presParOf" srcId="{999FAACE-FB5E-46B9-B29A-1F08C0622202}" destId="{B2A4878F-F15A-4AB3-88C2-1EC1CB8DCF39}" srcOrd="0" destOrd="0" presId="urn:microsoft.com/office/officeart/2018/2/layout/IconVerticalSolidList"/>
    <dgm:cxn modelId="{DA714C00-9341-4309-86DA-B76430E8232C}" type="presParOf" srcId="{B2A4878F-F15A-4AB3-88C2-1EC1CB8DCF39}" destId="{DDE99A1B-84A8-492C-A75C-843CA592823D}" srcOrd="0" destOrd="0" presId="urn:microsoft.com/office/officeart/2018/2/layout/IconVerticalSolidList"/>
    <dgm:cxn modelId="{EB5A667D-DDE3-492E-A73F-0A21735DEDE6}" type="presParOf" srcId="{B2A4878F-F15A-4AB3-88C2-1EC1CB8DCF39}" destId="{BA72FD91-38C0-4654-B09E-5F3438313C9F}" srcOrd="1" destOrd="0" presId="urn:microsoft.com/office/officeart/2018/2/layout/IconVerticalSolidList"/>
    <dgm:cxn modelId="{45BE8033-94A0-40DF-95E1-8213DEC49CD3}" type="presParOf" srcId="{B2A4878F-F15A-4AB3-88C2-1EC1CB8DCF39}" destId="{B7453215-998F-495F-BCDF-4DB41A85A3EA}" srcOrd="2" destOrd="0" presId="urn:microsoft.com/office/officeart/2018/2/layout/IconVerticalSolidList"/>
    <dgm:cxn modelId="{D86E7036-772D-455A-B2FB-87581BBD8DA5}" type="presParOf" srcId="{B2A4878F-F15A-4AB3-88C2-1EC1CB8DCF39}" destId="{04D303E5-C501-4ACB-BE83-CF27A797D297}" srcOrd="3" destOrd="0" presId="urn:microsoft.com/office/officeart/2018/2/layout/IconVerticalSolidList"/>
    <dgm:cxn modelId="{7908DE2E-4D0E-4DB3-BE00-657592A36432}" type="presParOf" srcId="{999FAACE-FB5E-46B9-B29A-1F08C0622202}" destId="{D2C23811-3A21-41E2-B9C1-E0C3F9189FDF}" srcOrd="1" destOrd="0" presId="urn:microsoft.com/office/officeart/2018/2/layout/IconVerticalSolidList"/>
    <dgm:cxn modelId="{E6B9C417-7144-4E5A-AAD8-B6CCD34661FB}" type="presParOf" srcId="{999FAACE-FB5E-46B9-B29A-1F08C0622202}" destId="{98D060A3-65C5-4F7E-ACED-883776E1E325}" srcOrd="2" destOrd="0" presId="urn:microsoft.com/office/officeart/2018/2/layout/IconVerticalSolidList"/>
    <dgm:cxn modelId="{766DBFB8-9AE4-4D59-8358-B5AD507FFF27}" type="presParOf" srcId="{98D060A3-65C5-4F7E-ACED-883776E1E325}" destId="{97B6446E-600C-4B77-855E-40CEB720C109}" srcOrd="0" destOrd="0" presId="urn:microsoft.com/office/officeart/2018/2/layout/IconVerticalSolidList"/>
    <dgm:cxn modelId="{C81A6A23-ED59-478F-9DFF-DB35E6D6E8C4}" type="presParOf" srcId="{98D060A3-65C5-4F7E-ACED-883776E1E325}" destId="{B42929A3-443E-456E-837A-7BEEB10C485A}" srcOrd="1" destOrd="0" presId="urn:microsoft.com/office/officeart/2018/2/layout/IconVerticalSolidList"/>
    <dgm:cxn modelId="{2416FE20-17AD-4A19-8731-CBEB4498ECB8}" type="presParOf" srcId="{98D060A3-65C5-4F7E-ACED-883776E1E325}" destId="{047A88E6-446C-4778-A178-9C3D3811FDDA}" srcOrd="2" destOrd="0" presId="urn:microsoft.com/office/officeart/2018/2/layout/IconVerticalSolidList"/>
    <dgm:cxn modelId="{36916F36-9560-473B-89FA-DB433630FF02}" type="presParOf" srcId="{98D060A3-65C5-4F7E-ACED-883776E1E325}" destId="{F254FDD9-5B0D-45A6-8D98-9558C1780F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9331A61-1DE0-45A1-902A-6A045E68331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C6995D-014D-4D4C-A477-A21D3B18FFC1}">
      <dgm:prSet/>
      <dgm:spPr/>
      <dgm:t>
        <a:bodyPr/>
        <a:lstStyle/>
        <a:p>
          <a:r>
            <a:rPr lang="en-GB"/>
            <a:t>Genetic material encased in protein.</a:t>
          </a:r>
          <a:endParaRPr lang="en-US"/>
        </a:p>
      </dgm:t>
    </dgm:pt>
    <dgm:pt modelId="{CF7DE7F7-40EB-4A50-83B1-5E4302E5E9FE}" type="parTrans" cxnId="{12CE5EC4-5925-4303-B493-26A41A3EABFD}">
      <dgm:prSet/>
      <dgm:spPr/>
      <dgm:t>
        <a:bodyPr/>
        <a:lstStyle/>
        <a:p>
          <a:endParaRPr lang="en-US"/>
        </a:p>
      </dgm:t>
    </dgm:pt>
    <dgm:pt modelId="{0D899DE1-D0F8-4D7F-B825-AD492BC8D472}" type="sibTrans" cxnId="{12CE5EC4-5925-4303-B493-26A41A3EABFD}">
      <dgm:prSet/>
      <dgm:spPr/>
      <dgm:t>
        <a:bodyPr/>
        <a:lstStyle/>
        <a:p>
          <a:endParaRPr lang="en-US"/>
        </a:p>
      </dgm:t>
    </dgm:pt>
    <dgm:pt modelId="{F4DABCD2-D897-425D-B9DF-C6E26A1611A6}">
      <dgm:prSet/>
      <dgm:spPr/>
      <dgm:t>
        <a:bodyPr/>
        <a:lstStyle/>
        <a:p>
          <a:r>
            <a:rPr lang="en-GB"/>
            <a:t>Researchers debate whether this is 'alive'! </a:t>
          </a:r>
          <a:endParaRPr lang="en-US"/>
        </a:p>
      </dgm:t>
    </dgm:pt>
    <dgm:pt modelId="{72802118-AB84-46D7-B6ED-24DD7484BF40}" type="parTrans" cxnId="{CF1B95BE-C627-4465-B8DD-BC2480F8009B}">
      <dgm:prSet/>
      <dgm:spPr/>
      <dgm:t>
        <a:bodyPr/>
        <a:lstStyle/>
        <a:p>
          <a:endParaRPr lang="en-US"/>
        </a:p>
      </dgm:t>
    </dgm:pt>
    <dgm:pt modelId="{24E2678C-CF94-4E86-AC26-71598029EF3C}" type="sibTrans" cxnId="{CF1B95BE-C627-4465-B8DD-BC2480F8009B}">
      <dgm:prSet/>
      <dgm:spPr/>
      <dgm:t>
        <a:bodyPr/>
        <a:lstStyle/>
        <a:p>
          <a:endParaRPr lang="en-US"/>
        </a:p>
      </dgm:t>
    </dgm:pt>
    <dgm:pt modelId="{25880C57-62FB-4153-A6A7-0D38B4D72650}">
      <dgm:prSet/>
      <dgm:spPr/>
      <dgm:t>
        <a:bodyPr/>
        <a:lstStyle/>
        <a:p>
          <a:r>
            <a:rPr lang="en-GB"/>
            <a:t>Viruses reproduce when they are inside a living host, causing infections.</a:t>
          </a:r>
          <a:endParaRPr lang="en-US"/>
        </a:p>
      </dgm:t>
    </dgm:pt>
    <dgm:pt modelId="{983C50C4-26EC-4613-8797-78D7539C414C}" type="parTrans" cxnId="{E780004E-BE42-4AF9-98C1-A49E9739FA7A}">
      <dgm:prSet/>
      <dgm:spPr/>
      <dgm:t>
        <a:bodyPr/>
        <a:lstStyle/>
        <a:p>
          <a:endParaRPr lang="en-US"/>
        </a:p>
      </dgm:t>
    </dgm:pt>
    <dgm:pt modelId="{68AA5DC6-6CAF-43B9-B6EE-B341013EA445}" type="sibTrans" cxnId="{E780004E-BE42-4AF9-98C1-A49E9739FA7A}">
      <dgm:prSet/>
      <dgm:spPr/>
      <dgm:t>
        <a:bodyPr/>
        <a:lstStyle/>
        <a:p>
          <a:endParaRPr lang="en-US"/>
        </a:p>
      </dgm:t>
    </dgm:pt>
    <dgm:pt modelId="{8900F3C1-0D79-422F-8DFF-C9479F9F9B5F}">
      <dgm:prSet/>
      <dgm:spPr/>
      <dgm:t>
        <a:bodyPr/>
        <a:lstStyle/>
        <a:p>
          <a:r>
            <a:rPr lang="en-GB"/>
            <a:t>This occurs when the immune system cannot destroy the virus as fast as it is reproducing. </a:t>
          </a:r>
          <a:endParaRPr lang="en-US"/>
        </a:p>
      </dgm:t>
    </dgm:pt>
    <dgm:pt modelId="{63B826DA-D7D7-45A6-A7B0-E90E33A67FBA}" type="parTrans" cxnId="{0AA60207-DC73-4BE5-9B96-B443BD962F33}">
      <dgm:prSet/>
      <dgm:spPr/>
      <dgm:t>
        <a:bodyPr/>
        <a:lstStyle/>
        <a:p>
          <a:endParaRPr lang="en-US"/>
        </a:p>
      </dgm:t>
    </dgm:pt>
    <dgm:pt modelId="{C1354712-74A7-43FE-AC31-03C4C6D514B1}" type="sibTrans" cxnId="{0AA60207-DC73-4BE5-9B96-B443BD962F33}">
      <dgm:prSet/>
      <dgm:spPr/>
      <dgm:t>
        <a:bodyPr/>
        <a:lstStyle/>
        <a:p>
          <a:endParaRPr lang="en-US"/>
        </a:p>
      </dgm:t>
    </dgm:pt>
    <dgm:pt modelId="{84CD06A2-B727-4C0F-BF0A-5E5D589055BF}" type="pres">
      <dgm:prSet presAssocID="{49331A61-1DE0-45A1-902A-6A045E683317}" presName="root" presStyleCnt="0">
        <dgm:presLayoutVars>
          <dgm:dir/>
          <dgm:resizeHandles val="exact"/>
        </dgm:presLayoutVars>
      </dgm:prSet>
      <dgm:spPr/>
    </dgm:pt>
    <dgm:pt modelId="{980A4CEF-ECDB-4254-8293-D9C3085421F9}" type="pres">
      <dgm:prSet presAssocID="{E3C6995D-014D-4D4C-A477-A21D3B18FFC1}" presName="compNode" presStyleCnt="0"/>
      <dgm:spPr/>
    </dgm:pt>
    <dgm:pt modelId="{F27280B9-B91A-4A94-A94E-DDA9B297A317}" type="pres">
      <dgm:prSet presAssocID="{E3C6995D-014D-4D4C-A477-A21D3B18FFC1}" presName="bgRect" presStyleLbl="bgShp" presStyleIdx="0" presStyleCnt="4"/>
      <dgm:spPr/>
    </dgm:pt>
    <dgm:pt modelId="{0D459286-0897-4751-9884-0528842B5D07}" type="pres">
      <dgm:prSet presAssocID="{E3C6995D-014D-4D4C-A477-A21D3B18FFC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 Print"/>
        </a:ext>
      </dgm:extLst>
    </dgm:pt>
    <dgm:pt modelId="{65BAB47C-0ECF-4801-B14E-26F2D9B5B778}" type="pres">
      <dgm:prSet presAssocID="{E3C6995D-014D-4D4C-A477-A21D3B18FFC1}" presName="spaceRect" presStyleCnt="0"/>
      <dgm:spPr/>
    </dgm:pt>
    <dgm:pt modelId="{6E196611-9BE3-43B7-8767-88F679D9123C}" type="pres">
      <dgm:prSet presAssocID="{E3C6995D-014D-4D4C-A477-A21D3B18FFC1}" presName="parTx" presStyleLbl="revTx" presStyleIdx="0" presStyleCnt="4">
        <dgm:presLayoutVars>
          <dgm:chMax val="0"/>
          <dgm:chPref val="0"/>
        </dgm:presLayoutVars>
      </dgm:prSet>
      <dgm:spPr/>
    </dgm:pt>
    <dgm:pt modelId="{8DB1259A-85F9-41D3-9C6D-EE53F5B9261F}" type="pres">
      <dgm:prSet presAssocID="{0D899DE1-D0F8-4D7F-B825-AD492BC8D472}" presName="sibTrans" presStyleCnt="0"/>
      <dgm:spPr/>
    </dgm:pt>
    <dgm:pt modelId="{FC00150B-5772-41B6-A25C-BCAB4500797A}" type="pres">
      <dgm:prSet presAssocID="{F4DABCD2-D897-425D-B9DF-C6E26A1611A6}" presName="compNode" presStyleCnt="0"/>
      <dgm:spPr/>
    </dgm:pt>
    <dgm:pt modelId="{394CC7F6-2E11-489B-986D-5F6A725ECF70}" type="pres">
      <dgm:prSet presAssocID="{F4DABCD2-D897-425D-B9DF-C6E26A1611A6}" presName="bgRect" presStyleLbl="bgShp" presStyleIdx="1" presStyleCnt="4"/>
      <dgm:spPr/>
    </dgm:pt>
    <dgm:pt modelId="{43054325-FE9E-4B7B-9605-D2C93A40EC1A}" type="pres">
      <dgm:prSet presAssocID="{F4DABCD2-D897-425D-B9DF-C6E26A1611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4772D183-02C3-4AB9-9425-B1C6D5197CD0}" type="pres">
      <dgm:prSet presAssocID="{F4DABCD2-D897-425D-B9DF-C6E26A1611A6}" presName="spaceRect" presStyleCnt="0"/>
      <dgm:spPr/>
    </dgm:pt>
    <dgm:pt modelId="{22017FA6-CDDB-4E69-B2CB-B8E857B08E94}" type="pres">
      <dgm:prSet presAssocID="{F4DABCD2-D897-425D-B9DF-C6E26A1611A6}" presName="parTx" presStyleLbl="revTx" presStyleIdx="1" presStyleCnt="4">
        <dgm:presLayoutVars>
          <dgm:chMax val="0"/>
          <dgm:chPref val="0"/>
        </dgm:presLayoutVars>
      </dgm:prSet>
      <dgm:spPr/>
    </dgm:pt>
    <dgm:pt modelId="{F9902AC2-B8C4-424F-A6FC-E6FADDCF9C99}" type="pres">
      <dgm:prSet presAssocID="{24E2678C-CF94-4E86-AC26-71598029EF3C}" presName="sibTrans" presStyleCnt="0"/>
      <dgm:spPr/>
    </dgm:pt>
    <dgm:pt modelId="{CE9D5694-EE2A-4F4D-8188-6E0325889841}" type="pres">
      <dgm:prSet presAssocID="{25880C57-62FB-4153-A6A7-0D38B4D72650}" presName="compNode" presStyleCnt="0"/>
      <dgm:spPr/>
    </dgm:pt>
    <dgm:pt modelId="{3A05A177-2841-4753-B7FB-A3E6FBDFB23E}" type="pres">
      <dgm:prSet presAssocID="{25880C57-62FB-4153-A6A7-0D38B4D72650}" presName="bgRect" presStyleLbl="bgShp" presStyleIdx="2" presStyleCnt="4"/>
      <dgm:spPr/>
    </dgm:pt>
    <dgm:pt modelId="{72395B88-9E8F-42C7-9961-AC744D8CDC8B}" type="pres">
      <dgm:prSet presAssocID="{25880C57-62FB-4153-A6A7-0D38B4D726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sshopper"/>
        </a:ext>
      </dgm:extLst>
    </dgm:pt>
    <dgm:pt modelId="{6F0A5AF0-1925-4A60-94EA-A33F2036271C}" type="pres">
      <dgm:prSet presAssocID="{25880C57-62FB-4153-A6A7-0D38B4D72650}" presName="spaceRect" presStyleCnt="0"/>
      <dgm:spPr/>
    </dgm:pt>
    <dgm:pt modelId="{8190363E-786A-46C8-83ED-552FC4AD03E0}" type="pres">
      <dgm:prSet presAssocID="{25880C57-62FB-4153-A6A7-0D38B4D72650}" presName="parTx" presStyleLbl="revTx" presStyleIdx="2" presStyleCnt="4">
        <dgm:presLayoutVars>
          <dgm:chMax val="0"/>
          <dgm:chPref val="0"/>
        </dgm:presLayoutVars>
      </dgm:prSet>
      <dgm:spPr/>
    </dgm:pt>
    <dgm:pt modelId="{1FBCE8E6-A7E8-42C6-A1D0-83E4EB577C3D}" type="pres">
      <dgm:prSet presAssocID="{68AA5DC6-6CAF-43B9-B6EE-B341013EA445}" presName="sibTrans" presStyleCnt="0"/>
      <dgm:spPr/>
    </dgm:pt>
    <dgm:pt modelId="{3A35A6F1-4F45-4E3A-9DC9-E8C1F2C5F8EF}" type="pres">
      <dgm:prSet presAssocID="{8900F3C1-0D79-422F-8DFF-C9479F9F9B5F}" presName="compNode" presStyleCnt="0"/>
      <dgm:spPr/>
    </dgm:pt>
    <dgm:pt modelId="{A05E050B-63C7-46AF-8F4D-929452D5B46D}" type="pres">
      <dgm:prSet presAssocID="{8900F3C1-0D79-422F-8DFF-C9479F9F9B5F}" presName="bgRect" presStyleLbl="bgShp" presStyleIdx="3" presStyleCnt="4"/>
      <dgm:spPr/>
    </dgm:pt>
    <dgm:pt modelId="{BA8DF5F7-9916-43C6-A66C-706741C706F2}" type="pres">
      <dgm:prSet presAssocID="{8900F3C1-0D79-422F-8DFF-C9479F9F9B5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ED257725-2D9F-4B1F-874F-08A27E30CC97}" type="pres">
      <dgm:prSet presAssocID="{8900F3C1-0D79-422F-8DFF-C9479F9F9B5F}" presName="spaceRect" presStyleCnt="0"/>
      <dgm:spPr/>
    </dgm:pt>
    <dgm:pt modelId="{1FA7CCE4-6C26-40FD-B534-3BCCD1C6B216}" type="pres">
      <dgm:prSet presAssocID="{8900F3C1-0D79-422F-8DFF-C9479F9F9B5F}" presName="parTx" presStyleLbl="revTx" presStyleIdx="3" presStyleCnt="4">
        <dgm:presLayoutVars>
          <dgm:chMax val="0"/>
          <dgm:chPref val="0"/>
        </dgm:presLayoutVars>
      </dgm:prSet>
      <dgm:spPr/>
    </dgm:pt>
  </dgm:ptLst>
  <dgm:cxnLst>
    <dgm:cxn modelId="{D86F8900-C3B0-41F3-8D00-CA46CECC1E30}" type="presOf" srcId="{F4DABCD2-D897-425D-B9DF-C6E26A1611A6}" destId="{22017FA6-CDDB-4E69-B2CB-B8E857B08E94}" srcOrd="0" destOrd="0" presId="urn:microsoft.com/office/officeart/2018/2/layout/IconVerticalSolidList"/>
    <dgm:cxn modelId="{0AA60207-DC73-4BE5-9B96-B443BD962F33}" srcId="{49331A61-1DE0-45A1-902A-6A045E683317}" destId="{8900F3C1-0D79-422F-8DFF-C9479F9F9B5F}" srcOrd="3" destOrd="0" parTransId="{63B826DA-D7D7-45A6-A7B0-E90E33A67FBA}" sibTransId="{C1354712-74A7-43FE-AC31-03C4C6D514B1}"/>
    <dgm:cxn modelId="{31FC4B31-5DD2-4BA7-84A5-84451CAA3923}" type="presOf" srcId="{E3C6995D-014D-4D4C-A477-A21D3B18FFC1}" destId="{6E196611-9BE3-43B7-8767-88F679D9123C}" srcOrd="0" destOrd="0" presId="urn:microsoft.com/office/officeart/2018/2/layout/IconVerticalSolidList"/>
    <dgm:cxn modelId="{E780004E-BE42-4AF9-98C1-A49E9739FA7A}" srcId="{49331A61-1DE0-45A1-902A-6A045E683317}" destId="{25880C57-62FB-4153-A6A7-0D38B4D72650}" srcOrd="2" destOrd="0" parTransId="{983C50C4-26EC-4613-8797-78D7539C414C}" sibTransId="{68AA5DC6-6CAF-43B9-B6EE-B341013EA445}"/>
    <dgm:cxn modelId="{CF1B95BE-C627-4465-B8DD-BC2480F8009B}" srcId="{49331A61-1DE0-45A1-902A-6A045E683317}" destId="{F4DABCD2-D897-425D-B9DF-C6E26A1611A6}" srcOrd="1" destOrd="0" parTransId="{72802118-AB84-46D7-B6ED-24DD7484BF40}" sibTransId="{24E2678C-CF94-4E86-AC26-71598029EF3C}"/>
    <dgm:cxn modelId="{12CE5EC4-5925-4303-B493-26A41A3EABFD}" srcId="{49331A61-1DE0-45A1-902A-6A045E683317}" destId="{E3C6995D-014D-4D4C-A477-A21D3B18FFC1}" srcOrd="0" destOrd="0" parTransId="{CF7DE7F7-40EB-4A50-83B1-5E4302E5E9FE}" sibTransId="{0D899DE1-D0F8-4D7F-B825-AD492BC8D472}"/>
    <dgm:cxn modelId="{FBB965D7-6A87-472C-B135-C4B6A1D319C3}" type="presOf" srcId="{25880C57-62FB-4153-A6A7-0D38B4D72650}" destId="{8190363E-786A-46C8-83ED-552FC4AD03E0}" srcOrd="0" destOrd="0" presId="urn:microsoft.com/office/officeart/2018/2/layout/IconVerticalSolidList"/>
    <dgm:cxn modelId="{71E896E0-D6AF-4E17-AAA0-7F426CEC40CA}" type="presOf" srcId="{49331A61-1DE0-45A1-902A-6A045E683317}" destId="{84CD06A2-B727-4C0F-BF0A-5E5D589055BF}" srcOrd="0" destOrd="0" presId="urn:microsoft.com/office/officeart/2018/2/layout/IconVerticalSolidList"/>
    <dgm:cxn modelId="{99BFBAE4-24EC-4CC4-8A66-1DD4636A045B}" type="presOf" srcId="{8900F3C1-0D79-422F-8DFF-C9479F9F9B5F}" destId="{1FA7CCE4-6C26-40FD-B534-3BCCD1C6B216}" srcOrd="0" destOrd="0" presId="urn:microsoft.com/office/officeart/2018/2/layout/IconVerticalSolidList"/>
    <dgm:cxn modelId="{35DD3CCF-1F85-422F-93F9-34D237C6F74A}" type="presParOf" srcId="{84CD06A2-B727-4C0F-BF0A-5E5D589055BF}" destId="{980A4CEF-ECDB-4254-8293-D9C3085421F9}" srcOrd="0" destOrd="0" presId="urn:microsoft.com/office/officeart/2018/2/layout/IconVerticalSolidList"/>
    <dgm:cxn modelId="{27594D6A-A1B0-4B6B-B4E8-C0988A72CDE6}" type="presParOf" srcId="{980A4CEF-ECDB-4254-8293-D9C3085421F9}" destId="{F27280B9-B91A-4A94-A94E-DDA9B297A317}" srcOrd="0" destOrd="0" presId="urn:microsoft.com/office/officeart/2018/2/layout/IconVerticalSolidList"/>
    <dgm:cxn modelId="{607BEEE9-4F45-45B3-8AAE-95F7AA402018}" type="presParOf" srcId="{980A4CEF-ECDB-4254-8293-D9C3085421F9}" destId="{0D459286-0897-4751-9884-0528842B5D07}" srcOrd="1" destOrd="0" presId="urn:microsoft.com/office/officeart/2018/2/layout/IconVerticalSolidList"/>
    <dgm:cxn modelId="{B26CBE15-BF90-43AD-9C64-87A37480C836}" type="presParOf" srcId="{980A4CEF-ECDB-4254-8293-D9C3085421F9}" destId="{65BAB47C-0ECF-4801-B14E-26F2D9B5B778}" srcOrd="2" destOrd="0" presId="urn:microsoft.com/office/officeart/2018/2/layout/IconVerticalSolidList"/>
    <dgm:cxn modelId="{D6DE5C7D-4066-4B72-BE64-A8B75313A788}" type="presParOf" srcId="{980A4CEF-ECDB-4254-8293-D9C3085421F9}" destId="{6E196611-9BE3-43B7-8767-88F679D9123C}" srcOrd="3" destOrd="0" presId="urn:microsoft.com/office/officeart/2018/2/layout/IconVerticalSolidList"/>
    <dgm:cxn modelId="{C56FEE0D-F151-4B26-9EA7-6CC638F670F0}" type="presParOf" srcId="{84CD06A2-B727-4C0F-BF0A-5E5D589055BF}" destId="{8DB1259A-85F9-41D3-9C6D-EE53F5B9261F}" srcOrd="1" destOrd="0" presId="urn:microsoft.com/office/officeart/2018/2/layout/IconVerticalSolidList"/>
    <dgm:cxn modelId="{A82E9B8F-5AB8-45F0-9EA5-28F9A2931BB2}" type="presParOf" srcId="{84CD06A2-B727-4C0F-BF0A-5E5D589055BF}" destId="{FC00150B-5772-41B6-A25C-BCAB4500797A}" srcOrd="2" destOrd="0" presId="urn:microsoft.com/office/officeart/2018/2/layout/IconVerticalSolidList"/>
    <dgm:cxn modelId="{0E571E6D-4057-4350-A10F-030B265F8170}" type="presParOf" srcId="{FC00150B-5772-41B6-A25C-BCAB4500797A}" destId="{394CC7F6-2E11-489B-986D-5F6A725ECF70}" srcOrd="0" destOrd="0" presId="urn:microsoft.com/office/officeart/2018/2/layout/IconVerticalSolidList"/>
    <dgm:cxn modelId="{BEA4DC05-79E1-4E20-826B-28B89C67F9CF}" type="presParOf" srcId="{FC00150B-5772-41B6-A25C-BCAB4500797A}" destId="{43054325-FE9E-4B7B-9605-D2C93A40EC1A}" srcOrd="1" destOrd="0" presId="urn:microsoft.com/office/officeart/2018/2/layout/IconVerticalSolidList"/>
    <dgm:cxn modelId="{D4B4C62A-66F9-480E-B3ED-0DA0C4608458}" type="presParOf" srcId="{FC00150B-5772-41B6-A25C-BCAB4500797A}" destId="{4772D183-02C3-4AB9-9425-B1C6D5197CD0}" srcOrd="2" destOrd="0" presId="urn:microsoft.com/office/officeart/2018/2/layout/IconVerticalSolidList"/>
    <dgm:cxn modelId="{E276630B-DA52-469A-9DB9-AB97EAADBCEC}" type="presParOf" srcId="{FC00150B-5772-41B6-A25C-BCAB4500797A}" destId="{22017FA6-CDDB-4E69-B2CB-B8E857B08E94}" srcOrd="3" destOrd="0" presId="urn:microsoft.com/office/officeart/2018/2/layout/IconVerticalSolidList"/>
    <dgm:cxn modelId="{8A1AD823-767D-4360-A73E-21B7DA9EA865}" type="presParOf" srcId="{84CD06A2-B727-4C0F-BF0A-5E5D589055BF}" destId="{F9902AC2-B8C4-424F-A6FC-E6FADDCF9C99}" srcOrd="3" destOrd="0" presId="urn:microsoft.com/office/officeart/2018/2/layout/IconVerticalSolidList"/>
    <dgm:cxn modelId="{15E11BAB-AAE0-4D55-912C-0D3A46C0DCEA}" type="presParOf" srcId="{84CD06A2-B727-4C0F-BF0A-5E5D589055BF}" destId="{CE9D5694-EE2A-4F4D-8188-6E0325889841}" srcOrd="4" destOrd="0" presId="urn:microsoft.com/office/officeart/2018/2/layout/IconVerticalSolidList"/>
    <dgm:cxn modelId="{BD32E464-2602-4B2C-BA52-EAEA015AE354}" type="presParOf" srcId="{CE9D5694-EE2A-4F4D-8188-6E0325889841}" destId="{3A05A177-2841-4753-B7FB-A3E6FBDFB23E}" srcOrd="0" destOrd="0" presId="urn:microsoft.com/office/officeart/2018/2/layout/IconVerticalSolidList"/>
    <dgm:cxn modelId="{146CEE47-07C3-4BB0-B81E-F3A899448B03}" type="presParOf" srcId="{CE9D5694-EE2A-4F4D-8188-6E0325889841}" destId="{72395B88-9E8F-42C7-9961-AC744D8CDC8B}" srcOrd="1" destOrd="0" presId="urn:microsoft.com/office/officeart/2018/2/layout/IconVerticalSolidList"/>
    <dgm:cxn modelId="{EC680403-D735-4BC1-9832-0CDF19721E59}" type="presParOf" srcId="{CE9D5694-EE2A-4F4D-8188-6E0325889841}" destId="{6F0A5AF0-1925-4A60-94EA-A33F2036271C}" srcOrd="2" destOrd="0" presId="urn:microsoft.com/office/officeart/2018/2/layout/IconVerticalSolidList"/>
    <dgm:cxn modelId="{9CCAAA5F-D0E7-44AC-B311-E31ECCF5426E}" type="presParOf" srcId="{CE9D5694-EE2A-4F4D-8188-6E0325889841}" destId="{8190363E-786A-46C8-83ED-552FC4AD03E0}" srcOrd="3" destOrd="0" presId="urn:microsoft.com/office/officeart/2018/2/layout/IconVerticalSolidList"/>
    <dgm:cxn modelId="{0997CEE7-FD34-4247-9B9E-53029ED2525A}" type="presParOf" srcId="{84CD06A2-B727-4C0F-BF0A-5E5D589055BF}" destId="{1FBCE8E6-A7E8-42C6-A1D0-83E4EB577C3D}" srcOrd="5" destOrd="0" presId="urn:microsoft.com/office/officeart/2018/2/layout/IconVerticalSolidList"/>
    <dgm:cxn modelId="{88703F78-7529-4AE3-B7D5-A51AA124AC46}" type="presParOf" srcId="{84CD06A2-B727-4C0F-BF0A-5E5D589055BF}" destId="{3A35A6F1-4F45-4E3A-9DC9-E8C1F2C5F8EF}" srcOrd="6" destOrd="0" presId="urn:microsoft.com/office/officeart/2018/2/layout/IconVerticalSolidList"/>
    <dgm:cxn modelId="{BB83CFED-ED34-490E-B909-9C4439E4AB40}" type="presParOf" srcId="{3A35A6F1-4F45-4E3A-9DC9-E8C1F2C5F8EF}" destId="{A05E050B-63C7-46AF-8F4D-929452D5B46D}" srcOrd="0" destOrd="0" presId="urn:microsoft.com/office/officeart/2018/2/layout/IconVerticalSolidList"/>
    <dgm:cxn modelId="{5626085F-1F50-4621-BAFA-74F2D3630195}" type="presParOf" srcId="{3A35A6F1-4F45-4E3A-9DC9-E8C1F2C5F8EF}" destId="{BA8DF5F7-9916-43C6-A66C-706741C706F2}" srcOrd="1" destOrd="0" presId="urn:microsoft.com/office/officeart/2018/2/layout/IconVerticalSolidList"/>
    <dgm:cxn modelId="{646B5DC2-9D5D-4ABD-A4F8-B75767F30CDF}" type="presParOf" srcId="{3A35A6F1-4F45-4E3A-9DC9-E8C1F2C5F8EF}" destId="{ED257725-2D9F-4B1F-874F-08A27E30CC97}" srcOrd="2" destOrd="0" presId="urn:microsoft.com/office/officeart/2018/2/layout/IconVerticalSolidList"/>
    <dgm:cxn modelId="{BF674FFC-0B22-4454-8DE8-E6E91B13A924}" type="presParOf" srcId="{3A35A6F1-4F45-4E3A-9DC9-E8C1F2C5F8EF}" destId="{1FA7CCE4-6C26-40FD-B534-3BCCD1C6B2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BBC9CF1-C100-45A1-B76B-9B4E6420281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50C8961B-5E3E-4F7F-B407-B403269AD34E}">
      <dgm:prSet phldr="0"/>
      <dgm:spPr/>
      <dgm:t>
        <a:bodyPr/>
        <a:lstStyle/>
        <a:p>
          <a:pPr algn="l" rtl="0">
            <a:lnSpc>
              <a:spcPct val="110000"/>
            </a:lnSpc>
          </a:pPr>
          <a:r>
            <a:rPr lang="en-GB" dirty="0">
              <a:latin typeface="Arial"/>
              <a:cs typeface="Arial"/>
            </a:rPr>
            <a:t>2019-nCoV</a:t>
          </a:r>
        </a:p>
      </dgm:t>
    </dgm:pt>
    <dgm:pt modelId="{2060D94B-E859-43C9-A33A-FB2E3EAE7DEC}" type="parTrans" cxnId="{0A3989E0-00C4-448C-803D-1D08A5592198}">
      <dgm:prSet/>
      <dgm:spPr/>
    </dgm:pt>
    <dgm:pt modelId="{BB250A7C-8882-4C80-B2CF-3964374BA7FE}" type="sibTrans" cxnId="{0A3989E0-00C4-448C-803D-1D08A5592198}">
      <dgm:prSet/>
      <dgm:spPr/>
    </dgm:pt>
    <dgm:pt modelId="{1C92D3BA-5C6D-494F-8FA9-47F23F335D82}">
      <dgm:prSet phldr="0"/>
      <dgm:spPr/>
      <dgm:t>
        <a:bodyPr/>
        <a:lstStyle/>
        <a:p>
          <a:pPr algn="l">
            <a:lnSpc>
              <a:spcPct val="110000"/>
            </a:lnSpc>
          </a:pPr>
          <a:r>
            <a:rPr lang="en-GB" dirty="0">
              <a:latin typeface="Arial"/>
              <a:cs typeface="Arial"/>
            </a:rPr>
            <a:t>Avian Flu</a:t>
          </a:r>
        </a:p>
      </dgm:t>
    </dgm:pt>
    <dgm:pt modelId="{13B32DEF-49D6-4068-81D8-E582C19180B6}" type="parTrans" cxnId="{B5454B87-DBE4-4428-8986-75CBB4F3ACE4}">
      <dgm:prSet/>
      <dgm:spPr/>
    </dgm:pt>
    <dgm:pt modelId="{14A26486-E4C5-406A-9E7E-34D1AABAC19F}" type="sibTrans" cxnId="{B5454B87-DBE4-4428-8986-75CBB4F3ACE4}">
      <dgm:prSet/>
      <dgm:spPr/>
    </dgm:pt>
    <dgm:pt modelId="{98C92D93-2A18-48D5-A0D7-1BF3F59CF1A5}">
      <dgm:prSet phldr="0"/>
      <dgm:spPr/>
      <dgm:t>
        <a:bodyPr/>
        <a:lstStyle/>
        <a:p>
          <a:pPr algn="l">
            <a:lnSpc>
              <a:spcPct val="110000"/>
            </a:lnSpc>
          </a:pPr>
          <a:r>
            <a:rPr lang="en-GB" dirty="0">
              <a:latin typeface="Arial"/>
              <a:cs typeface="Arial"/>
            </a:rPr>
            <a:t>Carbapenem-Resistant Organisms (CROs)</a:t>
          </a:r>
        </a:p>
      </dgm:t>
    </dgm:pt>
    <dgm:pt modelId="{6FFEBB89-4CDF-4C8C-987E-C074F176FB68}" type="parTrans" cxnId="{1A94488E-F46D-426B-8F58-0D18A8398848}">
      <dgm:prSet/>
      <dgm:spPr/>
    </dgm:pt>
    <dgm:pt modelId="{0781ADF2-A20C-434F-88F8-12D0100A31F5}" type="sibTrans" cxnId="{1A94488E-F46D-426B-8F58-0D18A8398848}">
      <dgm:prSet/>
      <dgm:spPr/>
    </dgm:pt>
    <dgm:pt modelId="{D4E1D349-B15B-4253-B1F1-C48FAE60284D}">
      <dgm:prSet phldr="0"/>
      <dgm:spPr/>
      <dgm:t>
        <a:bodyPr/>
        <a:lstStyle/>
        <a:p>
          <a:pPr algn="l">
            <a:lnSpc>
              <a:spcPct val="110000"/>
            </a:lnSpc>
          </a:pPr>
          <a:r>
            <a:rPr lang="en-GB" dirty="0">
              <a:latin typeface="Arial"/>
              <a:cs typeface="Arial"/>
            </a:rPr>
            <a:t>Ebola</a:t>
          </a:r>
        </a:p>
      </dgm:t>
    </dgm:pt>
    <dgm:pt modelId="{847351A0-83C1-4154-8DC1-4606B63CEA89}" type="parTrans" cxnId="{0CFB5033-6A09-4796-9B43-2E48947F17FE}">
      <dgm:prSet/>
      <dgm:spPr/>
    </dgm:pt>
    <dgm:pt modelId="{6CF5ED4E-6D51-4D15-94A4-E675380B9E82}" type="sibTrans" cxnId="{0CFB5033-6A09-4796-9B43-2E48947F17FE}">
      <dgm:prSet/>
      <dgm:spPr/>
    </dgm:pt>
    <dgm:pt modelId="{935A6CBB-E204-4118-8221-1ED8EF6A2324}">
      <dgm:prSet phldr="0"/>
      <dgm:spPr/>
      <dgm:t>
        <a:bodyPr/>
        <a:lstStyle/>
        <a:p>
          <a:pPr algn="l">
            <a:lnSpc>
              <a:spcPct val="110000"/>
            </a:lnSpc>
          </a:pPr>
          <a:r>
            <a:rPr lang="en-GB" dirty="0">
              <a:latin typeface="Arial"/>
              <a:cs typeface="Arial"/>
            </a:rPr>
            <a:t>Enterovirus D68</a:t>
          </a:r>
        </a:p>
      </dgm:t>
    </dgm:pt>
    <dgm:pt modelId="{08F7D3F7-82F6-4F8C-826D-312CB7065558}" type="parTrans" cxnId="{840117FF-BC06-412C-BF6C-F5D24009E0F1}">
      <dgm:prSet/>
      <dgm:spPr/>
    </dgm:pt>
    <dgm:pt modelId="{849810B0-EDE1-44B0-BAA1-F370256C8E4B}" type="sibTrans" cxnId="{840117FF-BC06-412C-BF6C-F5D24009E0F1}">
      <dgm:prSet/>
      <dgm:spPr/>
    </dgm:pt>
    <dgm:pt modelId="{18C98777-C4C0-4326-976F-8973E287A299}">
      <dgm:prSet phldr="0"/>
      <dgm:spPr/>
      <dgm:t>
        <a:bodyPr/>
        <a:lstStyle/>
        <a:p>
          <a:pPr algn="l">
            <a:lnSpc>
              <a:spcPct val="110000"/>
            </a:lnSpc>
          </a:pPr>
          <a:r>
            <a:rPr lang="en-GB" dirty="0">
              <a:latin typeface="Arial"/>
              <a:cs typeface="Arial"/>
            </a:rPr>
            <a:t>Flu</a:t>
          </a:r>
        </a:p>
      </dgm:t>
    </dgm:pt>
    <dgm:pt modelId="{F6B247A4-FD55-48E0-B320-3F0E67F1590A}" type="parTrans" cxnId="{7CF4817A-1D37-4122-BEB9-F8751F1822D5}">
      <dgm:prSet/>
      <dgm:spPr/>
    </dgm:pt>
    <dgm:pt modelId="{9E51964C-5868-4B9D-8DF3-11B44E64C446}" type="sibTrans" cxnId="{7CF4817A-1D37-4122-BEB9-F8751F1822D5}">
      <dgm:prSet/>
      <dgm:spPr/>
    </dgm:pt>
    <dgm:pt modelId="{1976B62C-925E-4390-A9EC-7D4CB0569CE9}">
      <dgm:prSet phldr="0"/>
      <dgm:spPr/>
      <dgm:t>
        <a:bodyPr/>
        <a:lstStyle/>
        <a:p>
          <a:pPr algn="l">
            <a:lnSpc>
              <a:spcPct val="110000"/>
            </a:lnSpc>
          </a:pPr>
          <a:r>
            <a:rPr lang="en-GB" dirty="0">
              <a:latin typeface="Arial"/>
              <a:cs typeface="Arial"/>
            </a:rPr>
            <a:t>Hantavirus</a:t>
          </a:r>
        </a:p>
      </dgm:t>
    </dgm:pt>
    <dgm:pt modelId="{9FC9115F-3B73-43D4-8C3E-700C2FF821A1}" type="parTrans" cxnId="{473AEDB4-1215-4BD2-A635-B99CA3F6CFE0}">
      <dgm:prSet/>
      <dgm:spPr/>
    </dgm:pt>
    <dgm:pt modelId="{3679DF39-30F0-4225-9B35-DD42693C5E3C}" type="sibTrans" cxnId="{473AEDB4-1215-4BD2-A635-B99CA3F6CFE0}">
      <dgm:prSet/>
      <dgm:spPr/>
    </dgm:pt>
    <dgm:pt modelId="{4E828F73-80F6-4873-B86E-D32DC66A41DB}">
      <dgm:prSet phldr="0"/>
      <dgm:spPr/>
      <dgm:t>
        <a:bodyPr/>
        <a:lstStyle/>
        <a:p>
          <a:pPr algn="l">
            <a:lnSpc>
              <a:spcPct val="110000"/>
            </a:lnSpc>
          </a:pPr>
          <a:r>
            <a:rPr lang="en-GB" dirty="0">
              <a:latin typeface="Arial"/>
              <a:cs typeface="Arial"/>
            </a:rPr>
            <a:t>Hepatitis A</a:t>
          </a:r>
        </a:p>
      </dgm:t>
    </dgm:pt>
    <dgm:pt modelId="{B67C31C1-CF88-422A-818D-572A4E927E9E}" type="parTrans" cxnId="{B4228A50-0C78-4187-B798-DABCD8B1F503}">
      <dgm:prSet/>
      <dgm:spPr/>
    </dgm:pt>
    <dgm:pt modelId="{88FB133F-FBB6-449C-BD0E-23660395579B}" type="sibTrans" cxnId="{B4228A50-0C78-4187-B798-DABCD8B1F503}">
      <dgm:prSet/>
      <dgm:spPr/>
    </dgm:pt>
    <dgm:pt modelId="{E92C43CF-BE2D-40B0-9483-C45DBB00E61F}">
      <dgm:prSet phldr="0"/>
      <dgm:spPr/>
      <dgm:t>
        <a:bodyPr/>
        <a:lstStyle/>
        <a:p>
          <a:pPr algn="l">
            <a:lnSpc>
              <a:spcPct val="110000"/>
            </a:lnSpc>
          </a:pPr>
          <a:r>
            <a:rPr lang="en-GB" dirty="0">
              <a:latin typeface="Arial"/>
              <a:cs typeface="Arial"/>
            </a:rPr>
            <a:t>Hepatitis B</a:t>
          </a:r>
        </a:p>
      </dgm:t>
    </dgm:pt>
    <dgm:pt modelId="{7D08DE13-FF2F-4862-BE94-EDD2021E34CE}" type="parTrans" cxnId="{A1026217-1953-4980-B82D-5A111566EFAB}">
      <dgm:prSet/>
      <dgm:spPr/>
    </dgm:pt>
    <dgm:pt modelId="{BFECEEC8-35C7-427C-AE70-A63EB63BBEB8}" type="sibTrans" cxnId="{A1026217-1953-4980-B82D-5A111566EFAB}">
      <dgm:prSet/>
      <dgm:spPr/>
    </dgm:pt>
    <dgm:pt modelId="{8BDC693C-ADF9-4594-ADC1-8C4349E99589}">
      <dgm:prSet phldr="0"/>
      <dgm:spPr/>
      <dgm:t>
        <a:bodyPr/>
        <a:lstStyle/>
        <a:p>
          <a:pPr algn="l">
            <a:lnSpc>
              <a:spcPct val="110000"/>
            </a:lnSpc>
          </a:pPr>
          <a:r>
            <a:rPr lang="en-GB" dirty="0">
              <a:latin typeface="Arial"/>
              <a:cs typeface="Arial"/>
            </a:rPr>
            <a:t>HIV/AIDS</a:t>
          </a:r>
        </a:p>
      </dgm:t>
    </dgm:pt>
    <dgm:pt modelId="{911FDEA4-9598-4628-937D-4A8D49D180C8}" type="parTrans" cxnId="{5D0FC14A-38AC-45DB-BF1B-592C870CE485}">
      <dgm:prSet/>
      <dgm:spPr/>
    </dgm:pt>
    <dgm:pt modelId="{8880CDE7-9837-4017-A90B-B03F0AFAB774}" type="sibTrans" cxnId="{5D0FC14A-38AC-45DB-BF1B-592C870CE485}">
      <dgm:prSet/>
      <dgm:spPr/>
    </dgm:pt>
    <dgm:pt modelId="{D90300CD-7226-4C44-962D-F99FDA6B7DC2}">
      <dgm:prSet phldr="0"/>
      <dgm:spPr/>
      <dgm:t>
        <a:bodyPr/>
        <a:lstStyle/>
        <a:p>
          <a:pPr algn="l">
            <a:lnSpc>
              <a:spcPct val="110000"/>
            </a:lnSpc>
          </a:pPr>
          <a:r>
            <a:rPr lang="en-GB" dirty="0">
              <a:latin typeface="Arial"/>
              <a:cs typeface="Arial"/>
            </a:rPr>
            <a:t>Measles</a:t>
          </a:r>
        </a:p>
      </dgm:t>
    </dgm:pt>
    <dgm:pt modelId="{941B2232-0D5C-4C8E-9DE5-8B3B049F4357}" type="parTrans" cxnId="{BC517CDC-070E-4059-B539-8DCE3ACA8E36}">
      <dgm:prSet/>
      <dgm:spPr/>
    </dgm:pt>
    <dgm:pt modelId="{D742F683-C3B3-4E99-A4D7-818DC5F33D56}" type="sibTrans" cxnId="{BC517CDC-070E-4059-B539-8DCE3ACA8E36}">
      <dgm:prSet/>
      <dgm:spPr/>
    </dgm:pt>
    <dgm:pt modelId="{CEFBFB19-CE5B-4358-A00F-114CEF007762}">
      <dgm:prSet phldr="0"/>
      <dgm:spPr/>
      <dgm:t>
        <a:bodyPr/>
        <a:lstStyle/>
        <a:p>
          <a:pPr algn="l">
            <a:lnSpc>
              <a:spcPct val="110000"/>
            </a:lnSpc>
          </a:pPr>
          <a:r>
            <a:rPr lang="en-GB" dirty="0">
              <a:latin typeface="Arial"/>
              <a:cs typeface="Arial"/>
            </a:rPr>
            <a:t>MPX</a:t>
          </a:r>
        </a:p>
      </dgm:t>
    </dgm:pt>
    <dgm:pt modelId="{F116C664-0B96-403F-A470-D8B964E9334D}" type="parTrans" cxnId="{0F856CAC-2FAD-4C15-8743-F96E58A923ED}">
      <dgm:prSet/>
      <dgm:spPr/>
    </dgm:pt>
    <dgm:pt modelId="{694CCF44-D0F0-4A17-AAD4-74F377510ADD}" type="sibTrans" cxnId="{0F856CAC-2FAD-4C15-8743-F96E58A923ED}">
      <dgm:prSet/>
      <dgm:spPr/>
    </dgm:pt>
    <dgm:pt modelId="{2F4B18EE-96DF-4265-971B-4D1C3267999C}">
      <dgm:prSet phldr="0"/>
      <dgm:spPr/>
      <dgm:t>
        <a:bodyPr/>
        <a:lstStyle/>
        <a:p>
          <a:pPr algn="l">
            <a:lnSpc>
              <a:spcPct val="110000"/>
            </a:lnSpc>
          </a:pPr>
          <a:r>
            <a:rPr lang="en-GB" dirty="0">
              <a:latin typeface="Arial"/>
              <a:cs typeface="Arial"/>
            </a:rPr>
            <a:t>MRSA</a:t>
          </a:r>
        </a:p>
      </dgm:t>
    </dgm:pt>
    <dgm:pt modelId="{74C2E552-B4E7-461B-8E15-D64503B49FE3}" type="parTrans" cxnId="{8A0F6DB5-E457-40D9-8B78-D31DD52BF093}">
      <dgm:prSet/>
      <dgm:spPr/>
    </dgm:pt>
    <dgm:pt modelId="{8C728D1C-4E31-4BC8-9E67-05CAF5B23E9F}" type="sibTrans" cxnId="{8A0F6DB5-E457-40D9-8B78-D31DD52BF093}">
      <dgm:prSet/>
      <dgm:spPr/>
    </dgm:pt>
    <dgm:pt modelId="{C39F190D-4DA7-483D-832F-DC99399308C4}">
      <dgm:prSet phldr="0"/>
      <dgm:spPr/>
      <dgm:t>
        <a:bodyPr/>
        <a:lstStyle/>
        <a:p>
          <a:pPr algn="l">
            <a:lnSpc>
              <a:spcPct val="110000"/>
            </a:lnSpc>
          </a:pPr>
          <a:r>
            <a:rPr lang="en-GB" dirty="0">
              <a:latin typeface="Arial"/>
              <a:cs typeface="Arial"/>
            </a:rPr>
            <a:t>Pertussis</a:t>
          </a:r>
        </a:p>
      </dgm:t>
    </dgm:pt>
    <dgm:pt modelId="{057C2DCA-0771-41B0-B9F2-4EDCB270B2D8}" type="parTrans" cxnId="{B68FC447-5E98-40E7-B4F9-7DB576698519}">
      <dgm:prSet/>
      <dgm:spPr/>
    </dgm:pt>
    <dgm:pt modelId="{4A5795DC-9425-4916-B3ED-5BC53427B302}" type="sibTrans" cxnId="{B68FC447-5E98-40E7-B4F9-7DB576698519}">
      <dgm:prSet/>
      <dgm:spPr/>
    </dgm:pt>
    <dgm:pt modelId="{9E8486F9-8515-4D90-BFC3-F9C195D4ECF9}">
      <dgm:prSet phldr="0"/>
      <dgm:spPr/>
      <dgm:t>
        <a:bodyPr/>
        <a:lstStyle/>
        <a:p>
          <a:pPr algn="l">
            <a:lnSpc>
              <a:spcPct val="110000"/>
            </a:lnSpc>
          </a:pPr>
          <a:r>
            <a:rPr lang="en-GB" dirty="0">
              <a:latin typeface="Arial"/>
              <a:cs typeface="Arial"/>
            </a:rPr>
            <a:t>Rabies</a:t>
          </a:r>
        </a:p>
      </dgm:t>
    </dgm:pt>
    <dgm:pt modelId="{D79F10BE-16CF-43D1-AF87-001437A4EB46}" type="parTrans" cxnId="{93E94603-B8A0-436A-958E-CFCFE2F80AD1}">
      <dgm:prSet/>
      <dgm:spPr/>
    </dgm:pt>
    <dgm:pt modelId="{66935267-2AF5-4173-AF34-EA0DF40A0FBB}" type="sibTrans" cxnId="{93E94603-B8A0-436A-958E-CFCFE2F80AD1}">
      <dgm:prSet/>
      <dgm:spPr/>
    </dgm:pt>
    <dgm:pt modelId="{AFFF9A68-7BA8-4046-80DC-45386C0F92F6}">
      <dgm:prSet phldr="0"/>
      <dgm:spPr/>
      <dgm:t>
        <a:bodyPr/>
        <a:lstStyle/>
        <a:p>
          <a:pPr algn="l">
            <a:lnSpc>
              <a:spcPct val="110000"/>
            </a:lnSpc>
          </a:pPr>
          <a:r>
            <a:rPr lang="en-GB" dirty="0">
              <a:latin typeface="Arial"/>
              <a:cs typeface="Arial"/>
            </a:rPr>
            <a:t>Sexually Transmitted Disease</a:t>
          </a:r>
        </a:p>
      </dgm:t>
    </dgm:pt>
    <dgm:pt modelId="{D5D84453-3002-4D8C-A83B-58591227462C}" type="parTrans" cxnId="{EF6966CC-7209-40E9-955F-72F8E559057B}">
      <dgm:prSet/>
      <dgm:spPr/>
    </dgm:pt>
    <dgm:pt modelId="{6C31F8CE-5BA0-4310-89BF-E54E396B0DC6}" type="sibTrans" cxnId="{EF6966CC-7209-40E9-955F-72F8E559057B}">
      <dgm:prSet/>
      <dgm:spPr/>
    </dgm:pt>
    <dgm:pt modelId="{5F25C796-DA6A-4A99-AE7C-51C93C49D8E3}">
      <dgm:prSet phldr="0"/>
      <dgm:spPr/>
      <dgm:t>
        <a:bodyPr/>
        <a:lstStyle/>
        <a:p>
          <a:pPr algn="l">
            <a:lnSpc>
              <a:spcPct val="110000"/>
            </a:lnSpc>
          </a:pPr>
          <a:r>
            <a:rPr lang="en-GB" dirty="0">
              <a:latin typeface="Arial"/>
              <a:cs typeface="Arial"/>
            </a:rPr>
            <a:t>Shigellosis</a:t>
          </a:r>
        </a:p>
      </dgm:t>
    </dgm:pt>
    <dgm:pt modelId="{E923048C-7E86-426B-B523-5400E1C57B4B}" type="parTrans" cxnId="{A304F380-C757-4550-BFC6-27AB862BEA1A}">
      <dgm:prSet/>
      <dgm:spPr/>
    </dgm:pt>
    <dgm:pt modelId="{0F51DF83-41B6-47A8-8CD3-B590E56C1FA2}" type="sibTrans" cxnId="{A304F380-C757-4550-BFC6-27AB862BEA1A}">
      <dgm:prSet/>
      <dgm:spPr/>
    </dgm:pt>
    <dgm:pt modelId="{BF38EB9E-E2BA-47C8-B559-43F647B39648}">
      <dgm:prSet phldr="0"/>
      <dgm:spPr/>
      <dgm:t>
        <a:bodyPr/>
        <a:lstStyle/>
        <a:p>
          <a:pPr algn="l">
            <a:lnSpc>
              <a:spcPct val="110000"/>
            </a:lnSpc>
          </a:pPr>
          <a:r>
            <a:rPr lang="en-GB" dirty="0">
              <a:latin typeface="Arial"/>
              <a:cs typeface="Arial"/>
            </a:rPr>
            <a:t>Tuberculosis</a:t>
          </a:r>
        </a:p>
      </dgm:t>
    </dgm:pt>
    <dgm:pt modelId="{93C81FDF-BA20-449D-88A2-3E4D0718A208}" type="parTrans" cxnId="{DFCEDE6D-127F-4984-B467-9DEC7B23ED44}">
      <dgm:prSet/>
      <dgm:spPr/>
    </dgm:pt>
    <dgm:pt modelId="{5DFD583C-D7BE-4576-B623-57D8EB5EDE93}" type="sibTrans" cxnId="{DFCEDE6D-127F-4984-B467-9DEC7B23ED44}">
      <dgm:prSet/>
      <dgm:spPr/>
    </dgm:pt>
    <dgm:pt modelId="{03499B17-5111-402B-BF6C-0A15B24D91FB}">
      <dgm:prSet phldr="0"/>
      <dgm:spPr/>
      <dgm:t>
        <a:bodyPr/>
        <a:lstStyle/>
        <a:p>
          <a:pPr algn="l">
            <a:lnSpc>
              <a:spcPct val="110000"/>
            </a:lnSpc>
          </a:pPr>
          <a:r>
            <a:rPr lang="en-GB" dirty="0">
              <a:latin typeface="Arial"/>
              <a:cs typeface="Arial"/>
            </a:rPr>
            <a:t>West Nile Virus</a:t>
          </a:r>
        </a:p>
      </dgm:t>
    </dgm:pt>
    <dgm:pt modelId="{962ED9DB-B314-4AE5-BC77-7E37519D528B}" type="parTrans" cxnId="{43286373-E3EE-4C8D-B6CD-734EFED8E5F1}">
      <dgm:prSet/>
      <dgm:spPr/>
    </dgm:pt>
    <dgm:pt modelId="{5C51DB85-0723-4AB2-8DE3-1D7A29BB3372}" type="sibTrans" cxnId="{43286373-E3EE-4C8D-B6CD-734EFED8E5F1}">
      <dgm:prSet/>
      <dgm:spPr/>
    </dgm:pt>
    <dgm:pt modelId="{149B661C-67F1-421A-B5F7-FA6529445498}">
      <dgm:prSet phldr="0"/>
      <dgm:spPr/>
      <dgm:t>
        <a:bodyPr/>
        <a:lstStyle/>
        <a:p>
          <a:pPr algn="l">
            <a:lnSpc>
              <a:spcPct val="110000"/>
            </a:lnSpc>
          </a:pPr>
          <a:r>
            <a:rPr lang="en-GB" dirty="0">
              <a:latin typeface="Arial"/>
              <a:cs typeface="Arial"/>
            </a:rPr>
            <a:t>Zika</a:t>
          </a:r>
        </a:p>
      </dgm:t>
    </dgm:pt>
    <dgm:pt modelId="{8E8D0A2D-D809-4423-9D42-0CC5B51B12FB}" type="parTrans" cxnId="{861385B3-0505-4BAA-A483-A0629A576F6F}">
      <dgm:prSet/>
      <dgm:spPr/>
    </dgm:pt>
    <dgm:pt modelId="{01389D80-7D09-4214-B6EA-B874A0D337A5}" type="sibTrans" cxnId="{861385B3-0505-4BAA-A483-A0629A576F6F}">
      <dgm:prSet/>
      <dgm:spPr/>
    </dgm:pt>
    <dgm:pt modelId="{AA11238B-E4AF-42D8-A513-BCB1FC54D399}" type="pres">
      <dgm:prSet presAssocID="{CBBC9CF1-C100-45A1-B76B-9B4E64202819}" presName="diagram" presStyleCnt="0">
        <dgm:presLayoutVars>
          <dgm:dir/>
          <dgm:resizeHandles val="exact"/>
        </dgm:presLayoutVars>
      </dgm:prSet>
      <dgm:spPr/>
    </dgm:pt>
    <dgm:pt modelId="{33C0866F-CBBD-406E-B4CA-B81E15BD1315}" type="pres">
      <dgm:prSet presAssocID="{50C8961B-5E3E-4F7F-B407-B403269AD34E}" presName="node" presStyleLbl="node1" presStyleIdx="0" presStyleCnt="20">
        <dgm:presLayoutVars>
          <dgm:bulletEnabled val="1"/>
        </dgm:presLayoutVars>
      </dgm:prSet>
      <dgm:spPr/>
    </dgm:pt>
    <dgm:pt modelId="{DCC3BB61-33A1-4E94-9B3C-551AE9EE7F1C}" type="pres">
      <dgm:prSet presAssocID="{BB250A7C-8882-4C80-B2CF-3964374BA7FE}" presName="sibTrans" presStyleCnt="0"/>
      <dgm:spPr/>
    </dgm:pt>
    <dgm:pt modelId="{385DE856-4C0A-4624-9141-B4383EFA60C5}" type="pres">
      <dgm:prSet presAssocID="{1C92D3BA-5C6D-494F-8FA9-47F23F335D82}" presName="node" presStyleLbl="node1" presStyleIdx="1" presStyleCnt="20">
        <dgm:presLayoutVars>
          <dgm:bulletEnabled val="1"/>
        </dgm:presLayoutVars>
      </dgm:prSet>
      <dgm:spPr/>
    </dgm:pt>
    <dgm:pt modelId="{8124AF56-869C-4842-997F-9DBD24DF7A01}" type="pres">
      <dgm:prSet presAssocID="{14A26486-E4C5-406A-9E7E-34D1AABAC19F}" presName="sibTrans" presStyleCnt="0"/>
      <dgm:spPr/>
    </dgm:pt>
    <dgm:pt modelId="{BEDE283F-8531-4E4C-AF57-9F2184932EAF}" type="pres">
      <dgm:prSet presAssocID="{98C92D93-2A18-48D5-A0D7-1BF3F59CF1A5}" presName="node" presStyleLbl="node1" presStyleIdx="2" presStyleCnt="20">
        <dgm:presLayoutVars>
          <dgm:bulletEnabled val="1"/>
        </dgm:presLayoutVars>
      </dgm:prSet>
      <dgm:spPr/>
    </dgm:pt>
    <dgm:pt modelId="{BD6CCAA5-DAA1-4BB9-8955-E90C0AB65DA0}" type="pres">
      <dgm:prSet presAssocID="{0781ADF2-A20C-434F-88F8-12D0100A31F5}" presName="sibTrans" presStyleCnt="0"/>
      <dgm:spPr/>
    </dgm:pt>
    <dgm:pt modelId="{892D84EE-A62A-4CDF-A27F-35240128B31E}" type="pres">
      <dgm:prSet presAssocID="{D4E1D349-B15B-4253-B1F1-C48FAE60284D}" presName="node" presStyleLbl="node1" presStyleIdx="3" presStyleCnt="20">
        <dgm:presLayoutVars>
          <dgm:bulletEnabled val="1"/>
        </dgm:presLayoutVars>
      </dgm:prSet>
      <dgm:spPr/>
    </dgm:pt>
    <dgm:pt modelId="{C3F6559E-EB15-4501-B2DE-69EF72028D0C}" type="pres">
      <dgm:prSet presAssocID="{6CF5ED4E-6D51-4D15-94A4-E675380B9E82}" presName="sibTrans" presStyleCnt="0"/>
      <dgm:spPr/>
    </dgm:pt>
    <dgm:pt modelId="{0B13E354-7A2C-4BF4-8DBE-48EA3F0AAA55}" type="pres">
      <dgm:prSet presAssocID="{935A6CBB-E204-4118-8221-1ED8EF6A2324}" presName="node" presStyleLbl="node1" presStyleIdx="4" presStyleCnt="20">
        <dgm:presLayoutVars>
          <dgm:bulletEnabled val="1"/>
        </dgm:presLayoutVars>
      </dgm:prSet>
      <dgm:spPr/>
    </dgm:pt>
    <dgm:pt modelId="{3BF3A48E-81E6-4685-8298-A513115A21F3}" type="pres">
      <dgm:prSet presAssocID="{849810B0-EDE1-44B0-BAA1-F370256C8E4B}" presName="sibTrans" presStyleCnt="0"/>
      <dgm:spPr/>
    </dgm:pt>
    <dgm:pt modelId="{015F8C62-F076-4C0B-8CD4-0161D2C67F33}" type="pres">
      <dgm:prSet presAssocID="{18C98777-C4C0-4326-976F-8973E287A299}" presName="node" presStyleLbl="node1" presStyleIdx="5" presStyleCnt="20">
        <dgm:presLayoutVars>
          <dgm:bulletEnabled val="1"/>
        </dgm:presLayoutVars>
      </dgm:prSet>
      <dgm:spPr/>
    </dgm:pt>
    <dgm:pt modelId="{17E924A1-735A-42D7-AA5B-C91B5FC6D1D9}" type="pres">
      <dgm:prSet presAssocID="{9E51964C-5868-4B9D-8DF3-11B44E64C446}" presName="sibTrans" presStyleCnt="0"/>
      <dgm:spPr/>
    </dgm:pt>
    <dgm:pt modelId="{09D39290-A100-4C25-9D23-3AE04489C4D8}" type="pres">
      <dgm:prSet presAssocID="{1976B62C-925E-4390-A9EC-7D4CB0569CE9}" presName="node" presStyleLbl="node1" presStyleIdx="6" presStyleCnt="20">
        <dgm:presLayoutVars>
          <dgm:bulletEnabled val="1"/>
        </dgm:presLayoutVars>
      </dgm:prSet>
      <dgm:spPr/>
    </dgm:pt>
    <dgm:pt modelId="{642831ED-ED56-42AF-BA40-94CADE3CF38D}" type="pres">
      <dgm:prSet presAssocID="{3679DF39-30F0-4225-9B35-DD42693C5E3C}" presName="sibTrans" presStyleCnt="0"/>
      <dgm:spPr/>
    </dgm:pt>
    <dgm:pt modelId="{D234E8F8-4CF5-482E-9374-EFF7DDE185F0}" type="pres">
      <dgm:prSet presAssocID="{4E828F73-80F6-4873-B86E-D32DC66A41DB}" presName="node" presStyleLbl="node1" presStyleIdx="7" presStyleCnt="20">
        <dgm:presLayoutVars>
          <dgm:bulletEnabled val="1"/>
        </dgm:presLayoutVars>
      </dgm:prSet>
      <dgm:spPr/>
    </dgm:pt>
    <dgm:pt modelId="{84755DF2-E765-4DE5-9363-700EB7AAE9CC}" type="pres">
      <dgm:prSet presAssocID="{88FB133F-FBB6-449C-BD0E-23660395579B}" presName="sibTrans" presStyleCnt="0"/>
      <dgm:spPr/>
    </dgm:pt>
    <dgm:pt modelId="{D520ECEE-754C-4FAA-8EBB-38C2C041CDAA}" type="pres">
      <dgm:prSet presAssocID="{E92C43CF-BE2D-40B0-9483-C45DBB00E61F}" presName="node" presStyleLbl="node1" presStyleIdx="8" presStyleCnt="20">
        <dgm:presLayoutVars>
          <dgm:bulletEnabled val="1"/>
        </dgm:presLayoutVars>
      </dgm:prSet>
      <dgm:spPr/>
    </dgm:pt>
    <dgm:pt modelId="{491DE182-0915-4873-B383-40D11751FB3F}" type="pres">
      <dgm:prSet presAssocID="{BFECEEC8-35C7-427C-AE70-A63EB63BBEB8}" presName="sibTrans" presStyleCnt="0"/>
      <dgm:spPr/>
    </dgm:pt>
    <dgm:pt modelId="{FBE1C7FA-765C-437A-BE16-90D5A86595E3}" type="pres">
      <dgm:prSet presAssocID="{8BDC693C-ADF9-4594-ADC1-8C4349E99589}" presName="node" presStyleLbl="node1" presStyleIdx="9" presStyleCnt="20">
        <dgm:presLayoutVars>
          <dgm:bulletEnabled val="1"/>
        </dgm:presLayoutVars>
      </dgm:prSet>
      <dgm:spPr/>
    </dgm:pt>
    <dgm:pt modelId="{56C10871-E750-4074-86FE-F09FF21735A3}" type="pres">
      <dgm:prSet presAssocID="{8880CDE7-9837-4017-A90B-B03F0AFAB774}" presName="sibTrans" presStyleCnt="0"/>
      <dgm:spPr/>
    </dgm:pt>
    <dgm:pt modelId="{C564DECA-2AFA-4BDD-A86D-6399A416202E}" type="pres">
      <dgm:prSet presAssocID="{D90300CD-7226-4C44-962D-F99FDA6B7DC2}" presName="node" presStyleLbl="node1" presStyleIdx="10" presStyleCnt="20">
        <dgm:presLayoutVars>
          <dgm:bulletEnabled val="1"/>
        </dgm:presLayoutVars>
      </dgm:prSet>
      <dgm:spPr/>
    </dgm:pt>
    <dgm:pt modelId="{F2836877-CA5B-40EF-8FA7-15885F1F853E}" type="pres">
      <dgm:prSet presAssocID="{D742F683-C3B3-4E99-A4D7-818DC5F33D56}" presName="sibTrans" presStyleCnt="0"/>
      <dgm:spPr/>
    </dgm:pt>
    <dgm:pt modelId="{E5197245-1B2F-4171-8DE9-D341115B98E7}" type="pres">
      <dgm:prSet presAssocID="{CEFBFB19-CE5B-4358-A00F-114CEF007762}" presName="node" presStyleLbl="node1" presStyleIdx="11" presStyleCnt="20">
        <dgm:presLayoutVars>
          <dgm:bulletEnabled val="1"/>
        </dgm:presLayoutVars>
      </dgm:prSet>
      <dgm:spPr/>
    </dgm:pt>
    <dgm:pt modelId="{FFCFF7C0-BFC3-49D1-BA4F-A1D7A51217B0}" type="pres">
      <dgm:prSet presAssocID="{694CCF44-D0F0-4A17-AAD4-74F377510ADD}" presName="sibTrans" presStyleCnt="0"/>
      <dgm:spPr/>
    </dgm:pt>
    <dgm:pt modelId="{E22031DD-547C-464B-9475-FA7C935156CE}" type="pres">
      <dgm:prSet presAssocID="{2F4B18EE-96DF-4265-971B-4D1C3267999C}" presName="node" presStyleLbl="node1" presStyleIdx="12" presStyleCnt="20">
        <dgm:presLayoutVars>
          <dgm:bulletEnabled val="1"/>
        </dgm:presLayoutVars>
      </dgm:prSet>
      <dgm:spPr/>
    </dgm:pt>
    <dgm:pt modelId="{F9C7806C-E75D-4608-A526-A6D3D74A9213}" type="pres">
      <dgm:prSet presAssocID="{8C728D1C-4E31-4BC8-9E67-05CAF5B23E9F}" presName="sibTrans" presStyleCnt="0"/>
      <dgm:spPr/>
    </dgm:pt>
    <dgm:pt modelId="{83A79BC8-76F5-4C57-880F-03C706FD80E8}" type="pres">
      <dgm:prSet presAssocID="{C39F190D-4DA7-483D-832F-DC99399308C4}" presName="node" presStyleLbl="node1" presStyleIdx="13" presStyleCnt="20">
        <dgm:presLayoutVars>
          <dgm:bulletEnabled val="1"/>
        </dgm:presLayoutVars>
      </dgm:prSet>
      <dgm:spPr/>
    </dgm:pt>
    <dgm:pt modelId="{D481A9C9-4D6E-4499-81FB-E6B22EA51E87}" type="pres">
      <dgm:prSet presAssocID="{4A5795DC-9425-4916-B3ED-5BC53427B302}" presName="sibTrans" presStyleCnt="0"/>
      <dgm:spPr/>
    </dgm:pt>
    <dgm:pt modelId="{6ABA77EC-5745-4C27-9A94-F22911851921}" type="pres">
      <dgm:prSet presAssocID="{9E8486F9-8515-4D90-BFC3-F9C195D4ECF9}" presName="node" presStyleLbl="node1" presStyleIdx="14" presStyleCnt="20">
        <dgm:presLayoutVars>
          <dgm:bulletEnabled val="1"/>
        </dgm:presLayoutVars>
      </dgm:prSet>
      <dgm:spPr/>
    </dgm:pt>
    <dgm:pt modelId="{CE1330B6-DC58-461B-8EA7-06657782AF72}" type="pres">
      <dgm:prSet presAssocID="{66935267-2AF5-4173-AF34-EA0DF40A0FBB}" presName="sibTrans" presStyleCnt="0"/>
      <dgm:spPr/>
    </dgm:pt>
    <dgm:pt modelId="{7BB6DBAC-EC41-4016-8F6B-2D1AC1523DA8}" type="pres">
      <dgm:prSet presAssocID="{AFFF9A68-7BA8-4046-80DC-45386C0F92F6}" presName="node" presStyleLbl="node1" presStyleIdx="15" presStyleCnt="20">
        <dgm:presLayoutVars>
          <dgm:bulletEnabled val="1"/>
        </dgm:presLayoutVars>
      </dgm:prSet>
      <dgm:spPr/>
    </dgm:pt>
    <dgm:pt modelId="{AA93B63D-58FA-49BF-97D4-B1DDBA8B89A1}" type="pres">
      <dgm:prSet presAssocID="{6C31F8CE-5BA0-4310-89BF-E54E396B0DC6}" presName="sibTrans" presStyleCnt="0"/>
      <dgm:spPr/>
    </dgm:pt>
    <dgm:pt modelId="{10068B48-AE4B-4477-A296-4EFEDECF4B1A}" type="pres">
      <dgm:prSet presAssocID="{5F25C796-DA6A-4A99-AE7C-51C93C49D8E3}" presName="node" presStyleLbl="node1" presStyleIdx="16" presStyleCnt="20">
        <dgm:presLayoutVars>
          <dgm:bulletEnabled val="1"/>
        </dgm:presLayoutVars>
      </dgm:prSet>
      <dgm:spPr/>
    </dgm:pt>
    <dgm:pt modelId="{C70E2530-82ED-424C-A7F1-A46CFD4DFDB0}" type="pres">
      <dgm:prSet presAssocID="{0F51DF83-41B6-47A8-8CD3-B590E56C1FA2}" presName="sibTrans" presStyleCnt="0"/>
      <dgm:spPr/>
    </dgm:pt>
    <dgm:pt modelId="{06B753F6-7D4E-497A-A9D0-596ACC193EBD}" type="pres">
      <dgm:prSet presAssocID="{BF38EB9E-E2BA-47C8-B559-43F647B39648}" presName="node" presStyleLbl="node1" presStyleIdx="17" presStyleCnt="20">
        <dgm:presLayoutVars>
          <dgm:bulletEnabled val="1"/>
        </dgm:presLayoutVars>
      </dgm:prSet>
      <dgm:spPr/>
    </dgm:pt>
    <dgm:pt modelId="{10EF04C9-6F94-4D41-9D30-C83E2635BDA2}" type="pres">
      <dgm:prSet presAssocID="{5DFD583C-D7BE-4576-B623-57D8EB5EDE93}" presName="sibTrans" presStyleCnt="0"/>
      <dgm:spPr/>
    </dgm:pt>
    <dgm:pt modelId="{54EC349C-A4A9-4057-A50B-E0FC2A0501E0}" type="pres">
      <dgm:prSet presAssocID="{03499B17-5111-402B-BF6C-0A15B24D91FB}" presName="node" presStyleLbl="node1" presStyleIdx="18" presStyleCnt="20">
        <dgm:presLayoutVars>
          <dgm:bulletEnabled val="1"/>
        </dgm:presLayoutVars>
      </dgm:prSet>
      <dgm:spPr/>
    </dgm:pt>
    <dgm:pt modelId="{9521EC0D-825D-4A40-A4EA-8E8E7E4269E5}" type="pres">
      <dgm:prSet presAssocID="{5C51DB85-0723-4AB2-8DE3-1D7A29BB3372}" presName="sibTrans" presStyleCnt="0"/>
      <dgm:spPr/>
    </dgm:pt>
    <dgm:pt modelId="{64F4A1A0-EA8E-4BCC-A486-0FDEEB9EB0D0}" type="pres">
      <dgm:prSet presAssocID="{149B661C-67F1-421A-B5F7-FA6529445498}" presName="node" presStyleLbl="node1" presStyleIdx="19" presStyleCnt="20">
        <dgm:presLayoutVars>
          <dgm:bulletEnabled val="1"/>
        </dgm:presLayoutVars>
      </dgm:prSet>
      <dgm:spPr/>
    </dgm:pt>
  </dgm:ptLst>
  <dgm:cxnLst>
    <dgm:cxn modelId="{BFC8D500-44BD-4194-85EF-728D6F96307C}" type="presOf" srcId="{4E828F73-80F6-4873-B86E-D32DC66A41DB}" destId="{D234E8F8-4CF5-482E-9374-EFF7DDE185F0}" srcOrd="0" destOrd="0" presId="urn:microsoft.com/office/officeart/2005/8/layout/default"/>
    <dgm:cxn modelId="{F5F21102-8868-4D47-B4B7-8F0566903709}" type="presOf" srcId="{E92C43CF-BE2D-40B0-9483-C45DBB00E61F}" destId="{D520ECEE-754C-4FAA-8EBB-38C2C041CDAA}" srcOrd="0" destOrd="0" presId="urn:microsoft.com/office/officeart/2005/8/layout/default"/>
    <dgm:cxn modelId="{93E94603-B8A0-436A-958E-CFCFE2F80AD1}" srcId="{CBBC9CF1-C100-45A1-B76B-9B4E64202819}" destId="{9E8486F9-8515-4D90-BFC3-F9C195D4ECF9}" srcOrd="14" destOrd="0" parTransId="{D79F10BE-16CF-43D1-AF87-001437A4EB46}" sibTransId="{66935267-2AF5-4173-AF34-EA0DF40A0FBB}"/>
    <dgm:cxn modelId="{F0E2E005-19F6-4635-B17E-B5AB8CFB6FE7}" type="presOf" srcId="{149B661C-67F1-421A-B5F7-FA6529445498}" destId="{64F4A1A0-EA8E-4BCC-A486-0FDEEB9EB0D0}" srcOrd="0" destOrd="0" presId="urn:microsoft.com/office/officeart/2005/8/layout/default"/>
    <dgm:cxn modelId="{A1026217-1953-4980-B82D-5A111566EFAB}" srcId="{CBBC9CF1-C100-45A1-B76B-9B4E64202819}" destId="{E92C43CF-BE2D-40B0-9483-C45DBB00E61F}" srcOrd="8" destOrd="0" parTransId="{7D08DE13-FF2F-4862-BE94-EDD2021E34CE}" sibTransId="{BFECEEC8-35C7-427C-AE70-A63EB63BBEB8}"/>
    <dgm:cxn modelId="{6642A61B-53E9-4E66-A9ED-2525098B23C6}" type="presOf" srcId="{CBBC9CF1-C100-45A1-B76B-9B4E64202819}" destId="{AA11238B-E4AF-42D8-A513-BCB1FC54D399}" srcOrd="0" destOrd="0" presId="urn:microsoft.com/office/officeart/2005/8/layout/default"/>
    <dgm:cxn modelId="{0CFB5033-6A09-4796-9B43-2E48947F17FE}" srcId="{CBBC9CF1-C100-45A1-B76B-9B4E64202819}" destId="{D4E1D349-B15B-4253-B1F1-C48FAE60284D}" srcOrd="3" destOrd="0" parTransId="{847351A0-83C1-4154-8DC1-4606B63CEA89}" sibTransId="{6CF5ED4E-6D51-4D15-94A4-E675380B9E82}"/>
    <dgm:cxn modelId="{72778334-8E66-4D60-9356-C2EC1FA7177F}" type="presOf" srcId="{8BDC693C-ADF9-4594-ADC1-8C4349E99589}" destId="{FBE1C7FA-765C-437A-BE16-90D5A86595E3}" srcOrd="0" destOrd="0" presId="urn:microsoft.com/office/officeart/2005/8/layout/default"/>
    <dgm:cxn modelId="{9E4B6437-96EE-4602-884C-7A65853B56E4}" type="presOf" srcId="{CEFBFB19-CE5B-4358-A00F-114CEF007762}" destId="{E5197245-1B2F-4171-8DE9-D341115B98E7}" srcOrd="0" destOrd="0" presId="urn:microsoft.com/office/officeart/2005/8/layout/default"/>
    <dgm:cxn modelId="{C52B6C61-9DCF-4AD4-A702-9E959EDC0EBF}" type="presOf" srcId="{98C92D93-2A18-48D5-A0D7-1BF3F59CF1A5}" destId="{BEDE283F-8531-4E4C-AF57-9F2184932EAF}" srcOrd="0" destOrd="0" presId="urn:microsoft.com/office/officeart/2005/8/layout/default"/>
    <dgm:cxn modelId="{AE75A763-87B3-4471-8B73-1144577B1039}" type="presOf" srcId="{935A6CBB-E204-4118-8221-1ED8EF6A2324}" destId="{0B13E354-7A2C-4BF4-8DBE-48EA3F0AAA55}" srcOrd="0" destOrd="0" presId="urn:microsoft.com/office/officeart/2005/8/layout/default"/>
    <dgm:cxn modelId="{FD7B6E66-C5FF-425D-8667-33BB4B54F834}" type="presOf" srcId="{D4E1D349-B15B-4253-B1F1-C48FAE60284D}" destId="{892D84EE-A62A-4CDF-A27F-35240128B31E}" srcOrd="0" destOrd="0" presId="urn:microsoft.com/office/officeart/2005/8/layout/default"/>
    <dgm:cxn modelId="{B68FC447-5E98-40E7-B4F9-7DB576698519}" srcId="{CBBC9CF1-C100-45A1-B76B-9B4E64202819}" destId="{C39F190D-4DA7-483D-832F-DC99399308C4}" srcOrd="13" destOrd="0" parTransId="{057C2DCA-0771-41B0-B9F2-4EDCB270B2D8}" sibTransId="{4A5795DC-9425-4916-B3ED-5BC53427B302}"/>
    <dgm:cxn modelId="{5D0FC14A-38AC-45DB-BF1B-592C870CE485}" srcId="{CBBC9CF1-C100-45A1-B76B-9B4E64202819}" destId="{8BDC693C-ADF9-4594-ADC1-8C4349E99589}" srcOrd="9" destOrd="0" parTransId="{911FDEA4-9598-4628-937D-4A8D49D180C8}" sibTransId="{8880CDE7-9837-4017-A90B-B03F0AFAB774}"/>
    <dgm:cxn modelId="{B0D4116D-2AD1-4CDD-907D-E4F1E031FFF4}" type="presOf" srcId="{1976B62C-925E-4390-A9EC-7D4CB0569CE9}" destId="{09D39290-A100-4C25-9D23-3AE04489C4D8}" srcOrd="0" destOrd="0" presId="urn:microsoft.com/office/officeart/2005/8/layout/default"/>
    <dgm:cxn modelId="{DFCEDE6D-127F-4984-B467-9DEC7B23ED44}" srcId="{CBBC9CF1-C100-45A1-B76B-9B4E64202819}" destId="{BF38EB9E-E2BA-47C8-B559-43F647B39648}" srcOrd="17" destOrd="0" parTransId="{93C81FDF-BA20-449D-88A2-3E4D0718A208}" sibTransId="{5DFD583C-D7BE-4576-B623-57D8EB5EDE93}"/>
    <dgm:cxn modelId="{B4228A50-0C78-4187-B798-DABCD8B1F503}" srcId="{CBBC9CF1-C100-45A1-B76B-9B4E64202819}" destId="{4E828F73-80F6-4873-B86E-D32DC66A41DB}" srcOrd="7" destOrd="0" parTransId="{B67C31C1-CF88-422A-818D-572A4E927E9E}" sibTransId="{88FB133F-FBB6-449C-BD0E-23660395579B}"/>
    <dgm:cxn modelId="{43286373-E3EE-4C8D-B6CD-734EFED8E5F1}" srcId="{CBBC9CF1-C100-45A1-B76B-9B4E64202819}" destId="{03499B17-5111-402B-BF6C-0A15B24D91FB}" srcOrd="18" destOrd="0" parTransId="{962ED9DB-B314-4AE5-BC77-7E37519D528B}" sibTransId="{5C51DB85-0723-4AB2-8DE3-1D7A29BB3372}"/>
    <dgm:cxn modelId="{D52A217A-B2CE-463C-9994-801CA4171E59}" type="presOf" srcId="{03499B17-5111-402B-BF6C-0A15B24D91FB}" destId="{54EC349C-A4A9-4057-A50B-E0FC2A0501E0}" srcOrd="0" destOrd="0" presId="urn:microsoft.com/office/officeart/2005/8/layout/default"/>
    <dgm:cxn modelId="{84CB5A7A-6B0C-4C64-9347-8A0B234D625E}" type="presOf" srcId="{D90300CD-7226-4C44-962D-F99FDA6B7DC2}" destId="{C564DECA-2AFA-4BDD-A86D-6399A416202E}" srcOrd="0" destOrd="0" presId="urn:microsoft.com/office/officeart/2005/8/layout/default"/>
    <dgm:cxn modelId="{7CF4817A-1D37-4122-BEB9-F8751F1822D5}" srcId="{CBBC9CF1-C100-45A1-B76B-9B4E64202819}" destId="{18C98777-C4C0-4326-976F-8973E287A299}" srcOrd="5" destOrd="0" parTransId="{F6B247A4-FD55-48E0-B320-3F0E67F1590A}" sibTransId="{9E51964C-5868-4B9D-8DF3-11B44E64C446}"/>
    <dgm:cxn modelId="{D424E77C-1A30-474A-B6F4-30B789A2008E}" type="presOf" srcId="{5F25C796-DA6A-4A99-AE7C-51C93C49D8E3}" destId="{10068B48-AE4B-4477-A296-4EFEDECF4B1A}" srcOrd="0" destOrd="0" presId="urn:microsoft.com/office/officeart/2005/8/layout/default"/>
    <dgm:cxn modelId="{890F9B7F-EF2D-4B5E-A1C3-7536A6D435AA}" type="presOf" srcId="{AFFF9A68-7BA8-4046-80DC-45386C0F92F6}" destId="{7BB6DBAC-EC41-4016-8F6B-2D1AC1523DA8}" srcOrd="0" destOrd="0" presId="urn:microsoft.com/office/officeart/2005/8/layout/default"/>
    <dgm:cxn modelId="{A304F380-C757-4550-BFC6-27AB862BEA1A}" srcId="{CBBC9CF1-C100-45A1-B76B-9B4E64202819}" destId="{5F25C796-DA6A-4A99-AE7C-51C93C49D8E3}" srcOrd="16" destOrd="0" parTransId="{E923048C-7E86-426B-B523-5400E1C57B4B}" sibTransId="{0F51DF83-41B6-47A8-8CD3-B590E56C1FA2}"/>
    <dgm:cxn modelId="{B5454B87-DBE4-4428-8986-75CBB4F3ACE4}" srcId="{CBBC9CF1-C100-45A1-B76B-9B4E64202819}" destId="{1C92D3BA-5C6D-494F-8FA9-47F23F335D82}" srcOrd="1" destOrd="0" parTransId="{13B32DEF-49D6-4068-81D8-E582C19180B6}" sibTransId="{14A26486-E4C5-406A-9E7E-34D1AABAC19F}"/>
    <dgm:cxn modelId="{EE7BCA8C-A6D0-4E30-9A7B-A1644B673EE1}" type="presOf" srcId="{BF38EB9E-E2BA-47C8-B559-43F647B39648}" destId="{06B753F6-7D4E-497A-A9D0-596ACC193EBD}" srcOrd="0" destOrd="0" presId="urn:microsoft.com/office/officeart/2005/8/layout/default"/>
    <dgm:cxn modelId="{1A94488E-F46D-426B-8F58-0D18A8398848}" srcId="{CBBC9CF1-C100-45A1-B76B-9B4E64202819}" destId="{98C92D93-2A18-48D5-A0D7-1BF3F59CF1A5}" srcOrd="2" destOrd="0" parTransId="{6FFEBB89-4CDF-4C8C-987E-C074F176FB68}" sibTransId="{0781ADF2-A20C-434F-88F8-12D0100A31F5}"/>
    <dgm:cxn modelId="{0F856CAC-2FAD-4C15-8743-F96E58A923ED}" srcId="{CBBC9CF1-C100-45A1-B76B-9B4E64202819}" destId="{CEFBFB19-CE5B-4358-A00F-114CEF007762}" srcOrd="11" destOrd="0" parTransId="{F116C664-0B96-403F-A470-D8B964E9334D}" sibTransId="{694CCF44-D0F0-4A17-AAD4-74F377510ADD}"/>
    <dgm:cxn modelId="{861385B3-0505-4BAA-A483-A0629A576F6F}" srcId="{CBBC9CF1-C100-45A1-B76B-9B4E64202819}" destId="{149B661C-67F1-421A-B5F7-FA6529445498}" srcOrd="19" destOrd="0" parTransId="{8E8D0A2D-D809-4423-9D42-0CC5B51B12FB}" sibTransId="{01389D80-7D09-4214-B6EA-B874A0D337A5}"/>
    <dgm:cxn modelId="{473AEDB4-1215-4BD2-A635-B99CA3F6CFE0}" srcId="{CBBC9CF1-C100-45A1-B76B-9B4E64202819}" destId="{1976B62C-925E-4390-A9EC-7D4CB0569CE9}" srcOrd="6" destOrd="0" parTransId="{9FC9115F-3B73-43D4-8C3E-700C2FF821A1}" sibTransId="{3679DF39-30F0-4225-9B35-DD42693C5E3C}"/>
    <dgm:cxn modelId="{8A0F6DB5-E457-40D9-8B78-D31DD52BF093}" srcId="{CBBC9CF1-C100-45A1-B76B-9B4E64202819}" destId="{2F4B18EE-96DF-4265-971B-4D1C3267999C}" srcOrd="12" destOrd="0" parTransId="{74C2E552-B4E7-461B-8E15-D64503B49FE3}" sibTransId="{8C728D1C-4E31-4BC8-9E67-05CAF5B23E9F}"/>
    <dgm:cxn modelId="{7DD070C4-71BB-4E06-84CB-01DE921D3EA1}" type="presOf" srcId="{C39F190D-4DA7-483D-832F-DC99399308C4}" destId="{83A79BC8-76F5-4C57-880F-03C706FD80E8}" srcOrd="0" destOrd="0" presId="urn:microsoft.com/office/officeart/2005/8/layout/default"/>
    <dgm:cxn modelId="{EF6966CC-7209-40E9-955F-72F8E559057B}" srcId="{CBBC9CF1-C100-45A1-B76B-9B4E64202819}" destId="{AFFF9A68-7BA8-4046-80DC-45386C0F92F6}" srcOrd="15" destOrd="0" parTransId="{D5D84453-3002-4D8C-A83B-58591227462C}" sibTransId="{6C31F8CE-5BA0-4310-89BF-E54E396B0DC6}"/>
    <dgm:cxn modelId="{AFEC0BCE-B6D2-42F4-A20E-34385C49F1F3}" type="presOf" srcId="{18C98777-C4C0-4326-976F-8973E287A299}" destId="{015F8C62-F076-4C0B-8CD4-0161D2C67F33}" srcOrd="0" destOrd="0" presId="urn:microsoft.com/office/officeart/2005/8/layout/default"/>
    <dgm:cxn modelId="{BC517CDC-070E-4059-B539-8DCE3ACA8E36}" srcId="{CBBC9CF1-C100-45A1-B76B-9B4E64202819}" destId="{D90300CD-7226-4C44-962D-F99FDA6B7DC2}" srcOrd="10" destOrd="0" parTransId="{941B2232-0D5C-4C8E-9DE5-8B3B049F4357}" sibTransId="{D742F683-C3B3-4E99-A4D7-818DC5F33D56}"/>
    <dgm:cxn modelId="{0A3989E0-00C4-448C-803D-1D08A5592198}" srcId="{CBBC9CF1-C100-45A1-B76B-9B4E64202819}" destId="{50C8961B-5E3E-4F7F-B407-B403269AD34E}" srcOrd="0" destOrd="0" parTransId="{2060D94B-E859-43C9-A33A-FB2E3EAE7DEC}" sibTransId="{BB250A7C-8882-4C80-B2CF-3964374BA7FE}"/>
    <dgm:cxn modelId="{7CA57DEA-713F-4815-B263-41D599929104}" type="presOf" srcId="{1C92D3BA-5C6D-494F-8FA9-47F23F335D82}" destId="{385DE856-4C0A-4624-9141-B4383EFA60C5}" srcOrd="0" destOrd="0" presId="urn:microsoft.com/office/officeart/2005/8/layout/default"/>
    <dgm:cxn modelId="{599AD3F3-3920-459E-ACEF-A69335489DE6}" type="presOf" srcId="{50C8961B-5E3E-4F7F-B407-B403269AD34E}" destId="{33C0866F-CBBD-406E-B4CA-B81E15BD1315}" srcOrd="0" destOrd="0" presId="urn:microsoft.com/office/officeart/2005/8/layout/default"/>
    <dgm:cxn modelId="{BEF57AF9-F917-4240-B89D-ED5DE199A65B}" type="presOf" srcId="{9E8486F9-8515-4D90-BFC3-F9C195D4ECF9}" destId="{6ABA77EC-5745-4C27-9A94-F22911851921}" srcOrd="0" destOrd="0" presId="urn:microsoft.com/office/officeart/2005/8/layout/default"/>
    <dgm:cxn modelId="{3E680BFE-0390-44A8-8868-859509FFDC11}" type="presOf" srcId="{2F4B18EE-96DF-4265-971B-4D1C3267999C}" destId="{E22031DD-547C-464B-9475-FA7C935156CE}" srcOrd="0" destOrd="0" presId="urn:microsoft.com/office/officeart/2005/8/layout/default"/>
    <dgm:cxn modelId="{840117FF-BC06-412C-BF6C-F5D24009E0F1}" srcId="{CBBC9CF1-C100-45A1-B76B-9B4E64202819}" destId="{935A6CBB-E204-4118-8221-1ED8EF6A2324}" srcOrd="4" destOrd="0" parTransId="{08F7D3F7-82F6-4F8C-826D-312CB7065558}" sibTransId="{849810B0-EDE1-44B0-BAA1-F370256C8E4B}"/>
    <dgm:cxn modelId="{CCB12BE2-0DCB-4431-84B7-E7723B7091F9}" type="presParOf" srcId="{AA11238B-E4AF-42D8-A513-BCB1FC54D399}" destId="{33C0866F-CBBD-406E-B4CA-B81E15BD1315}" srcOrd="0" destOrd="0" presId="urn:microsoft.com/office/officeart/2005/8/layout/default"/>
    <dgm:cxn modelId="{0DD11155-2C08-47B9-AD05-4A97F24A0DBF}" type="presParOf" srcId="{AA11238B-E4AF-42D8-A513-BCB1FC54D399}" destId="{DCC3BB61-33A1-4E94-9B3C-551AE9EE7F1C}" srcOrd="1" destOrd="0" presId="urn:microsoft.com/office/officeart/2005/8/layout/default"/>
    <dgm:cxn modelId="{DB279E34-AFDD-4202-AA59-4E063339D3DA}" type="presParOf" srcId="{AA11238B-E4AF-42D8-A513-BCB1FC54D399}" destId="{385DE856-4C0A-4624-9141-B4383EFA60C5}" srcOrd="2" destOrd="0" presId="urn:microsoft.com/office/officeart/2005/8/layout/default"/>
    <dgm:cxn modelId="{94CF96CC-0FBD-4C7C-A677-04B6891DB8F5}" type="presParOf" srcId="{AA11238B-E4AF-42D8-A513-BCB1FC54D399}" destId="{8124AF56-869C-4842-997F-9DBD24DF7A01}" srcOrd="3" destOrd="0" presId="urn:microsoft.com/office/officeart/2005/8/layout/default"/>
    <dgm:cxn modelId="{56E81D89-2D4B-40CD-AD87-AFC601BE6CD3}" type="presParOf" srcId="{AA11238B-E4AF-42D8-A513-BCB1FC54D399}" destId="{BEDE283F-8531-4E4C-AF57-9F2184932EAF}" srcOrd="4" destOrd="0" presId="urn:microsoft.com/office/officeart/2005/8/layout/default"/>
    <dgm:cxn modelId="{8D58B893-930D-495B-96DA-433D8F71944C}" type="presParOf" srcId="{AA11238B-E4AF-42D8-A513-BCB1FC54D399}" destId="{BD6CCAA5-DAA1-4BB9-8955-E90C0AB65DA0}" srcOrd="5" destOrd="0" presId="urn:microsoft.com/office/officeart/2005/8/layout/default"/>
    <dgm:cxn modelId="{05DE7A56-14B7-41B0-ABF9-7144BF491C37}" type="presParOf" srcId="{AA11238B-E4AF-42D8-A513-BCB1FC54D399}" destId="{892D84EE-A62A-4CDF-A27F-35240128B31E}" srcOrd="6" destOrd="0" presId="urn:microsoft.com/office/officeart/2005/8/layout/default"/>
    <dgm:cxn modelId="{A0C60DF3-80AE-4833-8F46-B329E29C956C}" type="presParOf" srcId="{AA11238B-E4AF-42D8-A513-BCB1FC54D399}" destId="{C3F6559E-EB15-4501-B2DE-69EF72028D0C}" srcOrd="7" destOrd="0" presId="urn:microsoft.com/office/officeart/2005/8/layout/default"/>
    <dgm:cxn modelId="{472DCAB8-8D5D-4C85-A314-706A3AA6C4D1}" type="presParOf" srcId="{AA11238B-E4AF-42D8-A513-BCB1FC54D399}" destId="{0B13E354-7A2C-4BF4-8DBE-48EA3F0AAA55}" srcOrd="8" destOrd="0" presId="urn:microsoft.com/office/officeart/2005/8/layout/default"/>
    <dgm:cxn modelId="{5049E1B0-AAFA-471E-A242-3916DBB0FB0E}" type="presParOf" srcId="{AA11238B-E4AF-42D8-A513-BCB1FC54D399}" destId="{3BF3A48E-81E6-4685-8298-A513115A21F3}" srcOrd="9" destOrd="0" presId="urn:microsoft.com/office/officeart/2005/8/layout/default"/>
    <dgm:cxn modelId="{6ED9DCB4-A174-486B-B87F-BC865307A20E}" type="presParOf" srcId="{AA11238B-E4AF-42D8-A513-BCB1FC54D399}" destId="{015F8C62-F076-4C0B-8CD4-0161D2C67F33}" srcOrd="10" destOrd="0" presId="urn:microsoft.com/office/officeart/2005/8/layout/default"/>
    <dgm:cxn modelId="{CEDABC53-318B-4BEA-BB8B-28E1DE50C411}" type="presParOf" srcId="{AA11238B-E4AF-42D8-A513-BCB1FC54D399}" destId="{17E924A1-735A-42D7-AA5B-C91B5FC6D1D9}" srcOrd="11" destOrd="0" presId="urn:microsoft.com/office/officeart/2005/8/layout/default"/>
    <dgm:cxn modelId="{782D0FF0-C50C-4A8A-847B-72F4327679B1}" type="presParOf" srcId="{AA11238B-E4AF-42D8-A513-BCB1FC54D399}" destId="{09D39290-A100-4C25-9D23-3AE04489C4D8}" srcOrd="12" destOrd="0" presId="urn:microsoft.com/office/officeart/2005/8/layout/default"/>
    <dgm:cxn modelId="{7EBA418F-693B-4D97-BC3F-CF746BCB16B5}" type="presParOf" srcId="{AA11238B-E4AF-42D8-A513-BCB1FC54D399}" destId="{642831ED-ED56-42AF-BA40-94CADE3CF38D}" srcOrd="13" destOrd="0" presId="urn:microsoft.com/office/officeart/2005/8/layout/default"/>
    <dgm:cxn modelId="{75065581-BB56-463D-B001-F5B5E6F2EA43}" type="presParOf" srcId="{AA11238B-E4AF-42D8-A513-BCB1FC54D399}" destId="{D234E8F8-4CF5-482E-9374-EFF7DDE185F0}" srcOrd="14" destOrd="0" presId="urn:microsoft.com/office/officeart/2005/8/layout/default"/>
    <dgm:cxn modelId="{9FBC093C-2E30-4974-9FAF-40A2C44FCFD4}" type="presParOf" srcId="{AA11238B-E4AF-42D8-A513-BCB1FC54D399}" destId="{84755DF2-E765-4DE5-9363-700EB7AAE9CC}" srcOrd="15" destOrd="0" presId="urn:microsoft.com/office/officeart/2005/8/layout/default"/>
    <dgm:cxn modelId="{6CA1D74E-E30F-4C21-BB41-F1712FCE0379}" type="presParOf" srcId="{AA11238B-E4AF-42D8-A513-BCB1FC54D399}" destId="{D520ECEE-754C-4FAA-8EBB-38C2C041CDAA}" srcOrd="16" destOrd="0" presId="urn:microsoft.com/office/officeart/2005/8/layout/default"/>
    <dgm:cxn modelId="{62B4317B-76AA-4CDB-9141-7086887B5AC9}" type="presParOf" srcId="{AA11238B-E4AF-42D8-A513-BCB1FC54D399}" destId="{491DE182-0915-4873-B383-40D11751FB3F}" srcOrd="17" destOrd="0" presId="urn:microsoft.com/office/officeart/2005/8/layout/default"/>
    <dgm:cxn modelId="{2223AA84-121D-4721-AB6F-0DBFFA249BB2}" type="presParOf" srcId="{AA11238B-E4AF-42D8-A513-BCB1FC54D399}" destId="{FBE1C7FA-765C-437A-BE16-90D5A86595E3}" srcOrd="18" destOrd="0" presId="urn:microsoft.com/office/officeart/2005/8/layout/default"/>
    <dgm:cxn modelId="{6747E6ED-79B2-4F56-B5C6-5688A6C0305E}" type="presParOf" srcId="{AA11238B-E4AF-42D8-A513-BCB1FC54D399}" destId="{56C10871-E750-4074-86FE-F09FF21735A3}" srcOrd="19" destOrd="0" presId="urn:microsoft.com/office/officeart/2005/8/layout/default"/>
    <dgm:cxn modelId="{4C488CE2-AC88-47E3-8759-922F49BBE07B}" type="presParOf" srcId="{AA11238B-E4AF-42D8-A513-BCB1FC54D399}" destId="{C564DECA-2AFA-4BDD-A86D-6399A416202E}" srcOrd="20" destOrd="0" presId="urn:microsoft.com/office/officeart/2005/8/layout/default"/>
    <dgm:cxn modelId="{B1E5A660-A08B-485E-A402-7901686C0212}" type="presParOf" srcId="{AA11238B-E4AF-42D8-A513-BCB1FC54D399}" destId="{F2836877-CA5B-40EF-8FA7-15885F1F853E}" srcOrd="21" destOrd="0" presId="urn:microsoft.com/office/officeart/2005/8/layout/default"/>
    <dgm:cxn modelId="{51CA2FAD-B917-42D1-89A9-943052D6F02E}" type="presParOf" srcId="{AA11238B-E4AF-42D8-A513-BCB1FC54D399}" destId="{E5197245-1B2F-4171-8DE9-D341115B98E7}" srcOrd="22" destOrd="0" presId="urn:microsoft.com/office/officeart/2005/8/layout/default"/>
    <dgm:cxn modelId="{C049AA99-D1C5-4FB3-A0DF-64EC8B62BF55}" type="presParOf" srcId="{AA11238B-E4AF-42D8-A513-BCB1FC54D399}" destId="{FFCFF7C0-BFC3-49D1-BA4F-A1D7A51217B0}" srcOrd="23" destOrd="0" presId="urn:microsoft.com/office/officeart/2005/8/layout/default"/>
    <dgm:cxn modelId="{4FAF56E4-BEFC-4D0B-9917-6F4839550655}" type="presParOf" srcId="{AA11238B-E4AF-42D8-A513-BCB1FC54D399}" destId="{E22031DD-547C-464B-9475-FA7C935156CE}" srcOrd="24" destOrd="0" presId="urn:microsoft.com/office/officeart/2005/8/layout/default"/>
    <dgm:cxn modelId="{39563BD0-AD03-4F89-93B2-1AEB142DEDA5}" type="presParOf" srcId="{AA11238B-E4AF-42D8-A513-BCB1FC54D399}" destId="{F9C7806C-E75D-4608-A526-A6D3D74A9213}" srcOrd="25" destOrd="0" presId="urn:microsoft.com/office/officeart/2005/8/layout/default"/>
    <dgm:cxn modelId="{9A5155CB-81F8-4A52-82CC-8A25DB4F0EDC}" type="presParOf" srcId="{AA11238B-E4AF-42D8-A513-BCB1FC54D399}" destId="{83A79BC8-76F5-4C57-880F-03C706FD80E8}" srcOrd="26" destOrd="0" presId="urn:microsoft.com/office/officeart/2005/8/layout/default"/>
    <dgm:cxn modelId="{8D77DA57-B9E4-4AC2-B06C-8847CB18917E}" type="presParOf" srcId="{AA11238B-E4AF-42D8-A513-BCB1FC54D399}" destId="{D481A9C9-4D6E-4499-81FB-E6B22EA51E87}" srcOrd="27" destOrd="0" presId="urn:microsoft.com/office/officeart/2005/8/layout/default"/>
    <dgm:cxn modelId="{ED5705F9-88B5-4BF5-A5C8-22E40D7137DF}" type="presParOf" srcId="{AA11238B-E4AF-42D8-A513-BCB1FC54D399}" destId="{6ABA77EC-5745-4C27-9A94-F22911851921}" srcOrd="28" destOrd="0" presId="urn:microsoft.com/office/officeart/2005/8/layout/default"/>
    <dgm:cxn modelId="{FFFE4190-E8E4-4672-8163-686C20E5B6AB}" type="presParOf" srcId="{AA11238B-E4AF-42D8-A513-BCB1FC54D399}" destId="{CE1330B6-DC58-461B-8EA7-06657782AF72}" srcOrd="29" destOrd="0" presId="urn:microsoft.com/office/officeart/2005/8/layout/default"/>
    <dgm:cxn modelId="{FF45F81C-76DE-4F98-8796-71EE83765982}" type="presParOf" srcId="{AA11238B-E4AF-42D8-A513-BCB1FC54D399}" destId="{7BB6DBAC-EC41-4016-8F6B-2D1AC1523DA8}" srcOrd="30" destOrd="0" presId="urn:microsoft.com/office/officeart/2005/8/layout/default"/>
    <dgm:cxn modelId="{CF206288-4C5E-4C76-8095-BDFCCF93CE54}" type="presParOf" srcId="{AA11238B-E4AF-42D8-A513-BCB1FC54D399}" destId="{AA93B63D-58FA-49BF-97D4-B1DDBA8B89A1}" srcOrd="31" destOrd="0" presId="urn:microsoft.com/office/officeart/2005/8/layout/default"/>
    <dgm:cxn modelId="{BED41C01-C8C2-48AB-9161-65AA83AAF332}" type="presParOf" srcId="{AA11238B-E4AF-42D8-A513-BCB1FC54D399}" destId="{10068B48-AE4B-4477-A296-4EFEDECF4B1A}" srcOrd="32" destOrd="0" presId="urn:microsoft.com/office/officeart/2005/8/layout/default"/>
    <dgm:cxn modelId="{EEB00E61-E719-4226-BC18-FFBFE03AE4B4}" type="presParOf" srcId="{AA11238B-E4AF-42D8-A513-BCB1FC54D399}" destId="{C70E2530-82ED-424C-A7F1-A46CFD4DFDB0}" srcOrd="33" destOrd="0" presId="urn:microsoft.com/office/officeart/2005/8/layout/default"/>
    <dgm:cxn modelId="{C60228FE-3DC2-48D4-9E5D-5514D575406F}" type="presParOf" srcId="{AA11238B-E4AF-42D8-A513-BCB1FC54D399}" destId="{06B753F6-7D4E-497A-A9D0-596ACC193EBD}" srcOrd="34" destOrd="0" presId="urn:microsoft.com/office/officeart/2005/8/layout/default"/>
    <dgm:cxn modelId="{BCA9B971-4302-49F7-A47F-5418C1A3B9EA}" type="presParOf" srcId="{AA11238B-E4AF-42D8-A513-BCB1FC54D399}" destId="{10EF04C9-6F94-4D41-9D30-C83E2635BDA2}" srcOrd="35" destOrd="0" presId="urn:microsoft.com/office/officeart/2005/8/layout/default"/>
    <dgm:cxn modelId="{CF3C1814-AE48-4E77-ADE1-1F876CE3A9FC}" type="presParOf" srcId="{AA11238B-E4AF-42D8-A513-BCB1FC54D399}" destId="{54EC349C-A4A9-4057-A50B-E0FC2A0501E0}" srcOrd="36" destOrd="0" presId="urn:microsoft.com/office/officeart/2005/8/layout/default"/>
    <dgm:cxn modelId="{D6AE466D-A294-404E-AEA6-5E4A0F060CB8}" type="presParOf" srcId="{AA11238B-E4AF-42D8-A513-BCB1FC54D399}" destId="{9521EC0D-825D-4A40-A4EA-8E8E7E4269E5}" srcOrd="37" destOrd="0" presId="urn:microsoft.com/office/officeart/2005/8/layout/default"/>
    <dgm:cxn modelId="{65634C34-56C1-45EA-A73C-AF6E1A3F183D}" type="presParOf" srcId="{AA11238B-E4AF-42D8-A513-BCB1FC54D399}" destId="{64F4A1A0-EA8E-4BCC-A486-0FDEEB9EB0D0}" srcOrd="3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10E0816-5565-4459-9254-7B5FD162A4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F9F28D-85D7-4BE0-A2EB-3A4A96D19540}">
      <dgm:prSet/>
      <dgm:spPr/>
      <dgm:t>
        <a:bodyPr/>
        <a:lstStyle/>
        <a:p>
          <a:r>
            <a:rPr lang="en-GB"/>
            <a:t>Agent – What is causing the disease.</a:t>
          </a:r>
          <a:endParaRPr lang="en-US"/>
        </a:p>
      </dgm:t>
    </dgm:pt>
    <dgm:pt modelId="{D9481C50-C95B-421E-96E2-A8A8500559C4}" type="parTrans" cxnId="{3D3BB8CB-C23F-4E96-A5DA-EC536B379C6B}">
      <dgm:prSet/>
      <dgm:spPr/>
      <dgm:t>
        <a:bodyPr/>
        <a:lstStyle/>
        <a:p>
          <a:endParaRPr lang="en-US"/>
        </a:p>
      </dgm:t>
    </dgm:pt>
    <dgm:pt modelId="{9081E329-F550-4345-9807-08604B378E40}" type="sibTrans" cxnId="{3D3BB8CB-C23F-4E96-A5DA-EC536B379C6B}">
      <dgm:prSet/>
      <dgm:spPr/>
      <dgm:t>
        <a:bodyPr/>
        <a:lstStyle/>
        <a:p>
          <a:endParaRPr lang="en-US"/>
        </a:p>
      </dgm:t>
    </dgm:pt>
    <dgm:pt modelId="{17CCD0C9-CEDA-4BE5-A2A1-AF594BE6A5BB}">
      <dgm:prSet/>
      <dgm:spPr/>
      <dgm:t>
        <a:bodyPr/>
        <a:lstStyle/>
        <a:p>
          <a:r>
            <a:rPr lang="en-GB"/>
            <a:t>Host – Who gets infected.</a:t>
          </a:r>
          <a:endParaRPr lang="en-US"/>
        </a:p>
      </dgm:t>
    </dgm:pt>
    <dgm:pt modelId="{1EF4348F-A91C-47D4-A4B1-C4486FF1C827}" type="parTrans" cxnId="{7A2D2FFC-151A-4FF2-8D8E-087CC0E77BAB}">
      <dgm:prSet/>
      <dgm:spPr/>
      <dgm:t>
        <a:bodyPr/>
        <a:lstStyle/>
        <a:p>
          <a:endParaRPr lang="en-US"/>
        </a:p>
      </dgm:t>
    </dgm:pt>
    <dgm:pt modelId="{641C2F47-BE06-4D1B-A5F1-F85D2194047F}" type="sibTrans" cxnId="{7A2D2FFC-151A-4FF2-8D8E-087CC0E77BAB}">
      <dgm:prSet/>
      <dgm:spPr/>
      <dgm:t>
        <a:bodyPr/>
        <a:lstStyle/>
        <a:p>
          <a:endParaRPr lang="en-US"/>
        </a:p>
      </dgm:t>
    </dgm:pt>
    <dgm:pt modelId="{552853B8-CF08-4374-9068-CFBF46208FF6}">
      <dgm:prSet/>
      <dgm:spPr/>
      <dgm:t>
        <a:bodyPr/>
        <a:lstStyle/>
        <a:p>
          <a:r>
            <a:rPr lang="en-GB"/>
            <a:t>Environment - Conditions external to the host that allow transmission.</a:t>
          </a:r>
          <a:endParaRPr lang="en-US"/>
        </a:p>
      </dgm:t>
    </dgm:pt>
    <dgm:pt modelId="{1C38FB18-1279-4C87-8B86-9C1F72041C73}" type="parTrans" cxnId="{4DFD78FB-799C-4390-89F5-B6A31DD0E539}">
      <dgm:prSet/>
      <dgm:spPr/>
      <dgm:t>
        <a:bodyPr/>
        <a:lstStyle/>
        <a:p>
          <a:endParaRPr lang="en-US"/>
        </a:p>
      </dgm:t>
    </dgm:pt>
    <dgm:pt modelId="{D06325F5-AE5F-4D03-B0D8-18790EE1726A}" type="sibTrans" cxnId="{4DFD78FB-799C-4390-89F5-B6A31DD0E539}">
      <dgm:prSet/>
      <dgm:spPr/>
      <dgm:t>
        <a:bodyPr/>
        <a:lstStyle/>
        <a:p>
          <a:endParaRPr lang="en-US"/>
        </a:p>
      </dgm:t>
    </dgm:pt>
    <dgm:pt modelId="{90D10B66-922B-418A-A391-AE1802B46121}">
      <dgm:prSet/>
      <dgm:spPr/>
      <dgm:t>
        <a:bodyPr/>
        <a:lstStyle/>
        <a:p>
          <a:r>
            <a:rPr lang="en-GB"/>
            <a:t>The what, who and where.</a:t>
          </a:r>
          <a:endParaRPr lang="en-US"/>
        </a:p>
      </dgm:t>
    </dgm:pt>
    <dgm:pt modelId="{009B4E7D-93B9-4CB9-90C9-44B18C986F9C}" type="parTrans" cxnId="{D97A1CB5-3710-4D66-9C39-BF28F15A439E}">
      <dgm:prSet/>
      <dgm:spPr/>
      <dgm:t>
        <a:bodyPr/>
        <a:lstStyle/>
        <a:p>
          <a:endParaRPr lang="en-US"/>
        </a:p>
      </dgm:t>
    </dgm:pt>
    <dgm:pt modelId="{2CF2017A-3A51-4FB3-87DE-16BF4DB3A084}" type="sibTrans" cxnId="{D97A1CB5-3710-4D66-9C39-BF28F15A439E}">
      <dgm:prSet/>
      <dgm:spPr/>
      <dgm:t>
        <a:bodyPr/>
        <a:lstStyle/>
        <a:p>
          <a:endParaRPr lang="en-US"/>
        </a:p>
      </dgm:t>
    </dgm:pt>
    <dgm:pt modelId="{834F8583-9FC3-4419-9908-C60C0503E872}" type="pres">
      <dgm:prSet presAssocID="{210E0816-5565-4459-9254-7B5FD162A4EA}" presName="linear" presStyleCnt="0">
        <dgm:presLayoutVars>
          <dgm:animLvl val="lvl"/>
          <dgm:resizeHandles val="exact"/>
        </dgm:presLayoutVars>
      </dgm:prSet>
      <dgm:spPr/>
    </dgm:pt>
    <dgm:pt modelId="{AAC36A6A-59ED-4236-AA73-43D327178DE4}" type="pres">
      <dgm:prSet presAssocID="{3FF9F28D-85D7-4BE0-A2EB-3A4A96D19540}" presName="parentText" presStyleLbl="node1" presStyleIdx="0" presStyleCnt="4">
        <dgm:presLayoutVars>
          <dgm:chMax val="0"/>
          <dgm:bulletEnabled val="1"/>
        </dgm:presLayoutVars>
      </dgm:prSet>
      <dgm:spPr/>
    </dgm:pt>
    <dgm:pt modelId="{EE7A6098-62A1-485B-886A-08564C48807E}" type="pres">
      <dgm:prSet presAssocID="{9081E329-F550-4345-9807-08604B378E40}" presName="spacer" presStyleCnt="0"/>
      <dgm:spPr/>
    </dgm:pt>
    <dgm:pt modelId="{FAA0EBE8-A72B-4F3C-A794-D92C958996FB}" type="pres">
      <dgm:prSet presAssocID="{17CCD0C9-CEDA-4BE5-A2A1-AF594BE6A5BB}" presName="parentText" presStyleLbl="node1" presStyleIdx="1" presStyleCnt="4">
        <dgm:presLayoutVars>
          <dgm:chMax val="0"/>
          <dgm:bulletEnabled val="1"/>
        </dgm:presLayoutVars>
      </dgm:prSet>
      <dgm:spPr/>
    </dgm:pt>
    <dgm:pt modelId="{53B0C552-9B5F-432C-B0A7-EE4079C34CDC}" type="pres">
      <dgm:prSet presAssocID="{641C2F47-BE06-4D1B-A5F1-F85D2194047F}" presName="spacer" presStyleCnt="0"/>
      <dgm:spPr/>
    </dgm:pt>
    <dgm:pt modelId="{BE0C22CE-9659-42AB-84D9-9B06D8B7B17A}" type="pres">
      <dgm:prSet presAssocID="{552853B8-CF08-4374-9068-CFBF46208FF6}" presName="parentText" presStyleLbl="node1" presStyleIdx="2" presStyleCnt="4">
        <dgm:presLayoutVars>
          <dgm:chMax val="0"/>
          <dgm:bulletEnabled val="1"/>
        </dgm:presLayoutVars>
      </dgm:prSet>
      <dgm:spPr/>
    </dgm:pt>
    <dgm:pt modelId="{357FF89A-26F8-438B-8517-11DEE8DBA2F2}" type="pres">
      <dgm:prSet presAssocID="{D06325F5-AE5F-4D03-B0D8-18790EE1726A}" presName="spacer" presStyleCnt="0"/>
      <dgm:spPr/>
    </dgm:pt>
    <dgm:pt modelId="{AB31D499-C2A5-4DAD-BD73-02C8C0C825CD}" type="pres">
      <dgm:prSet presAssocID="{90D10B66-922B-418A-A391-AE1802B46121}" presName="parentText" presStyleLbl="node1" presStyleIdx="3" presStyleCnt="4">
        <dgm:presLayoutVars>
          <dgm:chMax val="0"/>
          <dgm:bulletEnabled val="1"/>
        </dgm:presLayoutVars>
      </dgm:prSet>
      <dgm:spPr/>
    </dgm:pt>
  </dgm:ptLst>
  <dgm:cxnLst>
    <dgm:cxn modelId="{0A9FFF13-FC2F-48EE-B816-7D4F59100106}" type="presOf" srcId="{210E0816-5565-4459-9254-7B5FD162A4EA}" destId="{834F8583-9FC3-4419-9908-C60C0503E872}" srcOrd="0" destOrd="0" presId="urn:microsoft.com/office/officeart/2005/8/layout/vList2"/>
    <dgm:cxn modelId="{977DE36A-50AB-4672-A5C7-CA61AD80294D}" type="presOf" srcId="{3FF9F28D-85D7-4BE0-A2EB-3A4A96D19540}" destId="{AAC36A6A-59ED-4236-AA73-43D327178DE4}" srcOrd="0" destOrd="0" presId="urn:microsoft.com/office/officeart/2005/8/layout/vList2"/>
    <dgm:cxn modelId="{D97A1CB5-3710-4D66-9C39-BF28F15A439E}" srcId="{210E0816-5565-4459-9254-7B5FD162A4EA}" destId="{90D10B66-922B-418A-A391-AE1802B46121}" srcOrd="3" destOrd="0" parTransId="{009B4E7D-93B9-4CB9-90C9-44B18C986F9C}" sibTransId="{2CF2017A-3A51-4FB3-87DE-16BF4DB3A084}"/>
    <dgm:cxn modelId="{EEDF26BA-0CF4-4B79-8564-B51EC8A60BA3}" type="presOf" srcId="{90D10B66-922B-418A-A391-AE1802B46121}" destId="{AB31D499-C2A5-4DAD-BD73-02C8C0C825CD}" srcOrd="0" destOrd="0" presId="urn:microsoft.com/office/officeart/2005/8/layout/vList2"/>
    <dgm:cxn modelId="{3D3BB8CB-C23F-4E96-A5DA-EC536B379C6B}" srcId="{210E0816-5565-4459-9254-7B5FD162A4EA}" destId="{3FF9F28D-85D7-4BE0-A2EB-3A4A96D19540}" srcOrd="0" destOrd="0" parTransId="{D9481C50-C95B-421E-96E2-A8A8500559C4}" sibTransId="{9081E329-F550-4345-9807-08604B378E40}"/>
    <dgm:cxn modelId="{223568D5-9AD5-415A-9A43-217186C5737E}" type="presOf" srcId="{552853B8-CF08-4374-9068-CFBF46208FF6}" destId="{BE0C22CE-9659-42AB-84D9-9B06D8B7B17A}" srcOrd="0" destOrd="0" presId="urn:microsoft.com/office/officeart/2005/8/layout/vList2"/>
    <dgm:cxn modelId="{74599EDA-9DCF-4E36-909F-A4C6F3EF921C}" type="presOf" srcId="{17CCD0C9-CEDA-4BE5-A2A1-AF594BE6A5BB}" destId="{FAA0EBE8-A72B-4F3C-A794-D92C958996FB}" srcOrd="0" destOrd="0" presId="urn:microsoft.com/office/officeart/2005/8/layout/vList2"/>
    <dgm:cxn modelId="{4DFD78FB-799C-4390-89F5-B6A31DD0E539}" srcId="{210E0816-5565-4459-9254-7B5FD162A4EA}" destId="{552853B8-CF08-4374-9068-CFBF46208FF6}" srcOrd="2" destOrd="0" parTransId="{1C38FB18-1279-4C87-8B86-9C1F72041C73}" sibTransId="{D06325F5-AE5F-4D03-B0D8-18790EE1726A}"/>
    <dgm:cxn modelId="{7A2D2FFC-151A-4FF2-8D8E-087CC0E77BAB}" srcId="{210E0816-5565-4459-9254-7B5FD162A4EA}" destId="{17CCD0C9-CEDA-4BE5-A2A1-AF594BE6A5BB}" srcOrd="1" destOrd="0" parTransId="{1EF4348F-A91C-47D4-A4B1-C4486FF1C827}" sibTransId="{641C2F47-BE06-4D1B-A5F1-F85D2194047F}"/>
    <dgm:cxn modelId="{147219B1-BFF4-437B-BA9D-4DC3E3C2F3AF}" type="presParOf" srcId="{834F8583-9FC3-4419-9908-C60C0503E872}" destId="{AAC36A6A-59ED-4236-AA73-43D327178DE4}" srcOrd="0" destOrd="0" presId="urn:microsoft.com/office/officeart/2005/8/layout/vList2"/>
    <dgm:cxn modelId="{FBF5E0F2-EFB0-4743-A114-791629203B2A}" type="presParOf" srcId="{834F8583-9FC3-4419-9908-C60C0503E872}" destId="{EE7A6098-62A1-485B-886A-08564C48807E}" srcOrd="1" destOrd="0" presId="urn:microsoft.com/office/officeart/2005/8/layout/vList2"/>
    <dgm:cxn modelId="{402D991B-8804-4480-A6DE-CD375601D485}" type="presParOf" srcId="{834F8583-9FC3-4419-9908-C60C0503E872}" destId="{FAA0EBE8-A72B-4F3C-A794-D92C958996FB}" srcOrd="2" destOrd="0" presId="urn:microsoft.com/office/officeart/2005/8/layout/vList2"/>
    <dgm:cxn modelId="{B1B2BADB-FF9E-4EBB-838B-CB20EA62A7D8}" type="presParOf" srcId="{834F8583-9FC3-4419-9908-C60C0503E872}" destId="{53B0C552-9B5F-432C-B0A7-EE4079C34CDC}" srcOrd="3" destOrd="0" presId="urn:microsoft.com/office/officeart/2005/8/layout/vList2"/>
    <dgm:cxn modelId="{F772A581-4344-42AD-B325-FD6F401DF485}" type="presParOf" srcId="{834F8583-9FC3-4419-9908-C60C0503E872}" destId="{BE0C22CE-9659-42AB-84D9-9B06D8B7B17A}" srcOrd="4" destOrd="0" presId="urn:microsoft.com/office/officeart/2005/8/layout/vList2"/>
    <dgm:cxn modelId="{35F4A725-11E5-49C4-A41B-DA666F53A48D}" type="presParOf" srcId="{834F8583-9FC3-4419-9908-C60C0503E872}" destId="{357FF89A-26F8-438B-8517-11DEE8DBA2F2}" srcOrd="5" destOrd="0" presId="urn:microsoft.com/office/officeart/2005/8/layout/vList2"/>
    <dgm:cxn modelId="{7DAF532D-A7F3-4231-B9C9-6D1DEBE47B5B}" type="presParOf" srcId="{834F8583-9FC3-4419-9908-C60C0503E872}" destId="{AB31D499-C2A5-4DAD-BD73-02C8C0C825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51FACDE-92BC-49DD-8AAB-4C905320D2E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8960287-2D6F-4D9A-B63B-6385103E44A7}">
      <dgm:prSet/>
      <dgm:spPr/>
      <dgm:t>
        <a:bodyPr/>
        <a:lstStyle/>
        <a:p>
          <a:r>
            <a:rPr lang="en-GB"/>
            <a:t>The reservoir of an infectious agent is the habitat in which the agent normally lives, grows, and multiplies. </a:t>
          </a:r>
          <a:endParaRPr lang="en-US"/>
        </a:p>
      </dgm:t>
    </dgm:pt>
    <dgm:pt modelId="{309BF556-A458-49C3-A802-948ED9B8A081}" type="parTrans" cxnId="{7736352F-763A-4CFE-9EC7-626AB1467C71}">
      <dgm:prSet/>
      <dgm:spPr/>
      <dgm:t>
        <a:bodyPr/>
        <a:lstStyle/>
        <a:p>
          <a:endParaRPr lang="en-US"/>
        </a:p>
      </dgm:t>
    </dgm:pt>
    <dgm:pt modelId="{0932F21B-033E-4970-8FC6-1D4177D90B76}" type="sibTrans" cxnId="{7736352F-763A-4CFE-9EC7-626AB1467C71}">
      <dgm:prSet/>
      <dgm:spPr/>
      <dgm:t>
        <a:bodyPr/>
        <a:lstStyle/>
        <a:p>
          <a:endParaRPr lang="en-US"/>
        </a:p>
      </dgm:t>
    </dgm:pt>
    <dgm:pt modelId="{9EA285DC-DB43-4BB2-BBF9-F1F2C6786BB7}">
      <dgm:prSet/>
      <dgm:spPr/>
      <dgm:t>
        <a:bodyPr/>
        <a:lstStyle/>
        <a:p>
          <a:r>
            <a:rPr lang="en-GB"/>
            <a:t>Reservoirs include humans, animals, and the environment. </a:t>
          </a:r>
          <a:endParaRPr lang="en-US"/>
        </a:p>
      </dgm:t>
    </dgm:pt>
    <dgm:pt modelId="{BB8E2233-2D8F-49FA-B0AC-248F850F9984}" type="parTrans" cxnId="{0D29DEAE-7623-479E-9A25-626CB41E14B8}">
      <dgm:prSet/>
      <dgm:spPr/>
      <dgm:t>
        <a:bodyPr/>
        <a:lstStyle/>
        <a:p>
          <a:endParaRPr lang="en-US"/>
        </a:p>
      </dgm:t>
    </dgm:pt>
    <dgm:pt modelId="{9BBEFE5E-73A6-44E7-BFFA-AD4CB7874CBA}" type="sibTrans" cxnId="{0D29DEAE-7623-479E-9A25-626CB41E14B8}">
      <dgm:prSet/>
      <dgm:spPr/>
      <dgm:t>
        <a:bodyPr/>
        <a:lstStyle/>
        <a:p>
          <a:endParaRPr lang="en-US"/>
        </a:p>
      </dgm:t>
    </dgm:pt>
    <dgm:pt modelId="{0D255AC4-0CD3-424A-8F11-E6E4802B3FC4}" type="pres">
      <dgm:prSet presAssocID="{051FACDE-92BC-49DD-8AAB-4C905320D2EF}" presName="vert0" presStyleCnt="0">
        <dgm:presLayoutVars>
          <dgm:dir/>
          <dgm:animOne val="branch"/>
          <dgm:animLvl val="lvl"/>
        </dgm:presLayoutVars>
      </dgm:prSet>
      <dgm:spPr/>
    </dgm:pt>
    <dgm:pt modelId="{D3B74F4A-699C-4278-92EB-8714AADCF6A9}" type="pres">
      <dgm:prSet presAssocID="{98960287-2D6F-4D9A-B63B-6385103E44A7}" presName="thickLine" presStyleLbl="alignNode1" presStyleIdx="0" presStyleCnt="2"/>
      <dgm:spPr/>
    </dgm:pt>
    <dgm:pt modelId="{C8A6336C-95FA-490C-8E42-119ED93D825D}" type="pres">
      <dgm:prSet presAssocID="{98960287-2D6F-4D9A-B63B-6385103E44A7}" presName="horz1" presStyleCnt="0"/>
      <dgm:spPr/>
    </dgm:pt>
    <dgm:pt modelId="{9034CC71-B6FA-47D5-8DFC-C772E47F99E7}" type="pres">
      <dgm:prSet presAssocID="{98960287-2D6F-4D9A-B63B-6385103E44A7}" presName="tx1" presStyleLbl="revTx" presStyleIdx="0" presStyleCnt="2"/>
      <dgm:spPr/>
    </dgm:pt>
    <dgm:pt modelId="{F4D350C7-7A07-4CC8-A53A-E3C031443923}" type="pres">
      <dgm:prSet presAssocID="{98960287-2D6F-4D9A-B63B-6385103E44A7}" presName="vert1" presStyleCnt="0"/>
      <dgm:spPr/>
    </dgm:pt>
    <dgm:pt modelId="{DD36810C-D018-4E86-B7D5-78688153A65E}" type="pres">
      <dgm:prSet presAssocID="{9EA285DC-DB43-4BB2-BBF9-F1F2C6786BB7}" presName="thickLine" presStyleLbl="alignNode1" presStyleIdx="1" presStyleCnt="2"/>
      <dgm:spPr/>
    </dgm:pt>
    <dgm:pt modelId="{72FE98C0-DAA5-40C8-88B6-954E0D832972}" type="pres">
      <dgm:prSet presAssocID="{9EA285DC-DB43-4BB2-BBF9-F1F2C6786BB7}" presName="horz1" presStyleCnt="0"/>
      <dgm:spPr/>
    </dgm:pt>
    <dgm:pt modelId="{332F3B55-63CD-48D4-AB4F-5533CCCAE2C3}" type="pres">
      <dgm:prSet presAssocID="{9EA285DC-DB43-4BB2-BBF9-F1F2C6786BB7}" presName="tx1" presStyleLbl="revTx" presStyleIdx="1" presStyleCnt="2"/>
      <dgm:spPr/>
    </dgm:pt>
    <dgm:pt modelId="{5C303DB0-82C7-448A-91D7-6AA0FD1F30D8}" type="pres">
      <dgm:prSet presAssocID="{9EA285DC-DB43-4BB2-BBF9-F1F2C6786BB7}" presName="vert1" presStyleCnt="0"/>
      <dgm:spPr/>
    </dgm:pt>
  </dgm:ptLst>
  <dgm:cxnLst>
    <dgm:cxn modelId="{7736352F-763A-4CFE-9EC7-626AB1467C71}" srcId="{051FACDE-92BC-49DD-8AAB-4C905320D2EF}" destId="{98960287-2D6F-4D9A-B63B-6385103E44A7}" srcOrd="0" destOrd="0" parTransId="{309BF556-A458-49C3-A802-948ED9B8A081}" sibTransId="{0932F21B-033E-4970-8FC6-1D4177D90B76}"/>
    <dgm:cxn modelId="{14A64776-574F-471C-B2B7-B8C6C63EC897}" type="presOf" srcId="{9EA285DC-DB43-4BB2-BBF9-F1F2C6786BB7}" destId="{332F3B55-63CD-48D4-AB4F-5533CCCAE2C3}" srcOrd="0" destOrd="0" presId="urn:microsoft.com/office/officeart/2008/layout/LinedList"/>
    <dgm:cxn modelId="{0D29DEAE-7623-479E-9A25-626CB41E14B8}" srcId="{051FACDE-92BC-49DD-8AAB-4C905320D2EF}" destId="{9EA285DC-DB43-4BB2-BBF9-F1F2C6786BB7}" srcOrd="1" destOrd="0" parTransId="{BB8E2233-2D8F-49FA-B0AC-248F850F9984}" sibTransId="{9BBEFE5E-73A6-44E7-BFFA-AD4CB7874CBA}"/>
    <dgm:cxn modelId="{68AC0AC2-BE0E-4413-8996-E93EEED5CC73}" type="presOf" srcId="{051FACDE-92BC-49DD-8AAB-4C905320D2EF}" destId="{0D255AC4-0CD3-424A-8F11-E6E4802B3FC4}" srcOrd="0" destOrd="0" presId="urn:microsoft.com/office/officeart/2008/layout/LinedList"/>
    <dgm:cxn modelId="{5D3C69FE-7984-4DE6-9D17-56DE71B0BD7E}" type="presOf" srcId="{98960287-2D6F-4D9A-B63B-6385103E44A7}" destId="{9034CC71-B6FA-47D5-8DFC-C772E47F99E7}" srcOrd="0" destOrd="0" presId="urn:microsoft.com/office/officeart/2008/layout/LinedList"/>
    <dgm:cxn modelId="{FB7422FD-AECE-4137-82BB-4CB4F1B2CA45}" type="presParOf" srcId="{0D255AC4-0CD3-424A-8F11-E6E4802B3FC4}" destId="{D3B74F4A-699C-4278-92EB-8714AADCF6A9}" srcOrd="0" destOrd="0" presId="urn:microsoft.com/office/officeart/2008/layout/LinedList"/>
    <dgm:cxn modelId="{90BC5780-6E85-450E-B2CD-276A0AA15552}" type="presParOf" srcId="{0D255AC4-0CD3-424A-8F11-E6E4802B3FC4}" destId="{C8A6336C-95FA-490C-8E42-119ED93D825D}" srcOrd="1" destOrd="0" presId="urn:microsoft.com/office/officeart/2008/layout/LinedList"/>
    <dgm:cxn modelId="{F9F0573C-5F01-462C-A9C1-E327F28C7376}" type="presParOf" srcId="{C8A6336C-95FA-490C-8E42-119ED93D825D}" destId="{9034CC71-B6FA-47D5-8DFC-C772E47F99E7}" srcOrd="0" destOrd="0" presId="urn:microsoft.com/office/officeart/2008/layout/LinedList"/>
    <dgm:cxn modelId="{09823C3C-E022-4D73-9A4C-1AC974405C38}" type="presParOf" srcId="{C8A6336C-95FA-490C-8E42-119ED93D825D}" destId="{F4D350C7-7A07-4CC8-A53A-E3C031443923}" srcOrd="1" destOrd="0" presId="urn:microsoft.com/office/officeart/2008/layout/LinedList"/>
    <dgm:cxn modelId="{26F2D693-C340-42E0-9C62-B5A41002D3D0}" type="presParOf" srcId="{0D255AC4-0CD3-424A-8F11-E6E4802B3FC4}" destId="{DD36810C-D018-4E86-B7D5-78688153A65E}" srcOrd="2" destOrd="0" presId="urn:microsoft.com/office/officeart/2008/layout/LinedList"/>
    <dgm:cxn modelId="{DA91AAA9-42A0-45FC-8EED-1FE8DE9B04D6}" type="presParOf" srcId="{0D255AC4-0CD3-424A-8F11-E6E4802B3FC4}" destId="{72FE98C0-DAA5-40C8-88B6-954E0D832972}" srcOrd="3" destOrd="0" presId="urn:microsoft.com/office/officeart/2008/layout/LinedList"/>
    <dgm:cxn modelId="{54D23928-EB00-48C1-A017-2E434CAADB46}" type="presParOf" srcId="{72FE98C0-DAA5-40C8-88B6-954E0D832972}" destId="{332F3B55-63CD-48D4-AB4F-5533CCCAE2C3}" srcOrd="0" destOrd="0" presId="urn:microsoft.com/office/officeart/2008/layout/LinedList"/>
    <dgm:cxn modelId="{E850A0C7-FF45-4B31-A69D-C9987E39F57F}" type="presParOf" srcId="{72FE98C0-DAA5-40C8-88B6-954E0D832972}" destId="{5C303DB0-82C7-448A-91D7-6AA0FD1F30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29A34A1-9753-4343-9841-0A28D245E9B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FFA1417-A319-4432-84B7-F305E894871B}">
      <dgm:prSet/>
      <dgm:spPr/>
      <dgm:t>
        <a:bodyPr/>
        <a:lstStyle/>
        <a:p>
          <a:r>
            <a:rPr lang="en-GB"/>
            <a:t>Airbourne (droplets)</a:t>
          </a:r>
          <a:endParaRPr lang="en-US"/>
        </a:p>
      </dgm:t>
    </dgm:pt>
    <dgm:pt modelId="{74424510-9F0F-42C2-85DF-E118CAF164A7}" type="parTrans" cxnId="{E159D551-7C83-4786-8A96-599FF38E0521}">
      <dgm:prSet/>
      <dgm:spPr/>
      <dgm:t>
        <a:bodyPr/>
        <a:lstStyle/>
        <a:p>
          <a:endParaRPr lang="en-US"/>
        </a:p>
      </dgm:t>
    </dgm:pt>
    <dgm:pt modelId="{8BBA4AC1-64B2-4DDA-9C93-147F0B06EA9E}" type="sibTrans" cxnId="{E159D551-7C83-4786-8A96-599FF38E0521}">
      <dgm:prSet/>
      <dgm:spPr/>
      <dgm:t>
        <a:bodyPr/>
        <a:lstStyle/>
        <a:p>
          <a:endParaRPr lang="en-US"/>
        </a:p>
      </dgm:t>
    </dgm:pt>
    <dgm:pt modelId="{4FF199DA-337C-477F-8177-E9058FF63750}">
      <dgm:prSet/>
      <dgm:spPr/>
      <dgm:t>
        <a:bodyPr/>
        <a:lstStyle/>
        <a:p>
          <a:r>
            <a:rPr lang="en-GB"/>
            <a:t>Direct contact</a:t>
          </a:r>
          <a:endParaRPr lang="en-US"/>
        </a:p>
      </dgm:t>
    </dgm:pt>
    <dgm:pt modelId="{ABB2368B-9C52-43F4-B1B3-572C283F7102}" type="parTrans" cxnId="{9643FD01-43E3-4FC6-AA56-12438D21D3B3}">
      <dgm:prSet/>
      <dgm:spPr/>
      <dgm:t>
        <a:bodyPr/>
        <a:lstStyle/>
        <a:p>
          <a:endParaRPr lang="en-US"/>
        </a:p>
      </dgm:t>
    </dgm:pt>
    <dgm:pt modelId="{CC937008-2D8B-4FBE-A201-B1D8DF3735D4}" type="sibTrans" cxnId="{9643FD01-43E3-4FC6-AA56-12438D21D3B3}">
      <dgm:prSet/>
      <dgm:spPr/>
      <dgm:t>
        <a:bodyPr/>
        <a:lstStyle/>
        <a:p>
          <a:endParaRPr lang="en-US"/>
        </a:p>
      </dgm:t>
    </dgm:pt>
    <dgm:pt modelId="{8E8ABD7B-BEC1-448B-BBB5-5D8BCE81D5BE}">
      <dgm:prSet/>
      <dgm:spPr/>
      <dgm:t>
        <a:bodyPr/>
        <a:lstStyle/>
        <a:p>
          <a:r>
            <a:rPr lang="en-GB"/>
            <a:t>Sexual contact</a:t>
          </a:r>
          <a:endParaRPr lang="en-US"/>
        </a:p>
      </dgm:t>
    </dgm:pt>
    <dgm:pt modelId="{7397C718-1863-49FC-A75B-CCF60A5C8121}" type="parTrans" cxnId="{6553C8F9-191F-4C0C-9302-D8B63AE7E13B}">
      <dgm:prSet/>
      <dgm:spPr/>
      <dgm:t>
        <a:bodyPr/>
        <a:lstStyle/>
        <a:p>
          <a:endParaRPr lang="en-US"/>
        </a:p>
      </dgm:t>
    </dgm:pt>
    <dgm:pt modelId="{E1413AE1-46B6-40C9-A04F-1FBFCD9F67C7}" type="sibTrans" cxnId="{6553C8F9-191F-4C0C-9302-D8B63AE7E13B}">
      <dgm:prSet/>
      <dgm:spPr/>
      <dgm:t>
        <a:bodyPr/>
        <a:lstStyle/>
        <a:p>
          <a:endParaRPr lang="en-US"/>
        </a:p>
      </dgm:t>
    </dgm:pt>
    <dgm:pt modelId="{93918FCA-DC3C-4EF0-AF88-C76622B546E3}">
      <dgm:prSet/>
      <dgm:spPr/>
      <dgm:t>
        <a:bodyPr/>
        <a:lstStyle/>
        <a:p>
          <a:r>
            <a:rPr lang="en-GB"/>
            <a:t>Food</a:t>
          </a:r>
          <a:endParaRPr lang="en-US"/>
        </a:p>
      </dgm:t>
    </dgm:pt>
    <dgm:pt modelId="{0D727607-9C96-49B5-BC7E-B8BFB697E623}" type="parTrans" cxnId="{E1B5F96B-CC48-4143-BFC9-1D9ECC5D57D3}">
      <dgm:prSet/>
      <dgm:spPr/>
      <dgm:t>
        <a:bodyPr/>
        <a:lstStyle/>
        <a:p>
          <a:endParaRPr lang="en-US"/>
        </a:p>
      </dgm:t>
    </dgm:pt>
    <dgm:pt modelId="{D51EA2D7-A08A-49BE-BB09-256815358346}" type="sibTrans" cxnId="{E1B5F96B-CC48-4143-BFC9-1D9ECC5D57D3}">
      <dgm:prSet/>
      <dgm:spPr/>
      <dgm:t>
        <a:bodyPr/>
        <a:lstStyle/>
        <a:p>
          <a:endParaRPr lang="en-US"/>
        </a:p>
      </dgm:t>
    </dgm:pt>
    <dgm:pt modelId="{53856A97-4C67-444A-B361-D5E0F6B06E44}">
      <dgm:prSet/>
      <dgm:spPr/>
      <dgm:t>
        <a:bodyPr/>
        <a:lstStyle/>
        <a:p>
          <a:r>
            <a:rPr lang="en-GB"/>
            <a:t>Water</a:t>
          </a:r>
          <a:endParaRPr lang="en-US"/>
        </a:p>
      </dgm:t>
    </dgm:pt>
    <dgm:pt modelId="{5901B430-301E-4A34-A8CC-E724554F93BE}" type="parTrans" cxnId="{FCB6BB5A-CDA8-4FFF-B2A2-6A55C3244072}">
      <dgm:prSet/>
      <dgm:spPr/>
      <dgm:t>
        <a:bodyPr/>
        <a:lstStyle/>
        <a:p>
          <a:endParaRPr lang="en-US"/>
        </a:p>
      </dgm:t>
    </dgm:pt>
    <dgm:pt modelId="{E5A8A73E-25AA-49D8-A154-FBBE7A2D942E}" type="sibTrans" cxnId="{FCB6BB5A-CDA8-4FFF-B2A2-6A55C3244072}">
      <dgm:prSet/>
      <dgm:spPr/>
      <dgm:t>
        <a:bodyPr/>
        <a:lstStyle/>
        <a:p>
          <a:endParaRPr lang="en-US"/>
        </a:p>
      </dgm:t>
    </dgm:pt>
    <dgm:pt modelId="{88E60E53-9525-4B1E-9EFF-FE2AC120B872}">
      <dgm:prSet/>
      <dgm:spPr/>
      <dgm:t>
        <a:bodyPr/>
        <a:lstStyle/>
        <a:p>
          <a:r>
            <a:rPr lang="en-GB"/>
            <a:t>Blood</a:t>
          </a:r>
          <a:endParaRPr lang="en-US"/>
        </a:p>
      </dgm:t>
    </dgm:pt>
    <dgm:pt modelId="{224600C0-91ED-4758-BDF7-B3F1024E417D}" type="parTrans" cxnId="{8AA9A395-F217-422C-B91A-51CF3E2656C2}">
      <dgm:prSet/>
      <dgm:spPr/>
      <dgm:t>
        <a:bodyPr/>
        <a:lstStyle/>
        <a:p>
          <a:endParaRPr lang="en-US"/>
        </a:p>
      </dgm:t>
    </dgm:pt>
    <dgm:pt modelId="{F6A84581-EABF-4A3C-A1A9-2606B4C4D471}" type="sibTrans" cxnId="{8AA9A395-F217-422C-B91A-51CF3E2656C2}">
      <dgm:prSet/>
      <dgm:spPr/>
      <dgm:t>
        <a:bodyPr/>
        <a:lstStyle/>
        <a:p>
          <a:endParaRPr lang="en-US"/>
        </a:p>
      </dgm:t>
    </dgm:pt>
    <dgm:pt modelId="{24F92CCF-1F4E-4F63-8D4E-D21944478678}">
      <dgm:prSet/>
      <dgm:spPr/>
      <dgm:t>
        <a:bodyPr/>
        <a:lstStyle/>
        <a:p>
          <a:r>
            <a:rPr lang="en-GB"/>
            <a:t>Faecal-oral pathway</a:t>
          </a:r>
          <a:endParaRPr lang="en-US"/>
        </a:p>
      </dgm:t>
    </dgm:pt>
    <dgm:pt modelId="{0DD9F348-6BF0-44B5-8564-954C87CBA834}" type="parTrans" cxnId="{7403CBD2-65A9-4849-A406-964B18145C31}">
      <dgm:prSet/>
      <dgm:spPr/>
      <dgm:t>
        <a:bodyPr/>
        <a:lstStyle/>
        <a:p>
          <a:endParaRPr lang="en-US"/>
        </a:p>
      </dgm:t>
    </dgm:pt>
    <dgm:pt modelId="{C4A5CD56-7AF8-4EE4-8A92-B55C90806E15}" type="sibTrans" cxnId="{7403CBD2-65A9-4849-A406-964B18145C31}">
      <dgm:prSet/>
      <dgm:spPr/>
      <dgm:t>
        <a:bodyPr/>
        <a:lstStyle/>
        <a:p>
          <a:endParaRPr lang="en-US"/>
        </a:p>
      </dgm:t>
    </dgm:pt>
    <dgm:pt modelId="{C678893C-3B42-4460-81B3-ACE9CEDD2435}" type="pres">
      <dgm:prSet presAssocID="{929A34A1-9753-4343-9841-0A28D245E9BF}" presName="vert0" presStyleCnt="0">
        <dgm:presLayoutVars>
          <dgm:dir/>
          <dgm:animOne val="branch"/>
          <dgm:animLvl val="lvl"/>
        </dgm:presLayoutVars>
      </dgm:prSet>
      <dgm:spPr/>
    </dgm:pt>
    <dgm:pt modelId="{138A6D19-83A6-449F-9FCB-E4D307DB2B7E}" type="pres">
      <dgm:prSet presAssocID="{9FFA1417-A319-4432-84B7-F305E894871B}" presName="thickLine" presStyleLbl="alignNode1" presStyleIdx="0" presStyleCnt="7"/>
      <dgm:spPr/>
    </dgm:pt>
    <dgm:pt modelId="{66D9D833-9B8D-4EA9-92B3-37CCAEF62454}" type="pres">
      <dgm:prSet presAssocID="{9FFA1417-A319-4432-84B7-F305E894871B}" presName="horz1" presStyleCnt="0"/>
      <dgm:spPr/>
    </dgm:pt>
    <dgm:pt modelId="{E25DEAD2-953B-4E5A-A7E2-7BDF0AF88ED7}" type="pres">
      <dgm:prSet presAssocID="{9FFA1417-A319-4432-84B7-F305E894871B}" presName="tx1" presStyleLbl="revTx" presStyleIdx="0" presStyleCnt="7"/>
      <dgm:spPr/>
    </dgm:pt>
    <dgm:pt modelId="{85697F4B-76B1-4F14-8068-B93F918B1F59}" type="pres">
      <dgm:prSet presAssocID="{9FFA1417-A319-4432-84B7-F305E894871B}" presName="vert1" presStyleCnt="0"/>
      <dgm:spPr/>
    </dgm:pt>
    <dgm:pt modelId="{4CF3D996-D580-4B30-9D0B-13BB925F064B}" type="pres">
      <dgm:prSet presAssocID="{4FF199DA-337C-477F-8177-E9058FF63750}" presName="thickLine" presStyleLbl="alignNode1" presStyleIdx="1" presStyleCnt="7"/>
      <dgm:spPr/>
    </dgm:pt>
    <dgm:pt modelId="{612E28BA-86D5-424A-967C-414A9FD3B1B8}" type="pres">
      <dgm:prSet presAssocID="{4FF199DA-337C-477F-8177-E9058FF63750}" presName="horz1" presStyleCnt="0"/>
      <dgm:spPr/>
    </dgm:pt>
    <dgm:pt modelId="{6E2B6D85-D736-4982-8974-411263A2355F}" type="pres">
      <dgm:prSet presAssocID="{4FF199DA-337C-477F-8177-E9058FF63750}" presName="tx1" presStyleLbl="revTx" presStyleIdx="1" presStyleCnt="7"/>
      <dgm:spPr/>
    </dgm:pt>
    <dgm:pt modelId="{C4204A4F-22C2-4D40-B9A6-2C27CFF016CA}" type="pres">
      <dgm:prSet presAssocID="{4FF199DA-337C-477F-8177-E9058FF63750}" presName="vert1" presStyleCnt="0"/>
      <dgm:spPr/>
    </dgm:pt>
    <dgm:pt modelId="{57F815E0-7E01-4A73-B6FA-2C3A70A2CFE5}" type="pres">
      <dgm:prSet presAssocID="{8E8ABD7B-BEC1-448B-BBB5-5D8BCE81D5BE}" presName="thickLine" presStyleLbl="alignNode1" presStyleIdx="2" presStyleCnt="7"/>
      <dgm:spPr/>
    </dgm:pt>
    <dgm:pt modelId="{66C7AC5E-E66A-4DDD-B07D-829C016B4CFD}" type="pres">
      <dgm:prSet presAssocID="{8E8ABD7B-BEC1-448B-BBB5-5D8BCE81D5BE}" presName="horz1" presStyleCnt="0"/>
      <dgm:spPr/>
    </dgm:pt>
    <dgm:pt modelId="{F1971797-3F94-49E2-AE0E-DC11880D7687}" type="pres">
      <dgm:prSet presAssocID="{8E8ABD7B-BEC1-448B-BBB5-5D8BCE81D5BE}" presName="tx1" presStyleLbl="revTx" presStyleIdx="2" presStyleCnt="7"/>
      <dgm:spPr/>
    </dgm:pt>
    <dgm:pt modelId="{844C26B5-C13D-4EE0-A968-F15A1EE2C84B}" type="pres">
      <dgm:prSet presAssocID="{8E8ABD7B-BEC1-448B-BBB5-5D8BCE81D5BE}" presName="vert1" presStyleCnt="0"/>
      <dgm:spPr/>
    </dgm:pt>
    <dgm:pt modelId="{DBEE59A9-C73A-48FD-BFD7-AE7312753691}" type="pres">
      <dgm:prSet presAssocID="{93918FCA-DC3C-4EF0-AF88-C76622B546E3}" presName="thickLine" presStyleLbl="alignNode1" presStyleIdx="3" presStyleCnt="7"/>
      <dgm:spPr/>
    </dgm:pt>
    <dgm:pt modelId="{6546217D-0148-4DB7-97B3-E84557325EFC}" type="pres">
      <dgm:prSet presAssocID="{93918FCA-DC3C-4EF0-AF88-C76622B546E3}" presName="horz1" presStyleCnt="0"/>
      <dgm:spPr/>
    </dgm:pt>
    <dgm:pt modelId="{580A673D-AB8E-4258-9F81-C32A71881E7A}" type="pres">
      <dgm:prSet presAssocID="{93918FCA-DC3C-4EF0-AF88-C76622B546E3}" presName="tx1" presStyleLbl="revTx" presStyleIdx="3" presStyleCnt="7"/>
      <dgm:spPr/>
    </dgm:pt>
    <dgm:pt modelId="{C84FEB82-F5F3-4CA8-90A9-5C9AD9D117C1}" type="pres">
      <dgm:prSet presAssocID="{93918FCA-DC3C-4EF0-AF88-C76622B546E3}" presName="vert1" presStyleCnt="0"/>
      <dgm:spPr/>
    </dgm:pt>
    <dgm:pt modelId="{D9B513A4-3E92-4960-88E5-86224F444CC4}" type="pres">
      <dgm:prSet presAssocID="{53856A97-4C67-444A-B361-D5E0F6B06E44}" presName="thickLine" presStyleLbl="alignNode1" presStyleIdx="4" presStyleCnt="7"/>
      <dgm:spPr/>
    </dgm:pt>
    <dgm:pt modelId="{7CEDCA76-4210-4BF0-A918-F45C4DC0C634}" type="pres">
      <dgm:prSet presAssocID="{53856A97-4C67-444A-B361-D5E0F6B06E44}" presName="horz1" presStyleCnt="0"/>
      <dgm:spPr/>
    </dgm:pt>
    <dgm:pt modelId="{FAC15B6D-EC9E-44D5-B1CF-353D936ECE25}" type="pres">
      <dgm:prSet presAssocID="{53856A97-4C67-444A-B361-D5E0F6B06E44}" presName="tx1" presStyleLbl="revTx" presStyleIdx="4" presStyleCnt="7"/>
      <dgm:spPr/>
    </dgm:pt>
    <dgm:pt modelId="{28CD0552-EC74-498E-80D5-BF72D87E4DAE}" type="pres">
      <dgm:prSet presAssocID="{53856A97-4C67-444A-B361-D5E0F6B06E44}" presName="vert1" presStyleCnt="0"/>
      <dgm:spPr/>
    </dgm:pt>
    <dgm:pt modelId="{6BDA3F23-E85D-499E-9E71-9A71D9642BDF}" type="pres">
      <dgm:prSet presAssocID="{88E60E53-9525-4B1E-9EFF-FE2AC120B872}" presName="thickLine" presStyleLbl="alignNode1" presStyleIdx="5" presStyleCnt="7"/>
      <dgm:spPr/>
    </dgm:pt>
    <dgm:pt modelId="{6C35CBC4-C498-4D6E-8A88-7F50164578E4}" type="pres">
      <dgm:prSet presAssocID="{88E60E53-9525-4B1E-9EFF-FE2AC120B872}" presName="horz1" presStyleCnt="0"/>
      <dgm:spPr/>
    </dgm:pt>
    <dgm:pt modelId="{C4359270-FF18-4DBF-88FA-647021DB8AFB}" type="pres">
      <dgm:prSet presAssocID="{88E60E53-9525-4B1E-9EFF-FE2AC120B872}" presName="tx1" presStyleLbl="revTx" presStyleIdx="5" presStyleCnt="7"/>
      <dgm:spPr/>
    </dgm:pt>
    <dgm:pt modelId="{B0E4A82B-DF06-4A38-996F-507B96473E5F}" type="pres">
      <dgm:prSet presAssocID="{88E60E53-9525-4B1E-9EFF-FE2AC120B872}" presName="vert1" presStyleCnt="0"/>
      <dgm:spPr/>
    </dgm:pt>
    <dgm:pt modelId="{66585247-4803-4649-AA9B-FE6B47EE6653}" type="pres">
      <dgm:prSet presAssocID="{24F92CCF-1F4E-4F63-8D4E-D21944478678}" presName="thickLine" presStyleLbl="alignNode1" presStyleIdx="6" presStyleCnt="7"/>
      <dgm:spPr/>
    </dgm:pt>
    <dgm:pt modelId="{D322AFE7-ACA9-4A62-B207-DDC4A4AE3D24}" type="pres">
      <dgm:prSet presAssocID="{24F92CCF-1F4E-4F63-8D4E-D21944478678}" presName="horz1" presStyleCnt="0"/>
      <dgm:spPr/>
    </dgm:pt>
    <dgm:pt modelId="{0DB0A6A6-451B-4DB9-B8CD-852828F56635}" type="pres">
      <dgm:prSet presAssocID="{24F92CCF-1F4E-4F63-8D4E-D21944478678}" presName="tx1" presStyleLbl="revTx" presStyleIdx="6" presStyleCnt="7"/>
      <dgm:spPr/>
    </dgm:pt>
    <dgm:pt modelId="{F6002171-F10D-47A8-88CB-0C76A2175F0E}" type="pres">
      <dgm:prSet presAssocID="{24F92CCF-1F4E-4F63-8D4E-D21944478678}" presName="vert1" presStyleCnt="0"/>
      <dgm:spPr/>
    </dgm:pt>
  </dgm:ptLst>
  <dgm:cxnLst>
    <dgm:cxn modelId="{9643FD01-43E3-4FC6-AA56-12438D21D3B3}" srcId="{929A34A1-9753-4343-9841-0A28D245E9BF}" destId="{4FF199DA-337C-477F-8177-E9058FF63750}" srcOrd="1" destOrd="0" parTransId="{ABB2368B-9C52-43F4-B1B3-572C283F7102}" sibTransId="{CC937008-2D8B-4FBE-A201-B1D8DF3735D4}"/>
    <dgm:cxn modelId="{BACF8F02-EDBC-4438-BF01-9217A4327284}" type="presOf" srcId="{24F92CCF-1F4E-4F63-8D4E-D21944478678}" destId="{0DB0A6A6-451B-4DB9-B8CD-852828F56635}" srcOrd="0" destOrd="0" presId="urn:microsoft.com/office/officeart/2008/layout/LinedList"/>
    <dgm:cxn modelId="{E130FA43-C558-4C2A-8369-027BA079B41A}" type="presOf" srcId="{929A34A1-9753-4343-9841-0A28D245E9BF}" destId="{C678893C-3B42-4460-81B3-ACE9CEDD2435}" srcOrd="0" destOrd="0" presId="urn:microsoft.com/office/officeart/2008/layout/LinedList"/>
    <dgm:cxn modelId="{64481C66-7880-44D0-8684-2A582C8DDD30}" type="presOf" srcId="{53856A97-4C67-444A-B361-D5E0F6B06E44}" destId="{FAC15B6D-EC9E-44D5-B1CF-353D936ECE25}" srcOrd="0" destOrd="0" presId="urn:microsoft.com/office/officeart/2008/layout/LinedList"/>
    <dgm:cxn modelId="{E1B5F96B-CC48-4143-BFC9-1D9ECC5D57D3}" srcId="{929A34A1-9753-4343-9841-0A28D245E9BF}" destId="{93918FCA-DC3C-4EF0-AF88-C76622B546E3}" srcOrd="3" destOrd="0" parTransId="{0D727607-9C96-49B5-BC7E-B8BFB697E623}" sibTransId="{D51EA2D7-A08A-49BE-BB09-256815358346}"/>
    <dgm:cxn modelId="{E159D551-7C83-4786-8A96-599FF38E0521}" srcId="{929A34A1-9753-4343-9841-0A28D245E9BF}" destId="{9FFA1417-A319-4432-84B7-F305E894871B}" srcOrd="0" destOrd="0" parTransId="{74424510-9F0F-42C2-85DF-E118CAF164A7}" sibTransId="{8BBA4AC1-64B2-4DDA-9C93-147F0B06EA9E}"/>
    <dgm:cxn modelId="{FCB6BB5A-CDA8-4FFF-B2A2-6A55C3244072}" srcId="{929A34A1-9753-4343-9841-0A28D245E9BF}" destId="{53856A97-4C67-444A-B361-D5E0F6B06E44}" srcOrd="4" destOrd="0" parTransId="{5901B430-301E-4A34-A8CC-E724554F93BE}" sibTransId="{E5A8A73E-25AA-49D8-A154-FBBE7A2D942E}"/>
    <dgm:cxn modelId="{914CB08B-5FB9-4BBC-BECB-AFCB68E2BDF2}" type="presOf" srcId="{8E8ABD7B-BEC1-448B-BBB5-5D8BCE81D5BE}" destId="{F1971797-3F94-49E2-AE0E-DC11880D7687}" srcOrd="0" destOrd="0" presId="urn:microsoft.com/office/officeart/2008/layout/LinedList"/>
    <dgm:cxn modelId="{8AA9A395-F217-422C-B91A-51CF3E2656C2}" srcId="{929A34A1-9753-4343-9841-0A28D245E9BF}" destId="{88E60E53-9525-4B1E-9EFF-FE2AC120B872}" srcOrd="5" destOrd="0" parTransId="{224600C0-91ED-4758-BDF7-B3F1024E417D}" sibTransId="{F6A84581-EABF-4A3C-A1A9-2606B4C4D471}"/>
    <dgm:cxn modelId="{3048129A-B62E-47E4-A442-030A2863219B}" type="presOf" srcId="{9FFA1417-A319-4432-84B7-F305E894871B}" destId="{E25DEAD2-953B-4E5A-A7E2-7BDF0AF88ED7}" srcOrd="0" destOrd="0" presId="urn:microsoft.com/office/officeart/2008/layout/LinedList"/>
    <dgm:cxn modelId="{1652769C-26F9-465B-8E61-4A4F812874BC}" type="presOf" srcId="{88E60E53-9525-4B1E-9EFF-FE2AC120B872}" destId="{C4359270-FF18-4DBF-88FA-647021DB8AFB}" srcOrd="0" destOrd="0" presId="urn:microsoft.com/office/officeart/2008/layout/LinedList"/>
    <dgm:cxn modelId="{B8D12CAC-4617-41E6-B10C-59AEA9BCC058}" type="presOf" srcId="{4FF199DA-337C-477F-8177-E9058FF63750}" destId="{6E2B6D85-D736-4982-8974-411263A2355F}" srcOrd="0" destOrd="0" presId="urn:microsoft.com/office/officeart/2008/layout/LinedList"/>
    <dgm:cxn modelId="{7403CBD2-65A9-4849-A406-964B18145C31}" srcId="{929A34A1-9753-4343-9841-0A28D245E9BF}" destId="{24F92CCF-1F4E-4F63-8D4E-D21944478678}" srcOrd="6" destOrd="0" parTransId="{0DD9F348-6BF0-44B5-8564-954C87CBA834}" sibTransId="{C4A5CD56-7AF8-4EE4-8A92-B55C90806E15}"/>
    <dgm:cxn modelId="{DAB48BD4-4F7C-479F-B8A5-7881FE525EB7}" type="presOf" srcId="{93918FCA-DC3C-4EF0-AF88-C76622B546E3}" destId="{580A673D-AB8E-4258-9F81-C32A71881E7A}" srcOrd="0" destOrd="0" presId="urn:microsoft.com/office/officeart/2008/layout/LinedList"/>
    <dgm:cxn modelId="{6553C8F9-191F-4C0C-9302-D8B63AE7E13B}" srcId="{929A34A1-9753-4343-9841-0A28D245E9BF}" destId="{8E8ABD7B-BEC1-448B-BBB5-5D8BCE81D5BE}" srcOrd="2" destOrd="0" parTransId="{7397C718-1863-49FC-A75B-CCF60A5C8121}" sibTransId="{E1413AE1-46B6-40C9-A04F-1FBFCD9F67C7}"/>
    <dgm:cxn modelId="{BA8E36EA-E163-485C-A672-234B371BEB69}" type="presParOf" srcId="{C678893C-3B42-4460-81B3-ACE9CEDD2435}" destId="{138A6D19-83A6-449F-9FCB-E4D307DB2B7E}" srcOrd="0" destOrd="0" presId="urn:microsoft.com/office/officeart/2008/layout/LinedList"/>
    <dgm:cxn modelId="{9C7FB7F2-7D94-4E9D-BBC4-B3006E5B651D}" type="presParOf" srcId="{C678893C-3B42-4460-81B3-ACE9CEDD2435}" destId="{66D9D833-9B8D-4EA9-92B3-37CCAEF62454}" srcOrd="1" destOrd="0" presId="urn:microsoft.com/office/officeart/2008/layout/LinedList"/>
    <dgm:cxn modelId="{0F33D5DF-7892-4AC7-955E-BF4E7B1CAB7D}" type="presParOf" srcId="{66D9D833-9B8D-4EA9-92B3-37CCAEF62454}" destId="{E25DEAD2-953B-4E5A-A7E2-7BDF0AF88ED7}" srcOrd="0" destOrd="0" presId="urn:microsoft.com/office/officeart/2008/layout/LinedList"/>
    <dgm:cxn modelId="{934C2D8C-1889-4BC2-BAE7-DFAAF37E093E}" type="presParOf" srcId="{66D9D833-9B8D-4EA9-92B3-37CCAEF62454}" destId="{85697F4B-76B1-4F14-8068-B93F918B1F59}" srcOrd="1" destOrd="0" presId="urn:microsoft.com/office/officeart/2008/layout/LinedList"/>
    <dgm:cxn modelId="{F8C3647A-2486-48C6-A7C6-1639B1A7B665}" type="presParOf" srcId="{C678893C-3B42-4460-81B3-ACE9CEDD2435}" destId="{4CF3D996-D580-4B30-9D0B-13BB925F064B}" srcOrd="2" destOrd="0" presId="urn:microsoft.com/office/officeart/2008/layout/LinedList"/>
    <dgm:cxn modelId="{A47835F7-3798-4462-9661-787E94BC1BF5}" type="presParOf" srcId="{C678893C-3B42-4460-81B3-ACE9CEDD2435}" destId="{612E28BA-86D5-424A-967C-414A9FD3B1B8}" srcOrd="3" destOrd="0" presId="urn:microsoft.com/office/officeart/2008/layout/LinedList"/>
    <dgm:cxn modelId="{6BB818E3-4D9A-493F-842F-D15A74C25A2A}" type="presParOf" srcId="{612E28BA-86D5-424A-967C-414A9FD3B1B8}" destId="{6E2B6D85-D736-4982-8974-411263A2355F}" srcOrd="0" destOrd="0" presId="urn:microsoft.com/office/officeart/2008/layout/LinedList"/>
    <dgm:cxn modelId="{6A4D88E4-34DC-4DCF-AEDB-070F1D7176F3}" type="presParOf" srcId="{612E28BA-86D5-424A-967C-414A9FD3B1B8}" destId="{C4204A4F-22C2-4D40-B9A6-2C27CFF016CA}" srcOrd="1" destOrd="0" presId="urn:microsoft.com/office/officeart/2008/layout/LinedList"/>
    <dgm:cxn modelId="{8696F6A5-DD52-41D4-9240-381529FFD969}" type="presParOf" srcId="{C678893C-3B42-4460-81B3-ACE9CEDD2435}" destId="{57F815E0-7E01-4A73-B6FA-2C3A70A2CFE5}" srcOrd="4" destOrd="0" presId="urn:microsoft.com/office/officeart/2008/layout/LinedList"/>
    <dgm:cxn modelId="{EEF2D2FB-A612-496F-8283-1BA75E849A05}" type="presParOf" srcId="{C678893C-3B42-4460-81B3-ACE9CEDD2435}" destId="{66C7AC5E-E66A-4DDD-B07D-829C016B4CFD}" srcOrd="5" destOrd="0" presId="urn:microsoft.com/office/officeart/2008/layout/LinedList"/>
    <dgm:cxn modelId="{41DB9B00-46BF-4F93-BF0A-5AD426AAAAAE}" type="presParOf" srcId="{66C7AC5E-E66A-4DDD-B07D-829C016B4CFD}" destId="{F1971797-3F94-49E2-AE0E-DC11880D7687}" srcOrd="0" destOrd="0" presId="urn:microsoft.com/office/officeart/2008/layout/LinedList"/>
    <dgm:cxn modelId="{D4EAA0A5-F842-44D7-A38F-ADED793BC4F0}" type="presParOf" srcId="{66C7AC5E-E66A-4DDD-B07D-829C016B4CFD}" destId="{844C26B5-C13D-4EE0-A968-F15A1EE2C84B}" srcOrd="1" destOrd="0" presId="urn:microsoft.com/office/officeart/2008/layout/LinedList"/>
    <dgm:cxn modelId="{B9CDE0D4-8707-4AB9-8FDA-D0A7F4F8AF5B}" type="presParOf" srcId="{C678893C-3B42-4460-81B3-ACE9CEDD2435}" destId="{DBEE59A9-C73A-48FD-BFD7-AE7312753691}" srcOrd="6" destOrd="0" presId="urn:microsoft.com/office/officeart/2008/layout/LinedList"/>
    <dgm:cxn modelId="{9C143D99-6B3A-4C37-B35B-2011D7841484}" type="presParOf" srcId="{C678893C-3B42-4460-81B3-ACE9CEDD2435}" destId="{6546217D-0148-4DB7-97B3-E84557325EFC}" srcOrd="7" destOrd="0" presId="urn:microsoft.com/office/officeart/2008/layout/LinedList"/>
    <dgm:cxn modelId="{0185DE06-C812-4554-A3F6-060D2241B3A2}" type="presParOf" srcId="{6546217D-0148-4DB7-97B3-E84557325EFC}" destId="{580A673D-AB8E-4258-9F81-C32A71881E7A}" srcOrd="0" destOrd="0" presId="urn:microsoft.com/office/officeart/2008/layout/LinedList"/>
    <dgm:cxn modelId="{A58547B1-C430-4891-9299-1F75A0E7F0AA}" type="presParOf" srcId="{6546217D-0148-4DB7-97B3-E84557325EFC}" destId="{C84FEB82-F5F3-4CA8-90A9-5C9AD9D117C1}" srcOrd="1" destOrd="0" presId="urn:microsoft.com/office/officeart/2008/layout/LinedList"/>
    <dgm:cxn modelId="{731CD1BA-60A7-4E0E-8A0A-3799253B37B6}" type="presParOf" srcId="{C678893C-3B42-4460-81B3-ACE9CEDD2435}" destId="{D9B513A4-3E92-4960-88E5-86224F444CC4}" srcOrd="8" destOrd="0" presId="urn:microsoft.com/office/officeart/2008/layout/LinedList"/>
    <dgm:cxn modelId="{36706A0E-4C44-45AD-94F4-1E1066C48F6F}" type="presParOf" srcId="{C678893C-3B42-4460-81B3-ACE9CEDD2435}" destId="{7CEDCA76-4210-4BF0-A918-F45C4DC0C634}" srcOrd="9" destOrd="0" presId="urn:microsoft.com/office/officeart/2008/layout/LinedList"/>
    <dgm:cxn modelId="{DF41A41B-6676-4249-B8D7-2BBB7BA1228C}" type="presParOf" srcId="{7CEDCA76-4210-4BF0-A918-F45C4DC0C634}" destId="{FAC15B6D-EC9E-44D5-B1CF-353D936ECE25}" srcOrd="0" destOrd="0" presId="urn:microsoft.com/office/officeart/2008/layout/LinedList"/>
    <dgm:cxn modelId="{56D711A6-9064-47EC-98B4-6332AE039BF8}" type="presParOf" srcId="{7CEDCA76-4210-4BF0-A918-F45C4DC0C634}" destId="{28CD0552-EC74-498E-80D5-BF72D87E4DAE}" srcOrd="1" destOrd="0" presId="urn:microsoft.com/office/officeart/2008/layout/LinedList"/>
    <dgm:cxn modelId="{8ABE2854-42C2-44FC-B95C-E32C1367D8B2}" type="presParOf" srcId="{C678893C-3B42-4460-81B3-ACE9CEDD2435}" destId="{6BDA3F23-E85D-499E-9E71-9A71D9642BDF}" srcOrd="10" destOrd="0" presId="urn:microsoft.com/office/officeart/2008/layout/LinedList"/>
    <dgm:cxn modelId="{086102B9-935B-457E-ACB2-820C8FAE781A}" type="presParOf" srcId="{C678893C-3B42-4460-81B3-ACE9CEDD2435}" destId="{6C35CBC4-C498-4D6E-8A88-7F50164578E4}" srcOrd="11" destOrd="0" presId="urn:microsoft.com/office/officeart/2008/layout/LinedList"/>
    <dgm:cxn modelId="{925B23BA-7B27-4033-B0BF-EBBEB588FEFC}" type="presParOf" srcId="{6C35CBC4-C498-4D6E-8A88-7F50164578E4}" destId="{C4359270-FF18-4DBF-88FA-647021DB8AFB}" srcOrd="0" destOrd="0" presId="urn:microsoft.com/office/officeart/2008/layout/LinedList"/>
    <dgm:cxn modelId="{77F77332-8854-4227-B7B8-1554519D5C80}" type="presParOf" srcId="{6C35CBC4-C498-4D6E-8A88-7F50164578E4}" destId="{B0E4A82B-DF06-4A38-996F-507B96473E5F}" srcOrd="1" destOrd="0" presId="urn:microsoft.com/office/officeart/2008/layout/LinedList"/>
    <dgm:cxn modelId="{8B8DB60A-74E8-41E3-B8B4-6A485DBEF352}" type="presParOf" srcId="{C678893C-3B42-4460-81B3-ACE9CEDD2435}" destId="{66585247-4803-4649-AA9B-FE6B47EE6653}" srcOrd="12" destOrd="0" presId="urn:microsoft.com/office/officeart/2008/layout/LinedList"/>
    <dgm:cxn modelId="{89DF0791-3D13-43AC-B5E3-A232818BC97C}" type="presParOf" srcId="{C678893C-3B42-4460-81B3-ACE9CEDD2435}" destId="{D322AFE7-ACA9-4A62-B207-DDC4A4AE3D24}" srcOrd="13" destOrd="0" presId="urn:microsoft.com/office/officeart/2008/layout/LinedList"/>
    <dgm:cxn modelId="{52300F87-7B3F-48DA-8CAC-6AADD0F7C8F4}" type="presParOf" srcId="{D322AFE7-ACA9-4A62-B207-DDC4A4AE3D24}" destId="{0DB0A6A6-451B-4DB9-B8CD-852828F56635}" srcOrd="0" destOrd="0" presId="urn:microsoft.com/office/officeart/2008/layout/LinedList"/>
    <dgm:cxn modelId="{3E957DF8-139D-4B85-B909-0DD16BDCD9F7}" type="presParOf" srcId="{D322AFE7-ACA9-4A62-B207-DDC4A4AE3D24}" destId="{F6002171-F10D-47A8-88CB-0C76A2175F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04B113A-A645-4A09-8325-F6CA23EE5E2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EE8542A-F0C9-4EFD-BD2A-4FDC18272EE4}">
      <dgm:prSet/>
      <dgm:spPr/>
      <dgm:t>
        <a:bodyPr/>
        <a:lstStyle/>
        <a:p>
          <a:r>
            <a:rPr lang="en-GB"/>
            <a:t>What is immunity to a condition?</a:t>
          </a:r>
          <a:endParaRPr lang="en-US"/>
        </a:p>
      </dgm:t>
    </dgm:pt>
    <dgm:pt modelId="{02C064B9-2B23-40B4-9036-DA09B176B4A6}" type="parTrans" cxnId="{1A646F56-B86F-45A0-98DD-F179DC99512C}">
      <dgm:prSet/>
      <dgm:spPr/>
      <dgm:t>
        <a:bodyPr/>
        <a:lstStyle/>
        <a:p>
          <a:endParaRPr lang="en-US"/>
        </a:p>
      </dgm:t>
    </dgm:pt>
    <dgm:pt modelId="{2531FAD7-6796-4547-B16E-6D0D9A73E446}" type="sibTrans" cxnId="{1A646F56-B86F-45A0-98DD-F179DC99512C}">
      <dgm:prSet/>
      <dgm:spPr/>
      <dgm:t>
        <a:bodyPr/>
        <a:lstStyle/>
        <a:p>
          <a:endParaRPr lang="en-US"/>
        </a:p>
      </dgm:t>
    </dgm:pt>
    <dgm:pt modelId="{D882E0BF-11E1-41E3-9F50-D98C11E0890C}">
      <dgm:prSet/>
      <dgm:spPr/>
      <dgm:t>
        <a:bodyPr/>
        <a:lstStyle/>
        <a:p>
          <a:r>
            <a:rPr lang="en-GB"/>
            <a:t>How can we gain/acquire immunity?</a:t>
          </a:r>
          <a:endParaRPr lang="en-US"/>
        </a:p>
      </dgm:t>
    </dgm:pt>
    <dgm:pt modelId="{357E03D1-0573-4E98-84B5-232622B1410C}" type="parTrans" cxnId="{D13A637F-479A-42FC-971C-A8D8E23AD243}">
      <dgm:prSet/>
      <dgm:spPr/>
      <dgm:t>
        <a:bodyPr/>
        <a:lstStyle/>
        <a:p>
          <a:endParaRPr lang="en-US"/>
        </a:p>
      </dgm:t>
    </dgm:pt>
    <dgm:pt modelId="{2AC83B51-3131-41DC-8E45-647B516E2F4F}" type="sibTrans" cxnId="{D13A637F-479A-42FC-971C-A8D8E23AD243}">
      <dgm:prSet/>
      <dgm:spPr/>
      <dgm:t>
        <a:bodyPr/>
        <a:lstStyle/>
        <a:p>
          <a:endParaRPr lang="en-US"/>
        </a:p>
      </dgm:t>
    </dgm:pt>
    <dgm:pt modelId="{FFCAB134-B008-4507-939A-3E34E946E1B6}" type="pres">
      <dgm:prSet presAssocID="{C04B113A-A645-4A09-8325-F6CA23EE5E2E}" presName="root" presStyleCnt="0">
        <dgm:presLayoutVars>
          <dgm:dir/>
          <dgm:resizeHandles val="exact"/>
        </dgm:presLayoutVars>
      </dgm:prSet>
      <dgm:spPr/>
    </dgm:pt>
    <dgm:pt modelId="{CAFE7DFB-50C3-4FBF-A2A6-AC485613DF5B}" type="pres">
      <dgm:prSet presAssocID="{2EE8542A-F0C9-4EFD-BD2A-4FDC18272EE4}" presName="compNode" presStyleCnt="0"/>
      <dgm:spPr/>
    </dgm:pt>
    <dgm:pt modelId="{C8389D6E-8409-40A5-A5F9-B8727ECD53B9}" type="pres">
      <dgm:prSet presAssocID="{2EE8542A-F0C9-4EFD-BD2A-4FDC18272EE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568F8489-ABAC-42F2-8ED2-618B433479F8}" type="pres">
      <dgm:prSet presAssocID="{2EE8542A-F0C9-4EFD-BD2A-4FDC18272EE4}" presName="spaceRect" presStyleCnt="0"/>
      <dgm:spPr/>
    </dgm:pt>
    <dgm:pt modelId="{1D684CC2-6FA5-416C-9032-EA66E00BDC57}" type="pres">
      <dgm:prSet presAssocID="{2EE8542A-F0C9-4EFD-BD2A-4FDC18272EE4}" presName="textRect" presStyleLbl="revTx" presStyleIdx="0" presStyleCnt="2">
        <dgm:presLayoutVars>
          <dgm:chMax val="1"/>
          <dgm:chPref val="1"/>
        </dgm:presLayoutVars>
      </dgm:prSet>
      <dgm:spPr/>
    </dgm:pt>
    <dgm:pt modelId="{337874AB-5F3D-4E27-981F-AD0EE32E50AC}" type="pres">
      <dgm:prSet presAssocID="{2531FAD7-6796-4547-B16E-6D0D9A73E446}" presName="sibTrans" presStyleCnt="0"/>
      <dgm:spPr/>
    </dgm:pt>
    <dgm:pt modelId="{F46BC31F-5A9B-4ABF-99B3-E6D21B45C78C}" type="pres">
      <dgm:prSet presAssocID="{D882E0BF-11E1-41E3-9F50-D98C11E0890C}" presName="compNode" presStyleCnt="0"/>
      <dgm:spPr/>
    </dgm:pt>
    <dgm:pt modelId="{56C9BB4E-2F7A-497E-B565-9E6FB0BBC43A}" type="pres">
      <dgm:prSet presAssocID="{D882E0BF-11E1-41E3-9F50-D98C11E089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 Print"/>
        </a:ext>
      </dgm:extLst>
    </dgm:pt>
    <dgm:pt modelId="{DA1DB36C-34C9-483F-825F-E774C7DF6192}" type="pres">
      <dgm:prSet presAssocID="{D882E0BF-11E1-41E3-9F50-D98C11E0890C}" presName="spaceRect" presStyleCnt="0"/>
      <dgm:spPr/>
    </dgm:pt>
    <dgm:pt modelId="{CADD34EF-B93F-4158-A1CB-723BCEA92DBC}" type="pres">
      <dgm:prSet presAssocID="{D882E0BF-11E1-41E3-9F50-D98C11E0890C}" presName="textRect" presStyleLbl="revTx" presStyleIdx="1" presStyleCnt="2">
        <dgm:presLayoutVars>
          <dgm:chMax val="1"/>
          <dgm:chPref val="1"/>
        </dgm:presLayoutVars>
      </dgm:prSet>
      <dgm:spPr/>
    </dgm:pt>
  </dgm:ptLst>
  <dgm:cxnLst>
    <dgm:cxn modelId="{D0A11503-C1A0-4C30-9AAA-3EA05FD2AA00}" type="presOf" srcId="{2EE8542A-F0C9-4EFD-BD2A-4FDC18272EE4}" destId="{1D684CC2-6FA5-416C-9032-EA66E00BDC57}" srcOrd="0" destOrd="0" presId="urn:microsoft.com/office/officeart/2018/2/layout/IconLabelList"/>
    <dgm:cxn modelId="{1A646F56-B86F-45A0-98DD-F179DC99512C}" srcId="{C04B113A-A645-4A09-8325-F6CA23EE5E2E}" destId="{2EE8542A-F0C9-4EFD-BD2A-4FDC18272EE4}" srcOrd="0" destOrd="0" parTransId="{02C064B9-2B23-40B4-9036-DA09B176B4A6}" sibTransId="{2531FAD7-6796-4547-B16E-6D0D9A73E446}"/>
    <dgm:cxn modelId="{D13A637F-479A-42FC-971C-A8D8E23AD243}" srcId="{C04B113A-A645-4A09-8325-F6CA23EE5E2E}" destId="{D882E0BF-11E1-41E3-9F50-D98C11E0890C}" srcOrd="1" destOrd="0" parTransId="{357E03D1-0573-4E98-84B5-232622B1410C}" sibTransId="{2AC83B51-3131-41DC-8E45-647B516E2F4F}"/>
    <dgm:cxn modelId="{8F0CC086-7AF4-4482-9F88-129202E6BA34}" type="presOf" srcId="{C04B113A-A645-4A09-8325-F6CA23EE5E2E}" destId="{FFCAB134-B008-4507-939A-3E34E946E1B6}" srcOrd="0" destOrd="0" presId="urn:microsoft.com/office/officeart/2018/2/layout/IconLabelList"/>
    <dgm:cxn modelId="{6A6BE3F4-8BD7-4B20-A7C3-4D854C745FE2}" type="presOf" srcId="{D882E0BF-11E1-41E3-9F50-D98C11E0890C}" destId="{CADD34EF-B93F-4158-A1CB-723BCEA92DBC}" srcOrd="0" destOrd="0" presId="urn:microsoft.com/office/officeart/2018/2/layout/IconLabelList"/>
    <dgm:cxn modelId="{FBF38D21-C93C-47FB-B56E-5E76EB17D0E5}" type="presParOf" srcId="{FFCAB134-B008-4507-939A-3E34E946E1B6}" destId="{CAFE7DFB-50C3-4FBF-A2A6-AC485613DF5B}" srcOrd="0" destOrd="0" presId="urn:microsoft.com/office/officeart/2018/2/layout/IconLabelList"/>
    <dgm:cxn modelId="{F8B8DAB9-6B16-4FCC-A5E9-0D7B249E1C4C}" type="presParOf" srcId="{CAFE7DFB-50C3-4FBF-A2A6-AC485613DF5B}" destId="{C8389D6E-8409-40A5-A5F9-B8727ECD53B9}" srcOrd="0" destOrd="0" presId="urn:microsoft.com/office/officeart/2018/2/layout/IconLabelList"/>
    <dgm:cxn modelId="{8B844512-588E-4680-8B6B-035415C9ECDC}" type="presParOf" srcId="{CAFE7DFB-50C3-4FBF-A2A6-AC485613DF5B}" destId="{568F8489-ABAC-42F2-8ED2-618B433479F8}" srcOrd="1" destOrd="0" presId="urn:microsoft.com/office/officeart/2018/2/layout/IconLabelList"/>
    <dgm:cxn modelId="{C8E41EBB-6DB9-48E8-8948-ADCE0406BAAA}" type="presParOf" srcId="{CAFE7DFB-50C3-4FBF-A2A6-AC485613DF5B}" destId="{1D684CC2-6FA5-416C-9032-EA66E00BDC57}" srcOrd="2" destOrd="0" presId="urn:microsoft.com/office/officeart/2018/2/layout/IconLabelList"/>
    <dgm:cxn modelId="{B93C1ECE-7BD3-451D-8B46-A4974366C998}" type="presParOf" srcId="{FFCAB134-B008-4507-939A-3E34E946E1B6}" destId="{337874AB-5F3D-4E27-981F-AD0EE32E50AC}" srcOrd="1" destOrd="0" presId="urn:microsoft.com/office/officeart/2018/2/layout/IconLabelList"/>
    <dgm:cxn modelId="{B13EA49E-943F-4FD3-A2B9-2A6F07D0F2D0}" type="presParOf" srcId="{FFCAB134-B008-4507-939A-3E34E946E1B6}" destId="{F46BC31F-5A9B-4ABF-99B3-E6D21B45C78C}" srcOrd="2" destOrd="0" presId="urn:microsoft.com/office/officeart/2018/2/layout/IconLabelList"/>
    <dgm:cxn modelId="{DC207BAE-29CB-4E7F-BFB8-EAA60A419446}" type="presParOf" srcId="{F46BC31F-5A9B-4ABF-99B3-E6D21B45C78C}" destId="{56C9BB4E-2F7A-497E-B565-9E6FB0BBC43A}" srcOrd="0" destOrd="0" presId="urn:microsoft.com/office/officeart/2018/2/layout/IconLabelList"/>
    <dgm:cxn modelId="{64FA5C18-59A2-4127-9059-151FE4B5443C}" type="presParOf" srcId="{F46BC31F-5A9B-4ABF-99B3-E6D21B45C78C}" destId="{DA1DB36C-34C9-483F-825F-E774C7DF6192}" srcOrd="1" destOrd="0" presId="urn:microsoft.com/office/officeart/2018/2/layout/IconLabelList"/>
    <dgm:cxn modelId="{E3C4D614-3054-452E-806A-CCA66BD80A6D}" type="presParOf" srcId="{F46BC31F-5A9B-4ABF-99B3-E6D21B45C78C}" destId="{CADD34EF-B93F-4158-A1CB-723BCEA92DB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B8B3CDB-797A-4C14-9BBC-F5B037CA378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8EE5CC-C1BF-4645-9BBC-FAA0AEFA8906}">
      <dgm:prSet/>
      <dgm:spPr/>
      <dgm:t>
        <a:bodyPr/>
        <a:lstStyle/>
        <a:p>
          <a:r>
            <a:rPr lang="en-GB"/>
            <a:t>Smallpox </a:t>
          </a:r>
          <a:endParaRPr lang="en-US"/>
        </a:p>
      </dgm:t>
    </dgm:pt>
    <dgm:pt modelId="{174E8D22-CE69-4A2B-BDE2-2CBA6D17FC5C}" type="parTrans" cxnId="{07ACEA75-F2E0-48D4-844D-DAE2C78026C0}">
      <dgm:prSet/>
      <dgm:spPr/>
      <dgm:t>
        <a:bodyPr/>
        <a:lstStyle/>
        <a:p>
          <a:endParaRPr lang="en-US"/>
        </a:p>
      </dgm:t>
    </dgm:pt>
    <dgm:pt modelId="{D01D2BFC-3607-4A83-9F20-CDA8C2E91081}" type="sibTrans" cxnId="{07ACEA75-F2E0-48D4-844D-DAE2C78026C0}">
      <dgm:prSet/>
      <dgm:spPr/>
      <dgm:t>
        <a:bodyPr/>
        <a:lstStyle/>
        <a:p>
          <a:endParaRPr lang="en-US"/>
        </a:p>
      </dgm:t>
    </dgm:pt>
    <dgm:pt modelId="{A90FD866-A41B-42F4-8C1B-0C42ECFE612A}">
      <dgm:prSet/>
      <dgm:spPr/>
      <dgm:t>
        <a:bodyPr/>
        <a:lstStyle/>
        <a:p>
          <a:r>
            <a:rPr lang="en-GB"/>
            <a:t>Rinderpest. </a:t>
          </a:r>
          <a:endParaRPr lang="en-US"/>
        </a:p>
      </dgm:t>
    </dgm:pt>
    <dgm:pt modelId="{EF80029A-3969-4888-85FA-2A0C5082CD47}" type="parTrans" cxnId="{9D6CF97F-B109-4C9A-B216-2263AB1F9B99}">
      <dgm:prSet/>
      <dgm:spPr/>
      <dgm:t>
        <a:bodyPr/>
        <a:lstStyle/>
        <a:p>
          <a:endParaRPr lang="en-US"/>
        </a:p>
      </dgm:t>
    </dgm:pt>
    <dgm:pt modelId="{2A25A8D2-B008-449A-AA58-EBDCD8B07212}" type="sibTrans" cxnId="{9D6CF97F-B109-4C9A-B216-2263AB1F9B99}">
      <dgm:prSet/>
      <dgm:spPr/>
      <dgm:t>
        <a:bodyPr/>
        <a:lstStyle/>
        <a:p>
          <a:endParaRPr lang="en-US"/>
        </a:p>
      </dgm:t>
    </dgm:pt>
    <dgm:pt modelId="{CD5EAA91-D1C8-4727-A7E1-23B34095F34F}">
      <dgm:prSet/>
      <dgm:spPr/>
      <dgm:t>
        <a:bodyPr/>
        <a:lstStyle/>
        <a:p>
          <a:r>
            <a:rPr lang="en-GB"/>
            <a:t>How many other diseases could we eradicate?</a:t>
          </a:r>
          <a:endParaRPr lang="en-US"/>
        </a:p>
      </dgm:t>
    </dgm:pt>
    <dgm:pt modelId="{2E5CF941-9A1E-488D-8125-E651B6A34E41}" type="parTrans" cxnId="{D499C0EA-709C-44BD-8B8B-E151E7F7F32A}">
      <dgm:prSet/>
      <dgm:spPr/>
      <dgm:t>
        <a:bodyPr/>
        <a:lstStyle/>
        <a:p>
          <a:endParaRPr lang="en-US"/>
        </a:p>
      </dgm:t>
    </dgm:pt>
    <dgm:pt modelId="{3FA611BE-E74C-4D80-A45B-1C3012F8F24E}" type="sibTrans" cxnId="{D499C0EA-709C-44BD-8B8B-E151E7F7F32A}">
      <dgm:prSet/>
      <dgm:spPr/>
      <dgm:t>
        <a:bodyPr/>
        <a:lstStyle/>
        <a:p>
          <a:endParaRPr lang="en-US"/>
        </a:p>
      </dgm:t>
    </dgm:pt>
    <dgm:pt modelId="{89FEB514-220C-434D-BC7C-03326E8868B4}" type="pres">
      <dgm:prSet presAssocID="{AB8B3CDB-797A-4C14-9BBC-F5B037CA378A}" presName="root" presStyleCnt="0">
        <dgm:presLayoutVars>
          <dgm:dir/>
          <dgm:resizeHandles val="exact"/>
        </dgm:presLayoutVars>
      </dgm:prSet>
      <dgm:spPr/>
    </dgm:pt>
    <dgm:pt modelId="{FF995790-85D7-413A-BF16-84A45D38B395}" type="pres">
      <dgm:prSet presAssocID="{D88EE5CC-C1BF-4645-9BBC-FAA0AEFA8906}" presName="compNode" presStyleCnt="0"/>
      <dgm:spPr/>
    </dgm:pt>
    <dgm:pt modelId="{4F14B9F8-32E9-4943-8AA0-F26EDBDE6DB8}" type="pres">
      <dgm:prSet presAssocID="{D88EE5CC-C1BF-4645-9BBC-FAA0AEFA8906}" presName="bgRect" presStyleLbl="bgShp" presStyleIdx="0" presStyleCnt="3"/>
      <dgm:spPr/>
    </dgm:pt>
    <dgm:pt modelId="{D689A458-8D34-4436-9A9D-6CE71FDAE823}" type="pres">
      <dgm:prSet presAssocID="{D88EE5CC-C1BF-4645-9BBC-FAA0AEFA89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dy bug"/>
        </a:ext>
      </dgm:extLst>
    </dgm:pt>
    <dgm:pt modelId="{60166D58-C558-4FB9-B0A9-8E1972DBB09A}" type="pres">
      <dgm:prSet presAssocID="{D88EE5CC-C1BF-4645-9BBC-FAA0AEFA8906}" presName="spaceRect" presStyleCnt="0"/>
      <dgm:spPr/>
    </dgm:pt>
    <dgm:pt modelId="{8F1598B4-44BF-4639-AB2B-D5C7262559D1}" type="pres">
      <dgm:prSet presAssocID="{D88EE5CC-C1BF-4645-9BBC-FAA0AEFA8906}" presName="parTx" presStyleLbl="revTx" presStyleIdx="0" presStyleCnt="3">
        <dgm:presLayoutVars>
          <dgm:chMax val="0"/>
          <dgm:chPref val="0"/>
        </dgm:presLayoutVars>
      </dgm:prSet>
      <dgm:spPr/>
    </dgm:pt>
    <dgm:pt modelId="{B8E1CAE9-3539-4857-BCFB-E3FDB35EF1F5}" type="pres">
      <dgm:prSet presAssocID="{D01D2BFC-3607-4A83-9F20-CDA8C2E91081}" presName="sibTrans" presStyleCnt="0"/>
      <dgm:spPr/>
    </dgm:pt>
    <dgm:pt modelId="{4155C999-29B4-4406-BDF2-D67F14466352}" type="pres">
      <dgm:prSet presAssocID="{A90FD866-A41B-42F4-8C1B-0C42ECFE612A}" presName="compNode" presStyleCnt="0"/>
      <dgm:spPr/>
    </dgm:pt>
    <dgm:pt modelId="{EF740280-E496-4395-83B3-753C10964581}" type="pres">
      <dgm:prSet presAssocID="{A90FD866-A41B-42F4-8C1B-0C42ECFE612A}" presName="bgRect" presStyleLbl="bgShp" presStyleIdx="1" presStyleCnt="3"/>
      <dgm:spPr/>
    </dgm:pt>
    <dgm:pt modelId="{86D1DD55-723C-4699-90F3-BE8ADA75EE1B}" type="pres">
      <dgm:prSet presAssocID="{A90FD866-A41B-42F4-8C1B-0C42ECFE61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key"/>
        </a:ext>
      </dgm:extLst>
    </dgm:pt>
    <dgm:pt modelId="{BC8D4643-9C17-4A67-92A5-55A0662101DB}" type="pres">
      <dgm:prSet presAssocID="{A90FD866-A41B-42F4-8C1B-0C42ECFE612A}" presName="spaceRect" presStyleCnt="0"/>
      <dgm:spPr/>
    </dgm:pt>
    <dgm:pt modelId="{B627778E-09B4-45D3-A949-99D2FDAD8CBD}" type="pres">
      <dgm:prSet presAssocID="{A90FD866-A41B-42F4-8C1B-0C42ECFE612A}" presName="parTx" presStyleLbl="revTx" presStyleIdx="1" presStyleCnt="3">
        <dgm:presLayoutVars>
          <dgm:chMax val="0"/>
          <dgm:chPref val="0"/>
        </dgm:presLayoutVars>
      </dgm:prSet>
      <dgm:spPr/>
    </dgm:pt>
    <dgm:pt modelId="{12210F8D-7B06-4937-922D-62BA04CE7DBA}" type="pres">
      <dgm:prSet presAssocID="{2A25A8D2-B008-449A-AA58-EBDCD8B07212}" presName="sibTrans" presStyleCnt="0"/>
      <dgm:spPr/>
    </dgm:pt>
    <dgm:pt modelId="{12277948-0694-4C1F-A064-298FFCA50B36}" type="pres">
      <dgm:prSet presAssocID="{CD5EAA91-D1C8-4727-A7E1-23B34095F34F}" presName="compNode" presStyleCnt="0"/>
      <dgm:spPr/>
    </dgm:pt>
    <dgm:pt modelId="{54A846D8-B4F3-4160-9F30-FDD094E76E4D}" type="pres">
      <dgm:prSet presAssocID="{CD5EAA91-D1C8-4727-A7E1-23B34095F34F}" presName="bgRect" presStyleLbl="bgShp" presStyleIdx="2" presStyleCnt="3"/>
      <dgm:spPr/>
    </dgm:pt>
    <dgm:pt modelId="{B7F418EC-C832-4CDD-9702-3FC9C0DF5B37}" type="pres">
      <dgm:prSet presAssocID="{CD5EAA91-D1C8-4727-A7E1-23B34095F3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ger"/>
        </a:ext>
      </dgm:extLst>
    </dgm:pt>
    <dgm:pt modelId="{A97F9A07-4C1E-48E2-A9A1-43A77A812DB1}" type="pres">
      <dgm:prSet presAssocID="{CD5EAA91-D1C8-4727-A7E1-23B34095F34F}" presName="spaceRect" presStyleCnt="0"/>
      <dgm:spPr/>
    </dgm:pt>
    <dgm:pt modelId="{8BE3296C-60DD-48C8-8D89-209780FB60B7}" type="pres">
      <dgm:prSet presAssocID="{CD5EAA91-D1C8-4727-A7E1-23B34095F34F}" presName="parTx" presStyleLbl="revTx" presStyleIdx="2" presStyleCnt="3">
        <dgm:presLayoutVars>
          <dgm:chMax val="0"/>
          <dgm:chPref val="0"/>
        </dgm:presLayoutVars>
      </dgm:prSet>
      <dgm:spPr/>
    </dgm:pt>
  </dgm:ptLst>
  <dgm:cxnLst>
    <dgm:cxn modelId="{DCA74B05-1FD2-4D1A-8FAD-6C44A638ABC3}" type="presOf" srcId="{AB8B3CDB-797A-4C14-9BBC-F5B037CA378A}" destId="{89FEB514-220C-434D-BC7C-03326E8868B4}" srcOrd="0" destOrd="0" presId="urn:microsoft.com/office/officeart/2018/2/layout/IconVerticalSolidList"/>
    <dgm:cxn modelId="{95565128-B471-47A7-9394-84195A2EDD6E}" type="presOf" srcId="{CD5EAA91-D1C8-4727-A7E1-23B34095F34F}" destId="{8BE3296C-60DD-48C8-8D89-209780FB60B7}" srcOrd="0" destOrd="0" presId="urn:microsoft.com/office/officeart/2018/2/layout/IconVerticalSolidList"/>
    <dgm:cxn modelId="{D6713965-9AB1-486F-ACDB-EA0A3609F71B}" type="presOf" srcId="{A90FD866-A41B-42F4-8C1B-0C42ECFE612A}" destId="{B627778E-09B4-45D3-A949-99D2FDAD8CBD}" srcOrd="0" destOrd="0" presId="urn:microsoft.com/office/officeart/2018/2/layout/IconVerticalSolidList"/>
    <dgm:cxn modelId="{07ACEA75-F2E0-48D4-844D-DAE2C78026C0}" srcId="{AB8B3CDB-797A-4C14-9BBC-F5B037CA378A}" destId="{D88EE5CC-C1BF-4645-9BBC-FAA0AEFA8906}" srcOrd="0" destOrd="0" parTransId="{174E8D22-CE69-4A2B-BDE2-2CBA6D17FC5C}" sibTransId="{D01D2BFC-3607-4A83-9F20-CDA8C2E91081}"/>
    <dgm:cxn modelId="{9D6CF97F-B109-4C9A-B216-2263AB1F9B99}" srcId="{AB8B3CDB-797A-4C14-9BBC-F5B037CA378A}" destId="{A90FD866-A41B-42F4-8C1B-0C42ECFE612A}" srcOrd="1" destOrd="0" parTransId="{EF80029A-3969-4888-85FA-2A0C5082CD47}" sibTransId="{2A25A8D2-B008-449A-AA58-EBDCD8B07212}"/>
    <dgm:cxn modelId="{26E329B3-A701-4323-B806-1699995D1967}" type="presOf" srcId="{D88EE5CC-C1BF-4645-9BBC-FAA0AEFA8906}" destId="{8F1598B4-44BF-4639-AB2B-D5C7262559D1}" srcOrd="0" destOrd="0" presId="urn:microsoft.com/office/officeart/2018/2/layout/IconVerticalSolidList"/>
    <dgm:cxn modelId="{D499C0EA-709C-44BD-8B8B-E151E7F7F32A}" srcId="{AB8B3CDB-797A-4C14-9BBC-F5B037CA378A}" destId="{CD5EAA91-D1C8-4727-A7E1-23B34095F34F}" srcOrd="2" destOrd="0" parTransId="{2E5CF941-9A1E-488D-8125-E651B6A34E41}" sibTransId="{3FA611BE-E74C-4D80-A45B-1C3012F8F24E}"/>
    <dgm:cxn modelId="{9E582FBF-E084-48C1-972B-46505E385171}" type="presParOf" srcId="{89FEB514-220C-434D-BC7C-03326E8868B4}" destId="{FF995790-85D7-413A-BF16-84A45D38B395}" srcOrd="0" destOrd="0" presId="urn:microsoft.com/office/officeart/2018/2/layout/IconVerticalSolidList"/>
    <dgm:cxn modelId="{6A4457ED-F325-4BC2-943C-0F043E403617}" type="presParOf" srcId="{FF995790-85D7-413A-BF16-84A45D38B395}" destId="{4F14B9F8-32E9-4943-8AA0-F26EDBDE6DB8}" srcOrd="0" destOrd="0" presId="urn:microsoft.com/office/officeart/2018/2/layout/IconVerticalSolidList"/>
    <dgm:cxn modelId="{F1E8B266-A265-4620-997A-68A4383954C9}" type="presParOf" srcId="{FF995790-85D7-413A-BF16-84A45D38B395}" destId="{D689A458-8D34-4436-9A9D-6CE71FDAE823}" srcOrd="1" destOrd="0" presId="urn:microsoft.com/office/officeart/2018/2/layout/IconVerticalSolidList"/>
    <dgm:cxn modelId="{2F7BE17B-4A6B-40C6-9451-AC5E1AF6580C}" type="presParOf" srcId="{FF995790-85D7-413A-BF16-84A45D38B395}" destId="{60166D58-C558-4FB9-B0A9-8E1972DBB09A}" srcOrd="2" destOrd="0" presId="urn:microsoft.com/office/officeart/2018/2/layout/IconVerticalSolidList"/>
    <dgm:cxn modelId="{B355AEEE-2BF5-4C0E-AAE0-77F764969A77}" type="presParOf" srcId="{FF995790-85D7-413A-BF16-84A45D38B395}" destId="{8F1598B4-44BF-4639-AB2B-D5C7262559D1}" srcOrd="3" destOrd="0" presId="urn:microsoft.com/office/officeart/2018/2/layout/IconVerticalSolidList"/>
    <dgm:cxn modelId="{BB180D9B-81CD-4F8F-A072-00A6E42181E2}" type="presParOf" srcId="{89FEB514-220C-434D-BC7C-03326E8868B4}" destId="{B8E1CAE9-3539-4857-BCFB-E3FDB35EF1F5}" srcOrd="1" destOrd="0" presId="urn:microsoft.com/office/officeart/2018/2/layout/IconVerticalSolidList"/>
    <dgm:cxn modelId="{1D50BA36-D1EA-4246-B0AB-FC0EF55E62F7}" type="presParOf" srcId="{89FEB514-220C-434D-BC7C-03326E8868B4}" destId="{4155C999-29B4-4406-BDF2-D67F14466352}" srcOrd="2" destOrd="0" presId="urn:microsoft.com/office/officeart/2018/2/layout/IconVerticalSolidList"/>
    <dgm:cxn modelId="{6133C1D4-0193-4884-A671-BF8E31742F41}" type="presParOf" srcId="{4155C999-29B4-4406-BDF2-D67F14466352}" destId="{EF740280-E496-4395-83B3-753C10964581}" srcOrd="0" destOrd="0" presId="urn:microsoft.com/office/officeart/2018/2/layout/IconVerticalSolidList"/>
    <dgm:cxn modelId="{829511B8-78ED-4C43-B9AB-B6292E74F901}" type="presParOf" srcId="{4155C999-29B4-4406-BDF2-D67F14466352}" destId="{86D1DD55-723C-4699-90F3-BE8ADA75EE1B}" srcOrd="1" destOrd="0" presId="urn:microsoft.com/office/officeart/2018/2/layout/IconVerticalSolidList"/>
    <dgm:cxn modelId="{5CF596E6-4196-4A34-888C-C6721C3E68CC}" type="presParOf" srcId="{4155C999-29B4-4406-BDF2-D67F14466352}" destId="{BC8D4643-9C17-4A67-92A5-55A0662101DB}" srcOrd="2" destOrd="0" presId="urn:microsoft.com/office/officeart/2018/2/layout/IconVerticalSolidList"/>
    <dgm:cxn modelId="{6BA5D07A-339F-40EE-A73F-D0F3A3D57599}" type="presParOf" srcId="{4155C999-29B4-4406-BDF2-D67F14466352}" destId="{B627778E-09B4-45D3-A949-99D2FDAD8CBD}" srcOrd="3" destOrd="0" presId="urn:microsoft.com/office/officeart/2018/2/layout/IconVerticalSolidList"/>
    <dgm:cxn modelId="{4CDDCE5B-92F7-4555-B82A-615575A5FA11}" type="presParOf" srcId="{89FEB514-220C-434D-BC7C-03326E8868B4}" destId="{12210F8D-7B06-4937-922D-62BA04CE7DBA}" srcOrd="3" destOrd="0" presId="urn:microsoft.com/office/officeart/2018/2/layout/IconVerticalSolidList"/>
    <dgm:cxn modelId="{02556033-F195-445D-80B6-F167E1730758}" type="presParOf" srcId="{89FEB514-220C-434D-BC7C-03326E8868B4}" destId="{12277948-0694-4C1F-A064-298FFCA50B36}" srcOrd="4" destOrd="0" presId="urn:microsoft.com/office/officeart/2018/2/layout/IconVerticalSolidList"/>
    <dgm:cxn modelId="{5FE21F15-46EC-48CF-AAC3-867EE04D7495}" type="presParOf" srcId="{12277948-0694-4C1F-A064-298FFCA50B36}" destId="{54A846D8-B4F3-4160-9F30-FDD094E76E4D}" srcOrd="0" destOrd="0" presId="urn:microsoft.com/office/officeart/2018/2/layout/IconVerticalSolidList"/>
    <dgm:cxn modelId="{003DB4B7-4086-4B42-87A2-4E97051C7C83}" type="presParOf" srcId="{12277948-0694-4C1F-A064-298FFCA50B36}" destId="{B7F418EC-C832-4CDD-9702-3FC9C0DF5B37}" srcOrd="1" destOrd="0" presId="urn:microsoft.com/office/officeart/2018/2/layout/IconVerticalSolidList"/>
    <dgm:cxn modelId="{E53C1FF7-711E-4949-BBA9-77499CA95833}" type="presParOf" srcId="{12277948-0694-4C1F-A064-298FFCA50B36}" destId="{A97F9A07-4C1E-48E2-A9A1-43A77A812DB1}" srcOrd="2" destOrd="0" presId="urn:microsoft.com/office/officeart/2018/2/layout/IconVerticalSolidList"/>
    <dgm:cxn modelId="{19501C1B-FDDA-4320-9E05-3ADF3F010BCC}" type="presParOf" srcId="{12277948-0694-4C1F-A064-298FFCA50B36}" destId="{8BE3296C-60DD-48C8-8D89-209780FB60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2D5BFB37-D2E8-478C-9510-6C5D5AF6D8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B56746-F2E7-470B-858F-F3270E01A59D}">
      <dgm:prSet/>
      <dgm:spPr/>
      <dgm:t>
        <a:bodyPr/>
        <a:lstStyle/>
        <a:p>
          <a:r>
            <a:rPr lang="en-US"/>
            <a:t>Cancer</a:t>
          </a:r>
        </a:p>
      </dgm:t>
    </dgm:pt>
    <dgm:pt modelId="{2DC5747E-CA43-4540-82E2-BFF0F505789E}" type="parTrans" cxnId="{C5257042-DBE3-49AA-BB00-6FBD89E8FF7C}">
      <dgm:prSet/>
      <dgm:spPr/>
      <dgm:t>
        <a:bodyPr/>
        <a:lstStyle/>
        <a:p>
          <a:endParaRPr lang="en-US"/>
        </a:p>
      </dgm:t>
    </dgm:pt>
    <dgm:pt modelId="{700ECF34-F594-4D13-8A59-5CE3CD1EFABA}" type="sibTrans" cxnId="{C5257042-DBE3-49AA-BB00-6FBD89E8FF7C}">
      <dgm:prSet/>
      <dgm:spPr/>
      <dgm:t>
        <a:bodyPr/>
        <a:lstStyle/>
        <a:p>
          <a:endParaRPr lang="en-US"/>
        </a:p>
      </dgm:t>
    </dgm:pt>
    <dgm:pt modelId="{EA6C6DFF-F173-44F8-9B4E-338D31B38179}">
      <dgm:prSet/>
      <dgm:spPr/>
      <dgm:t>
        <a:bodyPr/>
        <a:lstStyle/>
        <a:p>
          <a:r>
            <a:rPr lang="en-US"/>
            <a:t>Cardiovascular disease</a:t>
          </a:r>
        </a:p>
      </dgm:t>
    </dgm:pt>
    <dgm:pt modelId="{9820C35A-7D23-4557-86DF-27EF1BA2CAF2}" type="parTrans" cxnId="{F870C401-DA50-4912-B1DC-A440D2BCAB01}">
      <dgm:prSet/>
      <dgm:spPr/>
      <dgm:t>
        <a:bodyPr/>
        <a:lstStyle/>
        <a:p>
          <a:endParaRPr lang="en-US"/>
        </a:p>
      </dgm:t>
    </dgm:pt>
    <dgm:pt modelId="{B830CA98-40F8-4FEC-B6F4-21ABE5256588}" type="sibTrans" cxnId="{F870C401-DA50-4912-B1DC-A440D2BCAB01}">
      <dgm:prSet/>
      <dgm:spPr/>
      <dgm:t>
        <a:bodyPr/>
        <a:lstStyle/>
        <a:p>
          <a:endParaRPr lang="en-US"/>
        </a:p>
      </dgm:t>
    </dgm:pt>
    <dgm:pt modelId="{C3A1A9A7-C1C0-49F2-8CD4-3B7958FECFEE}">
      <dgm:prSet/>
      <dgm:spPr/>
      <dgm:t>
        <a:bodyPr/>
        <a:lstStyle/>
        <a:p>
          <a:r>
            <a:rPr lang="en-US"/>
            <a:t>37% of disability adjusted life years and 61% of years of life lost. </a:t>
          </a:r>
        </a:p>
      </dgm:t>
    </dgm:pt>
    <dgm:pt modelId="{B45B007F-389E-42A3-BD63-850F1FA33815}" type="parTrans" cxnId="{7CBD3E03-B1F9-4BD2-966C-6A9E26D3ECD2}">
      <dgm:prSet/>
      <dgm:spPr/>
      <dgm:t>
        <a:bodyPr/>
        <a:lstStyle/>
        <a:p>
          <a:endParaRPr lang="en-US"/>
        </a:p>
      </dgm:t>
    </dgm:pt>
    <dgm:pt modelId="{A884E64A-420C-4AF2-8200-E0DCAD49C4B6}" type="sibTrans" cxnId="{7CBD3E03-B1F9-4BD2-966C-6A9E26D3ECD2}">
      <dgm:prSet/>
      <dgm:spPr/>
      <dgm:t>
        <a:bodyPr/>
        <a:lstStyle/>
        <a:p>
          <a:endParaRPr lang="en-US"/>
        </a:p>
      </dgm:t>
    </dgm:pt>
    <dgm:pt modelId="{618077C7-ACA8-4FB1-9E7B-8790C10544F6}">
      <dgm:prSet/>
      <dgm:spPr/>
      <dgm:t>
        <a:bodyPr/>
        <a:lstStyle/>
        <a:p>
          <a:r>
            <a:rPr lang="en-US"/>
            <a:t>What other conditions/issues could be the largest contributors?</a:t>
          </a:r>
        </a:p>
      </dgm:t>
    </dgm:pt>
    <dgm:pt modelId="{54E00053-1B36-4B2D-81CE-C1A598925960}" type="parTrans" cxnId="{38637BFE-2CC1-4A20-9EC2-19C32FC9B049}">
      <dgm:prSet/>
      <dgm:spPr/>
      <dgm:t>
        <a:bodyPr/>
        <a:lstStyle/>
        <a:p>
          <a:endParaRPr lang="en-US"/>
        </a:p>
      </dgm:t>
    </dgm:pt>
    <dgm:pt modelId="{5223883E-C048-4EF9-BB11-53EEB4B96196}" type="sibTrans" cxnId="{38637BFE-2CC1-4A20-9EC2-19C32FC9B049}">
      <dgm:prSet/>
      <dgm:spPr/>
      <dgm:t>
        <a:bodyPr/>
        <a:lstStyle/>
        <a:p>
          <a:endParaRPr lang="en-US"/>
        </a:p>
      </dgm:t>
    </dgm:pt>
    <dgm:pt modelId="{E34B3F15-5C22-44B1-B6EC-4570B7701E39}" type="pres">
      <dgm:prSet presAssocID="{2D5BFB37-D2E8-478C-9510-6C5D5AF6D8FE}" presName="linear" presStyleCnt="0">
        <dgm:presLayoutVars>
          <dgm:animLvl val="lvl"/>
          <dgm:resizeHandles val="exact"/>
        </dgm:presLayoutVars>
      </dgm:prSet>
      <dgm:spPr/>
    </dgm:pt>
    <dgm:pt modelId="{ED8ED5D5-E863-4267-BBF6-34027750AB7E}" type="pres">
      <dgm:prSet presAssocID="{F9B56746-F2E7-470B-858F-F3270E01A59D}" presName="parentText" presStyleLbl="node1" presStyleIdx="0" presStyleCnt="4">
        <dgm:presLayoutVars>
          <dgm:chMax val="0"/>
          <dgm:bulletEnabled val="1"/>
        </dgm:presLayoutVars>
      </dgm:prSet>
      <dgm:spPr/>
    </dgm:pt>
    <dgm:pt modelId="{E6F44487-6F17-4054-983A-3B1C2D491088}" type="pres">
      <dgm:prSet presAssocID="{700ECF34-F594-4D13-8A59-5CE3CD1EFABA}" presName="spacer" presStyleCnt="0"/>
      <dgm:spPr/>
    </dgm:pt>
    <dgm:pt modelId="{DEADDD0E-1B08-446C-B36F-3993A8DAF1B1}" type="pres">
      <dgm:prSet presAssocID="{EA6C6DFF-F173-44F8-9B4E-338D31B38179}" presName="parentText" presStyleLbl="node1" presStyleIdx="1" presStyleCnt="4">
        <dgm:presLayoutVars>
          <dgm:chMax val="0"/>
          <dgm:bulletEnabled val="1"/>
        </dgm:presLayoutVars>
      </dgm:prSet>
      <dgm:spPr/>
    </dgm:pt>
    <dgm:pt modelId="{FC66AB64-3FCD-4531-BC4B-4B91EA91AB77}" type="pres">
      <dgm:prSet presAssocID="{B830CA98-40F8-4FEC-B6F4-21ABE5256588}" presName="spacer" presStyleCnt="0"/>
      <dgm:spPr/>
    </dgm:pt>
    <dgm:pt modelId="{5A166610-122A-4E26-9791-D976DDF5F89E}" type="pres">
      <dgm:prSet presAssocID="{C3A1A9A7-C1C0-49F2-8CD4-3B7958FECFEE}" presName="parentText" presStyleLbl="node1" presStyleIdx="2" presStyleCnt="4">
        <dgm:presLayoutVars>
          <dgm:chMax val="0"/>
          <dgm:bulletEnabled val="1"/>
        </dgm:presLayoutVars>
      </dgm:prSet>
      <dgm:spPr/>
    </dgm:pt>
    <dgm:pt modelId="{BD74015C-3F6B-4423-8375-9C3A8BE2DC2B}" type="pres">
      <dgm:prSet presAssocID="{A884E64A-420C-4AF2-8200-E0DCAD49C4B6}" presName="spacer" presStyleCnt="0"/>
      <dgm:spPr/>
    </dgm:pt>
    <dgm:pt modelId="{F2B9B757-5F84-4422-82EF-1AFD2860F3AC}" type="pres">
      <dgm:prSet presAssocID="{618077C7-ACA8-4FB1-9E7B-8790C10544F6}" presName="parentText" presStyleLbl="node1" presStyleIdx="3" presStyleCnt="4">
        <dgm:presLayoutVars>
          <dgm:chMax val="0"/>
          <dgm:bulletEnabled val="1"/>
        </dgm:presLayoutVars>
      </dgm:prSet>
      <dgm:spPr/>
    </dgm:pt>
  </dgm:ptLst>
  <dgm:cxnLst>
    <dgm:cxn modelId="{F870C401-DA50-4912-B1DC-A440D2BCAB01}" srcId="{2D5BFB37-D2E8-478C-9510-6C5D5AF6D8FE}" destId="{EA6C6DFF-F173-44F8-9B4E-338D31B38179}" srcOrd="1" destOrd="0" parTransId="{9820C35A-7D23-4557-86DF-27EF1BA2CAF2}" sibTransId="{B830CA98-40F8-4FEC-B6F4-21ABE5256588}"/>
    <dgm:cxn modelId="{7CBD3E03-B1F9-4BD2-966C-6A9E26D3ECD2}" srcId="{2D5BFB37-D2E8-478C-9510-6C5D5AF6D8FE}" destId="{C3A1A9A7-C1C0-49F2-8CD4-3B7958FECFEE}" srcOrd="2" destOrd="0" parTransId="{B45B007F-389E-42A3-BD63-850F1FA33815}" sibTransId="{A884E64A-420C-4AF2-8200-E0DCAD49C4B6}"/>
    <dgm:cxn modelId="{CDA7D107-9467-461E-8B2D-7719D5350B67}" type="presOf" srcId="{EA6C6DFF-F173-44F8-9B4E-338D31B38179}" destId="{DEADDD0E-1B08-446C-B36F-3993A8DAF1B1}" srcOrd="0" destOrd="0" presId="urn:microsoft.com/office/officeart/2005/8/layout/vList2"/>
    <dgm:cxn modelId="{87ED710E-79EA-4875-A5EE-DB1A48D4CA2E}" type="presOf" srcId="{618077C7-ACA8-4FB1-9E7B-8790C10544F6}" destId="{F2B9B757-5F84-4422-82EF-1AFD2860F3AC}" srcOrd="0" destOrd="0" presId="urn:microsoft.com/office/officeart/2005/8/layout/vList2"/>
    <dgm:cxn modelId="{D3103711-35DC-4118-A1B2-8F3F28077E11}" type="presOf" srcId="{F9B56746-F2E7-470B-858F-F3270E01A59D}" destId="{ED8ED5D5-E863-4267-BBF6-34027750AB7E}" srcOrd="0" destOrd="0" presId="urn:microsoft.com/office/officeart/2005/8/layout/vList2"/>
    <dgm:cxn modelId="{C5257042-DBE3-49AA-BB00-6FBD89E8FF7C}" srcId="{2D5BFB37-D2E8-478C-9510-6C5D5AF6D8FE}" destId="{F9B56746-F2E7-470B-858F-F3270E01A59D}" srcOrd="0" destOrd="0" parTransId="{2DC5747E-CA43-4540-82E2-BFF0F505789E}" sibTransId="{700ECF34-F594-4D13-8A59-5CE3CD1EFABA}"/>
    <dgm:cxn modelId="{E4D2AE55-7E7E-4702-B14C-3AADBC450061}" type="presOf" srcId="{2D5BFB37-D2E8-478C-9510-6C5D5AF6D8FE}" destId="{E34B3F15-5C22-44B1-B6EC-4570B7701E39}" srcOrd="0" destOrd="0" presId="urn:microsoft.com/office/officeart/2005/8/layout/vList2"/>
    <dgm:cxn modelId="{52EB6A82-EC70-4464-A2BC-6C3340A1A4AA}" type="presOf" srcId="{C3A1A9A7-C1C0-49F2-8CD4-3B7958FECFEE}" destId="{5A166610-122A-4E26-9791-D976DDF5F89E}" srcOrd="0" destOrd="0" presId="urn:microsoft.com/office/officeart/2005/8/layout/vList2"/>
    <dgm:cxn modelId="{38637BFE-2CC1-4A20-9EC2-19C32FC9B049}" srcId="{2D5BFB37-D2E8-478C-9510-6C5D5AF6D8FE}" destId="{618077C7-ACA8-4FB1-9E7B-8790C10544F6}" srcOrd="3" destOrd="0" parTransId="{54E00053-1B36-4B2D-81CE-C1A598925960}" sibTransId="{5223883E-C048-4EF9-BB11-53EEB4B96196}"/>
    <dgm:cxn modelId="{BD6E3B41-DE3C-41F2-A3ED-0FC41FDC2055}" type="presParOf" srcId="{E34B3F15-5C22-44B1-B6EC-4570B7701E39}" destId="{ED8ED5D5-E863-4267-BBF6-34027750AB7E}" srcOrd="0" destOrd="0" presId="urn:microsoft.com/office/officeart/2005/8/layout/vList2"/>
    <dgm:cxn modelId="{DDE6EB2E-CD0B-44D3-9D5A-7FD08EAF765D}" type="presParOf" srcId="{E34B3F15-5C22-44B1-B6EC-4570B7701E39}" destId="{E6F44487-6F17-4054-983A-3B1C2D491088}" srcOrd="1" destOrd="0" presId="urn:microsoft.com/office/officeart/2005/8/layout/vList2"/>
    <dgm:cxn modelId="{66B37888-1D98-400C-A2C8-501BC9F12D54}" type="presParOf" srcId="{E34B3F15-5C22-44B1-B6EC-4570B7701E39}" destId="{DEADDD0E-1B08-446C-B36F-3993A8DAF1B1}" srcOrd="2" destOrd="0" presId="urn:microsoft.com/office/officeart/2005/8/layout/vList2"/>
    <dgm:cxn modelId="{F819A0C2-ED33-44C1-9BA7-FE58D35814EE}" type="presParOf" srcId="{E34B3F15-5C22-44B1-B6EC-4570B7701E39}" destId="{FC66AB64-3FCD-4531-BC4B-4B91EA91AB77}" srcOrd="3" destOrd="0" presId="urn:microsoft.com/office/officeart/2005/8/layout/vList2"/>
    <dgm:cxn modelId="{2E18C56C-15CF-4103-BBF7-4CEDBDC57300}" type="presParOf" srcId="{E34B3F15-5C22-44B1-B6EC-4570B7701E39}" destId="{5A166610-122A-4E26-9791-D976DDF5F89E}" srcOrd="4" destOrd="0" presId="urn:microsoft.com/office/officeart/2005/8/layout/vList2"/>
    <dgm:cxn modelId="{95116A9C-94B1-4D3E-9CE7-4E5FD24C251E}" type="presParOf" srcId="{E34B3F15-5C22-44B1-B6EC-4570B7701E39}" destId="{BD74015C-3F6B-4423-8375-9C3A8BE2DC2B}" srcOrd="5" destOrd="0" presId="urn:microsoft.com/office/officeart/2005/8/layout/vList2"/>
    <dgm:cxn modelId="{DBD823D7-54F4-4FBF-B688-3545A6FFB2FC}" type="presParOf" srcId="{E34B3F15-5C22-44B1-B6EC-4570B7701E39}" destId="{F2B9B757-5F84-4422-82EF-1AFD2860F3A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F480D9B2-954E-4913-939B-CB28CCBD1E7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4747BB-D092-4B93-A2DF-C9FD1AB3ADAD}">
      <dgm:prSet/>
      <dgm:spPr/>
      <dgm:t>
        <a:bodyPr/>
        <a:lstStyle/>
        <a:p>
          <a:r>
            <a:rPr lang="en-US"/>
            <a:t>Musculoskeletal disorders and substance use disorders (42% of YLD)</a:t>
          </a:r>
        </a:p>
      </dgm:t>
    </dgm:pt>
    <dgm:pt modelId="{CC8FF771-2C2D-4DB3-89DA-3DD46BF7448F}" type="parTrans" cxnId="{989675D2-BC9D-4845-8873-518625E7B8C1}">
      <dgm:prSet/>
      <dgm:spPr/>
      <dgm:t>
        <a:bodyPr/>
        <a:lstStyle/>
        <a:p>
          <a:endParaRPr lang="en-US"/>
        </a:p>
      </dgm:t>
    </dgm:pt>
    <dgm:pt modelId="{786D93C9-CD96-4F3F-A0EE-6470DBB350CC}" type="sibTrans" cxnId="{989675D2-BC9D-4845-8873-518625E7B8C1}">
      <dgm:prSet/>
      <dgm:spPr/>
      <dgm:t>
        <a:bodyPr/>
        <a:lstStyle/>
        <a:p>
          <a:endParaRPr lang="en-US"/>
        </a:p>
      </dgm:t>
    </dgm:pt>
    <dgm:pt modelId="{DAA071F4-18E7-4097-A4AF-A0505C767ACA}">
      <dgm:prSet/>
      <dgm:spPr/>
      <dgm:t>
        <a:bodyPr/>
        <a:lstStyle/>
        <a:p>
          <a:r>
            <a:rPr lang="en-US"/>
            <a:t>Greatest rise has been seen in neurological disorders (inc dementia)</a:t>
          </a:r>
        </a:p>
      </dgm:t>
    </dgm:pt>
    <dgm:pt modelId="{8D9C205C-A15C-4EEB-A2FD-438044AC176A}" type="parTrans" cxnId="{5C76213B-7772-4575-9709-FCD165A83413}">
      <dgm:prSet/>
      <dgm:spPr/>
      <dgm:t>
        <a:bodyPr/>
        <a:lstStyle/>
        <a:p>
          <a:endParaRPr lang="en-US"/>
        </a:p>
      </dgm:t>
    </dgm:pt>
    <dgm:pt modelId="{0AF617DB-BDCD-464E-B2C4-048E3F53A352}" type="sibTrans" cxnId="{5C76213B-7772-4575-9709-FCD165A83413}">
      <dgm:prSet/>
      <dgm:spPr/>
      <dgm:t>
        <a:bodyPr/>
        <a:lstStyle/>
        <a:p>
          <a:endParaRPr lang="en-US"/>
        </a:p>
      </dgm:t>
    </dgm:pt>
    <dgm:pt modelId="{23518FA9-F13B-4C55-8CE1-3632C6DCCD6D}">
      <dgm:prSet/>
      <dgm:spPr/>
      <dgm:t>
        <a:bodyPr/>
        <a:lstStyle/>
        <a:p>
          <a:r>
            <a:rPr lang="en-US"/>
            <a:t>Communicable disease is 3%.</a:t>
          </a:r>
        </a:p>
      </dgm:t>
    </dgm:pt>
    <dgm:pt modelId="{A69F26B3-1F24-4D64-9E04-C231F54E56D9}" type="parTrans" cxnId="{62297E4F-1689-4657-879B-D97AADE74B9B}">
      <dgm:prSet/>
      <dgm:spPr/>
      <dgm:t>
        <a:bodyPr/>
        <a:lstStyle/>
        <a:p>
          <a:endParaRPr lang="en-US"/>
        </a:p>
      </dgm:t>
    </dgm:pt>
    <dgm:pt modelId="{9973C432-A087-4D02-914B-4B8F4CE0C1FF}" type="sibTrans" cxnId="{62297E4F-1689-4657-879B-D97AADE74B9B}">
      <dgm:prSet/>
      <dgm:spPr/>
      <dgm:t>
        <a:bodyPr/>
        <a:lstStyle/>
        <a:p>
          <a:endParaRPr lang="en-US"/>
        </a:p>
      </dgm:t>
    </dgm:pt>
    <dgm:pt modelId="{CE59BD18-B3FE-40D6-824B-14B23FA00239}" type="pres">
      <dgm:prSet presAssocID="{F480D9B2-954E-4913-939B-CB28CCBD1E70}" presName="linear" presStyleCnt="0">
        <dgm:presLayoutVars>
          <dgm:animLvl val="lvl"/>
          <dgm:resizeHandles val="exact"/>
        </dgm:presLayoutVars>
      </dgm:prSet>
      <dgm:spPr/>
    </dgm:pt>
    <dgm:pt modelId="{8351CEC6-4F45-4F1C-BBB2-DB1D8CDE1242}" type="pres">
      <dgm:prSet presAssocID="{744747BB-D092-4B93-A2DF-C9FD1AB3ADAD}" presName="parentText" presStyleLbl="node1" presStyleIdx="0" presStyleCnt="3">
        <dgm:presLayoutVars>
          <dgm:chMax val="0"/>
          <dgm:bulletEnabled val="1"/>
        </dgm:presLayoutVars>
      </dgm:prSet>
      <dgm:spPr/>
    </dgm:pt>
    <dgm:pt modelId="{C22AB6BB-1325-4273-AE9F-ABAF1A3756FD}" type="pres">
      <dgm:prSet presAssocID="{786D93C9-CD96-4F3F-A0EE-6470DBB350CC}" presName="spacer" presStyleCnt="0"/>
      <dgm:spPr/>
    </dgm:pt>
    <dgm:pt modelId="{97E63863-1E2A-4724-8922-814B194E12C9}" type="pres">
      <dgm:prSet presAssocID="{DAA071F4-18E7-4097-A4AF-A0505C767ACA}" presName="parentText" presStyleLbl="node1" presStyleIdx="1" presStyleCnt="3">
        <dgm:presLayoutVars>
          <dgm:chMax val="0"/>
          <dgm:bulletEnabled val="1"/>
        </dgm:presLayoutVars>
      </dgm:prSet>
      <dgm:spPr/>
    </dgm:pt>
    <dgm:pt modelId="{04DECB34-6F03-4F7A-8561-EE33ABE97B92}" type="pres">
      <dgm:prSet presAssocID="{0AF617DB-BDCD-464E-B2C4-048E3F53A352}" presName="spacer" presStyleCnt="0"/>
      <dgm:spPr/>
    </dgm:pt>
    <dgm:pt modelId="{8C5BC9D7-F52B-41BC-AF4C-19B2F0FCDBA2}" type="pres">
      <dgm:prSet presAssocID="{23518FA9-F13B-4C55-8CE1-3632C6DCCD6D}" presName="parentText" presStyleLbl="node1" presStyleIdx="2" presStyleCnt="3">
        <dgm:presLayoutVars>
          <dgm:chMax val="0"/>
          <dgm:bulletEnabled val="1"/>
        </dgm:presLayoutVars>
      </dgm:prSet>
      <dgm:spPr/>
    </dgm:pt>
  </dgm:ptLst>
  <dgm:cxnLst>
    <dgm:cxn modelId="{29ADC427-CA95-49DE-A955-7CBBF6080FEC}" type="presOf" srcId="{23518FA9-F13B-4C55-8CE1-3632C6DCCD6D}" destId="{8C5BC9D7-F52B-41BC-AF4C-19B2F0FCDBA2}" srcOrd="0" destOrd="0" presId="urn:microsoft.com/office/officeart/2005/8/layout/vList2"/>
    <dgm:cxn modelId="{5C76213B-7772-4575-9709-FCD165A83413}" srcId="{F480D9B2-954E-4913-939B-CB28CCBD1E70}" destId="{DAA071F4-18E7-4097-A4AF-A0505C767ACA}" srcOrd="1" destOrd="0" parTransId="{8D9C205C-A15C-4EEB-A2FD-438044AC176A}" sibTransId="{0AF617DB-BDCD-464E-B2C4-048E3F53A352}"/>
    <dgm:cxn modelId="{62297E4F-1689-4657-879B-D97AADE74B9B}" srcId="{F480D9B2-954E-4913-939B-CB28CCBD1E70}" destId="{23518FA9-F13B-4C55-8CE1-3632C6DCCD6D}" srcOrd="2" destOrd="0" parTransId="{A69F26B3-1F24-4D64-9E04-C231F54E56D9}" sibTransId="{9973C432-A087-4D02-914B-4B8F4CE0C1FF}"/>
    <dgm:cxn modelId="{8B9E7EB3-9733-46A8-BA6F-8CA1ADFA6D66}" type="presOf" srcId="{F480D9B2-954E-4913-939B-CB28CCBD1E70}" destId="{CE59BD18-B3FE-40D6-824B-14B23FA00239}" srcOrd="0" destOrd="0" presId="urn:microsoft.com/office/officeart/2005/8/layout/vList2"/>
    <dgm:cxn modelId="{A68FDBCA-843D-48E4-8ACE-747DE17F827A}" type="presOf" srcId="{DAA071F4-18E7-4097-A4AF-A0505C767ACA}" destId="{97E63863-1E2A-4724-8922-814B194E12C9}" srcOrd="0" destOrd="0" presId="urn:microsoft.com/office/officeart/2005/8/layout/vList2"/>
    <dgm:cxn modelId="{989675D2-BC9D-4845-8873-518625E7B8C1}" srcId="{F480D9B2-954E-4913-939B-CB28CCBD1E70}" destId="{744747BB-D092-4B93-A2DF-C9FD1AB3ADAD}" srcOrd="0" destOrd="0" parTransId="{CC8FF771-2C2D-4DB3-89DA-3DD46BF7448F}" sibTransId="{786D93C9-CD96-4F3F-A0EE-6470DBB350CC}"/>
    <dgm:cxn modelId="{58E02CD4-3353-4CAB-A26C-F3CAC96317DE}" type="presOf" srcId="{744747BB-D092-4B93-A2DF-C9FD1AB3ADAD}" destId="{8351CEC6-4F45-4F1C-BBB2-DB1D8CDE1242}" srcOrd="0" destOrd="0" presId="urn:microsoft.com/office/officeart/2005/8/layout/vList2"/>
    <dgm:cxn modelId="{29BB03AC-D06C-4D5F-9D09-AE24D9315716}" type="presParOf" srcId="{CE59BD18-B3FE-40D6-824B-14B23FA00239}" destId="{8351CEC6-4F45-4F1C-BBB2-DB1D8CDE1242}" srcOrd="0" destOrd="0" presId="urn:microsoft.com/office/officeart/2005/8/layout/vList2"/>
    <dgm:cxn modelId="{EED315C0-F9E0-439A-9E37-C14F10B63B65}" type="presParOf" srcId="{CE59BD18-B3FE-40D6-824B-14B23FA00239}" destId="{C22AB6BB-1325-4273-AE9F-ABAF1A3756FD}" srcOrd="1" destOrd="0" presId="urn:microsoft.com/office/officeart/2005/8/layout/vList2"/>
    <dgm:cxn modelId="{0468EA5F-D072-47AB-8574-6639C8D89458}" type="presParOf" srcId="{CE59BD18-B3FE-40D6-824B-14B23FA00239}" destId="{97E63863-1E2A-4724-8922-814B194E12C9}" srcOrd="2" destOrd="0" presId="urn:microsoft.com/office/officeart/2005/8/layout/vList2"/>
    <dgm:cxn modelId="{EC8DEBCF-2E30-4F40-9DAE-BA2EBB3083D1}" type="presParOf" srcId="{CE59BD18-B3FE-40D6-824B-14B23FA00239}" destId="{04DECB34-6F03-4F7A-8561-EE33ABE97B92}" srcOrd="3" destOrd="0" presId="urn:microsoft.com/office/officeart/2005/8/layout/vList2"/>
    <dgm:cxn modelId="{C1CF5570-8D4D-4E21-B2A2-87AE376AD28E}" type="presParOf" srcId="{CE59BD18-B3FE-40D6-824B-14B23FA00239}" destId="{8C5BC9D7-F52B-41BC-AF4C-19B2F0FCDBA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47982BD-F13D-401E-84B3-135630DBE7E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C06166E-7890-4A92-979C-9365983F17EA}">
      <dgm:prSet/>
      <dgm:spPr/>
      <dgm:t>
        <a:bodyPr/>
        <a:lstStyle/>
        <a:p>
          <a:r>
            <a:rPr lang="en-US"/>
            <a:t>Influenza</a:t>
          </a:r>
        </a:p>
      </dgm:t>
    </dgm:pt>
    <dgm:pt modelId="{65C1FB8B-F280-4FDE-B7E9-53DD9C6A01AD}" type="parTrans" cxnId="{CE60DC99-5113-46D4-AEE7-20F01CF83AD1}">
      <dgm:prSet/>
      <dgm:spPr/>
      <dgm:t>
        <a:bodyPr/>
        <a:lstStyle/>
        <a:p>
          <a:endParaRPr lang="en-US"/>
        </a:p>
      </dgm:t>
    </dgm:pt>
    <dgm:pt modelId="{23963D5A-1816-4736-9B3F-9A5E5191DDFE}" type="sibTrans" cxnId="{CE60DC99-5113-46D4-AEE7-20F01CF83AD1}">
      <dgm:prSet/>
      <dgm:spPr/>
      <dgm:t>
        <a:bodyPr/>
        <a:lstStyle/>
        <a:p>
          <a:endParaRPr lang="en-US"/>
        </a:p>
      </dgm:t>
    </dgm:pt>
    <dgm:pt modelId="{84FC3093-3CB7-4AE9-B273-FD8A1FC041E5}">
      <dgm:prSet/>
      <dgm:spPr/>
      <dgm:t>
        <a:bodyPr/>
        <a:lstStyle/>
        <a:p>
          <a:r>
            <a:rPr lang="en-US"/>
            <a:t>Hepatitis C</a:t>
          </a:r>
        </a:p>
      </dgm:t>
    </dgm:pt>
    <dgm:pt modelId="{8E33D71B-BBD9-4500-B907-6203C3586C3C}" type="parTrans" cxnId="{3F2AB83E-BCF6-4E3F-8839-7C0887AAD6CE}">
      <dgm:prSet/>
      <dgm:spPr/>
      <dgm:t>
        <a:bodyPr/>
        <a:lstStyle/>
        <a:p>
          <a:endParaRPr lang="en-US"/>
        </a:p>
      </dgm:t>
    </dgm:pt>
    <dgm:pt modelId="{A4775CCE-A1DC-44E4-8A11-B32552EFD5F9}" type="sibTrans" cxnId="{3F2AB83E-BCF6-4E3F-8839-7C0887AAD6CE}">
      <dgm:prSet/>
      <dgm:spPr/>
      <dgm:t>
        <a:bodyPr/>
        <a:lstStyle/>
        <a:p>
          <a:endParaRPr lang="en-US"/>
        </a:p>
      </dgm:t>
    </dgm:pt>
    <dgm:pt modelId="{71036CC2-37AE-4279-B118-7AD3E55E7F51}">
      <dgm:prSet/>
      <dgm:spPr/>
      <dgm:t>
        <a:bodyPr/>
        <a:lstStyle/>
        <a:p>
          <a:r>
            <a:rPr lang="en-US"/>
            <a:t>C. diff</a:t>
          </a:r>
        </a:p>
      </dgm:t>
    </dgm:pt>
    <dgm:pt modelId="{39DA9F4E-3496-4B0F-B97C-CBD3A9D3104E}" type="parTrans" cxnId="{7A879BF1-52A5-4499-A007-4BACAA031B0E}">
      <dgm:prSet/>
      <dgm:spPr/>
      <dgm:t>
        <a:bodyPr/>
        <a:lstStyle/>
        <a:p>
          <a:endParaRPr lang="en-US"/>
        </a:p>
      </dgm:t>
    </dgm:pt>
    <dgm:pt modelId="{DA4D6248-A90F-4DAB-A069-553FB7078160}" type="sibTrans" cxnId="{7A879BF1-52A5-4499-A007-4BACAA031B0E}">
      <dgm:prSet/>
      <dgm:spPr/>
      <dgm:t>
        <a:bodyPr/>
        <a:lstStyle/>
        <a:p>
          <a:endParaRPr lang="en-US"/>
        </a:p>
      </dgm:t>
    </dgm:pt>
    <dgm:pt modelId="{7AFA604C-7C70-4322-A3CE-1EAF259E5A33}">
      <dgm:prSet/>
      <dgm:spPr/>
      <dgm:t>
        <a:bodyPr/>
        <a:lstStyle/>
        <a:p>
          <a:r>
            <a:rPr lang="en-US"/>
            <a:t>Strokes</a:t>
          </a:r>
        </a:p>
      </dgm:t>
    </dgm:pt>
    <dgm:pt modelId="{9E82B6EC-2B2B-47CB-89A6-360AFD0416C3}" type="parTrans" cxnId="{77D4B175-BFC0-467A-A912-733C91171BEE}">
      <dgm:prSet/>
      <dgm:spPr/>
      <dgm:t>
        <a:bodyPr/>
        <a:lstStyle/>
        <a:p>
          <a:endParaRPr lang="en-US"/>
        </a:p>
      </dgm:t>
    </dgm:pt>
    <dgm:pt modelId="{DBF74530-7F19-4320-8A89-57F8D7C0FA9C}" type="sibTrans" cxnId="{77D4B175-BFC0-467A-A912-733C91171BEE}">
      <dgm:prSet/>
      <dgm:spPr/>
      <dgm:t>
        <a:bodyPr/>
        <a:lstStyle/>
        <a:p>
          <a:endParaRPr lang="en-US"/>
        </a:p>
      </dgm:t>
    </dgm:pt>
    <dgm:pt modelId="{9F92FB06-4548-4B4D-8467-7042B5A3635F}">
      <dgm:prSet/>
      <dgm:spPr/>
      <dgm:t>
        <a:bodyPr/>
        <a:lstStyle/>
        <a:p>
          <a:r>
            <a:rPr lang="en-US"/>
            <a:t>Heart conditions</a:t>
          </a:r>
        </a:p>
      </dgm:t>
    </dgm:pt>
    <dgm:pt modelId="{DBDFB464-ADAD-4A2A-B779-6A018A194784}" type="parTrans" cxnId="{9FCFADD3-9AED-4DB8-94A6-D47025928AD4}">
      <dgm:prSet/>
      <dgm:spPr/>
      <dgm:t>
        <a:bodyPr/>
        <a:lstStyle/>
        <a:p>
          <a:endParaRPr lang="en-US"/>
        </a:p>
      </dgm:t>
    </dgm:pt>
    <dgm:pt modelId="{58443EE6-45CD-4E0C-8F60-8C1BBEB659EA}" type="sibTrans" cxnId="{9FCFADD3-9AED-4DB8-94A6-D47025928AD4}">
      <dgm:prSet/>
      <dgm:spPr/>
      <dgm:t>
        <a:bodyPr/>
        <a:lstStyle/>
        <a:p>
          <a:endParaRPr lang="en-US"/>
        </a:p>
      </dgm:t>
    </dgm:pt>
    <dgm:pt modelId="{749C440D-58CC-4992-AC25-58B4DDAA3632}">
      <dgm:prSet/>
      <dgm:spPr/>
      <dgm:t>
        <a:bodyPr/>
        <a:lstStyle/>
        <a:p>
          <a:r>
            <a:rPr lang="en-US"/>
            <a:t>Neurological conditions</a:t>
          </a:r>
        </a:p>
      </dgm:t>
    </dgm:pt>
    <dgm:pt modelId="{584BF366-0087-480A-9A49-D213BF38026E}" type="parTrans" cxnId="{C3C14D02-2A4B-4814-92AA-917197A924B8}">
      <dgm:prSet/>
      <dgm:spPr/>
      <dgm:t>
        <a:bodyPr/>
        <a:lstStyle/>
        <a:p>
          <a:endParaRPr lang="en-US"/>
        </a:p>
      </dgm:t>
    </dgm:pt>
    <dgm:pt modelId="{0752D68D-10D1-4EA5-B540-EC4FF9124FE8}" type="sibTrans" cxnId="{C3C14D02-2A4B-4814-92AA-917197A924B8}">
      <dgm:prSet/>
      <dgm:spPr/>
      <dgm:t>
        <a:bodyPr/>
        <a:lstStyle/>
        <a:p>
          <a:endParaRPr lang="en-US"/>
        </a:p>
      </dgm:t>
    </dgm:pt>
    <dgm:pt modelId="{C040EF02-8210-4D7D-8D63-9D2F8ADC08F1}" type="pres">
      <dgm:prSet presAssocID="{447982BD-F13D-401E-84B3-135630DBE7E8}" presName="linear" presStyleCnt="0">
        <dgm:presLayoutVars>
          <dgm:animLvl val="lvl"/>
          <dgm:resizeHandles val="exact"/>
        </dgm:presLayoutVars>
      </dgm:prSet>
      <dgm:spPr/>
    </dgm:pt>
    <dgm:pt modelId="{2EFF899F-4342-48AC-95AE-355EAEA80317}" type="pres">
      <dgm:prSet presAssocID="{7C06166E-7890-4A92-979C-9365983F17EA}" presName="parentText" presStyleLbl="node1" presStyleIdx="0" presStyleCnt="6">
        <dgm:presLayoutVars>
          <dgm:chMax val="0"/>
          <dgm:bulletEnabled val="1"/>
        </dgm:presLayoutVars>
      </dgm:prSet>
      <dgm:spPr/>
    </dgm:pt>
    <dgm:pt modelId="{E50A02E1-A04B-4A25-8D52-7631664289B0}" type="pres">
      <dgm:prSet presAssocID="{23963D5A-1816-4736-9B3F-9A5E5191DDFE}" presName="spacer" presStyleCnt="0"/>
      <dgm:spPr/>
    </dgm:pt>
    <dgm:pt modelId="{D2052CAD-BF32-4579-ACB7-87B7D2A7BBAF}" type="pres">
      <dgm:prSet presAssocID="{84FC3093-3CB7-4AE9-B273-FD8A1FC041E5}" presName="parentText" presStyleLbl="node1" presStyleIdx="1" presStyleCnt="6">
        <dgm:presLayoutVars>
          <dgm:chMax val="0"/>
          <dgm:bulletEnabled val="1"/>
        </dgm:presLayoutVars>
      </dgm:prSet>
      <dgm:spPr/>
    </dgm:pt>
    <dgm:pt modelId="{73252887-F9CA-411E-ADCF-7E7EE6E7C34B}" type="pres">
      <dgm:prSet presAssocID="{A4775CCE-A1DC-44E4-8A11-B32552EFD5F9}" presName="spacer" presStyleCnt="0"/>
      <dgm:spPr/>
    </dgm:pt>
    <dgm:pt modelId="{88DF0A10-3DB2-41DD-BC60-76393A9BAC79}" type="pres">
      <dgm:prSet presAssocID="{71036CC2-37AE-4279-B118-7AD3E55E7F51}" presName="parentText" presStyleLbl="node1" presStyleIdx="2" presStyleCnt="6">
        <dgm:presLayoutVars>
          <dgm:chMax val="0"/>
          <dgm:bulletEnabled val="1"/>
        </dgm:presLayoutVars>
      </dgm:prSet>
      <dgm:spPr/>
    </dgm:pt>
    <dgm:pt modelId="{0401214A-FBF9-45B1-914F-9D943E7E6B88}" type="pres">
      <dgm:prSet presAssocID="{DA4D6248-A90F-4DAB-A069-553FB7078160}" presName="spacer" presStyleCnt="0"/>
      <dgm:spPr/>
    </dgm:pt>
    <dgm:pt modelId="{F7FF5050-F4BA-4624-A0FA-5D7F731EA113}" type="pres">
      <dgm:prSet presAssocID="{7AFA604C-7C70-4322-A3CE-1EAF259E5A33}" presName="parentText" presStyleLbl="node1" presStyleIdx="3" presStyleCnt="6">
        <dgm:presLayoutVars>
          <dgm:chMax val="0"/>
          <dgm:bulletEnabled val="1"/>
        </dgm:presLayoutVars>
      </dgm:prSet>
      <dgm:spPr/>
    </dgm:pt>
    <dgm:pt modelId="{AEA10497-18EC-4224-A8EB-D6720BB5BDA2}" type="pres">
      <dgm:prSet presAssocID="{DBF74530-7F19-4320-8A89-57F8D7C0FA9C}" presName="spacer" presStyleCnt="0"/>
      <dgm:spPr/>
    </dgm:pt>
    <dgm:pt modelId="{BF64E71F-398E-414B-B15A-051D176A04E5}" type="pres">
      <dgm:prSet presAssocID="{9F92FB06-4548-4B4D-8467-7042B5A3635F}" presName="parentText" presStyleLbl="node1" presStyleIdx="4" presStyleCnt="6">
        <dgm:presLayoutVars>
          <dgm:chMax val="0"/>
          <dgm:bulletEnabled val="1"/>
        </dgm:presLayoutVars>
      </dgm:prSet>
      <dgm:spPr/>
    </dgm:pt>
    <dgm:pt modelId="{1F104FD7-3FD3-4F53-BAAB-07B27A809D41}" type="pres">
      <dgm:prSet presAssocID="{58443EE6-45CD-4E0C-8F60-8C1BBEB659EA}" presName="spacer" presStyleCnt="0"/>
      <dgm:spPr/>
    </dgm:pt>
    <dgm:pt modelId="{05CB1D5D-37BA-4A63-B0DB-F388C8BCBD14}" type="pres">
      <dgm:prSet presAssocID="{749C440D-58CC-4992-AC25-58B4DDAA3632}" presName="parentText" presStyleLbl="node1" presStyleIdx="5" presStyleCnt="6">
        <dgm:presLayoutVars>
          <dgm:chMax val="0"/>
          <dgm:bulletEnabled val="1"/>
        </dgm:presLayoutVars>
      </dgm:prSet>
      <dgm:spPr/>
    </dgm:pt>
  </dgm:ptLst>
  <dgm:cxnLst>
    <dgm:cxn modelId="{C3C14D02-2A4B-4814-92AA-917197A924B8}" srcId="{447982BD-F13D-401E-84B3-135630DBE7E8}" destId="{749C440D-58CC-4992-AC25-58B4DDAA3632}" srcOrd="5" destOrd="0" parTransId="{584BF366-0087-480A-9A49-D213BF38026E}" sibTransId="{0752D68D-10D1-4EA5-B540-EC4FF9124FE8}"/>
    <dgm:cxn modelId="{66134C0D-5119-406D-9D67-DF3958477C13}" type="presOf" srcId="{7C06166E-7890-4A92-979C-9365983F17EA}" destId="{2EFF899F-4342-48AC-95AE-355EAEA80317}" srcOrd="0" destOrd="0" presId="urn:microsoft.com/office/officeart/2005/8/layout/vList2"/>
    <dgm:cxn modelId="{BF897738-B11A-479F-A16B-4094E40A5EE3}" type="presOf" srcId="{749C440D-58CC-4992-AC25-58B4DDAA3632}" destId="{05CB1D5D-37BA-4A63-B0DB-F388C8BCBD14}" srcOrd="0" destOrd="0" presId="urn:microsoft.com/office/officeart/2005/8/layout/vList2"/>
    <dgm:cxn modelId="{3F2AB83E-BCF6-4E3F-8839-7C0887AAD6CE}" srcId="{447982BD-F13D-401E-84B3-135630DBE7E8}" destId="{84FC3093-3CB7-4AE9-B273-FD8A1FC041E5}" srcOrd="1" destOrd="0" parTransId="{8E33D71B-BBD9-4500-B907-6203C3586C3C}" sibTransId="{A4775CCE-A1DC-44E4-8A11-B32552EFD5F9}"/>
    <dgm:cxn modelId="{8654234B-6CF9-455E-AAF6-702762874AFA}" type="presOf" srcId="{84FC3093-3CB7-4AE9-B273-FD8A1FC041E5}" destId="{D2052CAD-BF32-4579-ACB7-87B7D2A7BBAF}" srcOrd="0" destOrd="0" presId="urn:microsoft.com/office/officeart/2005/8/layout/vList2"/>
    <dgm:cxn modelId="{9BE0704B-1B40-4D49-962E-7DC273B266BC}" type="presOf" srcId="{9F92FB06-4548-4B4D-8467-7042B5A3635F}" destId="{BF64E71F-398E-414B-B15A-051D176A04E5}" srcOrd="0" destOrd="0" presId="urn:microsoft.com/office/officeart/2005/8/layout/vList2"/>
    <dgm:cxn modelId="{6EDD0455-4EFF-4625-8670-3AAF3121D1F2}" type="presOf" srcId="{447982BD-F13D-401E-84B3-135630DBE7E8}" destId="{C040EF02-8210-4D7D-8D63-9D2F8ADC08F1}" srcOrd="0" destOrd="0" presId="urn:microsoft.com/office/officeart/2005/8/layout/vList2"/>
    <dgm:cxn modelId="{77D4B175-BFC0-467A-A912-733C91171BEE}" srcId="{447982BD-F13D-401E-84B3-135630DBE7E8}" destId="{7AFA604C-7C70-4322-A3CE-1EAF259E5A33}" srcOrd="3" destOrd="0" parTransId="{9E82B6EC-2B2B-47CB-89A6-360AFD0416C3}" sibTransId="{DBF74530-7F19-4320-8A89-57F8D7C0FA9C}"/>
    <dgm:cxn modelId="{17E64B99-26DD-48F2-A593-9269E1C65638}" type="presOf" srcId="{71036CC2-37AE-4279-B118-7AD3E55E7F51}" destId="{88DF0A10-3DB2-41DD-BC60-76393A9BAC79}" srcOrd="0" destOrd="0" presId="urn:microsoft.com/office/officeart/2005/8/layout/vList2"/>
    <dgm:cxn modelId="{CE60DC99-5113-46D4-AEE7-20F01CF83AD1}" srcId="{447982BD-F13D-401E-84B3-135630DBE7E8}" destId="{7C06166E-7890-4A92-979C-9365983F17EA}" srcOrd="0" destOrd="0" parTransId="{65C1FB8B-F280-4FDE-B7E9-53DD9C6A01AD}" sibTransId="{23963D5A-1816-4736-9B3F-9A5E5191DDFE}"/>
    <dgm:cxn modelId="{9FCFADD3-9AED-4DB8-94A6-D47025928AD4}" srcId="{447982BD-F13D-401E-84B3-135630DBE7E8}" destId="{9F92FB06-4548-4B4D-8467-7042B5A3635F}" srcOrd="4" destOrd="0" parTransId="{DBDFB464-ADAD-4A2A-B779-6A018A194784}" sibTransId="{58443EE6-45CD-4E0C-8F60-8C1BBEB659EA}"/>
    <dgm:cxn modelId="{53A546EA-C803-4F06-956B-0CF5AA06A92D}" type="presOf" srcId="{7AFA604C-7C70-4322-A3CE-1EAF259E5A33}" destId="{F7FF5050-F4BA-4624-A0FA-5D7F731EA113}" srcOrd="0" destOrd="0" presId="urn:microsoft.com/office/officeart/2005/8/layout/vList2"/>
    <dgm:cxn modelId="{7A879BF1-52A5-4499-A007-4BACAA031B0E}" srcId="{447982BD-F13D-401E-84B3-135630DBE7E8}" destId="{71036CC2-37AE-4279-B118-7AD3E55E7F51}" srcOrd="2" destOrd="0" parTransId="{39DA9F4E-3496-4B0F-B97C-CBD3A9D3104E}" sibTransId="{DA4D6248-A90F-4DAB-A069-553FB7078160}"/>
    <dgm:cxn modelId="{A9CD35CB-BE3F-47EF-BD54-EB16B5B278F6}" type="presParOf" srcId="{C040EF02-8210-4D7D-8D63-9D2F8ADC08F1}" destId="{2EFF899F-4342-48AC-95AE-355EAEA80317}" srcOrd="0" destOrd="0" presId="urn:microsoft.com/office/officeart/2005/8/layout/vList2"/>
    <dgm:cxn modelId="{07D11728-368C-4C92-9CDB-F7A8784084F8}" type="presParOf" srcId="{C040EF02-8210-4D7D-8D63-9D2F8ADC08F1}" destId="{E50A02E1-A04B-4A25-8D52-7631664289B0}" srcOrd="1" destOrd="0" presId="urn:microsoft.com/office/officeart/2005/8/layout/vList2"/>
    <dgm:cxn modelId="{CD7C47A9-FAD1-47CC-8CDB-A2BA1EB08C42}" type="presParOf" srcId="{C040EF02-8210-4D7D-8D63-9D2F8ADC08F1}" destId="{D2052CAD-BF32-4579-ACB7-87B7D2A7BBAF}" srcOrd="2" destOrd="0" presId="urn:microsoft.com/office/officeart/2005/8/layout/vList2"/>
    <dgm:cxn modelId="{88AF8135-E057-4868-A1C0-D9BACFA34FC1}" type="presParOf" srcId="{C040EF02-8210-4D7D-8D63-9D2F8ADC08F1}" destId="{73252887-F9CA-411E-ADCF-7E7EE6E7C34B}" srcOrd="3" destOrd="0" presId="urn:microsoft.com/office/officeart/2005/8/layout/vList2"/>
    <dgm:cxn modelId="{F41BC85C-09CF-4CE6-A013-E7CBB43E2946}" type="presParOf" srcId="{C040EF02-8210-4D7D-8D63-9D2F8ADC08F1}" destId="{88DF0A10-3DB2-41DD-BC60-76393A9BAC79}" srcOrd="4" destOrd="0" presId="urn:microsoft.com/office/officeart/2005/8/layout/vList2"/>
    <dgm:cxn modelId="{46D31DC7-47CF-438B-975E-D784FA61587F}" type="presParOf" srcId="{C040EF02-8210-4D7D-8D63-9D2F8ADC08F1}" destId="{0401214A-FBF9-45B1-914F-9D943E7E6B88}" srcOrd="5" destOrd="0" presId="urn:microsoft.com/office/officeart/2005/8/layout/vList2"/>
    <dgm:cxn modelId="{666AADE0-54DF-401F-B50F-F0EC0222AA89}" type="presParOf" srcId="{C040EF02-8210-4D7D-8D63-9D2F8ADC08F1}" destId="{F7FF5050-F4BA-4624-A0FA-5D7F731EA113}" srcOrd="6" destOrd="0" presId="urn:microsoft.com/office/officeart/2005/8/layout/vList2"/>
    <dgm:cxn modelId="{CA4FDBD2-F2D4-4520-8627-1AED900D37E8}" type="presParOf" srcId="{C040EF02-8210-4D7D-8D63-9D2F8ADC08F1}" destId="{AEA10497-18EC-4224-A8EB-D6720BB5BDA2}" srcOrd="7" destOrd="0" presId="urn:microsoft.com/office/officeart/2005/8/layout/vList2"/>
    <dgm:cxn modelId="{5BBC5984-CDA3-4202-B8B3-83F19523AE92}" type="presParOf" srcId="{C040EF02-8210-4D7D-8D63-9D2F8ADC08F1}" destId="{BF64E71F-398E-414B-B15A-051D176A04E5}" srcOrd="8" destOrd="0" presId="urn:microsoft.com/office/officeart/2005/8/layout/vList2"/>
    <dgm:cxn modelId="{16743C8B-6586-4D31-A010-E25BC1FF7644}" type="presParOf" srcId="{C040EF02-8210-4D7D-8D63-9D2F8ADC08F1}" destId="{1F104FD7-3FD3-4F53-BAAB-07B27A809D41}" srcOrd="9" destOrd="0" presId="urn:microsoft.com/office/officeart/2005/8/layout/vList2"/>
    <dgm:cxn modelId="{1DEFA430-ACE3-4EA1-B750-A89EB3A2E99A}" type="presParOf" srcId="{C040EF02-8210-4D7D-8D63-9D2F8ADC08F1}" destId="{05CB1D5D-37BA-4A63-B0DB-F388C8BCBD1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7C7DB-6357-4CD0-B4CE-1B3DF3A8435B}">
      <dsp:nvSpPr>
        <dsp:cNvPr id="0" name=""/>
        <dsp:cNvSpPr/>
      </dsp:nvSpPr>
      <dsp:spPr>
        <a:xfrm>
          <a:off x="0" y="4565"/>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6A79B9-29B7-4CD4-BC77-36B6ADA1666F}">
      <dsp:nvSpPr>
        <dsp:cNvPr id="0" name=""/>
        <dsp:cNvSpPr/>
      </dsp:nvSpPr>
      <dsp:spPr>
        <a:xfrm>
          <a:off x="294154" y="223358"/>
          <a:ext cx="534826" cy="534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7CA9D0-EFAD-4FFB-AC78-F19AF98E7B96}">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Aim: To consider the impact and burden of communicable disease.</a:t>
          </a:r>
        </a:p>
      </dsp:txBody>
      <dsp:txXfrm>
        <a:off x="1123136" y="4565"/>
        <a:ext cx="5880640" cy="972412"/>
      </dsp:txXfrm>
    </dsp:sp>
    <dsp:sp modelId="{1D1FA924-25DF-4C97-903E-0CA6426FBCDF}">
      <dsp:nvSpPr>
        <dsp:cNvPr id="0" name=""/>
        <dsp:cNvSpPr/>
      </dsp:nvSpPr>
      <dsp:spPr>
        <a:xfrm>
          <a:off x="0" y="1220080"/>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6D444-0DEA-4822-B299-808A22603DB6}">
      <dsp:nvSpPr>
        <dsp:cNvPr id="0" name=""/>
        <dsp:cNvSpPr/>
      </dsp:nvSpPr>
      <dsp:spPr>
        <a:xfrm>
          <a:off x="294154" y="1438873"/>
          <a:ext cx="534826" cy="534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6F3C47-7B9E-429C-A87F-D67404747BBE}">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Define communicable disease.</a:t>
          </a:r>
        </a:p>
      </dsp:txBody>
      <dsp:txXfrm>
        <a:off x="1123136" y="1220080"/>
        <a:ext cx="5880640" cy="972412"/>
      </dsp:txXfrm>
    </dsp:sp>
    <dsp:sp modelId="{C7F92E1E-D11C-4C0A-8223-2A6FF44D1402}">
      <dsp:nvSpPr>
        <dsp:cNvPr id="0" name=""/>
        <dsp:cNvSpPr/>
      </dsp:nvSpPr>
      <dsp:spPr>
        <a:xfrm>
          <a:off x="0" y="2435596"/>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CB44BA-2C39-48C5-B180-C70F47C0E847}">
      <dsp:nvSpPr>
        <dsp:cNvPr id="0" name=""/>
        <dsp:cNvSpPr/>
      </dsp:nvSpPr>
      <dsp:spPr>
        <a:xfrm>
          <a:off x="294154" y="2654389"/>
          <a:ext cx="534826" cy="5348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86DDCA-B2EC-4013-B2EF-A8F35FE15BA9}">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Discuss the cycle of infection.</a:t>
          </a:r>
        </a:p>
      </dsp:txBody>
      <dsp:txXfrm>
        <a:off x="1123136" y="2435596"/>
        <a:ext cx="5880640" cy="972412"/>
      </dsp:txXfrm>
    </dsp:sp>
    <dsp:sp modelId="{B453ED18-EFE6-4AB6-B173-4ECC678668D7}">
      <dsp:nvSpPr>
        <dsp:cNvPr id="0" name=""/>
        <dsp:cNvSpPr/>
      </dsp:nvSpPr>
      <dsp:spPr>
        <a:xfrm>
          <a:off x="0" y="3651111"/>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42268-334F-4A7F-9F5F-50C005FBA70D}">
      <dsp:nvSpPr>
        <dsp:cNvPr id="0" name=""/>
        <dsp:cNvSpPr/>
      </dsp:nvSpPr>
      <dsp:spPr>
        <a:xfrm>
          <a:off x="294154" y="3869904"/>
          <a:ext cx="534826" cy="5348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53225-81FC-4E09-B5DD-3E22BE125EDE}">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Hypothesise methods of reducing disease transmission.</a:t>
          </a:r>
        </a:p>
      </dsp:txBody>
      <dsp:txXfrm>
        <a:off x="1123136" y="3651111"/>
        <a:ext cx="5880640" cy="972412"/>
      </dsp:txXfrm>
    </dsp:sp>
    <dsp:sp modelId="{E0A43624-5878-41C5-AF0E-B164A72F526C}">
      <dsp:nvSpPr>
        <dsp:cNvPr id="0" name=""/>
        <dsp:cNvSpPr/>
      </dsp:nvSpPr>
      <dsp:spPr>
        <a:xfrm>
          <a:off x="0" y="4866627"/>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A04E92-2A03-42BB-B54C-1A1FC9B4EE22}">
      <dsp:nvSpPr>
        <dsp:cNvPr id="0" name=""/>
        <dsp:cNvSpPr/>
      </dsp:nvSpPr>
      <dsp:spPr>
        <a:xfrm>
          <a:off x="294154" y="5085420"/>
          <a:ext cx="534826" cy="5348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DDA4AE-9EA8-497B-8B8C-ED50BE7FE628}">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Discuss the impacts of communicable disease. </a:t>
          </a:r>
        </a:p>
      </dsp:txBody>
      <dsp:txXfrm>
        <a:off x="1123136" y="4866627"/>
        <a:ext cx="5880640" cy="972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397DA-EAD1-4D76-845D-423A19D67773}">
      <dsp:nvSpPr>
        <dsp:cNvPr id="0" name=""/>
        <dsp:cNvSpPr/>
      </dsp:nvSpPr>
      <dsp:spPr>
        <a:xfrm>
          <a:off x="2679085" y="3372304"/>
          <a:ext cx="1952391" cy="9761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Pathogens</a:t>
          </a:r>
          <a:endParaRPr lang="en-GB" sz="2600" kern="1200" dirty="0"/>
        </a:p>
      </dsp:txBody>
      <dsp:txXfrm>
        <a:off x="2707677" y="3400896"/>
        <a:ext cx="1895207" cy="919011"/>
      </dsp:txXfrm>
    </dsp:sp>
    <dsp:sp modelId="{60241DF9-FC86-4663-B495-2E17C3983C65}">
      <dsp:nvSpPr>
        <dsp:cNvPr id="0" name=""/>
        <dsp:cNvSpPr/>
      </dsp:nvSpPr>
      <dsp:spPr>
        <a:xfrm rot="17692822">
          <a:off x="4093847" y="3005118"/>
          <a:ext cx="1856216" cy="26630"/>
        </a:xfrm>
        <a:custGeom>
          <a:avLst/>
          <a:gdLst/>
          <a:ahLst/>
          <a:cxnLst/>
          <a:rect l="0" t="0" r="0" b="0"/>
          <a:pathLst>
            <a:path>
              <a:moveTo>
                <a:pt x="0" y="13315"/>
              </a:moveTo>
              <a:lnTo>
                <a:pt x="1856216" y="1331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975549" y="2972028"/>
        <a:ext cx="92810" cy="92810"/>
      </dsp:txXfrm>
    </dsp:sp>
    <dsp:sp modelId="{A7A1B277-163E-4993-8ED1-1753F4A36713}">
      <dsp:nvSpPr>
        <dsp:cNvPr id="0" name=""/>
        <dsp:cNvSpPr/>
      </dsp:nvSpPr>
      <dsp:spPr>
        <a:xfrm>
          <a:off x="5412433" y="1688367"/>
          <a:ext cx="1952391" cy="9761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Cellular (Living)</a:t>
          </a:r>
          <a:endParaRPr lang="en-GB" sz="2600" kern="1200" dirty="0"/>
        </a:p>
      </dsp:txBody>
      <dsp:txXfrm>
        <a:off x="5441025" y="1716959"/>
        <a:ext cx="1895207" cy="919011"/>
      </dsp:txXfrm>
    </dsp:sp>
    <dsp:sp modelId="{199E0E4A-828B-437A-9D06-D10074418173}">
      <dsp:nvSpPr>
        <dsp:cNvPr id="0" name=""/>
        <dsp:cNvSpPr/>
      </dsp:nvSpPr>
      <dsp:spPr>
        <a:xfrm rot="17692822">
          <a:off x="6827194" y="1321180"/>
          <a:ext cx="1856216" cy="26630"/>
        </a:xfrm>
        <a:custGeom>
          <a:avLst/>
          <a:gdLst/>
          <a:ahLst/>
          <a:cxnLst/>
          <a:rect l="0" t="0" r="0" b="0"/>
          <a:pathLst>
            <a:path>
              <a:moveTo>
                <a:pt x="0" y="13315"/>
              </a:moveTo>
              <a:lnTo>
                <a:pt x="1856216"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708897" y="1288091"/>
        <a:ext cx="92810" cy="92810"/>
      </dsp:txXfrm>
    </dsp:sp>
    <dsp:sp modelId="{83632F72-0016-4020-8941-A60ED4CA516D}">
      <dsp:nvSpPr>
        <dsp:cNvPr id="0" name=""/>
        <dsp:cNvSpPr/>
      </dsp:nvSpPr>
      <dsp:spPr>
        <a:xfrm>
          <a:off x="8145781" y="4429"/>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Parasites</a:t>
          </a:r>
        </a:p>
      </dsp:txBody>
      <dsp:txXfrm>
        <a:off x="8174373" y="33021"/>
        <a:ext cx="1895207" cy="919011"/>
      </dsp:txXfrm>
    </dsp:sp>
    <dsp:sp modelId="{EB2D9654-AB7F-45F0-A1F8-D45A3A02B495}">
      <dsp:nvSpPr>
        <dsp:cNvPr id="0" name=""/>
        <dsp:cNvSpPr/>
      </dsp:nvSpPr>
      <dsp:spPr>
        <a:xfrm rot="19457599">
          <a:off x="7274427" y="1882493"/>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1871765"/>
        <a:ext cx="48087" cy="48087"/>
      </dsp:txXfrm>
    </dsp:sp>
    <dsp:sp modelId="{756795E3-7EF3-48D0-9D60-F442B5418EA5}">
      <dsp:nvSpPr>
        <dsp:cNvPr id="0" name=""/>
        <dsp:cNvSpPr/>
      </dsp:nvSpPr>
      <dsp:spPr>
        <a:xfrm>
          <a:off x="8145781" y="1127054"/>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Protozoa</a:t>
          </a:r>
          <a:endParaRPr lang="en-GB" sz="2600" kern="1200" dirty="0"/>
        </a:p>
      </dsp:txBody>
      <dsp:txXfrm>
        <a:off x="8174373" y="1155646"/>
        <a:ext cx="1895207" cy="919011"/>
      </dsp:txXfrm>
    </dsp:sp>
    <dsp:sp modelId="{BFA915DB-117D-4B40-9DC0-E74F2E40D4AD}">
      <dsp:nvSpPr>
        <dsp:cNvPr id="0" name=""/>
        <dsp:cNvSpPr/>
      </dsp:nvSpPr>
      <dsp:spPr>
        <a:xfrm rot="2142401">
          <a:off x="7274427" y="2443805"/>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2433077"/>
        <a:ext cx="48087" cy="48087"/>
      </dsp:txXfrm>
    </dsp:sp>
    <dsp:sp modelId="{CBA5AEAD-6AB4-4208-AFC6-39E43520DB47}">
      <dsp:nvSpPr>
        <dsp:cNvPr id="0" name=""/>
        <dsp:cNvSpPr/>
      </dsp:nvSpPr>
      <dsp:spPr>
        <a:xfrm>
          <a:off x="8145781" y="2249679"/>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Prokaryotes (Bacteria)</a:t>
          </a:r>
        </a:p>
      </dsp:txBody>
      <dsp:txXfrm>
        <a:off x="8174373" y="2278271"/>
        <a:ext cx="1895207" cy="919011"/>
      </dsp:txXfrm>
    </dsp:sp>
    <dsp:sp modelId="{787D55AA-0EC2-47A1-B856-33BB192E0654}">
      <dsp:nvSpPr>
        <dsp:cNvPr id="0" name=""/>
        <dsp:cNvSpPr/>
      </dsp:nvSpPr>
      <dsp:spPr>
        <a:xfrm rot="3907178">
          <a:off x="6827194" y="3005118"/>
          <a:ext cx="1856216" cy="26630"/>
        </a:xfrm>
        <a:custGeom>
          <a:avLst/>
          <a:gdLst/>
          <a:ahLst/>
          <a:cxnLst/>
          <a:rect l="0" t="0" r="0" b="0"/>
          <a:pathLst>
            <a:path>
              <a:moveTo>
                <a:pt x="0" y="13315"/>
              </a:moveTo>
              <a:lnTo>
                <a:pt x="1856216"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708897" y="2972028"/>
        <a:ext cx="92810" cy="92810"/>
      </dsp:txXfrm>
    </dsp:sp>
    <dsp:sp modelId="{8F780C6F-3154-4517-A04A-94656C1B9CB8}">
      <dsp:nvSpPr>
        <dsp:cNvPr id="0" name=""/>
        <dsp:cNvSpPr/>
      </dsp:nvSpPr>
      <dsp:spPr>
        <a:xfrm>
          <a:off x="8145781" y="3372304"/>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Fungi</a:t>
          </a:r>
        </a:p>
      </dsp:txBody>
      <dsp:txXfrm>
        <a:off x="8174373" y="3400896"/>
        <a:ext cx="1895207" cy="919011"/>
      </dsp:txXfrm>
    </dsp:sp>
    <dsp:sp modelId="{24E5ECF0-6F94-4A35-94B5-6F7784025AD3}">
      <dsp:nvSpPr>
        <dsp:cNvPr id="0" name=""/>
        <dsp:cNvSpPr/>
      </dsp:nvSpPr>
      <dsp:spPr>
        <a:xfrm rot="3907178">
          <a:off x="4093847" y="4689055"/>
          <a:ext cx="1856216" cy="26630"/>
        </a:xfrm>
        <a:custGeom>
          <a:avLst/>
          <a:gdLst/>
          <a:ahLst/>
          <a:cxnLst/>
          <a:rect l="0" t="0" r="0" b="0"/>
          <a:pathLst>
            <a:path>
              <a:moveTo>
                <a:pt x="0" y="13315"/>
              </a:moveTo>
              <a:lnTo>
                <a:pt x="1856216" y="1331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975549" y="4655965"/>
        <a:ext cx="92810" cy="92810"/>
      </dsp:txXfrm>
    </dsp:sp>
    <dsp:sp modelId="{6131D9FF-52A7-4EB9-B1DA-FD7FBA9AE895}">
      <dsp:nvSpPr>
        <dsp:cNvPr id="0" name=""/>
        <dsp:cNvSpPr/>
      </dsp:nvSpPr>
      <dsp:spPr>
        <a:xfrm>
          <a:off x="5412433" y="5056242"/>
          <a:ext cx="1952391" cy="9761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Acellular (Non-living)</a:t>
          </a:r>
          <a:endParaRPr lang="en-GB" sz="2600" kern="1200" dirty="0"/>
        </a:p>
      </dsp:txBody>
      <dsp:txXfrm>
        <a:off x="5441025" y="5084834"/>
        <a:ext cx="1895207" cy="919011"/>
      </dsp:txXfrm>
    </dsp:sp>
    <dsp:sp modelId="{54031AF9-999C-4C47-854A-07648FFE99FD}">
      <dsp:nvSpPr>
        <dsp:cNvPr id="0" name=""/>
        <dsp:cNvSpPr/>
      </dsp:nvSpPr>
      <dsp:spPr>
        <a:xfrm rot="19457599">
          <a:off x="7274427" y="5250368"/>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5239639"/>
        <a:ext cx="48087" cy="48087"/>
      </dsp:txXfrm>
    </dsp:sp>
    <dsp:sp modelId="{CD45AD8F-3EAA-4403-9170-89D9961D7C98}">
      <dsp:nvSpPr>
        <dsp:cNvPr id="0" name=""/>
        <dsp:cNvSpPr/>
      </dsp:nvSpPr>
      <dsp:spPr>
        <a:xfrm>
          <a:off x="8145781" y="4494929"/>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Prions</a:t>
          </a:r>
        </a:p>
      </dsp:txBody>
      <dsp:txXfrm>
        <a:off x="8174373" y="4523521"/>
        <a:ext cx="1895207" cy="919011"/>
      </dsp:txXfrm>
    </dsp:sp>
    <dsp:sp modelId="{66CDA0A9-EEA9-43EB-9CA7-D69FD223345F}">
      <dsp:nvSpPr>
        <dsp:cNvPr id="0" name=""/>
        <dsp:cNvSpPr/>
      </dsp:nvSpPr>
      <dsp:spPr>
        <a:xfrm rot="2142401">
          <a:off x="7274427" y="5811680"/>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5800952"/>
        <a:ext cx="48087" cy="48087"/>
      </dsp:txXfrm>
    </dsp:sp>
    <dsp:sp modelId="{8F41827C-845A-483E-887D-8F00FF688683}">
      <dsp:nvSpPr>
        <dsp:cNvPr id="0" name=""/>
        <dsp:cNvSpPr/>
      </dsp:nvSpPr>
      <dsp:spPr>
        <a:xfrm>
          <a:off x="8145781" y="5617554"/>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Viruses</a:t>
          </a:r>
          <a:endParaRPr lang="en-GB" sz="2600" kern="1200" dirty="0"/>
        </a:p>
      </dsp:txBody>
      <dsp:txXfrm>
        <a:off x="8174373" y="5646146"/>
        <a:ext cx="1895207" cy="9190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76462-4415-4EC2-9D9D-22DB06B30DD2}">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332D7-6F9A-48DD-B37B-AB9B5112F9FF}">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792EE-A075-4C99-8E34-DDFA35E95979}">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Microorganisms composed of cells, such as bacteria, fungi and protozoa. </a:t>
          </a:r>
          <a:endParaRPr lang="en-US" sz="2500" kern="1200"/>
        </a:p>
      </dsp:txBody>
      <dsp:txXfrm>
        <a:off x="1927918" y="713"/>
        <a:ext cx="5075858" cy="1669193"/>
      </dsp:txXfrm>
    </dsp:sp>
    <dsp:sp modelId="{FB9160B7-62B9-49F4-882A-1357A792FFC4}">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80E098-2F18-4524-A668-B07A6F6CE3AD}">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BFF225-F35C-47E9-B759-B02A1DBFB01B}">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They grow and reproduce independently and do this inside host cells. </a:t>
          </a:r>
        </a:p>
      </dsp:txBody>
      <dsp:txXfrm>
        <a:off x="1927918" y="2087205"/>
        <a:ext cx="5075858" cy="1669193"/>
      </dsp:txXfrm>
    </dsp:sp>
    <dsp:sp modelId="{8D577CBE-2225-4028-B824-963610688388}">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1879D-5445-4C4D-9CEE-CC996CB61928}">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243F01-05A3-41A5-8F7B-03C183593718}">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These are pathogenic </a:t>
          </a:r>
          <a:r>
            <a:rPr lang="en-GB" sz="2500" i="1" kern="1200"/>
            <a:t>organisms.</a:t>
          </a:r>
          <a:endParaRPr lang="en-US" sz="2500" kern="1200"/>
        </a:p>
      </dsp:txBody>
      <dsp:txXfrm>
        <a:off x="1927918" y="4173697"/>
        <a:ext cx="5075858" cy="16691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3D489-3197-4BF1-A639-52F40E13D823}">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D0B58-8E0B-4D95-BD4A-85782FE11F09}">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EE0C23-1258-466F-8C3C-E228D8D45B80}">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Prokaryotic – before the kernel/nut - referring to the cellular nucleus.</a:t>
          </a:r>
          <a:endParaRPr lang="en-US" sz="2200" kern="1200"/>
        </a:p>
      </dsp:txBody>
      <dsp:txXfrm>
        <a:off x="1419739" y="2425"/>
        <a:ext cx="5584037" cy="1229211"/>
      </dsp:txXfrm>
    </dsp:sp>
    <dsp:sp modelId="{A9B7949E-9E72-4A12-832F-1F3CD7335597}">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F14E10-ADB5-4552-BAC4-0D7BF864529E}">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163DB-5B8C-414F-8581-EB50FBC23ECC}">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Two domains, Bacteria and Archaea</a:t>
          </a:r>
          <a:endParaRPr lang="en-US" sz="2200" kern="1200"/>
        </a:p>
      </dsp:txBody>
      <dsp:txXfrm>
        <a:off x="1419739" y="1538939"/>
        <a:ext cx="5584037" cy="1229211"/>
      </dsp:txXfrm>
    </dsp:sp>
    <dsp:sp modelId="{5AD3F9DC-44F3-43D6-9E49-9256703CE4BC}">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89597-EFE9-4C03-BE24-D9F7F81D033B}">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59580-A772-4F62-9C90-A6A59655A875}">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Archaea pathogens have not yet been confirmed, but bacterial pathogens are found aplenty!</a:t>
          </a:r>
          <a:endParaRPr lang="en-US" sz="2200" kern="1200"/>
        </a:p>
      </dsp:txBody>
      <dsp:txXfrm>
        <a:off x="1419739" y="3075453"/>
        <a:ext cx="5584037" cy="1229211"/>
      </dsp:txXfrm>
    </dsp:sp>
    <dsp:sp modelId="{F905E14E-23D2-4B87-A1BF-EC38F3BB1B9C}">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1D26E-F86A-4F36-8A2C-75A2D91FA7CB}">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1A8F8-C35A-41DC-B7CA-428E0152730C}">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Bacteria were discovered in 1674, but Archaea were only found in 1977. </a:t>
          </a:r>
          <a:endParaRPr lang="en-US" sz="2200" kern="1200"/>
        </a:p>
      </dsp:txBody>
      <dsp:txXfrm>
        <a:off x="1419739" y="4611968"/>
        <a:ext cx="5584037" cy="12292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20A7F-7844-402D-901F-E4E22EF76DA9}">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2BAF9-C7E3-454B-A737-2682F6AFB60F}">
      <dsp:nvSpPr>
        <dsp:cNvPr id="0" name=""/>
        <dsp:cNvSpPr/>
      </dsp:nvSpPr>
      <dsp:spPr>
        <a:xfrm>
          <a:off x="0" y="2853"/>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There are five subgroups in this group of pathogens</a:t>
          </a:r>
          <a:endParaRPr lang="en-US" sz="2700" kern="1200"/>
        </a:p>
      </dsp:txBody>
      <dsp:txXfrm>
        <a:off x="0" y="2853"/>
        <a:ext cx="7003777" cy="972983"/>
      </dsp:txXfrm>
    </dsp:sp>
    <dsp:sp modelId="{980F8FA1-99D2-4736-8796-8F43EE54C6CA}">
      <dsp:nvSpPr>
        <dsp:cNvPr id="0" name=""/>
        <dsp:cNvSpPr/>
      </dsp:nvSpPr>
      <dsp:spPr>
        <a:xfrm>
          <a:off x="0" y="975836"/>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B6B337-4A17-4CFB-8634-D8A0AD76DEE6}">
      <dsp:nvSpPr>
        <dsp:cNvPr id="0" name=""/>
        <dsp:cNvSpPr/>
      </dsp:nvSpPr>
      <dsp:spPr>
        <a:xfrm>
          <a:off x="0" y="975836"/>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Proteobacteria</a:t>
          </a:r>
          <a:endParaRPr lang="en-US" sz="2700" kern="1200"/>
        </a:p>
      </dsp:txBody>
      <dsp:txXfrm>
        <a:off x="0" y="975836"/>
        <a:ext cx="7003777" cy="972983"/>
      </dsp:txXfrm>
    </dsp:sp>
    <dsp:sp modelId="{48E8F326-0BAD-4EF5-B73D-12FA4DFF1B59}">
      <dsp:nvSpPr>
        <dsp:cNvPr id="0" name=""/>
        <dsp:cNvSpPr/>
      </dsp:nvSpPr>
      <dsp:spPr>
        <a:xfrm>
          <a:off x="0" y="1948819"/>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737BE-265A-4FEB-BD2F-B6A2D31966C2}">
      <dsp:nvSpPr>
        <dsp:cNvPr id="0" name=""/>
        <dsp:cNvSpPr/>
      </dsp:nvSpPr>
      <dsp:spPr>
        <a:xfrm>
          <a:off x="0" y="1948819"/>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Chlamydias</a:t>
          </a:r>
          <a:endParaRPr lang="en-US" sz="2700" kern="1200"/>
        </a:p>
      </dsp:txBody>
      <dsp:txXfrm>
        <a:off x="0" y="1948819"/>
        <a:ext cx="7003777" cy="972983"/>
      </dsp:txXfrm>
    </dsp:sp>
    <dsp:sp modelId="{81ABFBAC-BB72-488A-B203-AE6E4F9AE098}">
      <dsp:nvSpPr>
        <dsp:cNvPr id="0" name=""/>
        <dsp:cNvSpPr/>
      </dsp:nvSpPr>
      <dsp:spPr>
        <a:xfrm>
          <a:off x="0" y="2921802"/>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62DDDA-B1C4-4AA7-B859-8EC6D323A7E6}">
      <dsp:nvSpPr>
        <dsp:cNvPr id="0" name=""/>
        <dsp:cNvSpPr/>
      </dsp:nvSpPr>
      <dsp:spPr>
        <a:xfrm>
          <a:off x="0" y="2921802"/>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Spirochaetae</a:t>
          </a:r>
          <a:endParaRPr lang="en-US" sz="2700" kern="1200"/>
        </a:p>
      </dsp:txBody>
      <dsp:txXfrm>
        <a:off x="0" y="2921802"/>
        <a:ext cx="7003777" cy="972983"/>
      </dsp:txXfrm>
    </dsp:sp>
    <dsp:sp modelId="{A61BE0C8-BB41-49C2-8456-FA6A33AC05D1}">
      <dsp:nvSpPr>
        <dsp:cNvPr id="0" name=""/>
        <dsp:cNvSpPr/>
      </dsp:nvSpPr>
      <dsp:spPr>
        <a:xfrm>
          <a:off x="0" y="3894785"/>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550A54-9665-4AE6-A76C-F0C1F7270755}">
      <dsp:nvSpPr>
        <dsp:cNvPr id="0" name=""/>
        <dsp:cNvSpPr/>
      </dsp:nvSpPr>
      <dsp:spPr>
        <a:xfrm>
          <a:off x="0" y="3894785"/>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Cyanobacteria</a:t>
          </a:r>
          <a:endParaRPr lang="en-US" sz="2700" kern="1200"/>
        </a:p>
      </dsp:txBody>
      <dsp:txXfrm>
        <a:off x="0" y="3894785"/>
        <a:ext cx="7003777" cy="972983"/>
      </dsp:txXfrm>
    </dsp:sp>
    <dsp:sp modelId="{3229A69E-76F7-4622-A0A0-C06305B26595}">
      <dsp:nvSpPr>
        <dsp:cNvPr id="0" name=""/>
        <dsp:cNvSpPr/>
      </dsp:nvSpPr>
      <dsp:spPr>
        <a:xfrm>
          <a:off x="0" y="4867768"/>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1E7B9-3686-4DB4-BFB6-3AECFB1F418E}">
      <dsp:nvSpPr>
        <dsp:cNvPr id="0" name=""/>
        <dsp:cNvSpPr/>
      </dsp:nvSpPr>
      <dsp:spPr>
        <a:xfrm>
          <a:off x="0" y="4867768"/>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Gram-positive bacteria</a:t>
          </a:r>
          <a:endParaRPr lang="en-US" sz="2700" kern="1200"/>
        </a:p>
      </dsp:txBody>
      <dsp:txXfrm>
        <a:off x="0" y="4867768"/>
        <a:ext cx="7003777" cy="9729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537F0-23DA-4CA6-8323-38A5D95D731E}">
      <dsp:nvSpPr>
        <dsp:cNvPr id="0" name=""/>
        <dsp:cNvSpPr/>
      </dsp:nvSpPr>
      <dsp:spPr>
        <a:xfrm>
          <a:off x="0" y="713"/>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C33BD-D2E0-4698-A0B9-A107A0C20B53}">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Candida</a:t>
          </a:r>
          <a:endParaRPr lang="en-US" sz="5400" kern="1200"/>
        </a:p>
      </dsp:txBody>
      <dsp:txXfrm>
        <a:off x="0" y="713"/>
        <a:ext cx="7003777" cy="1168435"/>
      </dsp:txXfrm>
    </dsp:sp>
    <dsp:sp modelId="{682724EF-8BB6-4FB2-A755-BA612A3C2993}">
      <dsp:nvSpPr>
        <dsp:cNvPr id="0" name=""/>
        <dsp:cNvSpPr/>
      </dsp:nvSpPr>
      <dsp:spPr>
        <a:xfrm>
          <a:off x="0" y="1169148"/>
          <a:ext cx="7003777" cy="0"/>
        </a:xfrm>
        <a:prstGeom prst="line">
          <a:avLst/>
        </a:prstGeom>
        <a:solidFill>
          <a:schemeClr val="accent5">
            <a:hueOff val="-5026274"/>
            <a:satOff val="105"/>
            <a:lumOff val="-1765"/>
            <a:alphaOff val="0"/>
          </a:schemeClr>
        </a:solidFill>
        <a:ln w="12700" cap="flat" cmpd="sng" algn="ctr">
          <a:solidFill>
            <a:schemeClr val="accent5">
              <a:hueOff val="-5026274"/>
              <a:satOff val="105"/>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94F68-5A83-49AE-9B79-CF4CC15D4964}">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Aspergillus</a:t>
          </a:r>
          <a:endParaRPr lang="en-US" sz="5400" kern="1200"/>
        </a:p>
      </dsp:txBody>
      <dsp:txXfrm>
        <a:off x="0" y="1169148"/>
        <a:ext cx="7003777" cy="1168435"/>
      </dsp:txXfrm>
    </dsp:sp>
    <dsp:sp modelId="{82C1D1CC-5B4B-41CD-95D3-5E80008D7D52}">
      <dsp:nvSpPr>
        <dsp:cNvPr id="0" name=""/>
        <dsp:cNvSpPr/>
      </dsp:nvSpPr>
      <dsp:spPr>
        <a:xfrm>
          <a:off x="0" y="2337584"/>
          <a:ext cx="7003777" cy="0"/>
        </a:xfrm>
        <a:prstGeom prst="line">
          <a:avLst/>
        </a:prstGeom>
        <a:solidFill>
          <a:schemeClr val="accent5">
            <a:hueOff val="-10052548"/>
            <a:satOff val="209"/>
            <a:lumOff val="-3529"/>
            <a:alphaOff val="0"/>
          </a:schemeClr>
        </a:solidFill>
        <a:ln w="12700" cap="flat" cmpd="sng" algn="ctr">
          <a:solidFill>
            <a:schemeClr val="accent5">
              <a:hueOff val="-10052548"/>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C16A0-06DA-4FE3-82E5-5D6AFEBB386B}">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Cryptococcus</a:t>
          </a:r>
          <a:endParaRPr lang="en-US" sz="5400" kern="1200"/>
        </a:p>
      </dsp:txBody>
      <dsp:txXfrm>
        <a:off x="0" y="2337584"/>
        <a:ext cx="7003777" cy="1168435"/>
      </dsp:txXfrm>
    </dsp:sp>
    <dsp:sp modelId="{D0326E82-AF85-4880-9020-F4C168C1F7E2}">
      <dsp:nvSpPr>
        <dsp:cNvPr id="0" name=""/>
        <dsp:cNvSpPr/>
      </dsp:nvSpPr>
      <dsp:spPr>
        <a:xfrm>
          <a:off x="0" y="3506020"/>
          <a:ext cx="7003777" cy="0"/>
        </a:xfrm>
        <a:prstGeom prst="line">
          <a:avLst/>
        </a:prstGeom>
        <a:solidFill>
          <a:schemeClr val="accent5">
            <a:hueOff val="-15078821"/>
            <a:satOff val="314"/>
            <a:lumOff val="-5294"/>
            <a:alphaOff val="0"/>
          </a:schemeClr>
        </a:solidFill>
        <a:ln w="12700" cap="flat" cmpd="sng" algn="ctr">
          <a:solidFill>
            <a:schemeClr val="accent5">
              <a:hueOff val="-15078821"/>
              <a:satOff val="314"/>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A33BA-D138-4FA0-8A31-897D3B8810B6}">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Histoplasma</a:t>
          </a:r>
          <a:endParaRPr lang="en-US" sz="5400" kern="1200"/>
        </a:p>
      </dsp:txBody>
      <dsp:txXfrm>
        <a:off x="0" y="3506020"/>
        <a:ext cx="7003777" cy="1168435"/>
      </dsp:txXfrm>
    </dsp:sp>
    <dsp:sp modelId="{1CFF40F9-7F78-4FEC-806B-B3CE8D652182}">
      <dsp:nvSpPr>
        <dsp:cNvPr id="0" name=""/>
        <dsp:cNvSpPr/>
      </dsp:nvSpPr>
      <dsp:spPr>
        <a:xfrm>
          <a:off x="0" y="4674456"/>
          <a:ext cx="7003777" cy="0"/>
        </a:xfrm>
        <a:prstGeom prst="line">
          <a:avLst/>
        </a:prstGeom>
        <a:solidFill>
          <a:schemeClr val="accent5">
            <a:hueOff val="-20105096"/>
            <a:satOff val="418"/>
            <a:lumOff val="-7058"/>
            <a:alphaOff val="0"/>
          </a:schemeClr>
        </a:solidFill>
        <a:ln w="12700" cap="flat" cmpd="sng" algn="ctr">
          <a:solidFill>
            <a:schemeClr val="accent5">
              <a:hueOff val="-20105096"/>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0D8F09-DD38-4FB9-9DA2-33E79EEE3EAC}">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Stachybotrys</a:t>
          </a:r>
          <a:endParaRPr lang="en-US" sz="5400" kern="1200"/>
        </a:p>
      </dsp:txBody>
      <dsp:txXfrm>
        <a:off x="0" y="4674456"/>
        <a:ext cx="7003777" cy="11684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9DEDD-8754-45E2-B3F0-FE9B12E70C8F}">
      <dsp:nvSpPr>
        <dsp:cNvPr id="0" name=""/>
        <dsp:cNvSpPr/>
      </dsp:nvSpPr>
      <dsp:spPr>
        <a:xfrm>
          <a:off x="0" y="271122"/>
          <a:ext cx="7003777" cy="2597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 parasite is an organism that lives on or in a host organism and gets its food from or at the expense of its host. </a:t>
          </a:r>
          <a:endParaRPr lang="en-US" sz="3700" kern="1200"/>
        </a:p>
      </dsp:txBody>
      <dsp:txXfrm>
        <a:off x="126795" y="397917"/>
        <a:ext cx="6750187" cy="2343810"/>
      </dsp:txXfrm>
    </dsp:sp>
    <dsp:sp modelId="{22094783-4F64-48BD-805D-F52719A1DE43}">
      <dsp:nvSpPr>
        <dsp:cNvPr id="0" name=""/>
        <dsp:cNvSpPr/>
      </dsp:nvSpPr>
      <dsp:spPr>
        <a:xfrm>
          <a:off x="0" y="2975082"/>
          <a:ext cx="7003777" cy="2597400"/>
        </a:xfrm>
        <a:prstGeom prst="round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There are three main classes of parasites that can cause disease in humans: protozoa, helminths, and ectoparasites.</a:t>
          </a:r>
          <a:endParaRPr lang="en-US" sz="3700" kern="1200"/>
        </a:p>
      </dsp:txBody>
      <dsp:txXfrm>
        <a:off x="126795" y="3101877"/>
        <a:ext cx="6750187" cy="23438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8C724-4238-4026-BD41-18CD8BCEB685}">
      <dsp:nvSpPr>
        <dsp:cNvPr id="0" name=""/>
        <dsp:cNvSpPr/>
      </dsp:nvSpPr>
      <dsp:spPr>
        <a:xfrm>
          <a:off x="0" y="71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4F94B-8ADB-4FC1-98D1-30E1571F702C}">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protozoa that are infectious to humans can be classified into four groups based on their mode of movement:</a:t>
          </a:r>
          <a:endParaRPr lang="en-US" sz="2300" kern="1200"/>
        </a:p>
      </dsp:txBody>
      <dsp:txXfrm>
        <a:off x="0" y="713"/>
        <a:ext cx="7003777" cy="1168435"/>
      </dsp:txXfrm>
    </dsp:sp>
    <dsp:sp modelId="{11DA8980-3CB2-463B-B2BE-784891A9B438}">
      <dsp:nvSpPr>
        <dsp:cNvPr id="0" name=""/>
        <dsp:cNvSpPr/>
      </dsp:nvSpPr>
      <dsp:spPr>
        <a:xfrm>
          <a:off x="0" y="1169148"/>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8D1DE-33D7-4A47-AE56-C7EECA78E5FB}">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Sarcodina – the amoeba, e.g., Entamoeba</a:t>
          </a:r>
          <a:endParaRPr lang="en-US" sz="2300" kern="1200"/>
        </a:p>
      </dsp:txBody>
      <dsp:txXfrm>
        <a:off x="0" y="1169148"/>
        <a:ext cx="7003777" cy="1168435"/>
      </dsp:txXfrm>
    </dsp:sp>
    <dsp:sp modelId="{85B7C128-B988-417B-BA08-EB8251F0370D}">
      <dsp:nvSpPr>
        <dsp:cNvPr id="0" name=""/>
        <dsp:cNvSpPr/>
      </dsp:nvSpPr>
      <dsp:spPr>
        <a:xfrm>
          <a:off x="0" y="2337584"/>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521DB-34FF-4BDC-B454-5B1C3F4CBC2B}">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Mastigophora – the flagellates, e.g., Giardia, Leishmania</a:t>
          </a:r>
          <a:endParaRPr lang="en-US" sz="2300" kern="1200"/>
        </a:p>
      </dsp:txBody>
      <dsp:txXfrm>
        <a:off x="0" y="2337584"/>
        <a:ext cx="7003777" cy="1168435"/>
      </dsp:txXfrm>
    </dsp:sp>
    <dsp:sp modelId="{806D4AB2-8E3C-4255-9975-B15204F1CA54}">
      <dsp:nvSpPr>
        <dsp:cNvPr id="0" name=""/>
        <dsp:cNvSpPr/>
      </dsp:nvSpPr>
      <dsp:spPr>
        <a:xfrm>
          <a:off x="0" y="350602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0DE4B-8B6D-4EA5-BEBC-F76B9DA66896}">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Ciliophora – the ciliates, e.g., Balantidium</a:t>
          </a:r>
          <a:endParaRPr lang="en-US" sz="2300" kern="1200"/>
        </a:p>
      </dsp:txBody>
      <dsp:txXfrm>
        <a:off x="0" y="3506020"/>
        <a:ext cx="7003777" cy="1168435"/>
      </dsp:txXfrm>
    </dsp:sp>
    <dsp:sp modelId="{4B43FC63-23DB-45FF-B5A6-8C51A00BB2BA}">
      <dsp:nvSpPr>
        <dsp:cNvPr id="0" name=""/>
        <dsp:cNvSpPr/>
      </dsp:nvSpPr>
      <dsp:spPr>
        <a:xfrm>
          <a:off x="0" y="4674456"/>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11E35-5AD0-41D9-84ED-CFB880F9DC11}">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Sporozoa – organisms whose adult stage is not motile e.g., Plasmodium, Cryptosporidium</a:t>
          </a:r>
          <a:endParaRPr lang="en-US" sz="2300" kern="1200"/>
        </a:p>
      </dsp:txBody>
      <dsp:txXfrm>
        <a:off x="0" y="4674456"/>
        <a:ext cx="7003777" cy="11684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F3354-6EBC-4479-B8ED-755B964359DD}">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A5B8C-443E-4E33-A124-D9625A4CAAEB}">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C5392-5AB7-4BAB-BFA6-16A8DB7628A4}">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Helminths are large, multicellular organisms that are generally visible to the naked eye in their adult stages. </a:t>
          </a:r>
          <a:endParaRPr lang="en-US" sz="2200" kern="1200"/>
        </a:p>
      </dsp:txBody>
      <dsp:txXfrm>
        <a:off x="1419739" y="2425"/>
        <a:ext cx="5584037" cy="1229211"/>
      </dsp:txXfrm>
    </dsp:sp>
    <dsp:sp modelId="{C059112A-33CF-4254-85F0-9D24F19C44EA}">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FDDD9-0882-46F2-9B7B-CAB5A2CFF470}">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28CA7-6B64-4C47-ADEE-701079D8225E}">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Like protozoa, helminths can be either free-living or parasitic in nature. </a:t>
          </a:r>
          <a:endParaRPr lang="en-US" sz="2200" kern="1200"/>
        </a:p>
      </dsp:txBody>
      <dsp:txXfrm>
        <a:off x="1419739" y="1538939"/>
        <a:ext cx="5584037" cy="1229211"/>
      </dsp:txXfrm>
    </dsp:sp>
    <dsp:sp modelId="{F399B22D-5CA7-43AE-B421-5ECCB8B7B2F5}">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0424B-82C6-494B-8B6A-BB3817E28B08}">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884568-B479-435C-A7C2-04D14F82EF0A}">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In their adult form, helminths cannot multiply in humans. </a:t>
          </a:r>
          <a:endParaRPr lang="en-US" sz="2200" kern="1200"/>
        </a:p>
      </dsp:txBody>
      <dsp:txXfrm>
        <a:off x="1419739" y="3075453"/>
        <a:ext cx="5584037" cy="1229211"/>
      </dsp:txXfrm>
    </dsp:sp>
    <dsp:sp modelId="{CE1831AF-75A7-4080-97A2-E542D00A261D}">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45466-0DF6-46EC-AC14-5B427890E82E}">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7FE33-37C9-4F29-9673-5E71C6601AEA}">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There are three main groups of helminths (derived from the Greek word for worms) that are human parasites:</a:t>
          </a:r>
          <a:endParaRPr lang="en-US" sz="2200" kern="1200"/>
        </a:p>
      </dsp:txBody>
      <dsp:txXfrm>
        <a:off x="1419739" y="4611968"/>
        <a:ext cx="5584037" cy="122921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B6E62-992C-4FF0-B4AE-ED5A47F7882D}">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3D3C39-5C66-4014-8A98-926745619FD5}">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051FF2-E29B-4854-B731-C8D3580379B7}">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Flatworms (platyhelminths) – these include the trematodes (flukes) and cestodes (tapeworms).</a:t>
          </a:r>
          <a:endParaRPr lang="en-US" sz="2300" kern="1200"/>
        </a:p>
      </dsp:txBody>
      <dsp:txXfrm>
        <a:off x="1927918" y="713"/>
        <a:ext cx="5075858" cy="1669193"/>
      </dsp:txXfrm>
    </dsp:sp>
    <dsp:sp modelId="{6611D8C3-9ED0-4578-B316-6E08B140FE6F}">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3CADA7-79ED-46B9-8087-BEF1A4225F09}">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CE6781-EBC9-43DD-9BE0-393E720D2B19}">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Thorny-headed worms (acanthocephalins) – the adult forms of these worms reside in the gastrointestinal tract. </a:t>
          </a:r>
          <a:endParaRPr lang="en-US" sz="2300" kern="1200"/>
        </a:p>
      </dsp:txBody>
      <dsp:txXfrm>
        <a:off x="1927918" y="2087205"/>
        <a:ext cx="5075858" cy="1669193"/>
      </dsp:txXfrm>
    </dsp:sp>
    <dsp:sp modelId="{CF2F2117-F677-4F7D-8B74-608A174CF9EC}">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85BB8-D85D-45D8-87C1-55068882CECA}">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D5E193-CF8C-42FF-9A62-3B3535D7D549}">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The acanthocephala are thought to be intermediate between the cestodes and nematodes.</a:t>
          </a:r>
          <a:endParaRPr lang="en-US" sz="2300" kern="1200"/>
        </a:p>
      </dsp:txBody>
      <dsp:txXfrm>
        <a:off x="1927918" y="4173697"/>
        <a:ext cx="5075858" cy="16691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16783-1228-469C-9203-BC49B266E8CE}">
      <dsp:nvSpPr>
        <dsp:cNvPr id="0" name=""/>
        <dsp:cNvSpPr/>
      </dsp:nvSpPr>
      <dsp:spPr>
        <a:xfrm>
          <a:off x="0" y="4398790"/>
          <a:ext cx="7003777" cy="14437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These diseases extract a large toll on endemic populations, including lost ability to attend school or work, stunting of growth in children, impairment of cognitive skills and development in young children, and the serious economic burden placed on entire countries.</a:t>
          </a:r>
          <a:endParaRPr lang="en-US" sz="1700" kern="1200"/>
        </a:p>
      </dsp:txBody>
      <dsp:txXfrm>
        <a:off x="0" y="4398790"/>
        <a:ext cx="7003777" cy="1443781"/>
      </dsp:txXfrm>
    </dsp:sp>
    <dsp:sp modelId="{C6AAFA1A-434C-4FB2-A1A9-51714FCDBCE5}">
      <dsp:nvSpPr>
        <dsp:cNvPr id="0" name=""/>
        <dsp:cNvSpPr/>
      </dsp:nvSpPr>
      <dsp:spPr>
        <a:xfrm rot="10800000">
          <a:off x="0" y="2199911"/>
          <a:ext cx="7003777" cy="2220535"/>
        </a:xfrm>
        <a:prstGeom prst="upArrowCallout">
          <a:avLst/>
        </a:prstGeom>
        <a:solidFill>
          <a:schemeClr val="accent5">
            <a:hueOff val="-10052548"/>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 NTDs affect more than 1 billion people worldwide, largely in rural areas of low-income countries. </a:t>
          </a:r>
          <a:endParaRPr lang="en-US" sz="1700" kern="1200"/>
        </a:p>
      </dsp:txBody>
      <dsp:txXfrm rot="10800000">
        <a:off x="0" y="2199911"/>
        <a:ext cx="7003777" cy="1442837"/>
      </dsp:txXfrm>
    </dsp:sp>
    <dsp:sp modelId="{F93E8ADD-B175-4BB1-86A7-42D4863EF23E}">
      <dsp:nvSpPr>
        <dsp:cNvPr id="0" name=""/>
        <dsp:cNvSpPr/>
      </dsp:nvSpPr>
      <dsp:spPr>
        <a:xfrm rot="10800000">
          <a:off x="0" y="1032"/>
          <a:ext cx="7003777" cy="2220535"/>
        </a:xfrm>
        <a:prstGeom prst="upArrowCallout">
          <a:avLst/>
        </a:prstGeom>
        <a:solidFill>
          <a:schemeClr val="accent5">
            <a:hueOff val="-20105096"/>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 Neglected Tropical Diseases (NTDs), which have suffered from a lack of attention by the public health community, include parasitic diseases such as lymphatic filariasis, onchocerciasis, and Guinea worm disease. </a:t>
          </a:r>
          <a:endParaRPr lang="en-US" sz="1700" kern="1200"/>
        </a:p>
      </dsp:txBody>
      <dsp:txXfrm rot="10800000">
        <a:off x="0" y="1032"/>
        <a:ext cx="7003777" cy="14428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2C01D-6E39-4411-BEA4-CA080825A9B2}">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01A248-EFF6-4346-A480-EC0C6EE16C0D}">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911985-6E2C-47FA-9A79-038A159E54B4}">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These pathogens are not made up of cells.</a:t>
          </a:r>
          <a:endParaRPr lang="en-US" sz="2200" kern="1200"/>
        </a:p>
      </dsp:txBody>
      <dsp:txXfrm>
        <a:off x="1419739" y="2425"/>
        <a:ext cx="5584037" cy="1229211"/>
      </dsp:txXfrm>
    </dsp:sp>
    <dsp:sp modelId="{B6ECDEE0-EA92-4A00-AD2B-7047198C4AF7}">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285A2-1312-443F-9C52-DD963F7C2866}">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1D5EE1-AA96-47A2-8988-F071040A5BD9}">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They are unable to reproduce alone an require a host cell. </a:t>
          </a:r>
          <a:endParaRPr lang="en-US" sz="2200" kern="1200"/>
        </a:p>
      </dsp:txBody>
      <dsp:txXfrm>
        <a:off x="1419739" y="1538939"/>
        <a:ext cx="5584037" cy="1229211"/>
      </dsp:txXfrm>
    </dsp:sp>
    <dsp:sp modelId="{7E64ADCD-3C6D-4F50-A3C1-0F573E62C635}">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82D8E-04FD-4E46-A46C-6729ECDF86F0}">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580099-C096-4D5C-B3EC-46E13367A7EC}">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They are known as pathogenic </a:t>
          </a:r>
          <a:r>
            <a:rPr lang="en-GB" sz="2200" i="1" kern="1200"/>
            <a:t>agents</a:t>
          </a:r>
          <a:r>
            <a:rPr lang="en-GB" sz="2200" kern="1200"/>
            <a:t>.</a:t>
          </a:r>
          <a:endParaRPr lang="en-US" sz="2200" kern="1200"/>
        </a:p>
      </dsp:txBody>
      <dsp:txXfrm>
        <a:off x="1419739" y="3075453"/>
        <a:ext cx="5584037" cy="1229211"/>
      </dsp:txXfrm>
    </dsp:sp>
    <dsp:sp modelId="{AE84DDA5-7CD7-48F8-B6F9-8A99B52689FF}">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DDFCD-43BF-42F9-8392-80DC40CEC0F8}">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ACC929-E9D3-4D32-9DAE-B52CEAB2C128}">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Antibiotics have no effect. </a:t>
          </a:r>
          <a:endParaRPr lang="en-US" sz="2200" kern="1200"/>
        </a:p>
      </dsp:txBody>
      <dsp:txXfrm>
        <a:off x="1419739" y="4611968"/>
        <a:ext cx="5584037" cy="12292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B9E9E-6B4F-4AB4-9453-05F9FEDCF8EF}">
      <dsp:nvSpPr>
        <dsp:cNvPr id="0" name=""/>
        <dsp:cNvSpPr/>
      </dsp:nvSpPr>
      <dsp:spPr>
        <a:xfrm>
          <a:off x="0" y="27402"/>
          <a:ext cx="7003777" cy="1404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Prion diseases or transmissible spongiform encephalopathies (TSEs) are a family of rare progressive neurodegenerative disorders that affect both humans and animals. </a:t>
          </a:r>
          <a:endParaRPr lang="en-US" sz="2000" kern="1200"/>
        </a:p>
      </dsp:txBody>
      <dsp:txXfrm>
        <a:off x="68538" y="95940"/>
        <a:ext cx="6866701" cy="1266924"/>
      </dsp:txXfrm>
    </dsp:sp>
    <dsp:sp modelId="{52305B24-5408-40F6-8EDE-C3A5242408DE}">
      <dsp:nvSpPr>
        <dsp:cNvPr id="0" name=""/>
        <dsp:cNvSpPr/>
      </dsp:nvSpPr>
      <dsp:spPr>
        <a:xfrm>
          <a:off x="0" y="1489002"/>
          <a:ext cx="7003777" cy="1404000"/>
        </a:xfrm>
        <a:prstGeom prst="roundRect">
          <a:avLst/>
        </a:prstGeom>
        <a:solidFill>
          <a:schemeClr val="accent2">
            <a:hueOff val="99658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are distinguished by long incubation periods, characteristic spongiform changes associated with neuronal loss, and a failure to induce inflammatory response.</a:t>
          </a:r>
          <a:endParaRPr lang="en-US" sz="2000" kern="1200"/>
        </a:p>
      </dsp:txBody>
      <dsp:txXfrm>
        <a:off x="68538" y="1557540"/>
        <a:ext cx="6866701" cy="1266924"/>
      </dsp:txXfrm>
    </dsp:sp>
    <dsp:sp modelId="{819A391E-0A07-40CB-B385-51C6C1E949E4}">
      <dsp:nvSpPr>
        <dsp:cNvPr id="0" name=""/>
        <dsp:cNvSpPr/>
      </dsp:nvSpPr>
      <dsp:spPr>
        <a:xfrm>
          <a:off x="0" y="2950602"/>
          <a:ext cx="7003777" cy="1404000"/>
        </a:xfrm>
        <a:prstGeom prst="roundRect">
          <a:avLst/>
        </a:prstGeom>
        <a:solidFill>
          <a:schemeClr val="accent2">
            <a:hueOff val="199316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causative agents of TSEs are believed to be prions. </a:t>
          </a:r>
          <a:endParaRPr lang="en-US" sz="2000" kern="1200"/>
        </a:p>
      </dsp:txBody>
      <dsp:txXfrm>
        <a:off x="68538" y="3019140"/>
        <a:ext cx="6866701" cy="1266924"/>
      </dsp:txXfrm>
    </dsp:sp>
    <dsp:sp modelId="{8FE370C3-3247-4B37-BCDD-92C93B0AAB33}">
      <dsp:nvSpPr>
        <dsp:cNvPr id="0" name=""/>
        <dsp:cNvSpPr/>
      </dsp:nvSpPr>
      <dsp:spPr>
        <a:xfrm>
          <a:off x="0" y="4412202"/>
          <a:ext cx="7003777" cy="1404000"/>
        </a:xfrm>
        <a:prstGeom prst="round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term “prions” refers to abnormal, pathogenic agents that are transmissible and are able to induce abnormal folding of specific normal cellular proteins called prion proteins that are found most abundantly in the brain. </a:t>
          </a:r>
          <a:endParaRPr lang="en-US" sz="2000" kern="1200"/>
        </a:p>
      </dsp:txBody>
      <dsp:txXfrm>
        <a:off x="68538" y="4480740"/>
        <a:ext cx="6866701" cy="12669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08455-C839-4BD0-A16D-DE38430C08B0}">
      <dsp:nvSpPr>
        <dsp:cNvPr id="0" name=""/>
        <dsp:cNvSpPr/>
      </dsp:nvSpPr>
      <dsp:spPr>
        <a:xfrm>
          <a:off x="0" y="83455"/>
          <a:ext cx="7003777" cy="184231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functions of these normal prion proteins are still not completely understood. </a:t>
          </a:r>
          <a:endParaRPr lang="en-US" sz="2600" kern="1200"/>
        </a:p>
      </dsp:txBody>
      <dsp:txXfrm>
        <a:off x="89934" y="173389"/>
        <a:ext cx="6823909" cy="1662443"/>
      </dsp:txXfrm>
    </dsp:sp>
    <dsp:sp modelId="{44663E2A-DDD4-401C-9D1D-2D45E6FD32BB}">
      <dsp:nvSpPr>
        <dsp:cNvPr id="0" name=""/>
        <dsp:cNvSpPr/>
      </dsp:nvSpPr>
      <dsp:spPr>
        <a:xfrm>
          <a:off x="0" y="2000646"/>
          <a:ext cx="7003777" cy="1842311"/>
        </a:xfrm>
        <a:prstGeom prst="roundRect">
          <a:avLst/>
        </a:prstGeom>
        <a:solidFill>
          <a:schemeClr val="accent2">
            <a:hueOff val="149487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abnormal folding of the prion proteins leads to brain damage and the characteristic signs and symptoms of the disease. </a:t>
          </a:r>
          <a:endParaRPr lang="en-US" sz="2600" kern="1200"/>
        </a:p>
      </dsp:txBody>
      <dsp:txXfrm>
        <a:off x="89934" y="2090580"/>
        <a:ext cx="6823909" cy="1662443"/>
      </dsp:txXfrm>
    </dsp:sp>
    <dsp:sp modelId="{C62906F6-E5D0-41CD-A4B6-F2036936391C}">
      <dsp:nvSpPr>
        <dsp:cNvPr id="0" name=""/>
        <dsp:cNvSpPr/>
      </dsp:nvSpPr>
      <dsp:spPr>
        <a:xfrm>
          <a:off x="0" y="3917838"/>
          <a:ext cx="7003777" cy="1842311"/>
        </a:xfrm>
        <a:prstGeom prst="round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Prion diseases are usually rapidly progressive and always fatal.</a:t>
          </a:r>
          <a:endParaRPr lang="en-US" sz="2600" kern="1200"/>
        </a:p>
      </dsp:txBody>
      <dsp:txXfrm>
        <a:off x="89934" y="4007772"/>
        <a:ext cx="6823909" cy="166244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0E1FE-46BB-4C47-A9A8-88C8502176F6}">
      <dsp:nvSpPr>
        <dsp:cNvPr id="0" name=""/>
        <dsp:cNvSpPr/>
      </dsp:nvSpPr>
      <dsp:spPr>
        <a:xfrm>
          <a:off x="1127717" y="442"/>
          <a:ext cx="2097439" cy="12584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110000"/>
            </a:lnSpc>
            <a:spcBef>
              <a:spcPct val="0"/>
            </a:spcBef>
            <a:spcAft>
              <a:spcPct val="35000"/>
            </a:spcAft>
            <a:buNone/>
          </a:pPr>
          <a:r>
            <a:rPr lang="en-GB" sz="1600" kern="1200">
              <a:latin typeface="Arial"/>
              <a:cs typeface="Arial"/>
            </a:rPr>
            <a:t>Creutzfeldt-Jakob Disease (CJD)</a:t>
          </a:r>
          <a:endParaRPr lang="en-GB" sz="1600" kern="1200" dirty="0">
            <a:latin typeface="Arial"/>
            <a:cs typeface="Arial"/>
          </a:endParaRPr>
        </a:p>
      </dsp:txBody>
      <dsp:txXfrm>
        <a:off x="1127717" y="442"/>
        <a:ext cx="2097439" cy="1258463"/>
      </dsp:txXfrm>
    </dsp:sp>
    <dsp:sp modelId="{8E1F8C1E-6CE2-4597-B0A0-9B6AE75AD9BB}">
      <dsp:nvSpPr>
        <dsp:cNvPr id="0" name=""/>
        <dsp:cNvSpPr/>
      </dsp:nvSpPr>
      <dsp:spPr>
        <a:xfrm>
          <a:off x="3434901" y="442"/>
          <a:ext cx="2097439" cy="1258463"/>
        </a:xfrm>
        <a:prstGeom prst="rect">
          <a:avLst/>
        </a:prstGeom>
        <a:solidFill>
          <a:schemeClr val="accent2">
            <a:hueOff val="298974"/>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a:latin typeface="Arial"/>
              <a:cs typeface="Arial"/>
            </a:rPr>
            <a:t>Variant Creutzfeldt-Jakob Disease (</a:t>
          </a:r>
          <a:r>
            <a:rPr lang="en-GB" sz="1600" kern="1200" err="1">
              <a:latin typeface="Arial"/>
              <a:cs typeface="Arial"/>
            </a:rPr>
            <a:t>vCJD</a:t>
          </a:r>
          <a:r>
            <a:rPr lang="en-GB" sz="1600" kern="1200">
              <a:latin typeface="Arial"/>
              <a:cs typeface="Arial"/>
            </a:rPr>
            <a:t>)</a:t>
          </a:r>
          <a:endParaRPr lang="en-GB" sz="1600" kern="1200" dirty="0">
            <a:latin typeface="Arial"/>
            <a:cs typeface="Arial"/>
          </a:endParaRPr>
        </a:p>
      </dsp:txBody>
      <dsp:txXfrm>
        <a:off x="3434901" y="442"/>
        <a:ext cx="2097439" cy="1258463"/>
      </dsp:txXfrm>
    </dsp:sp>
    <dsp:sp modelId="{2B39066A-91CA-4F76-886F-54A1BFC2A654}">
      <dsp:nvSpPr>
        <dsp:cNvPr id="0" name=""/>
        <dsp:cNvSpPr/>
      </dsp:nvSpPr>
      <dsp:spPr>
        <a:xfrm>
          <a:off x="5742084" y="442"/>
          <a:ext cx="2097439" cy="1258463"/>
        </a:xfrm>
        <a:prstGeom prst="rect">
          <a:avLst/>
        </a:prstGeom>
        <a:solidFill>
          <a:schemeClr val="accent2">
            <a:hueOff val="597948"/>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a:latin typeface="Arial"/>
              <a:cs typeface="Arial"/>
            </a:rPr>
            <a:t>Gerstmann-</a:t>
          </a:r>
          <a:r>
            <a:rPr lang="en-GB" sz="1600" kern="1200" err="1">
              <a:latin typeface="Arial"/>
              <a:cs typeface="Arial"/>
            </a:rPr>
            <a:t>Straussler</a:t>
          </a:r>
          <a:r>
            <a:rPr lang="en-GB" sz="1600" kern="1200">
              <a:latin typeface="Arial"/>
              <a:cs typeface="Arial"/>
            </a:rPr>
            <a:t>-</a:t>
          </a:r>
          <a:r>
            <a:rPr lang="en-GB" sz="1600" kern="1200" err="1">
              <a:latin typeface="Arial"/>
              <a:cs typeface="Arial"/>
            </a:rPr>
            <a:t>Scheinker</a:t>
          </a:r>
          <a:r>
            <a:rPr lang="en-GB" sz="1600" kern="1200">
              <a:latin typeface="Arial"/>
              <a:cs typeface="Arial"/>
            </a:rPr>
            <a:t> Syndrome</a:t>
          </a:r>
          <a:endParaRPr lang="en-GB" sz="1600" kern="1200" dirty="0">
            <a:latin typeface="Arial"/>
            <a:cs typeface="Arial"/>
          </a:endParaRPr>
        </a:p>
      </dsp:txBody>
      <dsp:txXfrm>
        <a:off x="5742084" y="442"/>
        <a:ext cx="2097439" cy="1258463"/>
      </dsp:txXfrm>
    </dsp:sp>
    <dsp:sp modelId="{F6E33B5B-F33B-4B81-B208-7583D35F2297}">
      <dsp:nvSpPr>
        <dsp:cNvPr id="0" name=""/>
        <dsp:cNvSpPr/>
      </dsp:nvSpPr>
      <dsp:spPr>
        <a:xfrm>
          <a:off x="8049267" y="442"/>
          <a:ext cx="2097439" cy="1258463"/>
        </a:xfrm>
        <a:prstGeom prst="rect">
          <a:avLst/>
        </a:prstGeom>
        <a:solidFill>
          <a:schemeClr val="accent2">
            <a:hueOff val="896922"/>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a:latin typeface="Arial"/>
              <a:cs typeface="Arial"/>
            </a:rPr>
            <a:t>Fatal Familial Insomnia</a:t>
          </a:r>
          <a:endParaRPr lang="en-GB" sz="1600" kern="1200" dirty="0">
            <a:latin typeface="Arial"/>
            <a:cs typeface="Arial"/>
          </a:endParaRPr>
        </a:p>
      </dsp:txBody>
      <dsp:txXfrm>
        <a:off x="8049267" y="442"/>
        <a:ext cx="2097439" cy="1258463"/>
      </dsp:txXfrm>
    </dsp:sp>
    <dsp:sp modelId="{996E4B87-72F0-41D1-BE96-77E0979FD66F}">
      <dsp:nvSpPr>
        <dsp:cNvPr id="0" name=""/>
        <dsp:cNvSpPr/>
      </dsp:nvSpPr>
      <dsp:spPr>
        <a:xfrm>
          <a:off x="1127717" y="1468649"/>
          <a:ext cx="2097439" cy="1258463"/>
        </a:xfrm>
        <a:prstGeom prst="rect">
          <a:avLst/>
        </a:prstGeom>
        <a:solidFill>
          <a:schemeClr val="accent2">
            <a:hueOff val="1195896"/>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Kuru</a:t>
          </a:r>
          <a:endParaRPr lang="en-US" sz="1600" kern="1200" dirty="0">
            <a:latin typeface="Arial"/>
            <a:cs typeface="Arial"/>
          </a:endParaRPr>
        </a:p>
      </dsp:txBody>
      <dsp:txXfrm>
        <a:off x="1127717" y="1468649"/>
        <a:ext cx="2097439" cy="1258463"/>
      </dsp:txXfrm>
    </dsp:sp>
    <dsp:sp modelId="{84AF973B-236C-40DE-B6EE-BBE02156F33F}">
      <dsp:nvSpPr>
        <dsp:cNvPr id="0" name=""/>
        <dsp:cNvSpPr/>
      </dsp:nvSpPr>
      <dsp:spPr>
        <a:xfrm>
          <a:off x="3434901" y="1468649"/>
          <a:ext cx="2097439" cy="1258463"/>
        </a:xfrm>
        <a:prstGeom prst="rect">
          <a:avLst/>
        </a:prstGeom>
        <a:solidFill>
          <a:schemeClr val="accent2">
            <a:hueOff val="149487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Bovine Spongiform Encephalopathy (BSE)</a:t>
          </a:r>
        </a:p>
      </dsp:txBody>
      <dsp:txXfrm>
        <a:off x="3434901" y="1468649"/>
        <a:ext cx="2097439" cy="1258463"/>
      </dsp:txXfrm>
    </dsp:sp>
    <dsp:sp modelId="{651C67E2-4C78-495F-8C64-219D6586D82A}">
      <dsp:nvSpPr>
        <dsp:cNvPr id="0" name=""/>
        <dsp:cNvSpPr/>
      </dsp:nvSpPr>
      <dsp:spPr>
        <a:xfrm>
          <a:off x="5742084" y="1468649"/>
          <a:ext cx="2097439" cy="1258463"/>
        </a:xfrm>
        <a:prstGeom prst="rect">
          <a:avLst/>
        </a:prstGeom>
        <a:solidFill>
          <a:schemeClr val="accent2">
            <a:hueOff val="1793844"/>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Chronic Wasting Disease (CWD)</a:t>
          </a:r>
        </a:p>
      </dsp:txBody>
      <dsp:txXfrm>
        <a:off x="5742084" y="1468649"/>
        <a:ext cx="2097439" cy="1258463"/>
      </dsp:txXfrm>
    </dsp:sp>
    <dsp:sp modelId="{1305F1C3-482E-4366-AAF1-E492B3A3D3E6}">
      <dsp:nvSpPr>
        <dsp:cNvPr id="0" name=""/>
        <dsp:cNvSpPr/>
      </dsp:nvSpPr>
      <dsp:spPr>
        <a:xfrm>
          <a:off x="8049267" y="1468649"/>
          <a:ext cx="2097439" cy="1258463"/>
        </a:xfrm>
        <a:prstGeom prst="rect">
          <a:avLst/>
        </a:prstGeom>
        <a:solidFill>
          <a:schemeClr val="accent2">
            <a:hueOff val="2092818"/>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Scrapie</a:t>
          </a:r>
        </a:p>
      </dsp:txBody>
      <dsp:txXfrm>
        <a:off x="8049267" y="1468649"/>
        <a:ext cx="2097439" cy="1258463"/>
      </dsp:txXfrm>
    </dsp:sp>
    <dsp:sp modelId="{1328CE2A-4470-4574-B8D6-3B6723B5256A}">
      <dsp:nvSpPr>
        <dsp:cNvPr id="0" name=""/>
        <dsp:cNvSpPr/>
      </dsp:nvSpPr>
      <dsp:spPr>
        <a:xfrm>
          <a:off x="2281309" y="2936857"/>
          <a:ext cx="2097439" cy="1258463"/>
        </a:xfrm>
        <a:prstGeom prst="rect">
          <a:avLst/>
        </a:prstGeom>
        <a:solidFill>
          <a:schemeClr val="accent2">
            <a:hueOff val="2391793"/>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Transmissible mink encephalopathy</a:t>
          </a:r>
        </a:p>
      </dsp:txBody>
      <dsp:txXfrm>
        <a:off x="2281309" y="2936857"/>
        <a:ext cx="2097439" cy="1258463"/>
      </dsp:txXfrm>
    </dsp:sp>
    <dsp:sp modelId="{9FF17A3E-F12C-48F8-A555-9EC4FC85D135}">
      <dsp:nvSpPr>
        <dsp:cNvPr id="0" name=""/>
        <dsp:cNvSpPr/>
      </dsp:nvSpPr>
      <dsp:spPr>
        <a:xfrm>
          <a:off x="4588492" y="2936857"/>
          <a:ext cx="2097439" cy="1258463"/>
        </a:xfrm>
        <a:prstGeom prst="rect">
          <a:avLst/>
        </a:prstGeom>
        <a:solidFill>
          <a:schemeClr val="accent2">
            <a:hueOff val="2690766"/>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Feline spongiform encephalopathy</a:t>
          </a:r>
        </a:p>
      </dsp:txBody>
      <dsp:txXfrm>
        <a:off x="4588492" y="2936857"/>
        <a:ext cx="2097439" cy="1258463"/>
      </dsp:txXfrm>
    </dsp:sp>
    <dsp:sp modelId="{53824D07-A478-4DAA-8399-95758E11A1BF}">
      <dsp:nvSpPr>
        <dsp:cNvPr id="0" name=""/>
        <dsp:cNvSpPr/>
      </dsp:nvSpPr>
      <dsp:spPr>
        <a:xfrm>
          <a:off x="6895676" y="2936857"/>
          <a:ext cx="2097439" cy="1258463"/>
        </a:xfrm>
        <a:prstGeom prst="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Ungulate spongiform encephalopathy</a:t>
          </a:r>
          <a:endParaRPr lang="en-GB" sz="1600" kern="1200" dirty="0"/>
        </a:p>
      </dsp:txBody>
      <dsp:txXfrm>
        <a:off x="6895676" y="2936857"/>
        <a:ext cx="2097439" cy="12584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99A1B-84A8-492C-A75C-843CA592823D}">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2FD91-38C0-4654-B09E-5F3438313C9F}">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D303E5-C501-4ACB-BE83-CF27A797D297}">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GB" sz="2400" kern="1200"/>
            <a:t>Avoid discussing these in your assignment!</a:t>
          </a:r>
          <a:endParaRPr lang="en-US" sz="2400" kern="1200"/>
        </a:p>
      </dsp:txBody>
      <dsp:txXfrm>
        <a:off x="2024809" y="949585"/>
        <a:ext cx="4978967" cy="1753081"/>
      </dsp:txXfrm>
    </dsp:sp>
    <dsp:sp modelId="{97B6446E-600C-4B77-855E-40CEB720C109}">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929A3-443E-456E-837A-7BEEB10C485A}">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54FDD9-5B0D-45A6-8D98-9558C1780FA9}">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GB" sz="2400" kern="1200"/>
            <a:t>The evidence that these are communicable is still theoretical and will be a struggle to write comprehensively about. </a:t>
          </a:r>
          <a:endParaRPr lang="en-US" sz="2400" kern="1200"/>
        </a:p>
      </dsp:txBody>
      <dsp:txXfrm>
        <a:off x="2024809" y="3140937"/>
        <a:ext cx="4978967" cy="175308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280B9-B91A-4A94-A94E-DDA9B297A317}">
      <dsp:nvSpPr>
        <dsp:cNvPr id="0" name=""/>
        <dsp:cNvSpPr/>
      </dsp:nvSpPr>
      <dsp:spPr>
        <a:xfrm>
          <a:off x="0" y="1520"/>
          <a:ext cx="10515600" cy="7703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59286-0897-4751-9884-0528842B5D07}">
      <dsp:nvSpPr>
        <dsp:cNvPr id="0" name=""/>
        <dsp:cNvSpPr/>
      </dsp:nvSpPr>
      <dsp:spPr>
        <a:xfrm>
          <a:off x="233041" y="174856"/>
          <a:ext cx="423711" cy="42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196611-9BE3-43B7-8767-88F679D9123C}">
      <dsp:nvSpPr>
        <dsp:cNvPr id="0" name=""/>
        <dsp:cNvSpPr/>
      </dsp:nvSpPr>
      <dsp:spPr>
        <a:xfrm>
          <a:off x="889793" y="1520"/>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Genetic material encased in protein.</a:t>
          </a:r>
          <a:endParaRPr lang="en-US" sz="2100" kern="1200"/>
        </a:p>
      </dsp:txBody>
      <dsp:txXfrm>
        <a:off x="889793" y="1520"/>
        <a:ext cx="9625806" cy="770383"/>
      </dsp:txXfrm>
    </dsp:sp>
    <dsp:sp modelId="{394CC7F6-2E11-489B-986D-5F6A725ECF70}">
      <dsp:nvSpPr>
        <dsp:cNvPr id="0" name=""/>
        <dsp:cNvSpPr/>
      </dsp:nvSpPr>
      <dsp:spPr>
        <a:xfrm>
          <a:off x="0" y="964499"/>
          <a:ext cx="10515600" cy="7703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54325-FE9E-4B7B-9605-D2C93A40EC1A}">
      <dsp:nvSpPr>
        <dsp:cNvPr id="0" name=""/>
        <dsp:cNvSpPr/>
      </dsp:nvSpPr>
      <dsp:spPr>
        <a:xfrm>
          <a:off x="233041" y="1137836"/>
          <a:ext cx="423711" cy="42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017FA6-CDDB-4E69-B2CB-B8E857B08E94}">
      <dsp:nvSpPr>
        <dsp:cNvPr id="0" name=""/>
        <dsp:cNvSpPr/>
      </dsp:nvSpPr>
      <dsp:spPr>
        <a:xfrm>
          <a:off x="889793" y="96449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Researchers debate whether this is 'alive'! </a:t>
          </a:r>
          <a:endParaRPr lang="en-US" sz="2100" kern="1200"/>
        </a:p>
      </dsp:txBody>
      <dsp:txXfrm>
        <a:off x="889793" y="964499"/>
        <a:ext cx="9625806" cy="770383"/>
      </dsp:txXfrm>
    </dsp:sp>
    <dsp:sp modelId="{3A05A177-2841-4753-B7FB-A3E6FBDFB23E}">
      <dsp:nvSpPr>
        <dsp:cNvPr id="0" name=""/>
        <dsp:cNvSpPr/>
      </dsp:nvSpPr>
      <dsp:spPr>
        <a:xfrm>
          <a:off x="0" y="1927479"/>
          <a:ext cx="10515600" cy="7703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395B88-9E8F-42C7-9961-AC744D8CDC8B}">
      <dsp:nvSpPr>
        <dsp:cNvPr id="0" name=""/>
        <dsp:cNvSpPr/>
      </dsp:nvSpPr>
      <dsp:spPr>
        <a:xfrm>
          <a:off x="233041" y="2100815"/>
          <a:ext cx="423711" cy="42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90363E-786A-46C8-83ED-552FC4AD03E0}">
      <dsp:nvSpPr>
        <dsp:cNvPr id="0" name=""/>
        <dsp:cNvSpPr/>
      </dsp:nvSpPr>
      <dsp:spPr>
        <a:xfrm>
          <a:off x="889793" y="192747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Viruses reproduce when they are inside a living host, causing infections.</a:t>
          </a:r>
          <a:endParaRPr lang="en-US" sz="2100" kern="1200"/>
        </a:p>
      </dsp:txBody>
      <dsp:txXfrm>
        <a:off x="889793" y="1927479"/>
        <a:ext cx="9625806" cy="770383"/>
      </dsp:txXfrm>
    </dsp:sp>
    <dsp:sp modelId="{A05E050B-63C7-46AF-8F4D-929452D5B46D}">
      <dsp:nvSpPr>
        <dsp:cNvPr id="0" name=""/>
        <dsp:cNvSpPr/>
      </dsp:nvSpPr>
      <dsp:spPr>
        <a:xfrm>
          <a:off x="0" y="2890459"/>
          <a:ext cx="10515600" cy="77038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DF5F7-9916-43C6-A66C-706741C706F2}">
      <dsp:nvSpPr>
        <dsp:cNvPr id="0" name=""/>
        <dsp:cNvSpPr/>
      </dsp:nvSpPr>
      <dsp:spPr>
        <a:xfrm>
          <a:off x="233041" y="3063795"/>
          <a:ext cx="423711" cy="42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7CCE4-6C26-40FD-B534-3BCCD1C6B216}">
      <dsp:nvSpPr>
        <dsp:cNvPr id="0" name=""/>
        <dsp:cNvSpPr/>
      </dsp:nvSpPr>
      <dsp:spPr>
        <a:xfrm>
          <a:off x="889793" y="289045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This occurs when the immune system cannot destroy the virus as fast as it is reproducing. </a:t>
          </a:r>
          <a:endParaRPr lang="en-US" sz="2100" kern="1200"/>
        </a:p>
      </dsp:txBody>
      <dsp:txXfrm>
        <a:off x="889793" y="2890459"/>
        <a:ext cx="9625806" cy="77038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0866F-CBBD-406E-B4CA-B81E15BD1315}">
      <dsp:nvSpPr>
        <dsp:cNvPr id="0" name=""/>
        <dsp:cNvSpPr/>
      </dsp:nvSpPr>
      <dsp:spPr>
        <a:xfrm>
          <a:off x="591797" y="2093"/>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110000"/>
            </a:lnSpc>
            <a:spcBef>
              <a:spcPct val="0"/>
            </a:spcBef>
            <a:spcAft>
              <a:spcPct val="35000"/>
            </a:spcAft>
            <a:buNone/>
          </a:pPr>
          <a:r>
            <a:rPr lang="en-GB" sz="1300" kern="1200" dirty="0">
              <a:latin typeface="Arial"/>
              <a:cs typeface="Arial"/>
            </a:rPr>
            <a:t>2019-nCoV</a:t>
          </a:r>
        </a:p>
      </dsp:txBody>
      <dsp:txXfrm>
        <a:off x="591797" y="2093"/>
        <a:ext cx="1552435" cy="931461"/>
      </dsp:txXfrm>
    </dsp:sp>
    <dsp:sp modelId="{385DE856-4C0A-4624-9141-B4383EFA60C5}">
      <dsp:nvSpPr>
        <dsp:cNvPr id="0" name=""/>
        <dsp:cNvSpPr/>
      </dsp:nvSpPr>
      <dsp:spPr>
        <a:xfrm>
          <a:off x="2299476" y="2093"/>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Avian Flu</a:t>
          </a:r>
        </a:p>
      </dsp:txBody>
      <dsp:txXfrm>
        <a:off x="2299476" y="2093"/>
        <a:ext cx="1552435" cy="931461"/>
      </dsp:txXfrm>
    </dsp:sp>
    <dsp:sp modelId="{BEDE283F-8531-4E4C-AF57-9F2184932EAF}">
      <dsp:nvSpPr>
        <dsp:cNvPr id="0" name=""/>
        <dsp:cNvSpPr/>
      </dsp:nvSpPr>
      <dsp:spPr>
        <a:xfrm>
          <a:off x="4007155" y="2093"/>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Carbapenem-Resistant Organisms (CROs)</a:t>
          </a:r>
        </a:p>
      </dsp:txBody>
      <dsp:txXfrm>
        <a:off x="4007155" y="2093"/>
        <a:ext cx="1552435" cy="931461"/>
      </dsp:txXfrm>
    </dsp:sp>
    <dsp:sp modelId="{892D84EE-A62A-4CDF-A27F-35240128B31E}">
      <dsp:nvSpPr>
        <dsp:cNvPr id="0" name=""/>
        <dsp:cNvSpPr/>
      </dsp:nvSpPr>
      <dsp:spPr>
        <a:xfrm>
          <a:off x="5714834" y="2093"/>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Ebola</a:t>
          </a:r>
        </a:p>
      </dsp:txBody>
      <dsp:txXfrm>
        <a:off x="5714834" y="2093"/>
        <a:ext cx="1552435" cy="931461"/>
      </dsp:txXfrm>
    </dsp:sp>
    <dsp:sp modelId="{0B13E354-7A2C-4BF4-8DBE-48EA3F0AAA55}">
      <dsp:nvSpPr>
        <dsp:cNvPr id="0" name=""/>
        <dsp:cNvSpPr/>
      </dsp:nvSpPr>
      <dsp:spPr>
        <a:xfrm>
          <a:off x="7422513" y="2093"/>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Enterovirus D68</a:t>
          </a:r>
        </a:p>
      </dsp:txBody>
      <dsp:txXfrm>
        <a:off x="7422513" y="2093"/>
        <a:ext cx="1552435" cy="931461"/>
      </dsp:txXfrm>
    </dsp:sp>
    <dsp:sp modelId="{015F8C62-F076-4C0B-8CD4-0161D2C67F33}">
      <dsp:nvSpPr>
        <dsp:cNvPr id="0" name=""/>
        <dsp:cNvSpPr/>
      </dsp:nvSpPr>
      <dsp:spPr>
        <a:xfrm>
          <a:off x="9130192" y="2093"/>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Flu</a:t>
          </a:r>
        </a:p>
      </dsp:txBody>
      <dsp:txXfrm>
        <a:off x="9130192" y="2093"/>
        <a:ext cx="1552435" cy="931461"/>
      </dsp:txXfrm>
    </dsp:sp>
    <dsp:sp modelId="{09D39290-A100-4C25-9D23-3AE04489C4D8}">
      <dsp:nvSpPr>
        <dsp:cNvPr id="0" name=""/>
        <dsp:cNvSpPr/>
      </dsp:nvSpPr>
      <dsp:spPr>
        <a:xfrm>
          <a:off x="591797" y="1088798"/>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Hantavirus</a:t>
          </a:r>
        </a:p>
      </dsp:txBody>
      <dsp:txXfrm>
        <a:off x="591797" y="1088798"/>
        <a:ext cx="1552435" cy="931461"/>
      </dsp:txXfrm>
    </dsp:sp>
    <dsp:sp modelId="{D234E8F8-4CF5-482E-9374-EFF7DDE185F0}">
      <dsp:nvSpPr>
        <dsp:cNvPr id="0" name=""/>
        <dsp:cNvSpPr/>
      </dsp:nvSpPr>
      <dsp:spPr>
        <a:xfrm>
          <a:off x="2299476" y="1088798"/>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Hepatitis A</a:t>
          </a:r>
        </a:p>
      </dsp:txBody>
      <dsp:txXfrm>
        <a:off x="2299476" y="1088798"/>
        <a:ext cx="1552435" cy="931461"/>
      </dsp:txXfrm>
    </dsp:sp>
    <dsp:sp modelId="{D520ECEE-754C-4FAA-8EBB-38C2C041CDAA}">
      <dsp:nvSpPr>
        <dsp:cNvPr id="0" name=""/>
        <dsp:cNvSpPr/>
      </dsp:nvSpPr>
      <dsp:spPr>
        <a:xfrm>
          <a:off x="4007155" y="1088798"/>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Hepatitis B</a:t>
          </a:r>
        </a:p>
      </dsp:txBody>
      <dsp:txXfrm>
        <a:off x="4007155" y="1088798"/>
        <a:ext cx="1552435" cy="931461"/>
      </dsp:txXfrm>
    </dsp:sp>
    <dsp:sp modelId="{FBE1C7FA-765C-437A-BE16-90D5A86595E3}">
      <dsp:nvSpPr>
        <dsp:cNvPr id="0" name=""/>
        <dsp:cNvSpPr/>
      </dsp:nvSpPr>
      <dsp:spPr>
        <a:xfrm>
          <a:off x="5714834" y="1088798"/>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HIV/AIDS</a:t>
          </a:r>
        </a:p>
      </dsp:txBody>
      <dsp:txXfrm>
        <a:off x="5714834" y="1088798"/>
        <a:ext cx="1552435" cy="931461"/>
      </dsp:txXfrm>
    </dsp:sp>
    <dsp:sp modelId="{C564DECA-2AFA-4BDD-A86D-6399A416202E}">
      <dsp:nvSpPr>
        <dsp:cNvPr id="0" name=""/>
        <dsp:cNvSpPr/>
      </dsp:nvSpPr>
      <dsp:spPr>
        <a:xfrm>
          <a:off x="7422513" y="1088798"/>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Measles</a:t>
          </a:r>
        </a:p>
      </dsp:txBody>
      <dsp:txXfrm>
        <a:off x="7422513" y="1088798"/>
        <a:ext cx="1552435" cy="931461"/>
      </dsp:txXfrm>
    </dsp:sp>
    <dsp:sp modelId="{E5197245-1B2F-4171-8DE9-D341115B98E7}">
      <dsp:nvSpPr>
        <dsp:cNvPr id="0" name=""/>
        <dsp:cNvSpPr/>
      </dsp:nvSpPr>
      <dsp:spPr>
        <a:xfrm>
          <a:off x="9130192" y="1088798"/>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MPX</a:t>
          </a:r>
        </a:p>
      </dsp:txBody>
      <dsp:txXfrm>
        <a:off x="9130192" y="1088798"/>
        <a:ext cx="1552435" cy="931461"/>
      </dsp:txXfrm>
    </dsp:sp>
    <dsp:sp modelId="{E22031DD-547C-464B-9475-FA7C935156CE}">
      <dsp:nvSpPr>
        <dsp:cNvPr id="0" name=""/>
        <dsp:cNvSpPr/>
      </dsp:nvSpPr>
      <dsp:spPr>
        <a:xfrm>
          <a:off x="591797" y="2175503"/>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MRSA</a:t>
          </a:r>
        </a:p>
      </dsp:txBody>
      <dsp:txXfrm>
        <a:off x="591797" y="2175503"/>
        <a:ext cx="1552435" cy="931461"/>
      </dsp:txXfrm>
    </dsp:sp>
    <dsp:sp modelId="{83A79BC8-76F5-4C57-880F-03C706FD80E8}">
      <dsp:nvSpPr>
        <dsp:cNvPr id="0" name=""/>
        <dsp:cNvSpPr/>
      </dsp:nvSpPr>
      <dsp:spPr>
        <a:xfrm>
          <a:off x="2299476" y="2175503"/>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Pertussis</a:t>
          </a:r>
        </a:p>
      </dsp:txBody>
      <dsp:txXfrm>
        <a:off x="2299476" y="2175503"/>
        <a:ext cx="1552435" cy="931461"/>
      </dsp:txXfrm>
    </dsp:sp>
    <dsp:sp modelId="{6ABA77EC-5745-4C27-9A94-F22911851921}">
      <dsp:nvSpPr>
        <dsp:cNvPr id="0" name=""/>
        <dsp:cNvSpPr/>
      </dsp:nvSpPr>
      <dsp:spPr>
        <a:xfrm>
          <a:off x="4007155" y="2175503"/>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Rabies</a:t>
          </a:r>
        </a:p>
      </dsp:txBody>
      <dsp:txXfrm>
        <a:off x="4007155" y="2175503"/>
        <a:ext cx="1552435" cy="931461"/>
      </dsp:txXfrm>
    </dsp:sp>
    <dsp:sp modelId="{7BB6DBAC-EC41-4016-8F6B-2D1AC1523DA8}">
      <dsp:nvSpPr>
        <dsp:cNvPr id="0" name=""/>
        <dsp:cNvSpPr/>
      </dsp:nvSpPr>
      <dsp:spPr>
        <a:xfrm>
          <a:off x="5714834" y="2175503"/>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Sexually Transmitted Disease</a:t>
          </a:r>
        </a:p>
      </dsp:txBody>
      <dsp:txXfrm>
        <a:off x="5714834" y="2175503"/>
        <a:ext cx="1552435" cy="931461"/>
      </dsp:txXfrm>
    </dsp:sp>
    <dsp:sp modelId="{10068B48-AE4B-4477-A296-4EFEDECF4B1A}">
      <dsp:nvSpPr>
        <dsp:cNvPr id="0" name=""/>
        <dsp:cNvSpPr/>
      </dsp:nvSpPr>
      <dsp:spPr>
        <a:xfrm>
          <a:off x="7422513" y="2175503"/>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Shigellosis</a:t>
          </a:r>
        </a:p>
      </dsp:txBody>
      <dsp:txXfrm>
        <a:off x="7422513" y="2175503"/>
        <a:ext cx="1552435" cy="931461"/>
      </dsp:txXfrm>
    </dsp:sp>
    <dsp:sp modelId="{06B753F6-7D4E-497A-A9D0-596ACC193EBD}">
      <dsp:nvSpPr>
        <dsp:cNvPr id="0" name=""/>
        <dsp:cNvSpPr/>
      </dsp:nvSpPr>
      <dsp:spPr>
        <a:xfrm>
          <a:off x="9130192" y="2175503"/>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Tuberculosis</a:t>
          </a:r>
        </a:p>
      </dsp:txBody>
      <dsp:txXfrm>
        <a:off x="9130192" y="2175503"/>
        <a:ext cx="1552435" cy="931461"/>
      </dsp:txXfrm>
    </dsp:sp>
    <dsp:sp modelId="{54EC349C-A4A9-4057-A50B-E0FC2A0501E0}">
      <dsp:nvSpPr>
        <dsp:cNvPr id="0" name=""/>
        <dsp:cNvSpPr/>
      </dsp:nvSpPr>
      <dsp:spPr>
        <a:xfrm>
          <a:off x="4007155" y="3262208"/>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West Nile Virus</a:t>
          </a:r>
        </a:p>
      </dsp:txBody>
      <dsp:txXfrm>
        <a:off x="4007155" y="3262208"/>
        <a:ext cx="1552435" cy="931461"/>
      </dsp:txXfrm>
    </dsp:sp>
    <dsp:sp modelId="{64F4A1A0-EA8E-4BCC-A486-0FDEEB9EB0D0}">
      <dsp:nvSpPr>
        <dsp:cNvPr id="0" name=""/>
        <dsp:cNvSpPr/>
      </dsp:nvSpPr>
      <dsp:spPr>
        <a:xfrm>
          <a:off x="5714834" y="3262208"/>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Zika</a:t>
          </a:r>
        </a:p>
      </dsp:txBody>
      <dsp:txXfrm>
        <a:off x="5714834" y="3262208"/>
        <a:ext cx="1552435" cy="93146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36A6A-59ED-4236-AA73-43D327178DE4}">
      <dsp:nvSpPr>
        <dsp:cNvPr id="0" name=""/>
        <dsp:cNvSpPr/>
      </dsp:nvSpPr>
      <dsp:spPr>
        <a:xfrm>
          <a:off x="0" y="111191"/>
          <a:ext cx="6024561"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Agent – What is causing the disease.</a:t>
          </a:r>
          <a:endParaRPr lang="en-US" sz="2800" kern="1200"/>
        </a:p>
      </dsp:txBody>
      <dsp:txXfrm>
        <a:off x="54373" y="165564"/>
        <a:ext cx="5915815" cy="1005094"/>
      </dsp:txXfrm>
    </dsp:sp>
    <dsp:sp modelId="{FAA0EBE8-A72B-4F3C-A794-D92C958996FB}">
      <dsp:nvSpPr>
        <dsp:cNvPr id="0" name=""/>
        <dsp:cNvSpPr/>
      </dsp:nvSpPr>
      <dsp:spPr>
        <a:xfrm>
          <a:off x="0" y="1305671"/>
          <a:ext cx="6024561" cy="1113840"/>
        </a:xfrm>
        <a:prstGeom prst="roundRect">
          <a:avLst/>
        </a:prstGeom>
        <a:solidFill>
          <a:schemeClr val="accent2">
            <a:hueOff val="99658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Host – Who gets infected.</a:t>
          </a:r>
          <a:endParaRPr lang="en-US" sz="2800" kern="1200"/>
        </a:p>
      </dsp:txBody>
      <dsp:txXfrm>
        <a:off x="54373" y="1360044"/>
        <a:ext cx="5915815" cy="1005094"/>
      </dsp:txXfrm>
    </dsp:sp>
    <dsp:sp modelId="{BE0C22CE-9659-42AB-84D9-9B06D8B7B17A}">
      <dsp:nvSpPr>
        <dsp:cNvPr id="0" name=""/>
        <dsp:cNvSpPr/>
      </dsp:nvSpPr>
      <dsp:spPr>
        <a:xfrm>
          <a:off x="0" y="2500151"/>
          <a:ext cx="6024561" cy="1113840"/>
        </a:xfrm>
        <a:prstGeom prst="roundRect">
          <a:avLst/>
        </a:prstGeom>
        <a:solidFill>
          <a:schemeClr val="accent2">
            <a:hueOff val="199316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Environment - Conditions external to the host that allow transmission.</a:t>
          </a:r>
          <a:endParaRPr lang="en-US" sz="2800" kern="1200"/>
        </a:p>
      </dsp:txBody>
      <dsp:txXfrm>
        <a:off x="54373" y="2554524"/>
        <a:ext cx="5915815" cy="1005094"/>
      </dsp:txXfrm>
    </dsp:sp>
    <dsp:sp modelId="{AB31D499-C2A5-4DAD-BD73-02C8C0C825CD}">
      <dsp:nvSpPr>
        <dsp:cNvPr id="0" name=""/>
        <dsp:cNvSpPr/>
      </dsp:nvSpPr>
      <dsp:spPr>
        <a:xfrm>
          <a:off x="0" y="3694631"/>
          <a:ext cx="6024561" cy="1113840"/>
        </a:xfrm>
        <a:prstGeom prst="round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what, who and where.</a:t>
          </a:r>
          <a:endParaRPr lang="en-US" sz="2800" kern="1200"/>
        </a:p>
      </dsp:txBody>
      <dsp:txXfrm>
        <a:off x="54373" y="3749004"/>
        <a:ext cx="5915815" cy="100509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74F4A-699C-4278-92EB-8714AADCF6A9}">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34CC71-B6FA-47D5-8DFC-C772E47F99E7}">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The reservoir of an infectious agent is the habitat in which the agent normally lives, grows, and multiplies. </a:t>
          </a:r>
          <a:endParaRPr lang="en-US" sz="4000" kern="1200"/>
        </a:p>
      </dsp:txBody>
      <dsp:txXfrm>
        <a:off x="0" y="0"/>
        <a:ext cx="7003777" cy="2921802"/>
      </dsp:txXfrm>
    </dsp:sp>
    <dsp:sp modelId="{DD36810C-D018-4E86-B7D5-78688153A65E}">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F3B55-63CD-48D4-AB4F-5533CCCAE2C3}">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Reservoirs include humans, animals, and the environment. </a:t>
          </a:r>
          <a:endParaRPr lang="en-US" sz="4000" kern="1200"/>
        </a:p>
      </dsp:txBody>
      <dsp:txXfrm>
        <a:off x="0" y="2921802"/>
        <a:ext cx="7003777" cy="292180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A6D19-83A6-449F-9FCB-E4D307DB2B7E}">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5DEAD2-953B-4E5A-A7E2-7BDF0AF88ED7}">
      <dsp:nvSpPr>
        <dsp:cNvPr id="0" name=""/>
        <dsp:cNvSpPr/>
      </dsp:nvSpPr>
      <dsp:spPr>
        <a:xfrm>
          <a:off x="0" y="713"/>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Airbourne (droplets)</a:t>
          </a:r>
          <a:endParaRPr lang="en-US" sz="3800" kern="1200"/>
        </a:p>
      </dsp:txBody>
      <dsp:txXfrm>
        <a:off x="0" y="713"/>
        <a:ext cx="7003777" cy="834596"/>
      </dsp:txXfrm>
    </dsp:sp>
    <dsp:sp modelId="{4CF3D996-D580-4B30-9D0B-13BB925F064B}">
      <dsp:nvSpPr>
        <dsp:cNvPr id="0" name=""/>
        <dsp:cNvSpPr/>
      </dsp:nvSpPr>
      <dsp:spPr>
        <a:xfrm>
          <a:off x="0" y="835310"/>
          <a:ext cx="7003777" cy="0"/>
        </a:xfrm>
        <a:prstGeom prst="line">
          <a:avLst/>
        </a:prstGeom>
        <a:solidFill>
          <a:schemeClr val="accent2">
            <a:hueOff val="498290"/>
            <a:satOff val="0"/>
            <a:lumOff val="0"/>
            <a:alphaOff val="0"/>
          </a:schemeClr>
        </a:solidFill>
        <a:ln w="12700" cap="flat" cmpd="sng" algn="ctr">
          <a:solidFill>
            <a:schemeClr val="accent2">
              <a:hueOff val="49829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B6D85-D736-4982-8974-411263A2355F}">
      <dsp:nvSpPr>
        <dsp:cNvPr id="0" name=""/>
        <dsp:cNvSpPr/>
      </dsp:nvSpPr>
      <dsp:spPr>
        <a:xfrm>
          <a:off x="0" y="835310"/>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Direct contact</a:t>
          </a:r>
          <a:endParaRPr lang="en-US" sz="3800" kern="1200"/>
        </a:p>
      </dsp:txBody>
      <dsp:txXfrm>
        <a:off x="0" y="835310"/>
        <a:ext cx="7003777" cy="834596"/>
      </dsp:txXfrm>
    </dsp:sp>
    <dsp:sp modelId="{57F815E0-7E01-4A73-B6FA-2C3A70A2CFE5}">
      <dsp:nvSpPr>
        <dsp:cNvPr id="0" name=""/>
        <dsp:cNvSpPr/>
      </dsp:nvSpPr>
      <dsp:spPr>
        <a:xfrm>
          <a:off x="0" y="1669907"/>
          <a:ext cx="7003777" cy="0"/>
        </a:xfrm>
        <a:prstGeom prst="line">
          <a:avLst/>
        </a:prstGeom>
        <a:solidFill>
          <a:schemeClr val="accent2">
            <a:hueOff val="996580"/>
            <a:satOff val="0"/>
            <a:lumOff val="0"/>
            <a:alphaOff val="0"/>
          </a:schemeClr>
        </a:solidFill>
        <a:ln w="12700" cap="flat" cmpd="sng" algn="ctr">
          <a:solidFill>
            <a:schemeClr val="accent2">
              <a:hueOff val="99658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71797-3F94-49E2-AE0E-DC11880D7687}">
      <dsp:nvSpPr>
        <dsp:cNvPr id="0" name=""/>
        <dsp:cNvSpPr/>
      </dsp:nvSpPr>
      <dsp:spPr>
        <a:xfrm>
          <a:off x="0" y="1669907"/>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Sexual contact</a:t>
          </a:r>
          <a:endParaRPr lang="en-US" sz="3800" kern="1200"/>
        </a:p>
      </dsp:txBody>
      <dsp:txXfrm>
        <a:off x="0" y="1669907"/>
        <a:ext cx="7003777" cy="834596"/>
      </dsp:txXfrm>
    </dsp:sp>
    <dsp:sp modelId="{DBEE59A9-C73A-48FD-BFD7-AE7312753691}">
      <dsp:nvSpPr>
        <dsp:cNvPr id="0" name=""/>
        <dsp:cNvSpPr/>
      </dsp:nvSpPr>
      <dsp:spPr>
        <a:xfrm>
          <a:off x="0" y="2504504"/>
          <a:ext cx="7003777" cy="0"/>
        </a:xfrm>
        <a:prstGeom prst="line">
          <a:avLst/>
        </a:prstGeom>
        <a:solidFill>
          <a:schemeClr val="accent2">
            <a:hueOff val="1494870"/>
            <a:satOff val="0"/>
            <a:lumOff val="0"/>
            <a:alphaOff val="0"/>
          </a:schemeClr>
        </a:solidFill>
        <a:ln w="12700" cap="flat" cmpd="sng" algn="ctr">
          <a:solidFill>
            <a:schemeClr val="accent2">
              <a:hueOff val="149487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A673D-AB8E-4258-9F81-C32A71881E7A}">
      <dsp:nvSpPr>
        <dsp:cNvPr id="0" name=""/>
        <dsp:cNvSpPr/>
      </dsp:nvSpPr>
      <dsp:spPr>
        <a:xfrm>
          <a:off x="0" y="2504504"/>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Food</a:t>
          </a:r>
          <a:endParaRPr lang="en-US" sz="3800" kern="1200"/>
        </a:p>
      </dsp:txBody>
      <dsp:txXfrm>
        <a:off x="0" y="2504504"/>
        <a:ext cx="7003777" cy="834596"/>
      </dsp:txXfrm>
    </dsp:sp>
    <dsp:sp modelId="{D9B513A4-3E92-4960-88E5-86224F444CC4}">
      <dsp:nvSpPr>
        <dsp:cNvPr id="0" name=""/>
        <dsp:cNvSpPr/>
      </dsp:nvSpPr>
      <dsp:spPr>
        <a:xfrm>
          <a:off x="0" y="3339100"/>
          <a:ext cx="7003777" cy="0"/>
        </a:xfrm>
        <a:prstGeom prst="line">
          <a:avLst/>
        </a:prstGeom>
        <a:solidFill>
          <a:schemeClr val="accent2">
            <a:hueOff val="1993160"/>
            <a:satOff val="0"/>
            <a:lumOff val="0"/>
            <a:alphaOff val="0"/>
          </a:schemeClr>
        </a:solidFill>
        <a:ln w="12700" cap="flat" cmpd="sng" algn="ctr">
          <a:solidFill>
            <a:schemeClr val="accent2">
              <a:hueOff val="199316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C15B6D-EC9E-44D5-B1CF-353D936ECE25}">
      <dsp:nvSpPr>
        <dsp:cNvPr id="0" name=""/>
        <dsp:cNvSpPr/>
      </dsp:nvSpPr>
      <dsp:spPr>
        <a:xfrm>
          <a:off x="0" y="3339100"/>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Water</a:t>
          </a:r>
          <a:endParaRPr lang="en-US" sz="3800" kern="1200"/>
        </a:p>
      </dsp:txBody>
      <dsp:txXfrm>
        <a:off x="0" y="3339100"/>
        <a:ext cx="7003777" cy="834596"/>
      </dsp:txXfrm>
    </dsp:sp>
    <dsp:sp modelId="{6BDA3F23-E85D-499E-9E71-9A71D9642BDF}">
      <dsp:nvSpPr>
        <dsp:cNvPr id="0" name=""/>
        <dsp:cNvSpPr/>
      </dsp:nvSpPr>
      <dsp:spPr>
        <a:xfrm>
          <a:off x="0" y="4173697"/>
          <a:ext cx="7003777" cy="0"/>
        </a:xfrm>
        <a:prstGeom prst="line">
          <a:avLst/>
        </a:prstGeom>
        <a:solidFill>
          <a:schemeClr val="accent2">
            <a:hueOff val="2491450"/>
            <a:satOff val="0"/>
            <a:lumOff val="0"/>
            <a:alphaOff val="0"/>
          </a:schemeClr>
        </a:solidFill>
        <a:ln w="12700" cap="flat" cmpd="sng" algn="ctr">
          <a:solidFill>
            <a:schemeClr val="accent2">
              <a:hueOff val="249145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359270-FF18-4DBF-88FA-647021DB8AFB}">
      <dsp:nvSpPr>
        <dsp:cNvPr id="0" name=""/>
        <dsp:cNvSpPr/>
      </dsp:nvSpPr>
      <dsp:spPr>
        <a:xfrm>
          <a:off x="0" y="4173697"/>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Blood</a:t>
          </a:r>
          <a:endParaRPr lang="en-US" sz="3800" kern="1200"/>
        </a:p>
      </dsp:txBody>
      <dsp:txXfrm>
        <a:off x="0" y="4173697"/>
        <a:ext cx="7003777" cy="834596"/>
      </dsp:txXfrm>
    </dsp:sp>
    <dsp:sp modelId="{66585247-4803-4649-AA9B-FE6B47EE6653}">
      <dsp:nvSpPr>
        <dsp:cNvPr id="0" name=""/>
        <dsp:cNvSpPr/>
      </dsp:nvSpPr>
      <dsp:spPr>
        <a:xfrm>
          <a:off x="0" y="5008294"/>
          <a:ext cx="7003777" cy="0"/>
        </a:xfrm>
        <a:prstGeom prst="line">
          <a:avLst/>
        </a:prstGeom>
        <a:solidFill>
          <a:schemeClr val="accent2">
            <a:hueOff val="2989741"/>
            <a:satOff val="0"/>
            <a:lumOff val="0"/>
            <a:alphaOff val="0"/>
          </a:schemeClr>
        </a:solidFill>
        <a:ln w="12700" cap="flat" cmpd="sng" algn="ctr">
          <a:solidFill>
            <a:schemeClr val="accent2">
              <a:hueOff val="2989741"/>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0A6A6-451B-4DB9-B8CD-852828F56635}">
      <dsp:nvSpPr>
        <dsp:cNvPr id="0" name=""/>
        <dsp:cNvSpPr/>
      </dsp:nvSpPr>
      <dsp:spPr>
        <a:xfrm>
          <a:off x="0" y="5008294"/>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Faecal-oral pathway</a:t>
          </a:r>
          <a:endParaRPr lang="en-US" sz="3800" kern="1200"/>
        </a:p>
      </dsp:txBody>
      <dsp:txXfrm>
        <a:off x="0" y="5008294"/>
        <a:ext cx="7003777" cy="83459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89D6E-8409-40A5-A5F9-B8727ECD53B9}">
      <dsp:nvSpPr>
        <dsp:cNvPr id="0" name=""/>
        <dsp:cNvSpPr/>
      </dsp:nvSpPr>
      <dsp:spPr>
        <a:xfrm>
          <a:off x="1747800" y="26398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684CC2-6FA5-416C-9032-EA66E00BDC57}">
      <dsp:nvSpPr>
        <dsp:cNvPr id="0" name=""/>
        <dsp:cNvSpPr/>
      </dsp:nvSpPr>
      <dsp:spPr>
        <a:xfrm>
          <a:off x="559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What is immunity to a condition?</a:t>
          </a:r>
          <a:endParaRPr lang="en-US" sz="2500" kern="1200"/>
        </a:p>
      </dsp:txBody>
      <dsp:txXfrm>
        <a:off x="559800" y="2678373"/>
        <a:ext cx="4320000" cy="720000"/>
      </dsp:txXfrm>
    </dsp:sp>
    <dsp:sp modelId="{56C9BB4E-2F7A-497E-B565-9E6FB0BBC43A}">
      <dsp:nvSpPr>
        <dsp:cNvPr id="0" name=""/>
        <dsp:cNvSpPr/>
      </dsp:nvSpPr>
      <dsp:spPr>
        <a:xfrm>
          <a:off x="6823800" y="26398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DD34EF-B93F-4158-A1CB-723BCEA92DBC}">
      <dsp:nvSpPr>
        <dsp:cNvPr id="0" name=""/>
        <dsp:cNvSpPr/>
      </dsp:nvSpPr>
      <dsp:spPr>
        <a:xfrm>
          <a:off x="5635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How can we gain/acquire immunity?</a:t>
          </a:r>
          <a:endParaRPr lang="en-US" sz="2500" kern="1200"/>
        </a:p>
      </dsp:txBody>
      <dsp:txXfrm>
        <a:off x="5635800" y="2678373"/>
        <a:ext cx="4320000" cy="7200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4B9F8-32E9-4943-8AA0-F26EDBDE6DB8}">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89A458-8D34-4436-9A9D-6CE71FDAE823}">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1598B4-44BF-4639-AB2B-D5C7262559D1}">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Smallpox </a:t>
          </a:r>
          <a:endParaRPr lang="en-US" sz="2500" kern="1200"/>
        </a:p>
      </dsp:txBody>
      <dsp:txXfrm>
        <a:off x="1927918" y="713"/>
        <a:ext cx="5075858" cy="1669193"/>
      </dsp:txXfrm>
    </dsp:sp>
    <dsp:sp modelId="{EF740280-E496-4395-83B3-753C10964581}">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D1DD55-723C-4699-90F3-BE8ADA75EE1B}">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27778E-09B4-45D3-A949-99D2FDAD8CBD}">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Rinderpest. </a:t>
          </a:r>
          <a:endParaRPr lang="en-US" sz="2500" kern="1200"/>
        </a:p>
      </dsp:txBody>
      <dsp:txXfrm>
        <a:off x="1927918" y="2087205"/>
        <a:ext cx="5075858" cy="1669193"/>
      </dsp:txXfrm>
    </dsp:sp>
    <dsp:sp modelId="{54A846D8-B4F3-4160-9F30-FDD094E76E4D}">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418EC-C832-4CDD-9702-3FC9C0DF5B37}">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3296C-60DD-48C8-8D89-209780FB60B7}">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How many other diseases could we eradicate?</a:t>
          </a:r>
          <a:endParaRPr lang="en-US" sz="2500" kern="1200"/>
        </a:p>
      </dsp:txBody>
      <dsp:txXfrm>
        <a:off x="1927918" y="4173697"/>
        <a:ext cx="5075858" cy="166919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ED5D5-E863-4267-BBF6-34027750AB7E}">
      <dsp:nvSpPr>
        <dsp:cNvPr id="0" name=""/>
        <dsp:cNvSpPr/>
      </dsp:nvSpPr>
      <dsp:spPr>
        <a:xfrm>
          <a:off x="0" y="157382"/>
          <a:ext cx="7003777" cy="1310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Cancer</a:t>
          </a:r>
        </a:p>
      </dsp:txBody>
      <dsp:txXfrm>
        <a:off x="63994" y="221376"/>
        <a:ext cx="6875789" cy="1182942"/>
      </dsp:txXfrm>
    </dsp:sp>
    <dsp:sp modelId="{DEADDD0E-1B08-446C-B36F-3993A8DAF1B1}">
      <dsp:nvSpPr>
        <dsp:cNvPr id="0" name=""/>
        <dsp:cNvSpPr/>
      </dsp:nvSpPr>
      <dsp:spPr>
        <a:xfrm>
          <a:off x="0" y="1563352"/>
          <a:ext cx="7003777" cy="1310930"/>
        </a:xfrm>
        <a:prstGeom prst="roundRect">
          <a:avLst/>
        </a:prstGeom>
        <a:solidFill>
          <a:schemeClr val="accent2">
            <a:hueOff val="99658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Cardiovascular disease</a:t>
          </a:r>
        </a:p>
      </dsp:txBody>
      <dsp:txXfrm>
        <a:off x="63994" y="1627346"/>
        <a:ext cx="6875789" cy="1182942"/>
      </dsp:txXfrm>
    </dsp:sp>
    <dsp:sp modelId="{5A166610-122A-4E26-9791-D976DDF5F89E}">
      <dsp:nvSpPr>
        <dsp:cNvPr id="0" name=""/>
        <dsp:cNvSpPr/>
      </dsp:nvSpPr>
      <dsp:spPr>
        <a:xfrm>
          <a:off x="0" y="2969322"/>
          <a:ext cx="7003777" cy="1310930"/>
        </a:xfrm>
        <a:prstGeom prst="roundRect">
          <a:avLst/>
        </a:prstGeom>
        <a:solidFill>
          <a:schemeClr val="accent2">
            <a:hueOff val="199316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37% of disability adjusted life years and 61% of years of life lost. </a:t>
          </a:r>
        </a:p>
      </dsp:txBody>
      <dsp:txXfrm>
        <a:off x="63994" y="3033316"/>
        <a:ext cx="6875789" cy="1182942"/>
      </dsp:txXfrm>
    </dsp:sp>
    <dsp:sp modelId="{F2B9B757-5F84-4422-82EF-1AFD2860F3AC}">
      <dsp:nvSpPr>
        <dsp:cNvPr id="0" name=""/>
        <dsp:cNvSpPr/>
      </dsp:nvSpPr>
      <dsp:spPr>
        <a:xfrm>
          <a:off x="0" y="4375292"/>
          <a:ext cx="7003777" cy="1310930"/>
        </a:xfrm>
        <a:prstGeom prst="round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other conditions/issues could be the largest contributors?</a:t>
          </a:r>
        </a:p>
      </dsp:txBody>
      <dsp:txXfrm>
        <a:off x="63994" y="4439286"/>
        <a:ext cx="6875789" cy="118294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1CEC6-4F45-4F1C-BBB2-DB1D8CDE1242}">
      <dsp:nvSpPr>
        <dsp:cNvPr id="0" name=""/>
        <dsp:cNvSpPr/>
      </dsp:nvSpPr>
      <dsp:spPr>
        <a:xfrm>
          <a:off x="0" y="19392"/>
          <a:ext cx="7003777" cy="18696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Musculoskeletal disorders and substance use disorders (42% of YLD)</a:t>
          </a:r>
        </a:p>
      </dsp:txBody>
      <dsp:txXfrm>
        <a:off x="91269" y="110661"/>
        <a:ext cx="6821239" cy="1687122"/>
      </dsp:txXfrm>
    </dsp:sp>
    <dsp:sp modelId="{97E63863-1E2A-4724-8922-814B194E12C9}">
      <dsp:nvSpPr>
        <dsp:cNvPr id="0" name=""/>
        <dsp:cNvSpPr/>
      </dsp:nvSpPr>
      <dsp:spPr>
        <a:xfrm>
          <a:off x="0" y="1986972"/>
          <a:ext cx="7003777" cy="1869660"/>
        </a:xfrm>
        <a:prstGeom prst="roundRect">
          <a:avLst/>
        </a:prstGeom>
        <a:solidFill>
          <a:schemeClr val="accent2">
            <a:hueOff val="149487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Greatest rise has been seen in neurological disorders (inc dementia)</a:t>
          </a:r>
        </a:p>
      </dsp:txBody>
      <dsp:txXfrm>
        <a:off x="91269" y="2078241"/>
        <a:ext cx="6821239" cy="1687122"/>
      </dsp:txXfrm>
    </dsp:sp>
    <dsp:sp modelId="{8C5BC9D7-F52B-41BC-AF4C-19B2F0FCDBA2}">
      <dsp:nvSpPr>
        <dsp:cNvPr id="0" name=""/>
        <dsp:cNvSpPr/>
      </dsp:nvSpPr>
      <dsp:spPr>
        <a:xfrm>
          <a:off x="0" y="3954552"/>
          <a:ext cx="7003777" cy="1869660"/>
        </a:xfrm>
        <a:prstGeom prst="round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Communicable disease is 3%.</a:t>
          </a:r>
        </a:p>
      </dsp:txBody>
      <dsp:txXfrm>
        <a:off x="91269" y="4045821"/>
        <a:ext cx="6821239" cy="168712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F899F-4342-48AC-95AE-355EAEA80317}">
      <dsp:nvSpPr>
        <dsp:cNvPr id="0" name=""/>
        <dsp:cNvSpPr/>
      </dsp:nvSpPr>
      <dsp:spPr>
        <a:xfrm>
          <a:off x="0" y="72222"/>
          <a:ext cx="7003777"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Influenza</a:t>
          </a:r>
        </a:p>
      </dsp:txBody>
      <dsp:txXfrm>
        <a:off x="42151" y="114373"/>
        <a:ext cx="6919475" cy="779158"/>
      </dsp:txXfrm>
    </dsp:sp>
    <dsp:sp modelId="{D2052CAD-BF32-4579-ACB7-87B7D2A7BBAF}">
      <dsp:nvSpPr>
        <dsp:cNvPr id="0" name=""/>
        <dsp:cNvSpPr/>
      </dsp:nvSpPr>
      <dsp:spPr>
        <a:xfrm>
          <a:off x="0" y="1039362"/>
          <a:ext cx="7003777" cy="863460"/>
        </a:xfrm>
        <a:prstGeom prst="roundRect">
          <a:avLst/>
        </a:prstGeom>
        <a:solidFill>
          <a:schemeClr val="accent2">
            <a:hueOff val="597948"/>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Hepatitis C</a:t>
          </a:r>
        </a:p>
      </dsp:txBody>
      <dsp:txXfrm>
        <a:off x="42151" y="1081513"/>
        <a:ext cx="6919475" cy="779158"/>
      </dsp:txXfrm>
    </dsp:sp>
    <dsp:sp modelId="{88DF0A10-3DB2-41DD-BC60-76393A9BAC79}">
      <dsp:nvSpPr>
        <dsp:cNvPr id="0" name=""/>
        <dsp:cNvSpPr/>
      </dsp:nvSpPr>
      <dsp:spPr>
        <a:xfrm>
          <a:off x="0" y="2006502"/>
          <a:ext cx="7003777" cy="863460"/>
        </a:xfrm>
        <a:prstGeom prst="roundRect">
          <a:avLst/>
        </a:prstGeom>
        <a:solidFill>
          <a:schemeClr val="accent2">
            <a:hueOff val="1195896"/>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 diff</a:t>
          </a:r>
        </a:p>
      </dsp:txBody>
      <dsp:txXfrm>
        <a:off x="42151" y="2048653"/>
        <a:ext cx="6919475" cy="779158"/>
      </dsp:txXfrm>
    </dsp:sp>
    <dsp:sp modelId="{F7FF5050-F4BA-4624-A0FA-5D7F731EA113}">
      <dsp:nvSpPr>
        <dsp:cNvPr id="0" name=""/>
        <dsp:cNvSpPr/>
      </dsp:nvSpPr>
      <dsp:spPr>
        <a:xfrm>
          <a:off x="0" y="2973642"/>
          <a:ext cx="7003777" cy="863460"/>
        </a:xfrm>
        <a:prstGeom prst="roundRect">
          <a:avLst/>
        </a:prstGeom>
        <a:solidFill>
          <a:schemeClr val="accent2">
            <a:hueOff val="1793844"/>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Strokes</a:t>
          </a:r>
        </a:p>
      </dsp:txBody>
      <dsp:txXfrm>
        <a:off x="42151" y="3015793"/>
        <a:ext cx="6919475" cy="779158"/>
      </dsp:txXfrm>
    </dsp:sp>
    <dsp:sp modelId="{BF64E71F-398E-414B-B15A-051D176A04E5}">
      <dsp:nvSpPr>
        <dsp:cNvPr id="0" name=""/>
        <dsp:cNvSpPr/>
      </dsp:nvSpPr>
      <dsp:spPr>
        <a:xfrm>
          <a:off x="0" y="3940782"/>
          <a:ext cx="7003777" cy="863460"/>
        </a:xfrm>
        <a:prstGeom prst="roundRect">
          <a:avLst/>
        </a:prstGeom>
        <a:solidFill>
          <a:schemeClr val="accent2">
            <a:hueOff val="2391793"/>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Heart conditions</a:t>
          </a:r>
        </a:p>
      </dsp:txBody>
      <dsp:txXfrm>
        <a:off x="42151" y="3982933"/>
        <a:ext cx="6919475" cy="779158"/>
      </dsp:txXfrm>
    </dsp:sp>
    <dsp:sp modelId="{05CB1D5D-37BA-4A63-B0DB-F388C8BCBD14}">
      <dsp:nvSpPr>
        <dsp:cNvPr id="0" name=""/>
        <dsp:cNvSpPr/>
      </dsp:nvSpPr>
      <dsp:spPr>
        <a:xfrm>
          <a:off x="0" y="4907922"/>
          <a:ext cx="7003777" cy="863460"/>
        </a:xfrm>
        <a:prstGeom prst="roundRect">
          <a:avLst/>
        </a:prstGeom>
        <a:solidFill>
          <a:schemeClr val="accent2">
            <a:hueOff val="298974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Neurological conditions</a:t>
          </a:r>
        </a:p>
      </dsp:txBody>
      <dsp:txXfrm>
        <a:off x="42151" y="4950073"/>
        <a:ext cx="6919475" cy="7791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2/9/2026</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026309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2/9/2026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3975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2/9/2026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55730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2/9/2026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3853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2/9/2026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7504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2/9/2026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5081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2/9/2026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67985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2/9/2026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7076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2/9/2026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256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2/9/2026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24094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2/9/2026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47110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2/9/2026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99226697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2.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9.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2.xml"/><Relationship Id="rId4" Type="http://schemas.openxmlformats.org/officeDocument/2006/relationships/image" Target="../media/image89.png"/></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Blood cells with one infected cell">
            <a:extLst>
              <a:ext uri="{FF2B5EF4-FFF2-40B4-BE49-F238E27FC236}">
                <a16:creationId xmlns:a16="http://schemas.microsoft.com/office/drawing/2014/main" id="{3E014904-AA48-3F83-5E28-DA38E556C1EB}"/>
              </a:ext>
            </a:extLst>
          </p:cNvPr>
          <p:cNvPicPr>
            <a:picLocks noChangeAspect="1"/>
          </p:cNvPicPr>
          <p:nvPr/>
        </p:nvPicPr>
        <p:blipFill>
          <a:blip r:embed="rId2">
            <a:alphaModFix amt="60000"/>
          </a:blip>
          <a:srcRect r="6" b="1"/>
          <a:stretch/>
        </p:blipFill>
        <p:spPr>
          <a:xfrm>
            <a:off x="3048" y="10"/>
            <a:ext cx="12188952" cy="6856614"/>
          </a:xfrm>
          <a:prstGeom prst="rect">
            <a:avLst/>
          </a:prstGeom>
        </p:spPr>
      </p:pic>
      <p:grpSp>
        <p:nvGrpSpPr>
          <p:cNvPr id="13" name="Group 1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4" name="Picture 1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5" name="Picture 1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p:cNvSpPr>
            <a:spLocks noGrp="1"/>
          </p:cNvSpPr>
          <p:nvPr>
            <p:ph type="ctrTitle"/>
          </p:nvPr>
        </p:nvSpPr>
        <p:spPr>
          <a:xfrm>
            <a:off x="996275" y="744909"/>
            <a:ext cx="10190071" cy="3145855"/>
          </a:xfrm>
        </p:spPr>
        <p:txBody>
          <a:bodyPr anchor="b">
            <a:normAutofit/>
          </a:bodyPr>
          <a:lstStyle/>
          <a:p>
            <a:r>
              <a:rPr lang="en-US" sz="5200" dirty="0">
                <a:solidFill>
                  <a:srgbClr val="FFFFFF"/>
                </a:solidFill>
              </a:rPr>
              <a:t>The Burden of Disease</a:t>
            </a:r>
          </a:p>
        </p:txBody>
      </p:sp>
      <p:sp>
        <p:nvSpPr>
          <p:cNvPr id="3" name="Subtitle 2"/>
          <p:cNvSpPr>
            <a:spLocks noGrp="1"/>
          </p:cNvSpPr>
          <p:nvPr>
            <p:ph type="subTitle" idx="1"/>
          </p:nvPr>
        </p:nvSpPr>
        <p:spPr>
          <a:xfrm>
            <a:off x="1218708" y="4069780"/>
            <a:ext cx="9781327" cy="2056617"/>
          </a:xfrm>
        </p:spPr>
        <p:txBody>
          <a:bodyPr anchor="t">
            <a:normAutofit/>
          </a:bodyPr>
          <a:lstStyle/>
          <a:p>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49434CF9-AA58-B063-6EE6-21A9EAC2D61B}"/>
              </a:ext>
            </a:extLst>
          </p:cNvPr>
          <p:cNvSpPr>
            <a:spLocks noGrp="1"/>
          </p:cNvSpPr>
          <p:nvPr>
            <p:ph type="title"/>
          </p:nvPr>
        </p:nvSpPr>
        <p:spPr>
          <a:xfrm>
            <a:off x="838201" y="559813"/>
            <a:ext cx="3352799" cy="5577934"/>
          </a:xfrm>
        </p:spPr>
        <p:txBody>
          <a:bodyPr>
            <a:normAutofit/>
          </a:bodyPr>
          <a:lstStyle/>
          <a:p>
            <a:r>
              <a:rPr lang="en-US" sz="4000">
                <a:cs typeface="Sabon Next LT"/>
              </a:rPr>
              <a:t>Aims and Objectives</a:t>
            </a:r>
            <a:endParaRPr lang="en-US" sz="4000"/>
          </a:p>
        </p:txBody>
      </p:sp>
      <p:graphicFrame>
        <p:nvGraphicFramePr>
          <p:cNvPr id="5" name="Content Placeholder 2">
            <a:extLst>
              <a:ext uri="{FF2B5EF4-FFF2-40B4-BE49-F238E27FC236}">
                <a16:creationId xmlns:a16="http://schemas.microsoft.com/office/drawing/2014/main" id="{925D7830-159D-79F4-2F61-2F648A54D36C}"/>
              </a:ext>
            </a:extLst>
          </p:cNvPr>
          <p:cNvGraphicFramePr>
            <a:graphicFrameLocks noGrp="1"/>
          </p:cNvGraphicFramePr>
          <p:nvPr>
            <p:ph idx="1"/>
            <p:extLst>
              <p:ext uri="{D42A27DB-BD31-4B8C-83A1-F6EECF244321}">
                <p14:modId xmlns:p14="http://schemas.microsoft.com/office/powerpoint/2010/main" val="294115643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8206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 up of cells">
            <a:extLst>
              <a:ext uri="{FF2B5EF4-FFF2-40B4-BE49-F238E27FC236}">
                <a16:creationId xmlns:a16="http://schemas.microsoft.com/office/drawing/2014/main" id="{845CBFC5-5FC3-0A71-89E1-6DF985FDCD37}"/>
              </a:ext>
            </a:extLst>
          </p:cNvPr>
          <p:cNvPicPr>
            <a:picLocks noChangeAspect="1"/>
          </p:cNvPicPr>
          <p:nvPr/>
        </p:nvPicPr>
        <p:blipFill rotWithShape="1">
          <a:blip r:embed="rId2">
            <a:alphaModFix amt="60000"/>
          </a:blip>
          <a:srcRect t="20"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8A90710E-1498-4667-9C30-9F96C6136234}"/>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Communicable Disease: What?</a:t>
            </a:r>
            <a:endParaRPr lang="en-GB">
              <a:solidFill>
                <a:srgbClr val="FFFFFF"/>
              </a:solidFill>
            </a:endParaRPr>
          </a:p>
        </p:txBody>
      </p:sp>
      <p:sp>
        <p:nvSpPr>
          <p:cNvPr id="3" name="Content Placeholder 2">
            <a:extLst>
              <a:ext uri="{FF2B5EF4-FFF2-40B4-BE49-F238E27FC236}">
                <a16:creationId xmlns:a16="http://schemas.microsoft.com/office/drawing/2014/main" id="{79474BCC-06CF-B442-54EA-04145425D293}"/>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Communicable diseases are illnesses caused by viruses or bacteria that people spread to one another through contact with contaminated surfaces, bodily fluids, blood products, insect bites, or through the air (Edemekong and Huang, 2017). </a:t>
            </a:r>
            <a:endParaRPr lang="en-GB" sz="1800">
              <a:solidFill>
                <a:srgbClr val="FFFFFF"/>
              </a:solidFill>
            </a:endParaRPr>
          </a:p>
          <a:p>
            <a:r>
              <a:rPr lang="en-GB" sz="1800">
                <a:solidFill>
                  <a:srgbClr val="FFFFFF"/>
                </a:solidFill>
              </a:rPr>
              <a:t>Diseases such as these tend to be 'caught' colloquially.</a:t>
            </a:r>
          </a:p>
        </p:txBody>
      </p:sp>
    </p:spTree>
    <p:extLst>
      <p:ext uri="{BB962C8B-B14F-4D97-AF65-F5344CB8AC3E}">
        <p14:creationId xmlns:p14="http://schemas.microsoft.com/office/powerpoint/2010/main" val="1990088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Viruses suspended on mid-air">
            <a:extLst>
              <a:ext uri="{FF2B5EF4-FFF2-40B4-BE49-F238E27FC236}">
                <a16:creationId xmlns:a16="http://schemas.microsoft.com/office/drawing/2014/main" id="{C6076444-433C-DBFD-F726-C4D7A6F96A3C}"/>
              </a:ext>
            </a:extLst>
          </p:cNvPr>
          <p:cNvPicPr>
            <a:picLocks noChangeAspect="1"/>
          </p:cNvPicPr>
          <p:nvPr/>
        </p:nvPicPr>
        <p:blipFill rotWithShape="1">
          <a:blip r:embed="rId2">
            <a:alphaModFix amt="60000"/>
          </a:blip>
          <a:srcRect t="12840" r="-2" b="12173"/>
          <a:stretch/>
        </p:blipFill>
        <p:spPr>
          <a:xfrm>
            <a:off x="20" y="10"/>
            <a:ext cx="12191980" cy="6856614"/>
          </a:xfrm>
          <a:prstGeom prst="rect">
            <a:avLst/>
          </a:prstGeom>
        </p:spPr>
      </p:pic>
      <p:sp>
        <p:nvSpPr>
          <p:cNvPr id="2" name="Title 1">
            <a:extLst>
              <a:ext uri="{FF2B5EF4-FFF2-40B4-BE49-F238E27FC236}">
                <a16:creationId xmlns:a16="http://schemas.microsoft.com/office/drawing/2014/main" id="{75D2179B-4135-2087-9A13-272FAF44B2B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Communicable Disease: How?</a:t>
            </a:r>
            <a:endParaRPr lang="en-GB">
              <a:solidFill>
                <a:srgbClr val="FFFFFF"/>
              </a:solidFill>
            </a:endParaRPr>
          </a:p>
        </p:txBody>
      </p:sp>
      <p:sp>
        <p:nvSpPr>
          <p:cNvPr id="3" name="Content Placeholder 2">
            <a:extLst>
              <a:ext uri="{FF2B5EF4-FFF2-40B4-BE49-F238E27FC236}">
                <a16:creationId xmlns:a16="http://schemas.microsoft.com/office/drawing/2014/main" id="{8DC5F0CD-D875-04A6-1983-9CAB8CC8F0C8}"/>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Pathogens!</a:t>
            </a:r>
          </a:p>
          <a:p>
            <a:r>
              <a:rPr lang="en-GB" sz="1800">
                <a:solidFill>
                  <a:srgbClr val="FFFFFF"/>
                </a:solidFill>
              </a:rPr>
              <a:t>Living and non-living examples</a:t>
            </a:r>
          </a:p>
        </p:txBody>
      </p:sp>
    </p:spTree>
    <p:extLst>
      <p:ext uri="{BB962C8B-B14F-4D97-AF65-F5344CB8AC3E}">
        <p14:creationId xmlns:p14="http://schemas.microsoft.com/office/powerpoint/2010/main" val="334974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46A87-EE46-4F51-8754-5AF93D960514}"/>
              </a:ext>
            </a:extLst>
          </p:cNvPr>
          <p:cNvSpPr>
            <a:spLocks noGrp="1"/>
          </p:cNvSpPr>
          <p:nvPr>
            <p:ph type="title"/>
          </p:nvPr>
        </p:nvSpPr>
        <p:spPr/>
        <p:txBody>
          <a:bodyPr/>
          <a:lstStyle/>
          <a:p>
            <a:r>
              <a:rPr lang="en-GB" dirty="0">
                <a:cs typeface="Sabon Next LT"/>
              </a:rPr>
              <a:t>Disease: How?</a:t>
            </a:r>
            <a:endParaRPr lang="en-GB" dirty="0"/>
          </a:p>
        </p:txBody>
      </p:sp>
      <p:graphicFrame>
        <p:nvGraphicFramePr>
          <p:cNvPr id="13" name="Content Placeholder 12">
            <a:extLst>
              <a:ext uri="{FF2B5EF4-FFF2-40B4-BE49-F238E27FC236}">
                <a16:creationId xmlns:a16="http://schemas.microsoft.com/office/drawing/2014/main" id="{2642134B-A5C0-D125-33A9-79E1AC5CAE43}"/>
              </a:ext>
            </a:extLst>
          </p:cNvPr>
          <p:cNvGraphicFramePr>
            <a:graphicFrameLocks noGrp="1"/>
          </p:cNvGraphicFramePr>
          <p:nvPr>
            <p:ph idx="1"/>
          </p:nvPr>
        </p:nvGraphicFramePr>
        <p:xfrm>
          <a:off x="257705" y="256116"/>
          <a:ext cx="12777258" cy="6598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3154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CA36-ED20-D5E1-81D9-635E6B1C5C76}"/>
              </a:ext>
            </a:extLst>
          </p:cNvPr>
          <p:cNvSpPr>
            <a:spLocks noGrp="1"/>
          </p:cNvSpPr>
          <p:nvPr>
            <p:ph type="title"/>
          </p:nvPr>
        </p:nvSpPr>
        <p:spPr>
          <a:xfrm>
            <a:off x="838201" y="559813"/>
            <a:ext cx="3352799" cy="5577934"/>
          </a:xfrm>
        </p:spPr>
        <p:txBody>
          <a:bodyPr>
            <a:normAutofit/>
          </a:bodyPr>
          <a:lstStyle/>
          <a:p>
            <a:r>
              <a:rPr lang="en-GB" sz="4000">
                <a:cs typeface="Sabon Next LT"/>
              </a:rPr>
              <a:t>Cellular Pathogens</a:t>
            </a:r>
            <a:endParaRPr lang="en-GB" sz="4000"/>
          </a:p>
        </p:txBody>
      </p:sp>
      <p:graphicFrame>
        <p:nvGraphicFramePr>
          <p:cNvPr id="19" name="Content Placeholder 2">
            <a:extLst>
              <a:ext uri="{FF2B5EF4-FFF2-40B4-BE49-F238E27FC236}">
                <a16:creationId xmlns:a16="http://schemas.microsoft.com/office/drawing/2014/main" id="{DC3753A3-FADE-3412-1867-6A4A9CBCDAC6}"/>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3252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283C-8302-09F5-0C2C-667A6CEA8DF4}"/>
              </a:ext>
            </a:extLst>
          </p:cNvPr>
          <p:cNvSpPr>
            <a:spLocks noGrp="1"/>
          </p:cNvSpPr>
          <p:nvPr>
            <p:ph type="title"/>
          </p:nvPr>
        </p:nvSpPr>
        <p:spPr>
          <a:xfrm>
            <a:off x="838201" y="559813"/>
            <a:ext cx="3352799" cy="5577934"/>
          </a:xfrm>
        </p:spPr>
        <p:txBody>
          <a:bodyPr>
            <a:normAutofit/>
          </a:bodyPr>
          <a:lstStyle/>
          <a:p>
            <a:r>
              <a:rPr lang="en-GB" sz="4000">
                <a:cs typeface="Sabon Next LT"/>
              </a:rPr>
              <a:t>Prokaryotes</a:t>
            </a:r>
            <a:endParaRPr lang="en-GB" sz="4000"/>
          </a:p>
        </p:txBody>
      </p:sp>
      <p:graphicFrame>
        <p:nvGraphicFramePr>
          <p:cNvPr id="5" name="Content Placeholder 2">
            <a:extLst>
              <a:ext uri="{FF2B5EF4-FFF2-40B4-BE49-F238E27FC236}">
                <a16:creationId xmlns:a16="http://schemas.microsoft.com/office/drawing/2014/main" id="{18E435F2-FA3C-09F5-2C76-6A380AE7952E}"/>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79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1F0EB-5046-1AF6-6398-59D8CD8C49D5}"/>
              </a:ext>
            </a:extLst>
          </p:cNvPr>
          <p:cNvSpPr>
            <a:spLocks noGrp="1"/>
          </p:cNvSpPr>
          <p:nvPr>
            <p:ph type="title"/>
          </p:nvPr>
        </p:nvSpPr>
        <p:spPr>
          <a:xfrm>
            <a:off x="838201" y="559813"/>
            <a:ext cx="3352799" cy="5577934"/>
          </a:xfrm>
        </p:spPr>
        <p:txBody>
          <a:bodyPr>
            <a:normAutofit/>
          </a:bodyPr>
          <a:lstStyle/>
          <a:p>
            <a:r>
              <a:rPr lang="en-GB" sz="4000">
                <a:cs typeface="Sabon Next LT"/>
              </a:rPr>
              <a:t>Prokaryotes - Bacteria</a:t>
            </a:r>
            <a:endParaRPr lang="en-GB" sz="4000"/>
          </a:p>
        </p:txBody>
      </p:sp>
      <p:graphicFrame>
        <p:nvGraphicFramePr>
          <p:cNvPr id="5" name="Content Placeholder 2">
            <a:extLst>
              <a:ext uri="{FF2B5EF4-FFF2-40B4-BE49-F238E27FC236}">
                <a16:creationId xmlns:a16="http://schemas.microsoft.com/office/drawing/2014/main" id="{E9886749-DC06-E242-BADA-F722D30D9B27}"/>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113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6DD99-6FC2-838A-AA51-B4704E7ABE3D}"/>
              </a:ext>
            </a:extLst>
          </p:cNvPr>
          <p:cNvSpPr>
            <a:spLocks noGrp="1"/>
          </p:cNvSpPr>
          <p:nvPr>
            <p:ph type="title"/>
          </p:nvPr>
        </p:nvSpPr>
        <p:spPr>
          <a:xfrm>
            <a:off x="1198182" y="381000"/>
            <a:ext cx="10003218" cy="1600124"/>
          </a:xfrm>
        </p:spPr>
        <p:txBody>
          <a:bodyPr>
            <a:normAutofit/>
          </a:bodyPr>
          <a:lstStyle/>
          <a:p>
            <a:r>
              <a:rPr lang="en-GB" dirty="0">
                <a:solidFill>
                  <a:srgbClr val="FFFFFF"/>
                </a:solidFill>
                <a:cs typeface="Sabon Next LT"/>
              </a:rPr>
              <a:t>Prokaryotes – Bacteria - Proteobacteria</a:t>
            </a:r>
            <a:endParaRPr lang="en-GB" dirty="0">
              <a:solidFill>
                <a:srgbClr val="FFFFFF"/>
              </a:solidFill>
            </a:endParaRPr>
          </a:p>
        </p:txBody>
      </p:sp>
      <p:graphicFrame>
        <p:nvGraphicFramePr>
          <p:cNvPr id="4" name="Content Placeholder 3">
            <a:extLst>
              <a:ext uri="{FF2B5EF4-FFF2-40B4-BE49-F238E27FC236}">
                <a16:creationId xmlns:a16="http://schemas.microsoft.com/office/drawing/2014/main" id="{4254B644-B820-7456-6418-8484E8D2ECFD}"/>
              </a:ext>
            </a:extLst>
          </p:cNvPr>
          <p:cNvGraphicFramePr>
            <a:graphicFrameLocks noGrp="1"/>
          </p:cNvGraphicFramePr>
          <p:nvPr>
            <p:ph idx="1"/>
          </p:nvPr>
        </p:nvGraphicFramePr>
        <p:xfrm>
          <a:off x="175846" y="2354384"/>
          <a:ext cx="11870272" cy="4402202"/>
        </p:xfrm>
        <a:graphic>
          <a:graphicData uri="http://schemas.openxmlformats.org/drawingml/2006/table">
            <a:tbl>
              <a:tblPr firstRow="1" bandRow="1">
                <a:tableStyleId>{5C22544A-7EE6-4342-B048-85BDC9FD1C3A}</a:tableStyleId>
              </a:tblPr>
              <a:tblGrid>
                <a:gridCol w="5935136">
                  <a:extLst>
                    <a:ext uri="{9D8B030D-6E8A-4147-A177-3AD203B41FA5}">
                      <a16:colId xmlns:a16="http://schemas.microsoft.com/office/drawing/2014/main" val="4108616344"/>
                    </a:ext>
                  </a:extLst>
                </a:gridCol>
                <a:gridCol w="5935136">
                  <a:extLst>
                    <a:ext uri="{9D8B030D-6E8A-4147-A177-3AD203B41FA5}">
                      <a16:colId xmlns:a16="http://schemas.microsoft.com/office/drawing/2014/main" val="4179528776"/>
                    </a:ext>
                  </a:extLst>
                </a:gridCol>
              </a:tblGrid>
              <a:tr h="378824">
                <a:tc>
                  <a:txBody>
                    <a:bodyPr/>
                    <a:lstStyle/>
                    <a:p>
                      <a:r>
                        <a:rPr lang="en-GB" sz="1200" dirty="0"/>
                        <a:t>Class</a:t>
                      </a:r>
                    </a:p>
                  </a:txBody>
                  <a:tcPr marL="62653" marR="62653" marT="31327" marB="31327"/>
                </a:tc>
                <a:tc>
                  <a:txBody>
                    <a:bodyPr/>
                    <a:lstStyle/>
                    <a:p>
                      <a:r>
                        <a:rPr lang="en-GB" sz="1200" dirty="0"/>
                        <a:t>Representative Organisms</a:t>
                      </a:r>
                    </a:p>
                  </a:txBody>
                  <a:tcPr marL="62653" marR="62653" marT="31327" marB="31327"/>
                </a:tc>
                <a:extLst>
                  <a:ext uri="{0D108BD9-81ED-4DB2-BD59-A6C34878D82A}">
                    <a16:rowId xmlns:a16="http://schemas.microsoft.com/office/drawing/2014/main" val="3123572540"/>
                  </a:ext>
                </a:extLst>
              </a:tr>
              <a:tr h="914404">
                <a:tc>
                  <a:txBody>
                    <a:bodyPr/>
                    <a:lstStyle/>
                    <a:p>
                      <a:r>
                        <a:rPr lang="en-GB" sz="1400" dirty="0"/>
                        <a:t>Alpha Proteobacteria – some species are photoautotrophic but some are symbionts of plants and animals. Eukaryotic mitochondria are thought to derive from this group.</a:t>
                      </a:r>
                    </a:p>
                  </a:txBody>
                  <a:tcPr marL="62653" marR="62653" marT="31327" marB="31327"/>
                </a:tc>
                <a:tc>
                  <a:txBody>
                    <a:bodyPr/>
                    <a:lstStyle/>
                    <a:p>
                      <a:r>
                        <a:rPr lang="en-GB" sz="1400" dirty="0"/>
                        <a:t>Rhizobium – leguminous plant roots</a:t>
                      </a:r>
                    </a:p>
                    <a:p>
                      <a:pPr lvl="0">
                        <a:buNone/>
                      </a:pPr>
                      <a:r>
                        <a:rPr lang="en-GB" sz="1400" dirty="0"/>
                        <a:t>Rickettsia – typhus and Rocky Mountain Spotted Fever</a:t>
                      </a:r>
                    </a:p>
                  </a:txBody>
                  <a:tcPr marL="62653" marR="62653" marT="31327" marB="31327"/>
                </a:tc>
                <a:extLst>
                  <a:ext uri="{0D108BD9-81ED-4DB2-BD59-A6C34878D82A}">
                    <a16:rowId xmlns:a16="http://schemas.microsoft.com/office/drawing/2014/main" val="1948641128"/>
                  </a:ext>
                </a:extLst>
              </a:tr>
              <a:tr h="914404">
                <a:tc>
                  <a:txBody>
                    <a:bodyPr/>
                    <a:lstStyle/>
                    <a:p>
                      <a:r>
                        <a:rPr lang="en-GB" sz="1400" dirty="0"/>
                        <a:t>Beta Proteobacteria – Diverse group of bacteria. Some play an important role in the nitrogen cycle. </a:t>
                      </a:r>
                    </a:p>
                  </a:txBody>
                  <a:tcPr marL="62653" marR="62653" marT="31327" marB="31327"/>
                </a:tc>
                <a:tc>
                  <a:txBody>
                    <a:bodyPr/>
                    <a:lstStyle/>
                    <a:p>
                      <a:r>
                        <a:rPr lang="en-GB" sz="1400" dirty="0" err="1"/>
                        <a:t>Nitrosomas</a:t>
                      </a:r>
                      <a:r>
                        <a:rPr lang="en-GB" sz="1400" dirty="0"/>
                        <a:t> - Oxidises ammonia into nitrite</a:t>
                      </a:r>
                    </a:p>
                    <a:p>
                      <a:pPr lvl="0">
                        <a:buNone/>
                      </a:pPr>
                      <a:r>
                        <a:rPr lang="en-GB" sz="1400" dirty="0"/>
                        <a:t>Spirillum minus – Causes rat-bite fever</a:t>
                      </a:r>
                    </a:p>
                  </a:txBody>
                  <a:tcPr marL="62653" marR="62653" marT="31327" marB="31327"/>
                </a:tc>
                <a:extLst>
                  <a:ext uri="{0D108BD9-81ED-4DB2-BD59-A6C34878D82A}">
                    <a16:rowId xmlns:a16="http://schemas.microsoft.com/office/drawing/2014/main" val="2282852441"/>
                  </a:ext>
                </a:extLst>
              </a:tr>
              <a:tr h="914404">
                <a:tc>
                  <a:txBody>
                    <a:bodyPr/>
                    <a:lstStyle/>
                    <a:p>
                      <a:r>
                        <a:rPr lang="en-GB" sz="1400" dirty="0"/>
                        <a:t>Gamma Proteobacteria – Many are beneficial symbionts that populate the human gut. Others are familiar human pathogens. Some species oxidise sulphur compounds.</a:t>
                      </a:r>
                    </a:p>
                  </a:txBody>
                  <a:tcPr marL="62653" marR="62653" marT="31327" marB="31327"/>
                </a:tc>
                <a:tc>
                  <a:txBody>
                    <a:bodyPr/>
                    <a:lstStyle/>
                    <a:p>
                      <a:r>
                        <a:rPr lang="en-GB" sz="1400" dirty="0"/>
                        <a:t>Escherichia coli, Salmonella, </a:t>
                      </a:r>
                      <a:r>
                        <a:rPr lang="en-GB" sz="1400" err="1"/>
                        <a:t>Tersinia</a:t>
                      </a:r>
                      <a:r>
                        <a:rPr lang="en-GB" sz="1400" dirty="0"/>
                        <a:t> pestis</a:t>
                      </a:r>
                      <a:endParaRPr lang="en-US" sz="1400"/>
                    </a:p>
                    <a:p>
                      <a:pPr lvl="0">
                        <a:buNone/>
                      </a:pPr>
                      <a:r>
                        <a:rPr lang="en-GB" sz="1400" dirty="0"/>
                        <a:t>Pseudomonas aeruginosa, Vibrio cholera</a:t>
                      </a:r>
                    </a:p>
                    <a:p>
                      <a:pPr lvl="0">
                        <a:buNone/>
                      </a:pPr>
                      <a:r>
                        <a:rPr lang="en-GB" sz="1400" err="1"/>
                        <a:t>Chromatium</a:t>
                      </a:r>
                      <a:endParaRPr lang="en-GB" sz="1400"/>
                    </a:p>
                  </a:txBody>
                  <a:tcPr marL="62653" marR="62653" marT="31327" marB="31327"/>
                </a:tc>
                <a:extLst>
                  <a:ext uri="{0D108BD9-81ED-4DB2-BD59-A6C34878D82A}">
                    <a16:rowId xmlns:a16="http://schemas.microsoft.com/office/drawing/2014/main" val="1688574774"/>
                  </a:ext>
                </a:extLst>
              </a:tr>
              <a:tr h="640083">
                <a:tc>
                  <a:txBody>
                    <a:bodyPr/>
                    <a:lstStyle/>
                    <a:p>
                      <a:r>
                        <a:rPr lang="en-GB" sz="1400" dirty="0"/>
                        <a:t>Delta Proteobacteria – Some species generate a spore-forming fruiting body in adverse conditions and others reduce sulphate and sulphur.</a:t>
                      </a:r>
                    </a:p>
                  </a:txBody>
                  <a:tcPr marL="62653" marR="62653" marT="31327" marB="31327"/>
                </a:tc>
                <a:tc>
                  <a:txBody>
                    <a:bodyPr/>
                    <a:lstStyle/>
                    <a:p>
                      <a:r>
                        <a:rPr lang="en-GB" sz="1400" dirty="0"/>
                        <a:t>Myxobacteria</a:t>
                      </a:r>
                    </a:p>
                    <a:p>
                      <a:pPr lvl="0">
                        <a:buNone/>
                      </a:pPr>
                      <a:r>
                        <a:rPr lang="en-GB" sz="1400" err="1"/>
                        <a:t>Desulfovibrio</a:t>
                      </a:r>
                      <a:r>
                        <a:rPr lang="en-GB" sz="1400" dirty="0"/>
                        <a:t> </a:t>
                      </a:r>
                      <a:r>
                        <a:rPr lang="en-GB" sz="1400" err="1"/>
                        <a:t>vulgaria</a:t>
                      </a:r>
                      <a:endParaRPr lang="en-GB" sz="1400"/>
                    </a:p>
                  </a:txBody>
                  <a:tcPr marL="62653" marR="62653" marT="31327" marB="31327"/>
                </a:tc>
                <a:extLst>
                  <a:ext uri="{0D108BD9-81ED-4DB2-BD59-A6C34878D82A}">
                    <a16:rowId xmlns:a16="http://schemas.microsoft.com/office/drawing/2014/main" val="1512399757"/>
                  </a:ext>
                </a:extLst>
              </a:tr>
              <a:tr h="640083">
                <a:tc>
                  <a:txBody>
                    <a:bodyPr/>
                    <a:lstStyle/>
                    <a:p>
                      <a:r>
                        <a:rPr lang="en-GB" sz="1400" dirty="0"/>
                        <a:t>Epsilon Proteobacteria – Symbionts and pathogens in digestive tracts. These have been found in deep sea vents and cold seep habitats too.</a:t>
                      </a:r>
                    </a:p>
                  </a:txBody>
                  <a:tcPr marL="62653" marR="62653" marT="31327" marB="31327"/>
                </a:tc>
                <a:tc>
                  <a:txBody>
                    <a:bodyPr/>
                    <a:lstStyle/>
                    <a:p>
                      <a:r>
                        <a:rPr lang="en-GB" sz="1400" dirty="0"/>
                        <a:t>Campylobacter – blood poisoning and intestinal inflammation</a:t>
                      </a:r>
                    </a:p>
                    <a:p>
                      <a:pPr lvl="0">
                        <a:buNone/>
                      </a:pPr>
                      <a:r>
                        <a:rPr lang="en-GB" sz="1400" dirty="0"/>
                        <a:t>Helicobacter pylori - stomach ulcers</a:t>
                      </a:r>
                    </a:p>
                  </a:txBody>
                  <a:tcPr marL="62653" marR="62653" marT="31327" marB="31327"/>
                </a:tc>
                <a:extLst>
                  <a:ext uri="{0D108BD9-81ED-4DB2-BD59-A6C34878D82A}">
                    <a16:rowId xmlns:a16="http://schemas.microsoft.com/office/drawing/2014/main" val="1428189086"/>
                  </a:ext>
                </a:extLst>
              </a:tr>
            </a:tbl>
          </a:graphicData>
        </a:graphic>
      </p:graphicFrame>
    </p:spTree>
    <p:extLst>
      <p:ext uri="{BB962C8B-B14F-4D97-AF65-F5344CB8AC3E}">
        <p14:creationId xmlns:p14="http://schemas.microsoft.com/office/powerpoint/2010/main" val="370208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86364-8962-1D3A-7AFB-C54DC10FBDC1}"/>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Prokaryotes – Chlamydias, Spirochaetae, Cyanobacteria and gram-</a:t>
            </a:r>
            <a:endParaRPr lang="en-GB">
              <a:solidFill>
                <a:srgbClr val="FFFFFF"/>
              </a:solidFill>
            </a:endParaRPr>
          </a:p>
        </p:txBody>
      </p:sp>
      <p:graphicFrame>
        <p:nvGraphicFramePr>
          <p:cNvPr id="4" name="Content Placeholder 3">
            <a:extLst>
              <a:ext uri="{FF2B5EF4-FFF2-40B4-BE49-F238E27FC236}">
                <a16:creationId xmlns:a16="http://schemas.microsoft.com/office/drawing/2014/main" id="{06F72F07-DEB7-C58E-564B-53BD3BB8CFE7}"/>
              </a:ext>
            </a:extLst>
          </p:cNvPr>
          <p:cNvGraphicFramePr>
            <a:graphicFrameLocks noGrp="1"/>
          </p:cNvGraphicFramePr>
          <p:nvPr>
            <p:ph idx="1"/>
          </p:nvPr>
        </p:nvGraphicFramePr>
        <p:xfrm>
          <a:off x="234461" y="2354384"/>
          <a:ext cx="11620225" cy="4423641"/>
        </p:xfrm>
        <a:graphic>
          <a:graphicData uri="http://schemas.openxmlformats.org/drawingml/2006/table">
            <a:tbl>
              <a:tblPr firstRow="1" bandRow="1">
                <a:tableStyleId>{5C22544A-7EE6-4342-B048-85BDC9FD1C3A}</a:tableStyleId>
              </a:tblPr>
              <a:tblGrid>
                <a:gridCol w="5810249">
                  <a:extLst>
                    <a:ext uri="{9D8B030D-6E8A-4147-A177-3AD203B41FA5}">
                      <a16:colId xmlns:a16="http://schemas.microsoft.com/office/drawing/2014/main" val="3236181982"/>
                    </a:ext>
                  </a:extLst>
                </a:gridCol>
                <a:gridCol w="5809976">
                  <a:extLst>
                    <a:ext uri="{9D8B030D-6E8A-4147-A177-3AD203B41FA5}">
                      <a16:colId xmlns:a16="http://schemas.microsoft.com/office/drawing/2014/main" val="3702955050"/>
                    </a:ext>
                  </a:extLst>
                </a:gridCol>
              </a:tblGrid>
              <a:tr h="301441">
                <a:tc>
                  <a:txBody>
                    <a:bodyPr/>
                    <a:lstStyle/>
                    <a:p>
                      <a:r>
                        <a:rPr lang="en-GB" sz="1400" dirty="0"/>
                        <a:t>Phylum</a:t>
                      </a:r>
                    </a:p>
                  </a:txBody>
                  <a:tcPr marL="70430" marR="70430" marT="35215" marB="35215"/>
                </a:tc>
                <a:tc>
                  <a:txBody>
                    <a:bodyPr/>
                    <a:lstStyle/>
                    <a:p>
                      <a:r>
                        <a:rPr lang="en-GB" sz="1400" dirty="0"/>
                        <a:t>Representative Organisms</a:t>
                      </a:r>
                    </a:p>
                  </a:txBody>
                  <a:tcPr marL="70430" marR="70430" marT="35215" marB="35215"/>
                </a:tc>
                <a:extLst>
                  <a:ext uri="{0D108BD9-81ED-4DB2-BD59-A6C34878D82A}">
                    <a16:rowId xmlns:a16="http://schemas.microsoft.com/office/drawing/2014/main" val="2961578885"/>
                  </a:ext>
                </a:extLst>
              </a:tr>
              <a:tr h="884230">
                <a:tc>
                  <a:txBody>
                    <a:bodyPr/>
                    <a:lstStyle/>
                    <a:p>
                      <a:r>
                        <a:rPr lang="en-GB" sz="1800" dirty="0" err="1"/>
                        <a:t>Chlamydias</a:t>
                      </a:r>
                      <a:r>
                        <a:rPr lang="en-GB" sz="1800" dirty="0"/>
                        <a:t> – all members of the group are obligate intracellular parasites of animal cells whose cell walls lack peptidoglycan.</a:t>
                      </a:r>
                    </a:p>
                  </a:txBody>
                  <a:tcPr marL="70430" marR="70430" marT="35215" marB="35215"/>
                </a:tc>
                <a:tc>
                  <a:txBody>
                    <a:bodyPr/>
                    <a:lstStyle/>
                    <a:p>
                      <a:r>
                        <a:rPr lang="en-GB" sz="1800" err="1"/>
                        <a:t>Chalmydia</a:t>
                      </a:r>
                      <a:r>
                        <a:rPr lang="en-GB" sz="1800" dirty="0"/>
                        <a:t> trachomatis - STD</a:t>
                      </a:r>
                    </a:p>
                  </a:txBody>
                  <a:tcPr marL="70430" marR="70430" marT="35215" marB="35215"/>
                </a:tc>
                <a:extLst>
                  <a:ext uri="{0D108BD9-81ED-4DB2-BD59-A6C34878D82A}">
                    <a16:rowId xmlns:a16="http://schemas.microsoft.com/office/drawing/2014/main" val="3746247712"/>
                  </a:ext>
                </a:extLst>
              </a:tr>
              <a:tr h="612931">
                <a:tc>
                  <a:txBody>
                    <a:bodyPr/>
                    <a:lstStyle/>
                    <a:p>
                      <a:r>
                        <a:rPr lang="en-GB" sz="1800" dirty="0"/>
                        <a:t>Spirochetes – Spiral shaped cells, most members are free living anaerobes, some are pathogenic.</a:t>
                      </a:r>
                    </a:p>
                  </a:txBody>
                  <a:tcPr marL="70430" marR="70430" marT="35215" marB="35215"/>
                </a:tc>
                <a:tc>
                  <a:txBody>
                    <a:bodyPr/>
                    <a:lstStyle/>
                    <a:p>
                      <a:r>
                        <a:rPr lang="en-GB" sz="1800" dirty="0"/>
                        <a:t>Treponema pallidum – syphilis agent</a:t>
                      </a:r>
                    </a:p>
                    <a:p>
                      <a:pPr lvl="0">
                        <a:buNone/>
                      </a:pPr>
                      <a:r>
                        <a:rPr lang="en-GB" sz="1800" dirty="0"/>
                        <a:t>Borrelia burgdorferi – Lyme disease agent</a:t>
                      </a:r>
                    </a:p>
                  </a:txBody>
                  <a:tcPr marL="70430" marR="70430" marT="35215" marB="35215"/>
                </a:tc>
                <a:extLst>
                  <a:ext uri="{0D108BD9-81ED-4DB2-BD59-A6C34878D82A}">
                    <a16:rowId xmlns:a16="http://schemas.microsoft.com/office/drawing/2014/main" val="380577962"/>
                  </a:ext>
                </a:extLst>
              </a:tr>
              <a:tr h="884230">
                <a:tc>
                  <a:txBody>
                    <a:bodyPr/>
                    <a:lstStyle/>
                    <a:p>
                      <a:r>
                        <a:rPr lang="en-GB" sz="1800" dirty="0"/>
                        <a:t>Cyanobacteria – blue-green algae that photosynthesise. They are ubiquitous and found in terrestrial, marine and freshwater environments. </a:t>
                      </a:r>
                    </a:p>
                  </a:txBody>
                  <a:tcPr marL="70430" marR="70430" marT="35215" marB="35215"/>
                </a:tc>
                <a:tc>
                  <a:txBody>
                    <a:bodyPr/>
                    <a:lstStyle/>
                    <a:p>
                      <a:r>
                        <a:rPr lang="en-GB" sz="1800" dirty="0"/>
                        <a:t>Prochlorococcus – responsible for generating half the world's oxygen</a:t>
                      </a:r>
                    </a:p>
                  </a:txBody>
                  <a:tcPr marL="70430" marR="70430" marT="35215" marB="35215"/>
                </a:tc>
                <a:extLst>
                  <a:ext uri="{0D108BD9-81ED-4DB2-BD59-A6C34878D82A}">
                    <a16:rowId xmlns:a16="http://schemas.microsoft.com/office/drawing/2014/main" val="522082546"/>
                  </a:ext>
                </a:extLst>
              </a:tr>
              <a:tr h="1688073">
                <a:tc>
                  <a:txBody>
                    <a:bodyPr/>
                    <a:lstStyle/>
                    <a:p>
                      <a:r>
                        <a:rPr lang="en-GB" sz="1800" dirty="0"/>
                        <a:t>Gram-positive – Soil dwelling members decompose organic matter. Some cause disease and members have a thick cell wall without an outer membrane.</a:t>
                      </a:r>
                    </a:p>
                  </a:txBody>
                  <a:tcPr marL="70430" marR="70430" marT="35215" marB="35215"/>
                </a:tc>
                <a:tc>
                  <a:txBody>
                    <a:bodyPr/>
                    <a:lstStyle/>
                    <a:p>
                      <a:r>
                        <a:rPr lang="en-GB" sz="1800" dirty="0"/>
                        <a:t>Bacillus anthracis – anthrax </a:t>
                      </a:r>
                      <a:endParaRPr lang="en-US" sz="1800"/>
                    </a:p>
                    <a:p>
                      <a:pPr lvl="0">
                        <a:buNone/>
                      </a:pPr>
                      <a:r>
                        <a:rPr lang="en-GB" sz="1800" dirty="0"/>
                        <a:t>Clostridium botulinum – Botulism </a:t>
                      </a:r>
                    </a:p>
                    <a:p>
                      <a:pPr lvl="0">
                        <a:buNone/>
                      </a:pPr>
                      <a:r>
                        <a:rPr lang="en-GB" sz="1800" dirty="0"/>
                        <a:t>Clostridium </a:t>
                      </a:r>
                      <a:r>
                        <a:rPr lang="en-GB" sz="1800" err="1"/>
                        <a:t>difficule</a:t>
                      </a:r>
                      <a:endParaRPr lang="en-GB" sz="1800"/>
                    </a:p>
                    <a:p>
                      <a:pPr lvl="0">
                        <a:buNone/>
                      </a:pPr>
                      <a:r>
                        <a:rPr lang="en-GB" sz="1800" dirty="0"/>
                        <a:t>Streptomyces</a:t>
                      </a:r>
                    </a:p>
                    <a:p>
                      <a:pPr lvl="0">
                        <a:buNone/>
                      </a:pPr>
                      <a:r>
                        <a:rPr lang="en-GB" sz="1800" dirty="0"/>
                        <a:t>Mycoplasmas</a:t>
                      </a:r>
                    </a:p>
                    <a:p>
                      <a:pPr lvl="0">
                        <a:buNone/>
                      </a:pPr>
                      <a:endParaRPr lang="en-GB" sz="1800" dirty="0"/>
                    </a:p>
                  </a:txBody>
                  <a:tcPr marL="70430" marR="70430" marT="35215" marB="35215"/>
                </a:tc>
                <a:extLst>
                  <a:ext uri="{0D108BD9-81ED-4DB2-BD59-A6C34878D82A}">
                    <a16:rowId xmlns:a16="http://schemas.microsoft.com/office/drawing/2014/main" val="2970945574"/>
                  </a:ext>
                </a:extLst>
              </a:tr>
            </a:tbl>
          </a:graphicData>
        </a:graphic>
      </p:graphicFrame>
    </p:spTree>
    <p:extLst>
      <p:ext uri="{BB962C8B-B14F-4D97-AF65-F5344CB8AC3E}">
        <p14:creationId xmlns:p14="http://schemas.microsoft.com/office/powerpoint/2010/main" val="2321405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AC01B-C354-694F-E3C8-E213A73D097E}"/>
              </a:ext>
            </a:extLst>
          </p:cNvPr>
          <p:cNvSpPr>
            <a:spLocks noGrp="1"/>
          </p:cNvSpPr>
          <p:nvPr>
            <p:ph type="title"/>
          </p:nvPr>
        </p:nvSpPr>
        <p:spPr>
          <a:xfrm>
            <a:off x="838201" y="559813"/>
            <a:ext cx="3352799" cy="5577934"/>
          </a:xfrm>
        </p:spPr>
        <p:txBody>
          <a:bodyPr>
            <a:normAutofit/>
          </a:bodyPr>
          <a:lstStyle/>
          <a:p>
            <a:r>
              <a:rPr lang="en-GB" sz="4000">
                <a:cs typeface="Sabon Next LT"/>
              </a:rPr>
              <a:t>Fungi</a:t>
            </a:r>
            <a:endParaRPr lang="en-GB" sz="4000"/>
          </a:p>
        </p:txBody>
      </p:sp>
      <p:graphicFrame>
        <p:nvGraphicFramePr>
          <p:cNvPr id="5" name="Content Placeholder 2">
            <a:extLst>
              <a:ext uri="{FF2B5EF4-FFF2-40B4-BE49-F238E27FC236}">
                <a16:creationId xmlns:a16="http://schemas.microsoft.com/office/drawing/2014/main" id="{D2E59B98-8F4C-BC08-7D02-FD0AAD0372E8}"/>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4910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4431-494E-16EB-4FF4-85E1B7DB1501}"/>
              </a:ext>
            </a:extLst>
          </p:cNvPr>
          <p:cNvSpPr>
            <a:spLocks noGrp="1"/>
          </p:cNvSpPr>
          <p:nvPr>
            <p:ph type="title"/>
          </p:nvPr>
        </p:nvSpPr>
        <p:spPr/>
        <p:txBody>
          <a:bodyPr/>
          <a:lstStyle/>
          <a:p>
            <a:r>
              <a:rPr lang="en-GB" dirty="0">
                <a:cs typeface="Sabon Next LT"/>
              </a:rPr>
              <a:t>Fungi</a:t>
            </a:r>
            <a:endParaRPr lang="en-GB" dirty="0"/>
          </a:p>
        </p:txBody>
      </p:sp>
      <p:sp>
        <p:nvSpPr>
          <p:cNvPr id="3" name="Content Placeholder 2">
            <a:extLst>
              <a:ext uri="{FF2B5EF4-FFF2-40B4-BE49-F238E27FC236}">
                <a16:creationId xmlns:a16="http://schemas.microsoft.com/office/drawing/2014/main" id="{1113A9FA-A4A6-8D95-C93F-1E899BBF228B}"/>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According to the World Health Organization in 2022 pathogens of particular concern are</a:t>
            </a:r>
          </a:p>
          <a:p>
            <a:r>
              <a:rPr lang="en-GB" dirty="0">
                <a:ea typeface="+mn-lt"/>
                <a:cs typeface="+mn-lt"/>
              </a:rPr>
              <a:t>Critical priority - Cryptococcus neoformans, Candida auris, Aspergillus fumigatus, Candida albicans.</a:t>
            </a:r>
            <a:endParaRPr lang="en-GB" dirty="0"/>
          </a:p>
          <a:p>
            <a:r>
              <a:rPr lang="en-GB" dirty="0">
                <a:ea typeface="+mn-lt"/>
                <a:cs typeface="+mn-lt"/>
              </a:rPr>
              <a:t>High priority - </a:t>
            </a:r>
            <a:r>
              <a:rPr lang="en-GB" dirty="0" err="1">
                <a:ea typeface="+mn-lt"/>
                <a:cs typeface="+mn-lt"/>
              </a:rPr>
              <a:t>Nakaseomyces</a:t>
            </a:r>
            <a:r>
              <a:rPr lang="en-GB" dirty="0">
                <a:ea typeface="+mn-lt"/>
                <a:cs typeface="+mn-lt"/>
              </a:rPr>
              <a:t> glabrata (Candida glabrata), Histoplasma spp., eumycetoma causative agents, Mucorales, Fusarium spp., Candida tropicalis, Candida </a:t>
            </a:r>
            <a:r>
              <a:rPr lang="en-GB" dirty="0" err="1">
                <a:ea typeface="+mn-lt"/>
                <a:cs typeface="+mn-lt"/>
              </a:rPr>
              <a:t>parapsilosis</a:t>
            </a:r>
            <a:r>
              <a:rPr lang="en-GB" dirty="0">
                <a:ea typeface="+mn-lt"/>
                <a:cs typeface="+mn-lt"/>
              </a:rPr>
              <a:t>.</a:t>
            </a:r>
            <a:endParaRPr lang="en-GB" dirty="0"/>
          </a:p>
          <a:p>
            <a:r>
              <a:rPr lang="en-GB" dirty="0">
                <a:ea typeface="+mn-lt"/>
                <a:cs typeface="+mn-lt"/>
              </a:rPr>
              <a:t>Medium priority - </a:t>
            </a:r>
            <a:r>
              <a:rPr lang="en-GB" dirty="0" err="1">
                <a:ea typeface="+mn-lt"/>
                <a:cs typeface="+mn-lt"/>
              </a:rPr>
              <a:t>Scedosporium</a:t>
            </a:r>
            <a:r>
              <a:rPr lang="en-GB" dirty="0">
                <a:ea typeface="+mn-lt"/>
                <a:cs typeface="+mn-lt"/>
              </a:rPr>
              <a:t> spp., </a:t>
            </a:r>
            <a:r>
              <a:rPr lang="en-GB" dirty="0" err="1">
                <a:ea typeface="+mn-lt"/>
                <a:cs typeface="+mn-lt"/>
              </a:rPr>
              <a:t>Lomentospora</a:t>
            </a:r>
            <a:r>
              <a:rPr lang="en-GB" dirty="0">
                <a:ea typeface="+mn-lt"/>
                <a:cs typeface="+mn-lt"/>
              </a:rPr>
              <a:t> </a:t>
            </a:r>
            <a:r>
              <a:rPr lang="en-GB" dirty="0" err="1">
                <a:ea typeface="+mn-lt"/>
                <a:cs typeface="+mn-lt"/>
              </a:rPr>
              <a:t>prolificans</a:t>
            </a:r>
            <a:r>
              <a:rPr lang="en-GB" dirty="0">
                <a:ea typeface="+mn-lt"/>
                <a:cs typeface="+mn-lt"/>
              </a:rPr>
              <a:t>, Coccidioides spp., Pichia </a:t>
            </a:r>
            <a:r>
              <a:rPr lang="en-GB" dirty="0" err="1">
                <a:ea typeface="+mn-lt"/>
                <a:cs typeface="+mn-lt"/>
              </a:rPr>
              <a:t>kudriavzeveii</a:t>
            </a:r>
            <a:r>
              <a:rPr lang="en-GB" dirty="0">
                <a:ea typeface="+mn-lt"/>
                <a:cs typeface="+mn-lt"/>
              </a:rPr>
              <a:t> (Candida </a:t>
            </a:r>
            <a:r>
              <a:rPr lang="en-GB" dirty="0" err="1">
                <a:ea typeface="+mn-lt"/>
                <a:cs typeface="+mn-lt"/>
              </a:rPr>
              <a:t>krusei</a:t>
            </a:r>
            <a:r>
              <a:rPr lang="en-GB" dirty="0">
                <a:ea typeface="+mn-lt"/>
                <a:cs typeface="+mn-lt"/>
              </a:rPr>
              <a:t>), Cryptococcus </a:t>
            </a:r>
            <a:r>
              <a:rPr lang="en-GB" dirty="0" err="1">
                <a:ea typeface="+mn-lt"/>
                <a:cs typeface="+mn-lt"/>
              </a:rPr>
              <a:t>gattii</a:t>
            </a:r>
            <a:r>
              <a:rPr lang="en-GB" dirty="0">
                <a:ea typeface="+mn-lt"/>
                <a:cs typeface="+mn-lt"/>
              </a:rPr>
              <a:t>, </a:t>
            </a:r>
            <a:r>
              <a:rPr lang="en-GB" dirty="0" err="1">
                <a:ea typeface="+mn-lt"/>
                <a:cs typeface="+mn-lt"/>
              </a:rPr>
              <a:t>Talaromyces</a:t>
            </a:r>
            <a:r>
              <a:rPr lang="en-GB" dirty="0">
                <a:ea typeface="+mn-lt"/>
                <a:cs typeface="+mn-lt"/>
              </a:rPr>
              <a:t> </a:t>
            </a:r>
            <a:r>
              <a:rPr lang="en-GB" dirty="0" err="1">
                <a:ea typeface="+mn-lt"/>
                <a:cs typeface="+mn-lt"/>
              </a:rPr>
              <a:t>marneffei</a:t>
            </a:r>
            <a:r>
              <a:rPr lang="en-GB" dirty="0">
                <a:ea typeface="+mn-lt"/>
                <a:cs typeface="+mn-lt"/>
              </a:rPr>
              <a:t>, Pneumocystis </a:t>
            </a:r>
            <a:r>
              <a:rPr lang="en-GB" dirty="0" err="1">
                <a:ea typeface="+mn-lt"/>
                <a:cs typeface="+mn-lt"/>
              </a:rPr>
              <a:t>jirovecii</a:t>
            </a:r>
            <a:r>
              <a:rPr lang="en-GB" dirty="0">
                <a:ea typeface="+mn-lt"/>
                <a:cs typeface="+mn-lt"/>
              </a:rPr>
              <a:t>, Paracoccidioides spp.</a:t>
            </a:r>
            <a:endParaRPr lang="en-GB" dirty="0"/>
          </a:p>
        </p:txBody>
      </p:sp>
    </p:spTree>
    <p:extLst>
      <p:ext uri="{BB962C8B-B14F-4D97-AF65-F5344CB8AC3E}">
        <p14:creationId xmlns:p14="http://schemas.microsoft.com/office/powerpoint/2010/main" val="3967129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119EB-E23E-3777-B13F-02F7637AAF77}"/>
              </a:ext>
            </a:extLst>
          </p:cNvPr>
          <p:cNvSpPr>
            <a:spLocks noGrp="1"/>
          </p:cNvSpPr>
          <p:nvPr>
            <p:ph type="title"/>
          </p:nvPr>
        </p:nvSpPr>
        <p:spPr>
          <a:xfrm>
            <a:off x="838201" y="559813"/>
            <a:ext cx="3352799" cy="5577934"/>
          </a:xfrm>
        </p:spPr>
        <p:txBody>
          <a:bodyPr>
            <a:normAutofit/>
          </a:bodyPr>
          <a:lstStyle/>
          <a:p>
            <a:r>
              <a:rPr lang="en-GB" sz="4000">
                <a:cs typeface="Sabon Next LT"/>
              </a:rPr>
              <a:t>Parasites</a:t>
            </a:r>
            <a:endParaRPr lang="en-GB" sz="4000"/>
          </a:p>
        </p:txBody>
      </p:sp>
      <p:graphicFrame>
        <p:nvGraphicFramePr>
          <p:cNvPr id="5" name="Content Placeholder 2">
            <a:extLst>
              <a:ext uri="{FF2B5EF4-FFF2-40B4-BE49-F238E27FC236}">
                <a16:creationId xmlns:a16="http://schemas.microsoft.com/office/drawing/2014/main" id="{F03A6BE7-7018-E104-F733-B47FA336E514}"/>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082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6C97-1BCF-2DC8-F44C-9066F232DB09}"/>
              </a:ext>
            </a:extLst>
          </p:cNvPr>
          <p:cNvSpPr>
            <a:spLocks noGrp="1"/>
          </p:cNvSpPr>
          <p:nvPr>
            <p:ph type="title"/>
          </p:nvPr>
        </p:nvSpPr>
        <p:spPr/>
        <p:txBody>
          <a:bodyPr/>
          <a:lstStyle/>
          <a:p>
            <a:r>
              <a:rPr lang="en-GB" dirty="0">
                <a:cs typeface="Sabon Next LT"/>
              </a:rPr>
              <a:t>Protozoa</a:t>
            </a:r>
            <a:endParaRPr lang="en-GB" dirty="0"/>
          </a:p>
        </p:txBody>
      </p:sp>
      <p:sp>
        <p:nvSpPr>
          <p:cNvPr id="3" name="Content Placeholder 2">
            <a:extLst>
              <a:ext uri="{FF2B5EF4-FFF2-40B4-BE49-F238E27FC236}">
                <a16:creationId xmlns:a16="http://schemas.microsoft.com/office/drawing/2014/main" id="{A677A258-07A0-E017-36E2-38DADCAB1E44}"/>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Protozoa are microscopic, one-celled organisms that can be free-living or parasitic in nature. </a:t>
            </a:r>
          </a:p>
          <a:p>
            <a:r>
              <a:rPr lang="en-GB" dirty="0">
                <a:ea typeface="+mn-lt"/>
                <a:cs typeface="+mn-lt"/>
              </a:rPr>
              <a:t>They are able to multiply in humans, which contributes to their survival and also permits serious infections to develop from just a single organism. </a:t>
            </a:r>
            <a:endParaRPr lang="en-GB">
              <a:ea typeface="+mn-lt"/>
              <a:cs typeface="+mn-lt"/>
            </a:endParaRPr>
          </a:p>
          <a:p>
            <a:r>
              <a:rPr lang="en-GB" dirty="0">
                <a:ea typeface="+mn-lt"/>
                <a:cs typeface="+mn-lt"/>
              </a:rPr>
              <a:t>Transmission of protozoa that live in a human’s intestine to another human typically occurs through a faecal-oral route (for example, contaminated food or water or person-to-person contact). </a:t>
            </a:r>
            <a:endParaRPr lang="en-GB">
              <a:ea typeface="+mn-lt"/>
              <a:cs typeface="+mn-lt"/>
            </a:endParaRPr>
          </a:p>
          <a:p>
            <a:r>
              <a:rPr lang="en-GB" dirty="0">
                <a:ea typeface="+mn-lt"/>
                <a:cs typeface="+mn-lt"/>
              </a:rPr>
              <a:t>Protozoa that live in the blood or tissue of humans are transmitted to other humans by an arthropod vector (for example, through the bite of a mosquito or sand fly).</a:t>
            </a:r>
            <a:endParaRPr lang="en-GB"/>
          </a:p>
          <a:p>
            <a:endParaRPr lang="en-GB"/>
          </a:p>
          <a:p>
            <a:endParaRPr lang="en-GB" dirty="0"/>
          </a:p>
        </p:txBody>
      </p:sp>
    </p:spTree>
    <p:extLst>
      <p:ext uri="{BB962C8B-B14F-4D97-AF65-F5344CB8AC3E}">
        <p14:creationId xmlns:p14="http://schemas.microsoft.com/office/powerpoint/2010/main" val="2503888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4D58F-B675-9926-178D-95FCFAE47C7C}"/>
              </a:ext>
            </a:extLst>
          </p:cNvPr>
          <p:cNvSpPr>
            <a:spLocks noGrp="1"/>
          </p:cNvSpPr>
          <p:nvPr>
            <p:ph type="title"/>
          </p:nvPr>
        </p:nvSpPr>
        <p:spPr>
          <a:xfrm>
            <a:off x="838201" y="559813"/>
            <a:ext cx="3352799" cy="5577934"/>
          </a:xfrm>
        </p:spPr>
        <p:txBody>
          <a:bodyPr>
            <a:normAutofit/>
          </a:bodyPr>
          <a:lstStyle/>
          <a:p>
            <a:r>
              <a:rPr lang="en-GB" sz="4000">
                <a:cs typeface="Sabon Next LT"/>
              </a:rPr>
              <a:t>Protozoa</a:t>
            </a:r>
            <a:endParaRPr lang="en-GB" sz="4000"/>
          </a:p>
        </p:txBody>
      </p:sp>
      <p:graphicFrame>
        <p:nvGraphicFramePr>
          <p:cNvPr id="5" name="Content Placeholder 2">
            <a:extLst>
              <a:ext uri="{FF2B5EF4-FFF2-40B4-BE49-F238E27FC236}">
                <a16:creationId xmlns:a16="http://schemas.microsoft.com/office/drawing/2014/main" id="{7C2E8208-4E31-1687-B517-01D2C1893E0D}"/>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1471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2DFD4-F5C5-6B32-029B-DDBCA41A9C21}"/>
              </a:ext>
            </a:extLst>
          </p:cNvPr>
          <p:cNvSpPr>
            <a:spLocks noGrp="1"/>
          </p:cNvSpPr>
          <p:nvPr>
            <p:ph type="title"/>
          </p:nvPr>
        </p:nvSpPr>
        <p:spPr>
          <a:xfrm>
            <a:off x="838201" y="559813"/>
            <a:ext cx="3352799" cy="5577934"/>
          </a:xfrm>
        </p:spPr>
        <p:txBody>
          <a:bodyPr>
            <a:normAutofit/>
          </a:bodyPr>
          <a:lstStyle/>
          <a:p>
            <a:r>
              <a:rPr lang="en-GB" sz="4000">
                <a:cs typeface="Sabon Next LT"/>
              </a:rPr>
              <a:t>Helminths</a:t>
            </a:r>
            <a:endParaRPr lang="en-GB" sz="4000"/>
          </a:p>
        </p:txBody>
      </p:sp>
      <p:graphicFrame>
        <p:nvGraphicFramePr>
          <p:cNvPr id="5" name="Content Placeholder 2">
            <a:extLst>
              <a:ext uri="{FF2B5EF4-FFF2-40B4-BE49-F238E27FC236}">
                <a16:creationId xmlns:a16="http://schemas.microsoft.com/office/drawing/2014/main" id="{6F88379E-F724-DDB4-0E68-1AC0FA251611}"/>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36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054FA-1487-39A7-97A8-1AAB814229DC}"/>
              </a:ext>
            </a:extLst>
          </p:cNvPr>
          <p:cNvSpPr>
            <a:spLocks noGrp="1"/>
          </p:cNvSpPr>
          <p:nvPr>
            <p:ph type="title"/>
          </p:nvPr>
        </p:nvSpPr>
        <p:spPr>
          <a:xfrm>
            <a:off x="838201" y="559813"/>
            <a:ext cx="3352799" cy="5577934"/>
          </a:xfrm>
        </p:spPr>
        <p:txBody>
          <a:bodyPr>
            <a:normAutofit/>
          </a:bodyPr>
          <a:lstStyle/>
          <a:p>
            <a:r>
              <a:rPr lang="en-GB" sz="4000">
                <a:cs typeface="Sabon Next LT"/>
              </a:rPr>
              <a:t>Helminths</a:t>
            </a:r>
            <a:endParaRPr lang="en-GB" sz="4000"/>
          </a:p>
        </p:txBody>
      </p:sp>
      <p:graphicFrame>
        <p:nvGraphicFramePr>
          <p:cNvPr id="5" name="Content Placeholder 2">
            <a:extLst>
              <a:ext uri="{FF2B5EF4-FFF2-40B4-BE49-F238E27FC236}">
                <a16:creationId xmlns:a16="http://schemas.microsoft.com/office/drawing/2014/main" id="{6426C799-DCE5-6979-8C9E-93A4710913FD}"/>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7303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44940-8A94-55D7-E64A-D51C5DE14E7E}"/>
              </a:ext>
            </a:extLst>
          </p:cNvPr>
          <p:cNvSpPr>
            <a:spLocks noGrp="1"/>
          </p:cNvSpPr>
          <p:nvPr>
            <p:ph type="title"/>
          </p:nvPr>
        </p:nvSpPr>
        <p:spPr>
          <a:xfrm>
            <a:off x="609601" y="559813"/>
            <a:ext cx="5181599" cy="5612387"/>
          </a:xfrm>
        </p:spPr>
        <p:txBody>
          <a:bodyPr anchor="ctr">
            <a:normAutofit/>
          </a:bodyPr>
          <a:lstStyle/>
          <a:p>
            <a:r>
              <a:rPr lang="en-GB" dirty="0">
                <a:cs typeface="Sabon Next LT"/>
              </a:rPr>
              <a:t>Helminths</a:t>
            </a:r>
            <a:endParaRPr lang="en-GB" dirty="0"/>
          </a:p>
        </p:txBody>
      </p:sp>
      <p:sp>
        <p:nvSpPr>
          <p:cNvPr id="3" name="Content Placeholder 2">
            <a:extLst>
              <a:ext uri="{FF2B5EF4-FFF2-40B4-BE49-F238E27FC236}">
                <a16:creationId xmlns:a16="http://schemas.microsoft.com/office/drawing/2014/main" id="{245E40B6-10C2-C5A9-E9BF-85FF7DCFAB05}"/>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ea typeface="+mn-lt"/>
                <a:cs typeface="+mn-lt"/>
              </a:rPr>
              <a:t>Roundworms (nematodes) – the adult forms of these worms can reside in the gastrointestinal tract, blood, lymphatic system or subcutaneous tissues. </a:t>
            </a:r>
            <a:endParaRPr lang="en-US" sz="1800">
              <a:ea typeface="+mn-lt"/>
              <a:cs typeface="+mn-lt"/>
            </a:endParaRPr>
          </a:p>
          <a:p>
            <a:r>
              <a:rPr lang="en-GB" sz="1800">
                <a:ea typeface="+mn-lt"/>
                <a:cs typeface="+mn-lt"/>
              </a:rPr>
              <a:t>Alternatively, the (larval) states can cause disease through their infection of various body tissues. </a:t>
            </a:r>
            <a:endParaRPr lang="en-US" sz="1800">
              <a:ea typeface="+mn-lt"/>
              <a:cs typeface="+mn-lt"/>
            </a:endParaRPr>
          </a:p>
          <a:p>
            <a:r>
              <a:rPr lang="en-GB" sz="1800">
                <a:ea typeface="+mn-lt"/>
                <a:cs typeface="+mn-lt"/>
              </a:rPr>
              <a:t>Some consider the helminths to also include the segmented worms (annelids)—the only ones important medically are the leeches. </a:t>
            </a:r>
          </a:p>
          <a:p>
            <a:r>
              <a:rPr lang="en-GB" sz="1800">
                <a:ea typeface="+mn-lt"/>
                <a:cs typeface="+mn-lt"/>
              </a:rPr>
              <a:t>Of note, these organisms are not typically considered parasites.</a:t>
            </a:r>
            <a:endParaRPr lang="en-GB" sz="1800"/>
          </a:p>
        </p:txBody>
      </p:sp>
    </p:spTree>
    <p:extLst>
      <p:ext uri="{BB962C8B-B14F-4D97-AF65-F5344CB8AC3E}">
        <p14:creationId xmlns:p14="http://schemas.microsoft.com/office/powerpoint/2010/main" val="2954432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79454-97B2-3125-E9FF-1E14CDCF348B}"/>
              </a:ext>
            </a:extLst>
          </p:cNvPr>
          <p:cNvSpPr>
            <a:spLocks noGrp="1"/>
          </p:cNvSpPr>
          <p:nvPr>
            <p:ph type="title"/>
          </p:nvPr>
        </p:nvSpPr>
        <p:spPr/>
        <p:txBody>
          <a:bodyPr/>
          <a:lstStyle/>
          <a:p>
            <a:r>
              <a:rPr lang="en-GB" dirty="0">
                <a:cs typeface="Sabon Next LT"/>
              </a:rPr>
              <a:t>Ectoparasites</a:t>
            </a:r>
            <a:endParaRPr lang="en-GB" dirty="0"/>
          </a:p>
        </p:txBody>
      </p:sp>
      <p:sp>
        <p:nvSpPr>
          <p:cNvPr id="3" name="Content Placeholder 2">
            <a:extLst>
              <a:ext uri="{FF2B5EF4-FFF2-40B4-BE49-F238E27FC236}">
                <a16:creationId xmlns:a16="http://schemas.microsoft.com/office/drawing/2014/main" id="{2D2973AC-ABD4-6013-B414-AD2315D34446}"/>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Although the term ectoparasites can broadly include blood-sucking arthropods such as mosquitoes this term is generally used more narrowly to refer to organisms such as ticks, fleas, lice, and mites that attach or burrow into the skin and remain there for relatively long periods of time (e.g., weeks to months). </a:t>
            </a:r>
          </a:p>
          <a:p>
            <a:r>
              <a:rPr lang="en-GB" dirty="0">
                <a:ea typeface="+mn-lt"/>
                <a:cs typeface="+mn-lt"/>
              </a:rPr>
              <a:t>Arthropods are important in causing diseases in their own right, but are even more important as vectors, or transmitters, of many different pathogens that in turn cause tremendous morbidity and mortality from the diseases they cause.</a:t>
            </a:r>
            <a:endParaRPr lang="en-GB" dirty="0"/>
          </a:p>
        </p:txBody>
      </p:sp>
    </p:spTree>
    <p:extLst>
      <p:ext uri="{BB962C8B-B14F-4D97-AF65-F5344CB8AC3E}">
        <p14:creationId xmlns:p14="http://schemas.microsoft.com/office/powerpoint/2010/main" val="563311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8F45-4D02-F514-4090-4E3AB21E7C94}"/>
              </a:ext>
            </a:extLst>
          </p:cNvPr>
          <p:cNvSpPr>
            <a:spLocks noGrp="1"/>
          </p:cNvSpPr>
          <p:nvPr>
            <p:ph type="title"/>
          </p:nvPr>
        </p:nvSpPr>
        <p:spPr>
          <a:xfrm>
            <a:off x="838201" y="559813"/>
            <a:ext cx="3352799" cy="5577934"/>
          </a:xfrm>
        </p:spPr>
        <p:txBody>
          <a:bodyPr>
            <a:normAutofit/>
          </a:bodyPr>
          <a:lstStyle/>
          <a:p>
            <a:r>
              <a:rPr lang="en-GB" sz="4000">
                <a:cs typeface="Sabon Next LT"/>
              </a:rPr>
              <a:t>Neglected Tropical Diseases</a:t>
            </a:r>
            <a:endParaRPr lang="en-GB" sz="4000"/>
          </a:p>
        </p:txBody>
      </p:sp>
      <p:graphicFrame>
        <p:nvGraphicFramePr>
          <p:cNvPr id="5" name="Content Placeholder 2">
            <a:extLst>
              <a:ext uri="{FF2B5EF4-FFF2-40B4-BE49-F238E27FC236}">
                <a16:creationId xmlns:a16="http://schemas.microsoft.com/office/drawing/2014/main" id="{2B27325E-4120-4866-2531-9754AEADD11A}"/>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7465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19D90-5F4E-8669-524A-57D40DE44B19}"/>
              </a:ext>
            </a:extLst>
          </p:cNvPr>
          <p:cNvSpPr>
            <a:spLocks noGrp="1"/>
          </p:cNvSpPr>
          <p:nvPr>
            <p:ph type="title"/>
          </p:nvPr>
        </p:nvSpPr>
        <p:spPr>
          <a:xfrm>
            <a:off x="838201" y="559813"/>
            <a:ext cx="3352799" cy="5577934"/>
          </a:xfrm>
        </p:spPr>
        <p:txBody>
          <a:bodyPr>
            <a:normAutofit/>
          </a:bodyPr>
          <a:lstStyle/>
          <a:p>
            <a:r>
              <a:rPr lang="en-GB" sz="4000">
                <a:cs typeface="Sabon Next LT"/>
              </a:rPr>
              <a:t>Non-cellular Pathogens</a:t>
            </a:r>
            <a:endParaRPr lang="en-GB" sz="4000"/>
          </a:p>
        </p:txBody>
      </p:sp>
      <p:graphicFrame>
        <p:nvGraphicFramePr>
          <p:cNvPr id="5" name="Content Placeholder 2">
            <a:extLst>
              <a:ext uri="{FF2B5EF4-FFF2-40B4-BE49-F238E27FC236}">
                <a16:creationId xmlns:a16="http://schemas.microsoft.com/office/drawing/2014/main" id="{35BF1C3C-627B-B43C-AA42-38952DABC1C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2401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232E-DCB2-4C3C-789C-EE6608618160}"/>
              </a:ext>
            </a:extLst>
          </p:cNvPr>
          <p:cNvSpPr>
            <a:spLocks noGrp="1"/>
          </p:cNvSpPr>
          <p:nvPr>
            <p:ph type="title"/>
          </p:nvPr>
        </p:nvSpPr>
        <p:spPr>
          <a:xfrm>
            <a:off x="838201" y="559813"/>
            <a:ext cx="3352799" cy="5577934"/>
          </a:xfrm>
        </p:spPr>
        <p:txBody>
          <a:bodyPr>
            <a:normAutofit/>
          </a:bodyPr>
          <a:lstStyle/>
          <a:p>
            <a:r>
              <a:rPr lang="en-GB" sz="4000">
                <a:cs typeface="Sabon Next LT"/>
              </a:rPr>
              <a:t>Prions</a:t>
            </a:r>
            <a:endParaRPr lang="en-GB" sz="4000"/>
          </a:p>
        </p:txBody>
      </p:sp>
      <p:graphicFrame>
        <p:nvGraphicFramePr>
          <p:cNvPr id="5" name="Content Placeholder 2">
            <a:extLst>
              <a:ext uri="{FF2B5EF4-FFF2-40B4-BE49-F238E27FC236}">
                <a16:creationId xmlns:a16="http://schemas.microsoft.com/office/drawing/2014/main" id="{0AE835AB-C64A-136E-2250-9195896B7CFE}"/>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3433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F0369-D8BE-9411-EDEE-C47780F2E2CE}"/>
              </a:ext>
            </a:extLst>
          </p:cNvPr>
          <p:cNvSpPr>
            <a:spLocks noGrp="1"/>
          </p:cNvSpPr>
          <p:nvPr>
            <p:ph type="title"/>
          </p:nvPr>
        </p:nvSpPr>
        <p:spPr>
          <a:xfrm>
            <a:off x="838201" y="559813"/>
            <a:ext cx="3352799" cy="5577934"/>
          </a:xfrm>
        </p:spPr>
        <p:txBody>
          <a:bodyPr>
            <a:normAutofit/>
          </a:bodyPr>
          <a:lstStyle/>
          <a:p>
            <a:r>
              <a:rPr lang="en-GB" sz="4000">
                <a:cs typeface="Sabon Next LT"/>
              </a:rPr>
              <a:t>Prions</a:t>
            </a:r>
            <a:endParaRPr lang="en-GB" sz="4000"/>
          </a:p>
        </p:txBody>
      </p:sp>
      <p:graphicFrame>
        <p:nvGraphicFramePr>
          <p:cNvPr id="5" name="Content Placeholder 2">
            <a:extLst>
              <a:ext uri="{FF2B5EF4-FFF2-40B4-BE49-F238E27FC236}">
                <a16:creationId xmlns:a16="http://schemas.microsoft.com/office/drawing/2014/main" id="{B1418D2F-601D-A032-40C2-AE4E79F0A2F9}"/>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8786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C28D-F293-7F11-3001-40A58EA4AF84}"/>
              </a:ext>
            </a:extLst>
          </p:cNvPr>
          <p:cNvSpPr>
            <a:spLocks noGrp="1"/>
          </p:cNvSpPr>
          <p:nvPr>
            <p:ph type="title"/>
          </p:nvPr>
        </p:nvSpPr>
        <p:spPr/>
        <p:txBody>
          <a:bodyPr>
            <a:normAutofit fontScale="90000"/>
          </a:bodyPr>
          <a:lstStyle/>
          <a:p>
            <a:r>
              <a:rPr lang="en-GB" dirty="0">
                <a:cs typeface="Sabon Next LT"/>
              </a:rPr>
              <a:t>Transmissible Spongiform Encephalopathies (Communicable Prion Diseases)</a:t>
            </a:r>
            <a:endParaRPr lang="en-GB" dirty="0"/>
          </a:p>
        </p:txBody>
      </p:sp>
      <p:graphicFrame>
        <p:nvGraphicFramePr>
          <p:cNvPr id="23" name="Content Placeholder 22">
            <a:extLst>
              <a:ext uri="{FF2B5EF4-FFF2-40B4-BE49-F238E27FC236}">
                <a16:creationId xmlns:a16="http://schemas.microsoft.com/office/drawing/2014/main" id="{FC41C6FF-AB40-49EC-5BEB-08185BC27A46}"/>
              </a:ext>
            </a:extLst>
          </p:cNvPr>
          <p:cNvGraphicFramePr>
            <a:graphicFrameLocks noGrp="1"/>
          </p:cNvGraphicFramePr>
          <p:nvPr>
            <p:ph idx="1"/>
          </p:nvPr>
        </p:nvGraphicFramePr>
        <p:xfrm>
          <a:off x="458788" y="1949450"/>
          <a:ext cx="11274425"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8052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BDC85-27ED-C8D4-36BC-C9D73BFACD58}"/>
              </a:ext>
            </a:extLst>
          </p:cNvPr>
          <p:cNvSpPr>
            <a:spLocks noGrp="1"/>
          </p:cNvSpPr>
          <p:nvPr>
            <p:ph type="title"/>
          </p:nvPr>
        </p:nvSpPr>
        <p:spPr>
          <a:xfrm>
            <a:off x="838201" y="559813"/>
            <a:ext cx="3352799" cy="5577934"/>
          </a:xfrm>
        </p:spPr>
        <p:txBody>
          <a:bodyPr>
            <a:normAutofit/>
          </a:bodyPr>
          <a:lstStyle/>
          <a:p>
            <a:r>
              <a:rPr lang="en-GB" sz="4000">
                <a:cs typeface="Sabon Next LT"/>
              </a:rPr>
              <a:t>A Note on Prions</a:t>
            </a:r>
            <a:endParaRPr lang="en-GB" sz="4000"/>
          </a:p>
        </p:txBody>
      </p:sp>
      <p:graphicFrame>
        <p:nvGraphicFramePr>
          <p:cNvPr id="5" name="Content Placeholder 2">
            <a:extLst>
              <a:ext uri="{FF2B5EF4-FFF2-40B4-BE49-F238E27FC236}">
                <a16:creationId xmlns:a16="http://schemas.microsoft.com/office/drawing/2014/main" id="{688AA7F0-4138-3736-212F-984937784DC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34480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E6635-A74A-31C4-067B-0938C28970CF}"/>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Viruses</a:t>
            </a:r>
            <a:endParaRPr lang="en-GB"/>
          </a:p>
        </p:txBody>
      </p:sp>
      <p:graphicFrame>
        <p:nvGraphicFramePr>
          <p:cNvPr id="28" name="Content Placeholder 2">
            <a:extLst>
              <a:ext uri="{FF2B5EF4-FFF2-40B4-BE49-F238E27FC236}">
                <a16:creationId xmlns:a16="http://schemas.microsoft.com/office/drawing/2014/main" id="{E7D7467F-F8E9-C9F6-DDB7-FB411191BEB2}"/>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2097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Virus cells suspended on air">
            <a:extLst>
              <a:ext uri="{FF2B5EF4-FFF2-40B4-BE49-F238E27FC236}">
                <a16:creationId xmlns:a16="http://schemas.microsoft.com/office/drawing/2014/main" id="{3ECF630D-24DC-6CF0-5219-4D986F66119D}"/>
              </a:ext>
            </a:extLst>
          </p:cNvPr>
          <p:cNvPicPr>
            <a:picLocks noChangeAspect="1"/>
          </p:cNvPicPr>
          <p:nvPr/>
        </p:nvPicPr>
        <p:blipFill rotWithShape="1">
          <a:blip r:embed="rId2">
            <a:alphaModFix amt="60000"/>
          </a:blip>
          <a:srcRect t="11412" r="-2" b="13602"/>
          <a:stretch/>
        </p:blipFill>
        <p:spPr>
          <a:xfrm>
            <a:off x="20" y="10"/>
            <a:ext cx="12191980" cy="6856614"/>
          </a:xfrm>
          <a:prstGeom prst="rect">
            <a:avLst/>
          </a:prstGeom>
        </p:spPr>
      </p:pic>
      <p:sp>
        <p:nvSpPr>
          <p:cNvPr id="2" name="Title 1">
            <a:extLst>
              <a:ext uri="{FF2B5EF4-FFF2-40B4-BE49-F238E27FC236}">
                <a16:creationId xmlns:a16="http://schemas.microsoft.com/office/drawing/2014/main" id="{D8B1A131-B822-8C85-900A-44535A8FDC0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sp>
        <p:nvSpPr>
          <p:cNvPr id="3" name="Content Placeholder 2">
            <a:extLst>
              <a:ext uri="{FF2B5EF4-FFF2-40B4-BE49-F238E27FC236}">
                <a16:creationId xmlns:a16="http://schemas.microsoft.com/office/drawing/2014/main" id="{35B4B223-8B92-CC74-9CAA-ABBC3EBEC83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Avian Influenza – H5N1, H7N2, H7N7 etc</a:t>
            </a:r>
          </a:p>
          <a:p>
            <a:r>
              <a:rPr lang="en-GB" sz="1800">
                <a:solidFill>
                  <a:srgbClr val="FFFFFF"/>
                </a:solidFill>
              </a:rPr>
              <a:t>Banna virus</a:t>
            </a:r>
          </a:p>
          <a:p>
            <a:r>
              <a:rPr lang="en-GB" sz="1800">
                <a:solidFill>
                  <a:srgbClr val="FFFFFF"/>
                </a:solidFill>
              </a:rPr>
              <a:t>Barmah forest virus</a:t>
            </a:r>
          </a:p>
          <a:p>
            <a:r>
              <a:rPr lang="en-GB" sz="1800">
                <a:solidFill>
                  <a:srgbClr val="FFFFFF"/>
                </a:solidFill>
              </a:rPr>
              <a:t>Batai virus</a:t>
            </a:r>
          </a:p>
          <a:p>
            <a:r>
              <a:rPr lang="en-GB" sz="1800">
                <a:solidFill>
                  <a:srgbClr val="FFFFFF"/>
                </a:solidFill>
              </a:rPr>
              <a:t>Cowpox virus</a:t>
            </a:r>
          </a:p>
          <a:p>
            <a:r>
              <a:rPr lang="en-GB" sz="1800">
                <a:solidFill>
                  <a:srgbClr val="FFFFFF"/>
                </a:solidFill>
              </a:rPr>
              <a:t>Dengue virus</a:t>
            </a:r>
          </a:p>
          <a:p>
            <a:r>
              <a:rPr lang="en-GB" sz="1800">
                <a:solidFill>
                  <a:srgbClr val="FFFFFF"/>
                </a:solidFill>
              </a:rPr>
              <a:t>Ebolavirus</a:t>
            </a:r>
          </a:p>
          <a:p>
            <a:r>
              <a:rPr lang="en-GB" sz="1800">
                <a:solidFill>
                  <a:srgbClr val="FFFFFF"/>
                </a:solidFill>
              </a:rPr>
              <a:t>Echovirus</a:t>
            </a:r>
          </a:p>
          <a:p>
            <a:r>
              <a:rPr lang="en-GB" sz="1800">
                <a:solidFill>
                  <a:srgbClr val="FFFFFF"/>
                </a:solidFill>
              </a:rPr>
              <a:t>Hepatitis A, B, C, delta, E, G</a:t>
            </a:r>
          </a:p>
          <a:p>
            <a:r>
              <a:rPr lang="en-GB" sz="1800">
                <a:solidFill>
                  <a:srgbClr val="FFFFFF"/>
                </a:solidFill>
              </a:rPr>
              <a:t>Human adenovirus (HAdV)</a:t>
            </a: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13562542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Virus cells suspended on air">
            <a:extLst>
              <a:ext uri="{FF2B5EF4-FFF2-40B4-BE49-F238E27FC236}">
                <a16:creationId xmlns:a16="http://schemas.microsoft.com/office/drawing/2014/main" id="{8F2DA513-7EFB-7705-F6A4-247B123AC627}"/>
              </a:ext>
            </a:extLst>
          </p:cNvPr>
          <p:cNvPicPr>
            <a:picLocks noChangeAspect="1"/>
          </p:cNvPicPr>
          <p:nvPr/>
        </p:nvPicPr>
        <p:blipFill rotWithShape="1">
          <a:blip r:embed="rId2">
            <a:alphaModFix amt="60000"/>
          </a:blip>
          <a:srcRect t="11412" r="-2" b="13602"/>
          <a:stretch/>
        </p:blipFill>
        <p:spPr>
          <a:xfrm>
            <a:off x="20" y="10"/>
            <a:ext cx="12191980" cy="6856614"/>
          </a:xfrm>
          <a:prstGeom prst="rect">
            <a:avLst/>
          </a:prstGeom>
        </p:spPr>
      </p:pic>
      <p:sp>
        <p:nvSpPr>
          <p:cNvPr id="2" name="Title 1">
            <a:extLst>
              <a:ext uri="{FF2B5EF4-FFF2-40B4-BE49-F238E27FC236}">
                <a16:creationId xmlns:a16="http://schemas.microsoft.com/office/drawing/2014/main" id="{2E8BB326-E289-5890-DE03-424D9C069798}"/>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sp>
        <p:nvSpPr>
          <p:cNvPr id="3" name="Content Placeholder 2">
            <a:extLst>
              <a:ext uri="{FF2B5EF4-FFF2-40B4-BE49-F238E27FC236}">
                <a16:creationId xmlns:a16="http://schemas.microsoft.com/office/drawing/2014/main" id="{2B06C8CF-4353-4C99-6A8F-57C31E7413AC}"/>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Human coronavirus</a:t>
            </a:r>
            <a:endParaRPr lang="en-US" sz="1800">
              <a:solidFill>
                <a:srgbClr val="FFFFFF"/>
              </a:solidFill>
              <a:ea typeface="+mn-lt"/>
              <a:cs typeface="+mn-lt"/>
            </a:endParaRPr>
          </a:p>
          <a:p>
            <a:r>
              <a:rPr lang="en-GB" sz="1800">
                <a:solidFill>
                  <a:srgbClr val="FFFFFF"/>
                </a:solidFill>
                <a:ea typeface="+mn-lt"/>
                <a:cs typeface="+mn-lt"/>
              </a:rPr>
              <a:t>Human enterovirus</a:t>
            </a:r>
            <a:endParaRPr lang="en-US" sz="1800">
              <a:solidFill>
                <a:srgbClr val="FFFFFF"/>
              </a:solidFill>
              <a:ea typeface="+mn-lt"/>
              <a:cs typeface="+mn-lt"/>
            </a:endParaRPr>
          </a:p>
          <a:p>
            <a:r>
              <a:rPr lang="en-GB" sz="1800">
                <a:solidFill>
                  <a:srgbClr val="FFFFFF"/>
                </a:solidFill>
                <a:ea typeface="+mn-lt"/>
                <a:cs typeface="+mn-lt"/>
              </a:rPr>
              <a:t>Human herpesvirus 1, 2, 6, 7, 8</a:t>
            </a:r>
            <a:endParaRPr lang="en-US" sz="1800">
              <a:solidFill>
                <a:srgbClr val="FFFFFF"/>
              </a:solidFill>
              <a:ea typeface="+mn-lt"/>
              <a:cs typeface="+mn-lt"/>
            </a:endParaRPr>
          </a:p>
          <a:p>
            <a:r>
              <a:rPr lang="en-GB" sz="1800">
                <a:solidFill>
                  <a:srgbClr val="FFFFFF"/>
                </a:solidFill>
                <a:ea typeface="+mn-lt"/>
                <a:cs typeface="+mn-lt"/>
              </a:rPr>
              <a:t>Human immunodeficiency virus (HIV)</a:t>
            </a:r>
            <a:endParaRPr lang="en-US" sz="1800">
              <a:solidFill>
                <a:srgbClr val="FFFFFF"/>
              </a:solidFill>
              <a:ea typeface="+mn-lt"/>
              <a:cs typeface="+mn-lt"/>
            </a:endParaRPr>
          </a:p>
          <a:p>
            <a:r>
              <a:rPr lang="en-GB" sz="1800">
                <a:solidFill>
                  <a:srgbClr val="FFFFFF"/>
                </a:solidFill>
                <a:ea typeface="+mn-lt"/>
                <a:cs typeface="+mn-lt"/>
              </a:rPr>
              <a:t>Human influenza virus</a:t>
            </a:r>
            <a:endParaRPr lang="en-US" sz="1800">
              <a:solidFill>
                <a:srgbClr val="FFFFFF"/>
              </a:solidFill>
              <a:ea typeface="+mn-lt"/>
              <a:cs typeface="+mn-lt"/>
            </a:endParaRPr>
          </a:p>
          <a:p>
            <a:r>
              <a:rPr lang="en-GB" sz="1800">
                <a:solidFill>
                  <a:srgbClr val="FFFFFF"/>
                </a:solidFill>
                <a:ea typeface="+mn-lt"/>
                <a:cs typeface="+mn-lt"/>
              </a:rPr>
              <a:t>Human papillomavirus (HPV)</a:t>
            </a:r>
            <a:endParaRPr lang="en-US" sz="1800">
              <a:solidFill>
                <a:srgbClr val="FFFFFF"/>
              </a:solidFill>
              <a:ea typeface="+mn-lt"/>
              <a:cs typeface="+mn-lt"/>
            </a:endParaRPr>
          </a:p>
          <a:p>
            <a:r>
              <a:rPr lang="en-GB" sz="1800">
                <a:solidFill>
                  <a:srgbClr val="FFFFFF"/>
                </a:solidFill>
                <a:ea typeface="+mn-lt"/>
                <a:cs typeface="+mn-lt"/>
              </a:rPr>
              <a:t>Human rhinovirus</a:t>
            </a:r>
            <a:endParaRPr lang="en-US" sz="1800">
              <a:solidFill>
                <a:srgbClr val="FFFFFF"/>
              </a:solidFill>
              <a:ea typeface="+mn-lt"/>
              <a:cs typeface="+mn-lt"/>
            </a:endParaRPr>
          </a:p>
          <a:p>
            <a:r>
              <a:rPr lang="en-GB" sz="1800">
                <a:solidFill>
                  <a:srgbClr val="FFFFFF"/>
                </a:solidFill>
                <a:ea typeface="+mn-lt"/>
                <a:cs typeface="+mn-lt"/>
              </a:rPr>
              <a:t>Human SARS coronavirus (SARS-CoV-1, SARS-CoV-2)</a:t>
            </a:r>
            <a:endParaRPr lang="en-GB" sz="1800">
              <a:solidFill>
                <a:srgbClr val="FFFFFF"/>
              </a:solidFill>
            </a:endParaRPr>
          </a:p>
        </p:txBody>
      </p:sp>
    </p:spTree>
    <p:extLst>
      <p:ext uri="{BB962C8B-B14F-4D97-AF65-F5344CB8AC3E}">
        <p14:creationId xmlns:p14="http://schemas.microsoft.com/office/powerpoint/2010/main" val="1934999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Viruses suspended on mid-air">
            <a:extLst>
              <a:ext uri="{FF2B5EF4-FFF2-40B4-BE49-F238E27FC236}">
                <a16:creationId xmlns:a16="http://schemas.microsoft.com/office/drawing/2014/main" id="{2B8FB280-E7A5-D110-413D-2F441557105B}"/>
              </a:ext>
            </a:extLst>
          </p:cNvPr>
          <p:cNvPicPr>
            <a:picLocks noChangeAspect="1"/>
          </p:cNvPicPr>
          <p:nvPr/>
        </p:nvPicPr>
        <p:blipFill rotWithShape="1">
          <a:blip r:embed="rId2">
            <a:alphaModFix amt="60000"/>
          </a:blip>
          <a:srcRect t="12840" r="-2" b="12173"/>
          <a:stretch/>
        </p:blipFill>
        <p:spPr>
          <a:xfrm>
            <a:off x="20" y="10"/>
            <a:ext cx="12191980" cy="6856614"/>
          </a:xfrm>
          <a:prstGeom prst="rect">
            <a:avLst/>
          </a:prstGeom>
        </p:spPr>
      </p:pic>
      <p:sp>
        <p:nvSpPr>
          <p:cNvPr id="2" name="Title 1">
            <a:extLst>
              <a:ext uri="{FF2B5EF4-FFF2-40B4-BE49-F238E27FC236}">
                <a16:creationId xmlns:a16="http://schemas.microsoft.com/office/drawing/2014/main" id="{448C213B-B9F9-EE44-A1A0-DCF390CA6489}"/>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sp>
        <p:nvSpPr>
          <p:cNvPr id="3" name="Content Placeholder 2">
            <a:extLst>
              <a:ext uri="{FF2B5EF4-FFF2-40B4-BE49-F238E27FC236}">
                <a16:creationId xmlns:a16="http://schemas.microsoft.com/office/drawing/2014/main" id="{0D24D02D-C6A2-82DC-72CB-3BB49C8EC8F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Human torovirus</a:t>
            </a:r>
          </a:p>
          <a:p>
            <a:r>
              <a:rPr lang="en-GB" sz="1800">
                <a:solidFill>
                  <a:srgbClr val="FFFFFF"/>
                </a:solidFill>
              </a:rPr>
              <a:t>Isfahan virus</a:t>
            </a:r>
          </a:p>
          <a:p>
            <a:r>
              <a:rPr lang="en-GB" sz="1800">
                <a:solidFill>
                  <a:srgbClr val="FFFFFF"/>
                </a:solidFill>
              </a:rPr>
              <a:t>Lassa virus</a:t>
            </a:r>
          </a:p>
          <a:p>
            <a:r>
              <a:rPr lang="en-GB" sz="1800">
                <a:solidFill>
                  <a:srgbClr val="FFFFFF"/>
                </a:solidFill>
              </a:rPr>
              <a:t>Measles virus</a:t>
            </a:r>
          </a:p>
          <a:p>
            <a:r>
              <a:rPr lang="en-GB" sz="1800">
                <a:solidFill>
                  <a:srgbClr val="FFFFFF"/>
                </a:solidFill>
              </a:rPr>
              <a:t>Monkeypox virus</a:t>
            </a:r>
          </a:p>
          <a:p>
            <a:r>
              <a:rPr lang="en-GB" sz="1800">
                <a:solidFill>
                  <a:srgbClr val="FFFFFF"/>
                </a:solidFill>
              </a:rPr>
              <a:t>Mumps virus</a:t>
            </a:r>
          </a:p>
          <a:p>
            <a:r>
              <a:rPr lang="en-GB" sz="1800">
                <a:solidFill>
                  <a:srgbClr val="FFFFFF"/>
                </a:solidFill>
              </a:rPr>
              <a:t>Norovirus</a:t>
            </a:r>
          </a:p>
        </p:txBody>
      </p:sp>
    </p:spTree>
    <p:extLst>
      <p:ext uri="{BB962C8B-B14F-4D97-AF65-F5344CB8AC3E}">
        <p14:creationId xmlns:p14="http://schemas.microsoft.com/office/powerpoint/2010/main" val="37072309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ied view of red and white virus cells">
            <a:extLst>
              <a:ext uri="{FF2B5EF4-FFF2-40B4-BE49-F238E27FC236}">
                <a16:creationId xmlns:a16="http://schemas.microsoft.com/office/drawing/2014/main" id="{CB72DCE6-3CAD-BCA7-23D8-8D2391106FA4}"/>
              </a:ext>
            </a:extLst>
          </p:cNvPr>
          <p:cNvPicPr>
            <a:picLocks noChangeAspect="1"/>
          </p:cNvPicPr>
          <p:nvPr/>
        </p:nvPicPr>
        <p:blipFill rotWithShape="1">
          <a:blip r:embed="rId2">
            <a:alphaModFix amt="60000"/>
          </a:blip>
          <a:srcRect t="20"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9C0A6417-EF4C-FE49-8521-A1D69990E89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sp>
        <p:nvSpPr>
          <p:cNvPr id="3" name="Content Placeholder 2">
            <a:extLst>
              <a:ext uri="{FF2B5EF4-FFF2-40B4-BE49-F238E27FC236}">
                <a16:creationId xmlns:a16="http://schemas.microsoft.com/office/drawing/2014/main" id="{01D1D480-8957-B74D-E24B-EDF698C7AE19}"/>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Poliovirus</a:t>
            </a:r>
          </a:p>
          <a:p>
            <a:r>
              <a:rPr lang="en-GB" sz="1800">
                <a:solidFill>
                  <a:srgbClr val="FFFFFF"/>
                </a:solidFill>
              </a:rPr>
              <a:t>Rabies virus</a:t>
            </a:r>
          </a:p>
          <a:p>
            <a:r>
              <a:rPr lang="en-GB" sz="1800">
                <a:solidFill>
                  <a:srgbClr val="FFFFFF"/>
                </a:solidFill>
              </a:rPr>
              <a:t>Rubella virus</a:t>
            </a:r>
          </a:p>
          <a:p>
            <a:r>
              <a:rPr lang="en-GB" sz="1800">
                <a:solidFill>
                  <a:srgbClr val="FFFFFF"/>
                </a:solidFill>
              </a:rPr>
              <a:t>Varicella-zoster virus</a:t>
            </a:r>
          </a:p>
          <a:p>
            <a:r>
              <a:rPr lang="en-GB" sz="1800">
                <a:solidFill>
                  <a:srgbClr val="FFFFFF"/>
                </a:solidFill>
              </a:rPr>
              <a:t>West Nile virus</a:t>
            </a:r>
          </a:p>
          <a:p>
            <a:r>
              <a:rPr lang="en-GB" sz="1800">
                <a:solidFill>
                  <a:srgbClr val="FFFFFF"/>
                </a:solidFill>
              </a:rPr>
              <a:t>Yellow fever virus</a:t>
            </a:r>
          </a:p>
          <a:p>
            <a:r>
              <a:rPr lang="en-GB" sz="1800">
                <a:solidFill>
                  <a:srgbClr val="FFFFFF"/>
                </a:solidFill>
              </a:rPr>
              <a:t>Zika virus</a:t>
            </a:r>
          </a:p>
        </p:txBody>
      </p:sp>
    </p:spTree>
    <p:extLst>
      <p:ext uri="{BB962C8B-B14F-4D97-AF65-F5344CB8AC3E}">
        <p14:creationId xmlns:p14="http://schemas.microsoft.com/office/powerpoint/2010/main" val="25868080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27FF-B7D1-7423-4B72-867A1EFAFB8D}"/>
              </a:ext>
            </a:extLst>
          </p:cNvPr>
          <p:cNvSpPr>
            <a:spLocks noGrp="1"/>
          </p:cNvSpPr>
          <p:nvPr>
            <p:ph type="title"/>
          </p:nvPr>
        </p:nvSpPr>
        <p:spPr/>
        <p:txBody>
          <a:bodyPr/>
          <a:lstStyle/>
          <a:p>
            <a:r>
              <a:rPr lang="en-GB" dirty="0">
                <a:cs typeface="Sabon Next LT"/>
              </a:rPr>
              <a:t>Examples of Communicable Diseases</a:t>
            </a:r>
            <a:endParaRPr lang="en-GB" dirty="0"/>
          </a:p>
        </p:txBody>
      </p:sp>
      <p:graphicFrame>
        <p:nvGraphicFramePr>
          <p:cNvPr id="4" name="Content Placeholder 3">
            <a:extLst>
              <a:ext uri="{FF2B5EF4-FFF2-40B4-BE49-F238E27FC236}">
                <a16:creationId xmlns:a16="http://schemas.microsoft.com/office/drawing/2014/main" id="{55D102A5-28E0-6348-2F81-DC0F79BE26B4}"/>
              </a:ext>
            </a:extLst>
          </p:cNvPr>
          <p:cNvGraphicFramePr>
            <a:graphicFrameLocks noGrp="1"/>
          </p:cNvGraphicFramePr>
          <p:nvPr>
            <p:ph idx="1"/>
          </p:nvPr>
        </p:nvGraphicFramePr>
        <p:xfrm>
          <a:off x="458788" y="1949450"/>
          <a:ext cx="11274425"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31469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EB3A-C2DF-3496-5219-F548A5325A36}"/>
              </a:ext>
            </a:extLst>
          </p:cNvPr>
          <p:cNvSpPr>
            <a:spLocks noGrp="1"/>
          </p:cNvSpPr>
          <p:nvPr>
            <p:ph type="title"/>
          </p:nvPr>
        </p:nvSpPr>
        <p:spPr/>
        <p:txBody>
          <a:bodyPr/>
          <a:lstStyle/>
          <a:p>
            <a:r>
              <a:rPr lang="en-GB" dirty="0"/>
              <a:t>Epidemiological Triangle</a:t>
            </a:r>
          </a:p>
        </p:txBody>
      </p:sp>
      <p:pic>
        <p:nvPicPr>
          <p:cNvPr id="4" name="Content Placeholder 3" descr="COVID-19 Coronavirus - Flattening the Curve | Disease Triangle">
            <a:extLst>
              <a:ext uri="{FF2B5EF4-FFF2-40B4-BE49-F238E27FC236}">
                <a16:creationId xmlns:a16="http://schemas.microsoft.com/office/drawing/2014/main" id="{E3790D8C-365E-A13F-B6C0-D17793938F71}"/>
              </a:ext>
            </a:extLst>
          </p:cNvPr>
          <p:cNvPicPr>
            <a:picLocks noGrp="1" noChangeAspect="1"/>
          </p:cNvPicPr>
          <p:nvPr>
            <p:ph idx="1"/>
          </p:nvPr>
        </p:nvPicPr>
        <p:blipFill>
          <a:blip r:embed="rId2"/>
          <a:stretch>
            <a:fillRect/>
          </a:stretch>
        </p:blipFill>
        <p:spPr>
          <a:xfrm>
            <a:off x="2258722" y="2247900"/>
            <a:ext cx="6491868" cy="3651250"/>
          </a:xfrm>
        </p:spPr>
      </p:pic>
    </p:spTree>
    <p:extLst>
      <p:ext uri="{BB962C8B-B14F-4D97-AF65-F5344CB8AC3E}">
        <p14:creationId xmlns:p14="http://schemas.microsoft.com/office/powerpoint/2010/main" val="4111538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BE1F-882E-31DC-FD67-CE8DDEEAAF51}"/>
              </a:ext>
            </a:extLst>
          </p:cNvPr>
          <p:cNvSpPr>
            <a:spLocks noGrp="1"/>
          </p:cNvSpPr>
          <p:nvPr>
            <p:ph type="title"/>
          </p:nvPr>
        </p:nvSpPr>
        <p:spPr>
          <a:xfrm>
            <a:off x="952500" y="1581462"/>
            <a:ext cx="3348031" cy="3687580"/>
          </a:xfrm>
        </p:spPr>
        <p:txBody>
          <a:bodyPr>
            <a:normAutofit/>
          </a:bodyPr>
          <a:lstStyle/>
          <a:p>
            <a:pPr algn="ctr"/>
            <a:r>
              <a:rPr lang="en-GB" sz="3100" dirty="0"/>
              <a:t>Epidemiological Triangle</a:t>
            </a:r>
            <a:endParaRPr lang="en-GB" sz="3100" dirty="0">
              <a:cs typeface="Sabon Next LT"/>
            </a:endParaRPr>
          </a:p>
        </p:txBody>
      </p:sp>
      <p:graphicFrame>
        <p:nvGraphicFramePr>
          <p:cNvPr id="17" name="Content Placeholder 2">
            <a:extLst>
              <a:ext uri="{FF2B5EF4-FFF2-40B4-BE49-F238E27FC236}">
                <a16:creationId xmlns:a16="http://schemas.microsoft.com/office/drawing/2014/main" id="{DC80B8D0-8E61-11B1-D3E5-62B272B2F9FC}"/>
              </a:ext>
            </a:extLst>
          </p:cNvPr>
          <p:cNvGraphicFramePr>
            <a:graphicFrameLocks noGrp="1"/>
          </p:cNvGraphicFramePr>
          <p:nvPr>
            <p:ph idx="1"/>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94962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5F059-C75B-8E60-1D32-733C5AF59860}"/>
              </a:ext>
            </a:extLst>
          </p:cNvPr>
          <p:cNvSpPr>
            <a:spLocks noGrp="1"/>
          </p:cNvSpPr>
          <p:nvPr>
            <p:ph type="title"/>
          </p:nvPr>
        </p:nvSpPr>
        <p:spPr/>
        <p:txBody>
          <a:bodyPr/>
          <a:lstStyle/>
          <a:p>
            <a:r>
              <a:rPr lang="en-GB" dirty="0">
                <a:cs typeface="Sabon Next LT"/>
              </a:rPr>
              <a:t>Cycle of Infection</a:t>
            </a:r>
            <a:endParaRPr lang="en-GB" dirty="0"/>
          </a:p>
        </p:txBody>
      </p:sp>
      <p:pic>
        <p:nvPicPr>
          <p:cNvPr id="4" name="Content Placeholder 3" descr="4.2 Chain of Infection – Nursing Assistant">
            <a:extLst>
              <a:ext uri="{FF2B5EF4-FFF2-40B4-BE49-F238E27FC236}">
                <a16:creationId xmlns:a16="http://schemas.microsoft.com/office/drawing/2014/main" id="{2406A9C1-5AC7-06A6-7B92-17126A954C01}"/>
              </a:ext>
            </a:extLst>
          </p:cNvPr>
          <p:cNvPicPr>
            <a:picLocks noGrp="1" noChangeAspect="1"/>
          </p:cNvPicPr>
          <p:nvPr>
            <p:ph idx="1"/>
          </p:nvPr>
        </p:nvPicPr>
        <p:blipFill>
          <a:blip r:embed="rId2"/>
          <a:stretch>
            <a:fillRect/>
          </a:stretch>
        </p:blipFill>
        <p:spPr>
          <a:xfrm>
            <a:off x="3897470" y="1949450"/>
            <a:ext cx="4397059" cy="4195763"/>
          </a:xfrm>
        </p:spPr>
      </p:pic>
    </p:spTree>
    <p:extLst>
      <p:ext uri="{BB962C8B-B14F-4D97-AF65-F5344CB8AC3E}">
        <p14:creationId xmlns:p14="http://schemas.microsoft.com/office/powerpoint/2010/main" val="24121387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untains and reflection">
            <a:extLst>
              <a:ext uri="{FF2B5EF4-FFF2-40B4-BE49-F238E27FC236}">
                <a16:creationId xmlns:a16="http://schemas.microsoft.com/office/drawing/2014/main" id="{1894E027-64DF-9638-D444-355AD0CAA3E0}"/>
              </a:ext>
            </a:extLst>
          </p:cNvPr>
          <p:cNvPicPr>
            <a:picLocks noChangeAspect="1"/>
          </p:cNvPicPr>
          <p:nvPr/>
        </p:nvPicPr>
        <p:blipFill rotWithShape="1">
          <a:blip r:embed="rId2">
            <a:alphaModFix amt="60000"/>
          </a:blip>
          <a:srcRect t="11384" r="-2" b="4544"/>
          <a:stretch/>
        </p:blipFill>
        <p:spPr>
          <a:xfrm>
            <a:off x="20" y="10"/>
            <a:ext cx="12191980" cy="6856614"/>
          </a:xfrm>
          <a:prstGeom prst="rect">
            <a:avLst/>
          </a:prstGeom>
        </p:spPr>
      </p:pic>
      <p:sp>
        <p:nvSpPr>
          <p:cNvPr id="2" name="Title 1">
            <a:extLst>
              <a:ext uri="{FF2B5EF4-FFF2-40B4-BE49-F238E27FC236}">
                <a16:creationId xmlns:a16="http://schemas.microsoft.com/office/drawing/2014/main" id="{A833BCEB-E296-5A74-07AC-E1FBB847739B}"/>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Reservoir</a:t>
            </a:r>
            <a:endParaRPr lang="en-GB">
              <a:solidFill>
                <a:srgbClr val="FFFFFF"/>
              </a:solidFill>
            </a:endParaRPr>
          </a:p>
        </p:txBody>
      </p:sp>
      <p:sp>
        <p:nvSpPr>
          <p:cNvPr id="3" name="Content Placeholder 2">
            <a:extLst>
              <a:ext uri="{FF2B5EF4-FFF2-40B4-BE49-F238E27FC236}">
                <a16:creationId xmlns:a16="http://schemas.microsoft.com/office/drawing/2014/main" id="{570F0F04-DE03-601D-4335-F1E6EC26B432}"/>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Can anyone remember what a reservoir is?</a:t>
            </a:r>
            <a:endParaRPr lang="en-US" sz="1800">
              <a:solidFill>
                <a:srgbClr val="FFFFFF"/>
              </a:solidFill>
            </a:endParaRPr>
          </a:p>
          <a:p>
            <a:r>
              <a:rPr lang="en-GB" sz="1800">
                <a:solidFill>
                  <a:srgbClr val="FFFFFF"/>
                </a:solidFill>
              </a:rPr>
              <a:t>No, not the water one. </a:t>
            </a:r>
          </a:p>
        </p:txBody>
      </p:sp>
    </p:spTree>
    <p:extLst>
      <p:ext uri="{BB962C8B-B14F-4D97-AF65-F5344CB8AC3E}">
        <p14:creationId xmlns:p14="http://schemas.microsoft.com/office/powerpoint/2010/main" val="27551855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CEF57-3D9D-158F-8F3C-4FD0B42A508C}"/>
              </a:ext>
            </a:extLst>
          </p:cNvPr>
          <p:cNvSpPr>
            <a:spLocks noGrp="1"/>
          </p:cNvSpPr>
          <p:nvPr>
            <p:ph type="title"/>
          </p:nvPr>
        </p:nvSpPr>
        <p:spPr>
          <a:xfrm>
            <a:off x="838201" y="559813"/>
            <a:ext cx="3352799" cy="5577934"/>
          </a:xfrm>
        </p:spPr>
        <p:txBody>
          <a:bodyPr>
            <a:normAutofit/>
          </a:bodyPr>
          <a:lstStyle/>
          <a:p>
            <a:r>
              <a:rPr lang="en-GB" sz="4000">
                <a:cs typeface="Sabon Next LT"/>
              </a:rPr>
              <a:t>Reservoir</a:t>
            </a:r>
            <a:endParaRPr lang="en-GB" sz="4000"/>
          </a:p>
        </p:txBody>
      </p:sp>
      <p:graphicFrame>
        <p:nvGraphicFramePr>
          <p:cNvPr id="5" name="Content Placeholder 2">
            <a:extLst>
              <a:ext uri="{FF2B5EF4-FFF2-40B4-BE49-F238E27FC236}">
                <a16:creationId xmlns:a16="http://schemas.microsoft.com/office/drawing/2014/main" id="{ECB2DA82-30EC-CF0D-E066-2215CDB4768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9119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 up of gears">
            <a:extLst>
              <a:ext uri="{FF2B5EF4-FFF2-40B4-BE49-F238E27FC236}">
                <a16:creationId xmlns:a16="http://schemas.microsoft.com/office/drawing/2014/main" id="{0051086C-F5BB-AA58-6C28-86ABDBF10B9D}"/>
              </a:ext>
            </a:extLst>
          </p:cNvPr>
          <p:cNvPicPr>
            <a:picLocks noChangeAspect="1"/>
          </p:cNvPicPr>
          <p:nvPr/>
        </p:nvPicPr>
        <p:blipFill rotWithShape="1">
          <a:blip r:embed="rId2">
            <a:alphaModFix/>
          </a:blip>
          <a:srcRect t="21250" r="-2" b="3749"/>
          <a:stretch/>
        </p:blipFill>
        <p:spPr>
          <a:xfrm>
            <a:off x="20" y="10"/>
            <a:ext cx="12191980" cy="6857990"/>
          </a:xfrm>
          <a:prstGeom prst="rect">
            <a:avLst/>
          </a:prstGeom>
        </p:spPr>
      </p:pic>
      <p:sp>
        <p:nvSpPr>
          <p:cNvPr id="2" name="Title 1">
            <a:extLst>
              <a:ext uri="{FF2B5EF4-FFF2-40B4-BE49-F238E27FC236}">
                <a16:creationId xmlns:a16="http://schemas.microsoft.com/office/drawing/2014/main" id="{4E1970B0-B61D-FF4D-3F00-04C75DC2C691}"/>
              </a:ext>
            </a:extLst>
          </p:cNvPr>
          <p:cNvSpPr>
            <a:spLocks noGrp="1"/>
          </p:cNvSpPr>
          <p:nvPr>
            <p:ph type="title"/>
          </p:nvPr>
        </p:nvSpPr>
        <p:spPr>
          <a:xfrm>
            <a:off x="996275" y="384127"/>
            <a:ext cx="6318925" cy="2587673"/>
          </a:xfrm>
        </p:spPr>
        <p:txBody>
          <a:bodyPr vert="horz" lIns="91440" tIns="45720" rIns="91440" bIns="45720" rtlCol="0" anchor="ctr">
            <a:normAutofit/>
          </a:bodyPr>
          <a:lstStyle/>
          <a:p>
            <a:r>
              <a:rPr lang="en-US">
                <a:solidFill>
                  <a:srgbClr val="FFFFFF"/>
                </a:solidFill>
              </a:rPr>
              <a:t>Modes of Transmission</a:t>
            </a:r>
          </a:p>
        </p:txBody>
      </p:sp>
      <p:sp>
        <p:nvSpPr>
          <p:cNvPr id="3" name="Content Placeholder 2">
            <a:extLst>
              <a:ext uri="{FF2B5EF4-FFF2-40B4-BE49-F238E27FC236}">
                <a16:creationId xmlns:a16="http://schemas.microsoft.com/office/drawing/2014/main" id="{8F21CC25-2ACF-890D-F2F9-043CB7289308}"/>
              </a:ext>
            </a:extLst>
          </p:cNvPr>
          <p:cNvSpPr>
            <a:spLocks noGrp="1"/>
          </p:cNvSpPr>
          <p:nvPr>
            <p:ph idx="1"/>
          </p:nvPr>
        </p:nvSpPr>
        <p:spPr>
          <a:xfrm>
            <a:off x="7543800" y="384127"/>
            <a:ext cx="3456235" cy="2587673"/>
          </a:xfrm>
        </p:spPr>
        <p:txBody>
          <a:bodyPr vert="horz" lIns="91440" tIns="45720" rIns="91440" bIns="45720" rtlCol="0" anchor="ctr">
            <a:normAutofit/>
          </a:bodyPr>
          <a:lstStyle/>
          <a:p>
            <a:pPr marL="0" indent="0">
              <a:buNone/>
            </a:pPr>
            <a:r>
              <a:rPr lang="en-US" sz="2200">
                <a:solidFill>
                  <a:srgbClr val="FFFFFF"/>
                </a:solidFill>
              </a:rPr>
              <a:t>How are these conditions transmitted?</a:t>
            </a:r>
          </a:p>
        </p:txBody>
      </p:sp>
    </p:spTree>
    <p:extLst>
      <p:ext uri="{BB962C8B-B14F-4D97-AF65-F5344CB8AC3E}">
        <p14:creationId xmlns:p14="http://schemas.microsoft.com/office/powerpoint/2010/main" val="3123586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68B8-D86D-AE1F-2081-8EE51C9AB95C}"/>
              </a:ext>
            </a:extLst>
          </p:cNvPr>
          <p:cNvSpPr>
            <a:spLocks noGrp="1"/>
          </p:cNvSpPr>
          <p:nvPr>
            <p:ph type="title"/>
          </p:nvPr>
        </p:nvSpPr>
        <p:spPr>
          <a:xfrm>
            <a:off x="838201" y="559813"/>
            <a:ext cx="3352799" cy="5577934"/>
          </a:xfrm>
        </p:spPr>
        <p:txBody>
          <a:bodyPr>
            <a:normAutofit/>
          </a:bodyPr>
          <a:lstStyle/>
          <a:p>
            <a:r>
              <a:rPr lang="en-GB" sz="4000" dirty="0">
                <a:cs typeface="Sabon Next LT"/>
              </a:rPr>
              <a:t>Modes of Transmission: Examples</a:t>
            </a:r>
            <a:endParaRPr lang="en-GB" sz="4000" dirty="0"/>
          </a:p>
        </p:txBody>
      </p:sp>
      <p:graphicFrame>
        <p:nvGraphicFramePr>
          <p:cNvPr id="5" name="Content Placeholder 2">
            <a:extLst>
              <a:ext uri="{FF2B5EF4-FFF2-40B4-BE49-F238E27FC236}">
                <a16:creationId xmlns:a16="http://schemas.microsoft.com/office/drawing/2014/main" id="{69ABCBD9-BC43-2CB6-0DB2-B1164BE114F5}"/>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9600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lants in a glass tube">
            <a:extLst>
              <a:ext uri="{FF2B5EF4-FFF2-40B4-BE49-F238E27FC236}">
                <a16:creationId xmlns:a16="http://schemas.microsoft.com/office/drawing/2014/main" id="{119BDB58-8006-0F0C-D6AC-8B77BCC55AF6}"/>
              </a:ext>
            </a:extLst>
          </p:cNvPr>
          <p:cNvPicPr>
            <a:picLocks noChangeAspect="1"/>
          </p:cNvPicPr>
          <p:nvPr/>
        </p:nvPicPr>
        <p:blipFill rotWithShape="1">
          <a:blip r:embed="rId2">
            <a:alphaModFix amt="60000"/>
          </a:blip>
          <a:srcRect t="8905" r="-2" b="6839"/>
          <a:stretch/>
        </p:blipFill>
        <p:spPr>
          <a:xfrm>
            <a:off x="20" y="10"/>
            <a:ext cx="12191980" cy="6856614"/>
          </a:xfrm>
          <a:prstGeom prst="rect">
            <a:avLst/>
          </a:prstGeom>
        </p:spPr>
      </p:pic>
      <p:sp>
        <p:nvSpPr>
          <p:cNvPr id="2" name="Title 1">
            <a:extLst>
              <a:ext uri="{FF2B5EF4-FFF2-40B4-BE49-F238E27FC236}">
                <a16:creationId xmlns:a16="http://schemas.microsoft.com/office/drawing/2014/main" id="{40697D36-18E3-5169-D358-796E5C347A7D}"/>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Transmission: Prerequisites</a:t>
            </a:r>
            <a:endParaRPr lang="en-GB">
              <a:solidFill>
                <a:srgbClr val="FFFFFF"/>
              </a:solidFill>
            </a:endParaRPr>
          </a:p>
        </p:txBody>
      </p:sp>
      <p:sp>
        <p:nvSpPr>
          <p:cNvPr id="3" name="Content Placeholder 2">
            <a:extLst>
              <a:ext uri="{FF2B5EF4-FFF2-40B4-BE49-F238E27FC236}">
                <a16:creationId xmlns:a16="http://schemas.microsoft.com/office/drawing/2014/main" id="{053CD47C-3E8F-8DDE-F91B-3E16A9A4BE84}"/>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Presence of reservoir for infection.</a:t>
            </a:r>
            <a:endParaRPr lang="en-GB" sz="1800">
              <a:solidFill>
                <a:srgbClr val="FFFFFF"/>
              </a:solidFill>
            </a:endParaRPr>
          </a:p>
          <a:p>
            <a:r>
              <a:rPr lang="en-GB" sz="1800">
                <a:solidFill>
                  <a:srgbClr val="FFFFFF"/>
                </a:solidFill>
                <a:ea typeface="+mn-lt"/>
                <a:cs typeface="+mn-lt"/>
              </a:rPr>
              <a:t>Presence of microbiological agent.</a:t>
            </a:r>
            <a:endParaRPr lang="en-GB" sz="1800">
              <a:solidFill>
                <a:srgbClr val="FFFFFF"/>
              </a:solidFill>
            </a:endParaRPr>
          </a:p>
          <a:p>
            <a:r>
              <a:rPr lang="en-GB" sz="1800">
                <a:solidFill>
                  <a:srgbClr val="FFFFFF"/>
                </a:solidFill>
                <a:ea typeface="+mn-lt"/>
                <a:cs typeface="+mn-lt"/>
              </a:rPr>
              <a:t>Portal of exit through which the microbiological agent leaves the reservoir.</a:t>
            </a:r>
            <a:endParaRPr lang="en-GB" sz="1800">
              <a:solidFill>
                <a:srgbClr val="FFFFFF"/>
              </a:solidFill>
            </a:endParaRPr>
          </a:p>
          <a:p>
            <a:r>
              <a:rPr lang="en-GB" sz="1800">
                <a:solidFill>
                  <a:srgbClr val="FFFFFF"/>
                </a:solidFill>
                <a:ea typeface="+mn-lt"/>
                <a:cs typeface="+mn-lt"/>
              </a:rPr>
              <a:t>Mode of transmission.</a:t>
            </a:r>
            <a:endParaRPr lang="en-GB" sz="1800">
              <a:solidFill>
                <a:srgbClr val="FFFFFF"/>
              </a:solidFill>
            </a:endParaRPr>
          </a:p>
          <a:p>
            <a:r>
              <a:rPr lang="en-GB" sz="1800">
                <a:solidFill>
                  <a:srgbClr val="FFFFFF"/>
                </a:solidFill>
                <a:ea typeface="+mn-lt"/>
                <a:cs typeface="+mn-lt"/>
              </a:rPr>
              <a:t>Portal of entry (inlet) through which the microbiological enters the host.</a:t>
            </a:r>
            <a:endParaRPr lang="en-GB" sz="1800">
              <a:solidFill>
                <a:srgbClr val="FFFFFF"/>
              </a:solidFill>
            </a:endParaRPr>
          </a:p>
          <a:p>
            <a:r>
              <a:rPr lang="en-GB" sz="1800">
                <a:solidFill>
                  <a:srgbClr val="FFFFFF"/>
                </a:solidFill>
                <a:ea typeface="+mn-lt"/>
                <a:cs typeface="+mn-lt"/>
              </a:rPr>
              <a:t>Presence of susceptible host</a:t>
            </a:r>
          </a:p>
        </p:txBody>
      </p:sp>
    </p:spTree>
    <p:extLst>
      <p:ext uri="{BB962C8B-B14F-4D97-AF65-F5344CB8AC3E}">
        <p14:creationId xmlns:p14="http://schemas.microsoft.com/office/powerpoint/2010/main" val="2596592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C5A3C-CE8E-8DC4-4127-8E01C24AA53E}"/>
              </a:ext>
            </a:extLst>
          </p:cNvPr>
          <p:cNvSpPr>
            <a:spLocks noGrp="1"/>
          </p:cNvSpPr>
          <p:nvPr>
            <p:ph type="title"/>
          </p:nvPr>
        </p:nvSpPr>
        <p:spPr>
          <a:xfrm>
            <a:off x="1198182" y="381000"/>
            <a:ext cx="10003218" cy="1600124"/>
          </a:xfrm>
        </p:spPr>
        <p:txBody>
          <a:bodyPr>
            <a:normAutofit/>
          </a:bodyPr>
          <a:lstStyle/>
          <a:p>
            <a:r>
              <a:rPr lang="en-GB" dirty="0">
                <a:cs typeface="Sabon Next LT"/>
              </a:rPr>
              <a:t>Immunity</a:t>
            </a:r>
            <a:endParaRPr lang="en-GB" dirty="0"/>
          </a:p>
        </p:txBody>
      </p:sp>
      <p:graphicFrame>
        <p:nvGraphicFramePr>
          <p:cNvPr id="5" name="Content Placeholder 2">
            <a:extLst>
              <a:ext uri="{FF2B5EF4-FFF2-40B4-BE49-F238E27FC236}">
                <a16:creationId xmlns:a16="http://schemas.microsoft.com/office/drawing/2014/main" id="{71AF69AC-A5BD-6F56-A7FD-CD8B572E1733}"/>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74350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E564F-C57C-5016-892F-BA0704080A15}"/>
              </a:ext>
            </a:extLst>
          </p:cNvPr>
          <p:cNvSpPr>
            <a:spLocks noGrp="1"/>
          </p:cNvSpPr>
          <p:nvPr>
            <p:ph type="title"/>
          </p:nvPr>
        </p:nvSpPr>
        <p:spPr>
          <a:xfrm>
            <a:off x="6400800" y="461339"/>
            <a:ext cx="5332506" cy="301720"/>
          </a:xfrm>
        </p:spPr>
        <p:txBody>
          <a:bodyPr>
            <a:normAutofit fontScale="90000"/>
          </a:bodyPr>
          <a:lstStyle/>
          <a:p>
            <a:r>
              <a:rPr lang="en-GB" dirty="0">
                <a:cs typeface="Sabon Next LT"/>
              </a:rPr>
              <a:t>Immunity</a:t>
            </a:r>
          </a:p>
        </p:txBody>
      </p:sp>
      <p:pic>
        <p:nvPicPr>
          <p:cNvPr id="5" name="Picture 4" descr="Researcher examining growth in a petrie dish">
            <a:extLst>
              <a:ext uri="{FF2B5EF4-FFF2-40B4-BE49-F238E27FC236}">
                <a16:creationId xmlns:a16="http://schemas.microsoft.com/office/drawing/2014/main" id="{2BE2561C-533E-C9F8-54D6-88ED2A6216DA}"/>
              </a:ext>
            </a:extLst>
          </p:cNvPr>
          <p:cNvPicPr>
            <a:picLocks noChangeAspect="1"/>
          </p:cNvPicPr>
          <p:nvPr/>
        </p:nvPicPr>
        <p:blipFill rotWithShape="1">
          <a:blip r:embed="rId2"/>
          <a:srcRect l="19866" r="21876" b="4"/>
          <a:stretch/>
        </p:blipFill>
        <p:spPr>
          <a:xfrm>
            <a:off x="-1" y="10"/>
            <a:ext cx="5985983" cy="6857990"/>
          </a:xfrm>
          <a:prstGeom prst="rect">
            <a:avLst/>
          </a:prstGeom>
        </p:spPr>
      </p:pic>
      <p:sp>
        <p:nvSpPr>
          <p:cNvPr id="3" name="Content Placeholder 2">
            <a:extLst>
              <a:ext uri="{FF2B5EF4-FFF2-40B4-BE49-F238E27FC236}">
                <a16:creationId xmlns:a16="http://schemas.microsoft.com/office/drawing/2014/main" id="{6A0D2B36-F377-7333-DDAB-C1EDF3AC627B}"/>
              </a:ext>
            </a:extLst>
          </p:cNvPr>
          <p:cNvSpPr>
            <a:spLocks noGrp="1"/>
          </p:cNvSpPr>
          <p:nvPr>
            <p:ph idx="1"/>
          </p:nvPr>
        </p:nvSpPr>
        <p:spPr>
          <a:xfrm>
            <a:off x="6400812" y="2349500"/>
            <a:ext cx="5332164" cy="3665113"/>
          </a:xfrm>
        </p:spPr>
        <p:txBody>
          <a:bodyPr vert="horz" lIns="91440" tIns="45720" rIns="91440" bIns="45720" rtlCol="0" anchor="t">
            <a:normAutofit/>
          </a:bodyPr>
          <a:lstStyle/>
          <a:p>
            <a:pPr>
              <a:lnSpc>
                <a:spcPct val="100000"/>
              </a:lnSpc>
            </a:pPr>
            <a:r>
              <a:rPr lang="en-GB" sz="1800" dirty="0">
                <a:ea typeface="+mn-lt"/>
                <a:cs typeface="+mn-lt"/>
              </a:rPr>
              <a:t>Immunity to a disease is achieved through the presence of antibodies to that disease in a person’s system. </a:t>
            </a:r>
          </a:p>
          <a:p>
            <a:pPr>
              <a:lnSpc>
                <a:spcPct val="100000"/>
              </a:lnSpc>
            </a:pPr>
            <a:r>
              <a:rPr lang="en-GB" sz="1800" dirty="0">
                <a:ea typeface="+mn-lt"/>
                <a:cs typeface="+mn-lt"/>
              </a:rPr>
              <a:t>Antibodies are proteins produced by the body to neutralise or destroy toxins or disease-carrying organisms. </a:t>
            </a:r>
          </a:p>
          <a:p>
            <a:pPr>
              <a:lnSpc>
                <a:spcPct val="100000"/>
              </a:lnSpc>
            </a:pPr>
            <a:r>
              <a:rPr lang="en-GB" sz="1800" dirty="0">
                <a:ea typeface="+mn-lt"/>
                <a:cs typeface="+mn-lt"/>
              </a:rPr>
              <a:t>Antibodies are disease-specific. </a:t>
            </a:r>
          </a:p>
          <a:p>
            <a:pPr>
              <a:lnSpc>
                <a:spcPct val="100000"/>
              </a:lnSpc>
            </a:pPr>
            <a:r>
              <a:rPr lang="en-GB" sz="1800" dirty="0">
                <a:ea typeface="+mn-lt"/>
                <a:cs typeface="+mn-lt"/>
              </a:rPr>
              <a:t>For example, measles antibodies will protect a person who is exposed to measles disease but will have no effect if he or she is exposed to mumps.</a:t>
            </a:r>
            <a:endParaRPr lang="en-GB" sz="1800" dirty="0"/>
          </a:p>
          <a:p>
            <a:pPr>
              <a:lnSpc>
                <a:spcPct val="100000"/>
              </a:lnSpc>
            </a:pPr>
            <a:endParaRPr lang="en-GB" sz="1500">
              <a:solidFill>
                <a:srgbClr val="FFFFFF"/>
              </a:solidFill>
            </a:endParaRPr>
          </a:p>
          <a:p>
            <a:pPr>
              <a:lnSpc>
                <a:spcPct val="100000"/>
              </a:lnSpc>
            </a:pPr>
            <a:endParaRPr lang="en-GB" sz="1500">
              <a:solidFill>
                <a:srgbClr val="FFFFFF"/>
              </a:solidFill>
            </a:endParaRPr>
          </a:p>
        </p:txBody>
      </p:sp>
    </p:spTree>
    <p:extLst>
      <p:ext uri="{BB962C8B-B14F-4D97-AF65-F5344CB8AC3E}">
        <p14:creationId xmlns:p14="http://schemas.microsoft.com/office/powerpoint/2010/main" val="25003454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93836-1D91-C270-A8DC-0E47155C0C36}"/>
              </a:ext>
            </a:extLst>
          </p:cNvPr>
          <p:cNvSpPr>
            <a:spLocks noGrp="1"/>
          </p:cNvSpPr>
          <p:nvPr>
            <p:ph type="title"/>
          </p:nvPr>
        </p:nvSpPr>
        <p:spPr/>
        <p:txBody>
          <a:bodyPr/>
          <a:lstStyle/>
          <a:p>
            <a:r>
              <a:rPr lang="en-GB" dirty="0">
                <a:cs typeface="Sabon Next LT"/>
              </a:rPr>
              <a:t>Active Immunity</a:t>
            </a:r>
            <a:endParaRPr lang="en-GB" dirty="0"/>
          </a:p>
        </p:txBody>
      </p:sp>
      <p:sp>
        <p:nvSpPr>
          <p:cNvPr id="3" name="Content Placeholder 2">
            <a:extLst>
              <a:ext uri="{FF2B5EF4-FFF2-40B4-BE49-F238E27FC236}">
                <a16:creationId xmlns:a16="http://schemas.microsoft.com/office/drawing/2014/main" id="{C4397E69-87EE-F5F8-70F6-96E2C8542EA7}"/>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Active immunity results when exposure to a disease organism triggers the immune system to produce antibodies to that disease. </a:t>
            </a:r>
          </a:p>
          <a:p>
            <a:r>
              <a:rPr lang="en-GB" dirty="0">
                <a:ea typeface="+mn-lt"/>
                <a:cs typeface="+mn-lt"/>
              </a:rPr>
              <a:t>Active immunity can be acquired through natural immunity or vaccine-induced immunity.</a:t>
            </a:r>
            <a:endParaRPr lang="en-GB" dirty="0"/>
          </a:p>
          <a:p>
            <a:r>
              <a:rPr lang="en-GB" dirty="0">
                <a:ea typeface="+mn-lt"/>
                <a:cs typeface="+mn-lt"/>
              </a:rPr>
              <a:t>Natural immunity is acquired from exposure to the disease organism through infection with the actual disease.</a:t>
            </a:r>
            <a:endParaRPr lang="en-GB"/>
          </a:p>
          <a:p>
            <a:r>
              <a:rPr lang="en-GB" dirty="0">
                <a:ea typeface="+mn-lt"/>
                <a:cs typeface="+mn-lt"/>
              </a:rPr>
              <a:t>Vaccine-induced immunity is acquired through the introduction of a killed or weakened form of the disease organism through vaccination.</a:t>
            </a:r>
            <a:endParaRPr lang="en-GB" dirty="0"/>
          </a:p>
        </p:txBody>
      </p:sp>
    </p:spTree>
    <p:extLst>
      <p:ext uri="{BB962C8B-B14F-4D97-AF65-F5344CB8AC3E}">
        <p14:creationId xmlns:p14="http://schemas.microsoft.com/office/powerpoint/2010/main" val="16508752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17256-4C9E-6FBB-00DB-2681ECD1A7D0}"/>
              </a:ext>
            </a:extLst>
          </p:cNvPr>
          <p:cNvSpPr>
            <a:spLocks noGrp="1"/>
          </p:cNvSpPr>
          <p:nvPr>
            <p:ph type="title"/>
          </p:nvPr>
        </p:nvSpPr>
        <p:spPr>
          <a:xfrm>
            <a:off x="5638800" y="586992"/>
            <a:ext cx="5867400" cy="1664573"/>
          </a:xfrm>
        </p:spPr>
        <p:txBody>
          <a:bodyPr>
            <a:normAutofit/>
          </a:bodyPr>
          <a:lstStyle/>
          <a:p>
            <a:r>
              <a:rPr lang="en-GB" dirty="0">
                <a:cs typeface="Sabon Next LT"/>
              </a:rPr>
              <a:t>Passive Immunity</a:t>
            </a:r>
            <a:endParaRPr lang="en-GB" dirty="0"/>
          </a:p>
        </p:txBody>
      </p:sp>
      <p:pic>
        <p:nvPicPr>
          <p:cNvPr id="7" name="Graphic 6" descr="Family">
            <a:extLst>
              <a:ext uri="{FF2B5EF4-FFF2-40B4-BE49-F238E27FC236}">
                <a16:creationId xmlns:a16="http://schemas.microsoft.com/office/drawing/2014/main" id="{9C13AD40-2A30-8FE2-6A2E-851DC5D0BD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A128D088-0D97-F616-EDC9-549931E5F92D}"/>
              </a:ext>
            </a:extLst>
          </p:cNvPr>
          <p:cNvSpPr>
            <a:spLocks noGrp="1"/>
          </p:cNvSpPr>
          <p:nvPr>
            <p:ph idx="1"/>
          </p:nvPr>
        </p:nvSpPr>
        <p:spPr>
          <a:xfrm>
            <a:off x="5638860" y="2411653"/>
            <a:ext cx="5867022" cy="3928822"/>
          </a:xfrm>
        </p:spPr>
        <p:txBody>
          <a:bodyPr vert="horz" lIns="91440" tIns="45720" rIns="91440" bIns="45720" rtlCol="0">
            <a:normAutofit/>
          </a:bodyPr>
          <a:lstStyle/>
          <a:p>
            <a:r>
              <a:rPr lang="en-GB" sz="1800">
                <a:ea typeface="+mn-lt"/>
                <a:cs typeface="+mn-lt"/>
              </a:rPr>
              <a:t>Passive immunity is provided when a person is given antibodies to a disease rather than producing them through his or her own immune system.</a:t>
            </a:r>
            <a:endParaRPr lang="en-GB" sz="1800"/>
          </a:p>
          <a:p>
            <a:r>
              <a:rPr lang="en-GB" sz="1800">
                <a:ea typeface="+mn-lt"/>
                <a:cs typeface="+mn-lt"/>
              </a:rPr>
              <a:t>Pregnant woman wearing protective face mask in blooming park</a:t>
            </a:r>
            <a:endParaRPr lang="en-GB" sz="1800"/>
          </a:p>
          <a:p>
            <a:r>
              <a:rPr lang="en-GB" sz="1800">
                <a:ea typeface="+mn-lt"/>
                <a:cs typeface="+mn-lt"/>
              </a:rPr>
              <a:t>A newborn baby acquires passive immunity from its mother through the placenta.</a:t>
            </a:r>
            <a:endParaRPr lang="en-GB" sz="1800"/>
          </a:p>
          <a:p>
            <a:endParaRPr lang="en-GB" sz="1800"/>
          </a:p>
        </p:txBody>
      </p:sp>
    </p:spTree>
    <p:extLst>
      <p:ext uri="{BB962C8B-B14F-4D97-AF65-F5344CB8AC3E}">
        <p14:creationId xmlns:p14="http://schemas.microsoft.com/office/powerpoint/2010/main" val="5716079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5B356-759B-6A8E-2ABC-566D0A8AE8E8}"/>
              </a:ext>
            </a:extLst>
          </p:cNvPr>
          <p:cNvSpPr>
            <a:spLocks noGrp="1"/>
          </p:cNvSpPr>
          <p:nvPr>
            <p:ph type="title"/>
          </p:nvPr>
        </p:nvSpPr>
        <p:spPr>
          <a:xfrm>
            <a:off x="838200" y="586992"/>
            <a:ext cx="5638800" cy="2461008"/>
          </a:xfrm>
        </p:spPr>
        <p:txBody>
          <a:bodyPr>
            <a:normAutofit/>
          </a:bodyPr>
          <a:lstStyle/>
          <a:p>
            <a:r>
              <a:rPr lang="en-GB" dirty="0">
                <a:cs typeface="Sabon Next LT"/>
              </a:rPr>
              <a:t>Passive Immunity</a:t>
            </a:r>
            <a:endParaRPr lang="en-GB" dirty="0"/>
          </a:p>
        </p:txBody>
      </p:sp>
      <p:sp>
        <p:nvSpPr>
          <p:cNvPr id="3" name="Content Placeholder 2">
            <a:extLst>
              <a:ext uri="{FF2B5EF4-FFF2-40B4-BE49-F238E27FC236}">
                <a16:creationId xmlns:a16="http://schemas.microsoft.com/office/drawing/2014/main" id="{859D3371-D053-F761-487B-1C974C298AEF}"/>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GB" sz="1700">
                <a:ea typeface="+mn-lt"/>
                <a:cs typeface="+mn-lt"/>
              </a:rPr>
              <a:t>People can also get passive immunity through antibody-containing blood products such as immune globulin, which may be given when immediate protection from a specific disease is needed. </a:t>
            </a:r>
            <a:endParaRPr lang="en-GB" sz="1700"/>
          </a:p>
          <a:p>
            <a:pPr>
              <a:lnSpc>
                <a:spcPct val="100000"/>
              </a:lnSpc>
            </a:pPr>
            <a:r>
              <a:rPr lang="en-GB" sz="1700">
                <a:ea typeface="+mn-lt"/>
                <a:cs typeface="+mn-lt"/>
              </a:rPr>
              <a:t>The major advantage to passive immunity is that protection is immediate, whereas active immunity takes time (usually several weeks) to develop. </a:t>
            </a:r>
          </a:p>
          <a:p>
            <a:pPr>
              <a:lnSpc>
                <a:spcPct val="100000"/>
              </a:lnSpc>
            </a:pPr>
            <a:r>
              <a:rPr lang="en-GB" sz="1700">
                <a:ea typeface="+mn-lt"/>
                <a:cs typeface="+mn-lt"/>
              </a:rPr>
              <a:t>However, passive immunity lasts only for a few weeks or months. </a:t>
            </a:r>
          </a:p>
          <a:p>
            <a:pPr>
              <a:lnSpc>
                <a:spcPct val="100000"/>
              </a:lnSpc>
            </a:pPr>
            <a:r>
              <a:rPr lang="en-GB" sz="1700">
                <a:ea typeface="+mn-lt"/>
                <a:cs typeface="+mn-lt"/>
              </a:rPr>
              <a:t>Only active immunity is long-lasting.</a:t>
            </a:r>
            <a:endParaRPr lang="en-GB" sz="1700"/>
          </a:p>
        </p:txBody>
      </p:sp>
      <p:pic>
        <p:nvPicPr>
          <p:cNvPr id="5" name="Picture 4" descr="A row of samples for medical testing">
            <a:extLst>
              <a:ext uri="{FF2B5EF4-FFF2-40B4-BE49-F238E27FC236}">
                <a16:creationId xmlns:a16="http://schemas.microsoft.com/office/drawing/2014/main" id="{E9E7E3C6-AC72-FBE5-A341-D9743815FF2D}"/>
              </a:ext>
            </a:extLst>
          </p:cNvPr>
          <p:cNvPicPr>
            <a:picLocks noChangeAspect="1"/>
          </p:cNvPicPr>
          <p:nvPr/>
        </p:nvPicPr>
        <p:blipFill rotWithShape="1">
          <a:blip r:embed="rId2"/>
          <a:srcRect l="41699" r="3" b="3"/>
          <a:stretch/>
        </p:blipFill>
        <p:spPr>
          <a:xfrm>
            <a:off x="6861048" y="1"/>
            <a:ext cx="5330952" cy="6858000"/>
          </a:xfrm>
          <a:prstGeom prst="rect">
            <a:avLst/>
          </a:prstGeom>
        </p:spPr>
      </p:pic>
    </p:spTree>
    <p:extLst>
      <p:ext uri="{BB962C8B-B14F-4D97-AF65-F5344CB8AC3E}">
        <p14:creationId xmlns:p14="http://schemas.microsoft.com/office/powerpoint/2010/main" val="14204374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DD0F-76D8-67BB-7976-ADE929964423}"/>
              </a:ext>
            </a:extLst>
          </p:cNvPr>
          <p:cNvSpPr>
            <a:spLocks noGrp="1"/>
          </p:cNvSpPr>
          <p:nvPr>
            <p:ph type="title"/>
          </p:nvPr>
        </p:nvSpPr>
        <p:spPr/>
        <p:txBody>
          <a:bodyPr/>
          <a:lstStyle/>
          <a:p>
            <a:r>
              <a:rPr lang="en-GB" dirty="0">
                <a:cs typeface="Sabon Next LT"/>
              </a:rPr>
              <a:t>Breaking the Cycle</a:t>
            </a:r>
            <a:endParaRPr lang="en-GB" dirty="0"/>
          </a:p>
        </p:txBody>
      </p:sp>
      <p:sp>
        <p:nvSpPr>
          <p:cNvPr id="3" name="Content Placeholder 2">
            <a:extLst>
              <a:ext uri="{FF2B5EF4-FFF2-40B4-BE49-F238E27FC236}">
                <a16:creationId xmlns:a16="http://schemas.microsoft.com/office/drawing/2014/main" id="{A7337500-B758-7084-82CD-A53B8CCA8FF1}"/>
              </a:ext>
            </a:extLst>
          </p:cNvPr>
          <p:cNvSpPr>
            <a:spLocks noGrp="1"/>
          </p:cNvSpPr>
          <p:nvPr>
            <p:ph idx="1"/>
          </p:nvPr>
        </p:nvSpPr>
        <p:spPr/>
        <p:txBody>
          <a:bodyPr vert="horz" lIns="91440" tIns="45720" rIns="91440" bIns="45720" rtlCol="0" anchor="t">
            <a:normAutofit/>
          </a:bodyPr>
          <a:lstStyle/>
          <a:p>
            <a:r>
              <a:rPr lang="en-GB" dirty="0"/>
              <a:t>How can we break the cycle?</a:t>
            </a:r>
          </a:p>
          <a:p>
            <a:r>
              <a:rPr lang="en-GB" dirty="0"/>
              <a:t>What could we remove?</a:t>
            </a:r>
          </a:p>
        </p:txBody>
      </p:sp>
      <p:pic>
        <p:nvPicPr>
          <p:cNvPr id="5" name="Content Placeholder 3" descr="4.2 Chain of Infection – Nursing Assistant">
            <a:extLst>
              <a:ext uri="{FF2B5EF4-FFF2-40B4-BE49-F238E27FC236}">
                <a16:creationId xmlns:a16="http://schemas.microsoft.com/office/drawing/2014/main" id="{E9DD4B3A-1971-9F9B-E6EF-A09BDEE2974E}"/>
              </a:ext>
            </a:extLst>
          </p:cNvPr>
          <p:cNvPicPr>
            <a:picLocks noChangeAspect="1"/>
          </p:cNvPicPr>
          <p:nvPr/>
        </p:nvPicPr>
        <p:blipFill>
          <a:blip r:embed="rId2"/>
          <a:stretch>
            <a:fillRect/>
          </a:stretch>
        </p:blipFill>
        <p:spPr>
          <a:xfrm>
            <a:off x="6024720" y="668867"/>
            <a:ext cx="5772892" cy="5508096"/>
          </a:xfrm>
          <a:prstGeom prst="rect">
            <a:avLst/>
          </a:prstGeom>
        </p:spPr>
      </p:pic>
    </p:spTree>
    <p:extLst>
      <p:ext uri="{BB962C8B-B14F-4D97-AF65-F5344CB8AC3E}">
        <p14:creationId xmlns:p14="http://schemas.microsoft.com/office/powerpoint/2010/main" val="38838008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BDBA-0700-8185-F5E5-F417F223793A}"/>
              </a:ext>
            </a:extLst>
          </p:cNvPr>
          <p:cNvSpPr>
            <a:spLocks noGrp="1"/>
          </p:cNvSpPr>
          <p:nvPr>
            <p:ph type="title"/>
          </p:nvPr>
        </p:nvSpPr>
        <p:spPr>
          <a:xfrm>
            <a:off x="838200" y="586992"/>
            <a:ext cx="5638800" cy="2461008"/>
          </a:xfrm>
        </p:spPr>
        <p:txBody>
          <a:bodyPr>
            <a:normAutofit/>
          </a:bodyPr>
          <a:lstStyle/>
          <a:p>
            <a:r>
              <a:rPr lang="en-GB" dirty="0">
                <a:cs typeface="Sabon Next LT"/>
              </a:rPr>
              <a:t>Elimination and Eradication</a:t>
            </a:r>
          </a:p>
        </p:txBody>
      </p:sp>
      <p:sp>
        <p:nvSpPr>
          <p:cNvPr id="3" name="Content Placeholder 2">
            <a:extLst>
              <a:ext uri="{FF2B5EF4-FFF2-40B4-BE49-F238E27FC236}">
                <a16:creationId xmlns:a16="http://schemas.microsoft.com/office/drawing/2014/main" id="{0BDA020E-CF9D-5762-B7E2-648B75D49177}"/>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ea typeface="+mn-lt"/>
                <a:cs typeface="+mn-lt"/>
              </a:rPr>
              <a:t>The eradication of a disease is a global and permanent achievement, while the elimination of a disease relates to a specific geographic area.</a:t>
            </a:r>
            <a:endParaRPr lang="en-GB" sz="1800"/>
          </a:p>
          <a:p>
            <a:r>
              <a:rPr lang="en-GB" sz="1800">
                <a:ea typeface="+mn-lt"/>
                <a:cs typeface="+mn-lt"/>
              </a:rPr>
              <a:t>Eradication means that intervention measures are no longer required, and the agent that previously caused the disease is no longer present.</a:t>
            </a:r>
            <a:endParaRPr lang="en-GB" sz="1800"/>
          </a:p>
          <a:p>
            <a:endParaRPr lang="en-GB" sz="1800"/>
          </a:p>
        </p:txBody>
      </p:sp>
      <p:pic>
        <p:nvPicPr>
          <p:cNvPr id="5" name="Picture 4" descr="Researcher examining growth in a petrie dish">
            <a:extLst>
              <a:ext uri="{FF2B5EF4-FFF2-40B4-BE49-F238E27FC236}">
                <a16:creationId xmlns:a16="http://schemas.microsoft.com/office/drawing/2014/main" id="{E8A41E2A-793A-019A-0AF9-C63156C5A3FB}"/>
              </a:ext>
            </a:extLst>
          </p:cNvPr>
          <p:cNvPicPr>
            <a:picLocks noChangeAspect="1"/>
          </p:cNvPicPr>
          <p:nvPr/>
        </p:nvPicPr>
        <p:blipFill rotWithShape="1">
          <a:blip r:embed="rId2"/>
          <a:srcRect l="23802" r="24310" b="-2"/>
          <a:stretch/>
        </p:blipFill>
        <p:spPr>
          <a:xfrm>
            <a:off x="6861048" y="1"/>
            <a:ext cx="5330952" cy="6858000"/>
          </a:xfrm>
          <a:prstGeom prst="rect">
            <a:avLst/>
          </a:prstGeom>
        </p:spPr>
      </p:pic>
    </p:spTree>
    <p:extLst>
      <p:ext uri="{BB962C8B-B14F-4D97-AF65-F5344CB8AC3E}">
        <p14:creationId xmlns:p14="http://schemas.microsoft.com/office/powerpoint/2010/main" val="837379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BDBA-0700-8185-F5E5-F417F223793A}"/>
              </a:ext>
            </a:extLst>
          </p:cNvPr>
          <p:cNvSpPr>
            <a:spLocks noGrp="1"/>
          </p:cNvSpPr>
          <p:nvPr>
            <p:ph type="title"/>
          </p:nvPr>
        </p:nvSpPr>
        <p:spPr>
          <a:xfrm>
            <a:off x="838200" y="586992"/>
            <a:ext cx="5638800" cy="2461008"/>
          </a:xfrm>
        </p:spPr>
        <p:txBody>
          <a:bodyPr>
            <a:normAutofit/>
          </a:bodyPr>
          <a:lstStyle/>
          <a:p>
            <a:r>
              <a:rPr lang="en-GB" dirty="0">
                <a:cs typeface="Sabon Next LT"/>
              </a:rPr>
              <a:t>Elimination and Eradication</a:t>
            </a:r>
          </a:p>
        </p:txBody>
      </p:sp>
      <p:sp>
        <p:nvSpPr>
          <p:cNvPr id="3" name="Content Placeholder 2">
            <a:extLst>
              <a:ext uri="{FF2B5EF4-FFF2-40B4-BE49-F238E27FC236}">
                <a16:creationId xmlns:a16="http://schemas.microsoft.com/office/drawing/2014/main" id="{0BDA020E-CF9D-5762-B7E2-648B75D49177}"/>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ea typeface="+mn-lt"/>
                <a:cs typeface="+mn-lt"/>
              </a:rPr>
              <a:t>In contrast, the elimination of a disease is when deliberate effort leads to local infections being reduced to zero within a defined geographic area. </a:t>
            </a:r>
            <a:endParaRPr lang="en-US" sz="1800">
              <a:ea typeface="+mn-lt"/>
              <a:cs typeface="+mn-lt"/>
            </a:endParaRPr>
          </a:p>
          <a:p>
            <a:r>
              <a:rPr lang="en-GB" sz="1800">
                <a:ea typeface="+mn-lt"/>
                <a:cs typeface="+mn-lt"/>
              </a:rPr>
              <a:t>A disease can be eliminated from a specific region without being eradicated globally. Additionally, actions to prevent the disease from transmitting or re-emerging are still required once a disease is eliminated.</a:t>
            </a:r>
          </a:p>
        </p:txBody>
      </p:sp>
      <p:pic>
        <p:nvPicPr>
          <p:cNvPr id="5" name="Picture 4" descr="Researcher examining growth in a petrie dish">
            <a:extLst>
              <a:ext uri="{FF2B5EF4-FFF2-40B4-BE49-F238E27FC236}">
                <a16:creationId xmlns:a16="http://schemas.microsoft.com/office/drawing/2014/main" id="{E8A41E2A-793A-019A-0AF9-C63156C5A3FB}"/>
              </a:ext>
            </a:extLst>
          </p:cNvPr>
          <p:cNvPicPr>
            <a:picLocks noChangeAspect="1"/>
          </p:cNvPicPr>
          <p:nvPr/>
        </p:nvPicPr>
        <p:blipFill rotWithShape="1">
          <a:blip r:embed="rId2"/>
          <a:srcRect l="23802" r="24310" b="-2"/>
          <a:stretch/>
        </p:blipFill>
        <p:spPr>
          <a:xfrm>
            <a:off x="6861048" y="1"/>
            <a:ext cx="5330952" cy="6858000"/>
          </a:xfrm>
          <a:prstGeom prst="rect">
            <a:avLst/>
          </a:prstGeom>
        </p:spPr>
      </p:pic>
    </p:spTree>
    <p:extLst>
      <p:ext uri="{BB962C8B-B14F-4D97-AF65-F5344CB8AC3E}">
        <p14:creationId xmlns:p14="http://schemas.microsoft.com/office/powerpoint/2010/main" val="34475355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Mosquito on skin">
            <a:extLst>
              <a:ext uri="{FF2B5EF4-FFF2-40B4-BE49-F238E27FC236}">
                <a16:creationId xmlns:a16="http://schemas.microsoft.com/office/drawing/2014/main" id="{EC0A0D63-635D-E237-66CA-798768A074A9}"/>
              </a:ext>
            </a:extLst>
          </p:cNvPr>
          <p:cNvPicPr>
            <a:picLocks noChangeAspect="1"/>
          </p:cNvPicPr>
          <p:nvPr/>
        </p:nvPicPr>
        <p:blipFill rotWithShape="1">
          <a:blip r:embed="rId2">
            <a:alphaModFix/>
          </a:blip>
          <a:srcRect t="12529"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BA7BFEAB-0A31-D342-B62C-CAF3AF685067}"/>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dirty="0"/>
              <a:t>Eradication of Communicable Diseases</a:t>
            </a:r>
            <a:endParaRPr lang="en-US" dirty="0">
              <a:cs typeface="Sabon Next LT"/>
            </a:endParaRPr>
          </a:p>
        </p:txBody>
      </p:sp>
      <p:sp>
        <p:nvSpPr>
          <p:cNvPr id="3" name="Content Placeholder 2">
            <a:extLst>
              <a:ext uri="{FF2B5EF4-FFF2-40B4-BE49-F238E27FC236}">
                <a16:creationId xmlns:a16="http://schemas.microsoft.com/office/drawing/2014/main" id="{E31B92F2-057E-44E1-CEA7-A9101170FDE9}"/>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dirty="0"/>
              <a:t>What diseases have been eradicated?</a:t>
            </a:r>
          </a:p>
        </p:txBody>
      </p:sp>
    </p:spTree>
    <p:extLst>
      <p:ext uri="{BB962C8B-B14F-4D97-AF65-F5344CB8AC3E}">
        <p14:creationId xmlns:p14="http://schemas.microsoft.com/office/powerpoint/2010/main" val="27348956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FC5B2-8994-77B0-33F7-232F08127EE5}"/>
              </a:ext>
            </a:extLst>
          </p:cNvPr>
          <p:cNvSpPr>
            <a:spLocks noGrp="1"/>
          </p:cNvSpPr>
          <p:nvPr>
            <p:ph type="title"/>
          </p:nvPr>
        </p:nvSpPr>
        <p:spPr>
          <a:xfrm>
            <a:off x="838201" y="559813"/>
            <a:ext cx="3352799" cy="5577934"/>
          </a:xfrm>
        </p:spPr>
        <p:txBody>
          <a:bodyPr>
            <a:normAutofit/>
          </a:bodyPr>
          <a:lstStyle/>
          <a:p>
            <a:r>
              <a:rPr lang="en-GB" sz="3700">
                <a:cs typeface="Sabon Next LT"/>
              </a:rPr>
              <a:t>Eradication of Communicable Disease</a:t>
            </a:r>
            <a:endParaRPr lang="en-GB" sz="3700"/>
          </a:p>
        </p:txBody>
      </p:sp>
      <p:graphicFrame>
        <p:nvGraphicFramePr>
          <p:cNvPr id="5" name="Content Placeholder 2">
            <a:extLst>
              <a:ext uri="{FF2B5EF4-FFF2-40B4-BE49-F238E27FC236}">
                <a16:creationId xmlns:a16="http://schemas.microsoft.com/office/drawing/2014/main" id="{E58A1B41-EAC6-BF60-B7F9-9BCE33C6E1D2}"/>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87815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6A8A-EA02-DF73-656F-DD1FF4CC2A0B}"/>
              </a:ext>
            </a:extLst>
          </p:cNvPr>
          <p:cNvSpPr>
            <a:spLocks noGrp="1"/>
          </p:cNvSpPr>
          <p:nvPr>
            <p:ph type="title"/>
          </p:nvPr>
        </p:nvSpPr>
        <p:spPr/>
        <p:txBody>
          <a:bodyPr/>
          <a:lstStyle/>
          <a:p>
            <a:r>
              <a:rPr lang="en-GB" dirty="0">
                <a:cs typeface="Sabon Next LT"/>
              </a:rPr>
              <a:t>Potentially Eradicable Diseases</a:t>
            </a:r>
            <a:endParaRPr lang="en-GB" dirty="0"/>
          </a:p>
        </p:txBody>
      </p:sp>
      <p:graphicFrame>
        <p:nvGraphicFramePr>
          <p:cNvPr id="4" name="Content Placeholder 3">
            <a:extLst>
              <a:ext uri="{FF2B5EF4-FFF2-40B4-BE49-F238E27FC236}">
                <a16:creationId xmlns:a16="http://schemas.microsoft.com/office/drawing/2014/main" id="{6C359865-8FF1-6EDE-1A23-8FEC8547B198}"/>
              </a:ext>
            </a:extLst>
          </p:cNvPr>
          <p:cNvGraphicFramePr>
            <a:graphicFrameLocks noGrp="1"/>
          </p:cNvGraphicFramePr>
          <p:nvPr>
            <p:ph idx="1"/>
          </p:nvPr>
        </p:nvGraphicFramePr>
        <p:xfrm>
          <a:off x="458788" y="1949450"/>
          <a:ext cx="11274423" cy="3505200"/>
        </p:xfrm>
        <a:graphic>
          <a:graphicData uri="http://schemas.openxmlformats.org/drawingml/2006/table">
            <a:tbl>
              <a:tblPr firstRow="1" bandRow="1">
                <a:tableStyleId>{5C22544A-7EE6-4342-B048-85BDC9FD1C3A}</a:tableStyleId>
              </a:tblPr>
              <a:tblGrid>
                <a:gridCol w="3758141">
                  <a:extLst>
                    <a:ext uri="{9D8B030D-6E8A-4147-A177-3AD203B41FA5}">
                      <a16:colId xmlns:a16="http://schemas.microsoft.com/office/drawing/2014/main" val="2597893542"/>
                    </a:ext>
                  </a:extLst>
                </a:gridCol>
                <a:gridCol w="3758141">
                  <a:extLst>
                    <a:ext uri="{9D8B030D-6E8A-4147-A177-3AD203B41FA5}">
                      <a16:colId xmlns:a16="http://schemas.microsoft.com/office/drawing/2014/main" val="2424888397"/>
                    </a:ext>
                  </a:extLst>
                </a:gridCol>
                <a:gridCol w="3758141">
                  <a:extLst>
                    <a:ext uri="{9D8B030D-6E8A-4147-A177-3AD203B41FA5}">
                      <a16:colId xmlns:a16="http://schemas.microsoft.com/office/drawing/2014/main" val="496269546"/>
                    </a:ext>
                  </a:extLst>
                </a:gridCol>
              </a:tblGrid>
              <a:tr h="370840">
                <a:tc>
                  <a:txBody>
                    <a:bodyPr/>
                    <a:lstStyle/>
                    <a:p>
                      <a:r>
                        <a:rPr lang="en-GB"/>
                        <a:t>Disease</a:t>
                      </a:r>
                    </a:p>
                  </a:txBody>
                  <a:tcPr/>
                </a:tc>
                <a:tc>
                  <a:txBody>
                    <a:bodyPr/>
                    <a:lstStyle/>
                    <a:p>
                      <a:r>
                        <a:rPr lang="en-GB"/>
                        <a:t>Cause</a:t>
                      </a:r>
                    </a:p>
                  </a:txBody>
                  <a:tcPr/>
                </a:tc>
                <a:tc>
                  <a:txBody>
                    <a:bodyPr/>
                    <a:lstStyle/>
                    <a:p>
                      <a:r>
                        <a:rPr lang="en-GB"/>
                        <a:t>Ways to Eradicate</a:t>
                      </a:r>
                    </a:p>
                  </a:txBody>
                  <a:tcPr/>
                </a:tc>
                <a:extLst>
                  <a:ext uri="{0D108BD9-81ED-4DB2-BD59-A6C34878D82A}">
                    <a16:rowId xmlns:a16="http://schemas.microsoft.com/office/drawing/2014/main" val="3337919336"/>
                  </a:ext>
                </a:extLst>
              </a:tr>
              <a:tr h="370840">
                <a:tc>
                  <a:txBody>
                    <a:bodyPr/>
                    <a:lstStyle/>
                    <a:p>
                      <a:r>
                        <a:rPr lang="en-GB"/>
                        <a:t>Poliomyelitis</a:t>
                      </a:r>
                    </a:p>
                  </a:txBody>
                  <a:tcPr/>
                </a:tc>
                <a:tc>
                  <a:txBody>
                    <a:bodyPr/>
                    <a:lstStyle/>
                    <a:p>
                      <a:r>
                        <a:rPr lang="en-GB"/>
                        <a:t>Poliovirus</a:t>
                      </a:r>
                    </a:p>
                  </a:txBody>
                  <a:tcPr/>
                </a:tc>
                <a:tc>
                  <a:txBody>
                    <a:bodyPr/>
                    <a:lstStyle/>
                    <a:p>
                      <a:r>
                        <a:rPr lang="en-GB"/>
                        <a:t>Vaccination</a:t>
                      </a:r>
                    </a:p>
                  </a:txBody>
                  <a:tcPr/>
                </a:tc>
                <a:extLst>
                  <a:ext uri="{0D108BD9-81ED-4DB2-BD59-A6C34878D82A}">
                    <a16:rowId xmlns:a16="http://schemas.microsoft.com/office/drawing/2014/main" val="3469563990"/>
                  </a:ext>
                </a:extLst>
              </a:tr>
              <a:tr h="370840">
                <a:tc>
                  <a:txBody>
                    <a:bodyPr/>
                    <a:lstStyle/>
                    <a:p>
                      <a:r>
                        <a:rPr lang="en-GB"/>
                        <a:t>Guinea worm disease</a:t>
                      </a:r>
                    </a:p>
                  </a:txBody>
                  <a:tcPr/>
                </a:tc>
                <a:tc>
                  <a:txBody>
                    <a:bodyPr/>
                    <a:lstStyle/>
                    <a:p>
                      <a:r>
                        <a:rPr lang="en-GB"/>
                        <a:t>Parasitic worm</a:t>
                      </a:r>
                    </a:p>
                  </a:txBody>
                  <a:tcPr/>
                </a:tc>
                <a:tc>
                  <a:txBody>
                    <a:bodyPr/>
                    <a:lstStyle/>
                    <a:p>
                      <a:r>
                        <a:rPr lang="en-GB" dirty="0"/>
                        <a:t>Hygiene, water decontamination </a:t>
                      </a:r>
                      <a:r>
                        <a:rPr lang="en-GB"/>
                        <a:t>and vaccination</a:t>
                      </a:r>
                    </a:p>
                  </a:txBody>
                  <a:tcPr/>
                </a:tc>
                <a:extLst>
                  <a:ext uri="{0D108BD9-81ED-4DB2-BD59-A6C34878D82A}">
                    <a16:rowId xmlns:a16="http://schemas.microsoft.com/office/drawing/2014/main" val="1201223091"/>
                  </a:ext>
                </a:extLst>
              </a:tr>
              <a:tr h="370840">
                <a:tc>
                  <a:txBody>
                    <a:bodyPr/>
                    <a:lstStyle/>
                    <a:p>
                      <a:r>
                        <a:rPr lang="en-GB"/>
                        <a:t>Measles</a:t>
                      </a:r>
                    </a:p>
                  </a:txBody>
                  <a:tcPr/>
                </a:tc>
                <a:tc>
                  <a:txBody>
                    <a:bodyPr/>
                    <a:lstStyle/>
                    <a:p>
                      <a:r>
                        <a:rPr lang="en-GB"/>
                        <a:t>Measles morbillivirus</a:t>
                      </a:r>
                    </a:p>
                  </a:txBody>
                  <a:tcPr/>
                </a:tc>
                <a:tc>
                  <a:txBody>
                    <a:bodyPr/>
                    <a:lstStyle/>
                    <a:p>
                      <a:r>
                        <a:rPr lang="en-GB"/>
                        <a:t>Vaccination</a:t>
                      </a:r>
                    </a:p>
                  </a:txBody>
                  <a:tcPr/>
                </a:tc>
                <a:extLst>
                  <a:ext uri="{0D108BD9-81ED-4DB2-BD59-A6C34878D82A}">
                    <a16:rowId xmlns:a16="http://schemas.microsoft.com/office/drawing/2014/main" val="80309273"/>
                  </a:ext>
                </a:extLst>
              </a:tr>
              <a:tr h="370840">
                <a:tc>
                  <a:txBody>
                    <a:bodyPr/>
                    <a:lstStyle/>
                    <a:p>
                      <a:r>
                        <a:rPr lang="en-GB"/>
                        <a:t>Mumps</a:t>
                      </a:r>
                    </a:p>
                  </a:txBody>
                  <a:tcPr/>
                </a:tc>
                <a:tc>
                  <a:txBody>
                    <a:bodyPr/>
                    <a:lstStyle/>
                    <a:p>
                      <a:r>
                        <a:rPr lang="en-GB"/>
                        <a:t>Mumps orthorubulavirus</a:t>
                      </a:r>
                    </a:p>
                  </a:txBody>
                  <a:tcPr/>
                </a:tc>
                <a:tc>
                  <a:txBody>
                    <a:bodyPr/>
                    <a:lstStyle/>
                    <a:p>
                      <a:r>
                        <a:rPr lang="en-GB"/>
                        <a:t>Vaccination</a:t>
                      </a:r>
                    </a:p>
                  </a:txBody>
                  <a:tcPr/>
                </a:tc>
                <a:extLst>
                  <a:ext uri="{0D108BD9-81ED-4DB2-BD59-A6C34878D82A}">
                    <a16:rowId xmlns:a16="http://schemas.microsoft.com/office/drawing/2014/main" val="1190579376"/>
                  </a:ext>
                </a:extLst>
              </a:tr>
              <a:tr h="370840">
                <a:tc>
                  <a:txBody>
                    <a:bodyPr/>
                    <a:lstStyle/>
                    <a:p>
                      <a:r>
                        <a:rPr lang="en-GB"/>
                        <a:t>Rubella</a:t>
                      </a:r>
                    </a:p>
                  </a:txBody>
                  <a:tcPr/>
                </a:tc>
                <a:tc>
                  <a:txBody>
                    <a:bodyPr/>
                    <a:lstStyle/>
                    <a:p>
                      <a:r>
                        <a:rPr lang="en-GB"/>
                        <a:t>Rubella virus</a:t>
                      </a:r>
                    </a:p>
                  </a:txBody>
                  <a:tcPr/>
                </a:tc>
                <a:tc>
                  <a:txBody>
                    <a:bodyPr/>
                    <a:lstStyle/>
                    <a:p>
                      <a:r>
                        <a:rPr lang="en-GB"/>
                        <a:t>Vaccination</a:t>
                      </a:r>
                    </a:p>
                  </a:txBody>
                  <a:tcPr/>
                </a:tc>
                <a:extLst>
                  <a:ext uri="{0D108BD9-81ED-4DB2-BD59-A6C34878D82A}">
                    <a16:rowId xmlns:a16="http://schemas.microsoft.com/office/drawing/2014/main" val="2425668874"/>
                  </a:ext>
                </a:extLst>
              </a:tr>
              <a:tr h="370840">
                <a:tc>
                  <a:txBody>
                    <a:bodyPr/>
                    <a:lstStyle/>
                    <a:p>
                      <a:r>
                        <a:rPr lang="en-GB"/>
                        <a:t>Lymphatic filariasis</a:t>
                      </a:r>
                    </a:p>
                  </a:txBody>
                  <a:tcPr/>
                </a:tc>
                <a:tc>
                  <a:txBody>
                    <a:bodyPr/>
                    <a:lstStyle/>
                    <a:p>
                      <a:r>
                        <a:rPr lang="en-GB"/>
                        <a:t>Roundworms</a:t>
                      </a:r>
                    </a:p>
                  </a:txBody>
                  <a:tcPr/>
                </a:tc>
                <a:tc>
                  <a:txBody>
                    <a:bodyPr/>
                    <a:lstStyle/>
                    <a:p>
                      <a:r>
                        <a:rPr lang="en-GB"/>
                        <a:t>Preventative chemotherapy</a:t>
                      </a:r>
                    </a:p>
                  </a:txBody>
                  <a:tcPr/>
                </a:tc>
                <a:extLst>
                  <a:ext uri="{0D108BD9-81ED-4DB2-BD59-A6C34878D82A}">
                    <a16:rowId xmlns:a16="http://schemas.microsoft.com/office/drawing/2014/main" val="2115172152"/>
                  </a:ext>
                </a:extLst>
              </a:tr>
              <a:tr h="370840">
                <a:tc>
                  <a:txBody>
                    <a:bodyPr/>
                    <a:lstStyle/>
                    <a:p>
                      <a:r>
                        <a:rPr lang="en-GB"/>
                        <a:t>Cysticercosis</a:t>
                      </a:r>
                    </a:p>
                  </a:txBody>
                  <a:tcPr/>
                </a:tc>
                <a:tc>
                  <a:txBody>
                    <a:bodyPr/>
                    <a:lstStyle/>
                    <a:p>
                      <a:r>
                        <a:rPr lang="en-GB"/>
                        <a:t>Tapeworms</a:t>
                      </a:r>
                    </a:p>
                  </a:txBody>
                  <a:tcPr/>
                </a:tc>
                <a:tc>
                  <a:txBody>
                    <a:bodyPr/>
                    <a:lstStyle/>
                    <a:p>
                      <a:r>
                        <a:rPr lang="en-GB" dirty="0"/>
                        <a:t>Sanitation and health education, </a:t>
                      </a:r>
                      <a:r>
                        <a:rPr lang="en-GB"/>
                        <a:t>vaccinations for pigs</a:t>
                      </a:r>
                    </a:p>
                  </a:txBody>
                  <a:tcPr/>
                </a:tc>
                <a:extLst>
                  <a:ext uri="{0D108BD9-81ED-4DB2-BD59-A6C34878D82A}">
                    <a16:rowId xmlns:a16="http://schemas.microsoft.com/office/drawing/2014/main" val="804768699"/>
                  </a:ext>
                </a:extLst>
              </a:tr>
            </a:tbl>
          </a:graphicData>
        </a:graphic>
      </p:graphicFrame>
    </p:spTree>
    <p:extLst>
      <p:ext uri="{BB962C8B-B14F-4D97-AF65-F5344CB8AC3E}">
        <p14:creationId xmlns:p14="http://schemas.microsoft.com/office/powerpoint/2010/main" val="33848153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DD5D5-47C7-D758-932C-230D9006642A}"/>
              </a:ext>
            </a:extLst>
          </p:cNvPr>
          <p:cNvSpPr>
            <a:spLocks noGrp="1"/>
          </p:cNvSpPr>
          <p:nvPr>
            <p:ph type="title"/>
          </p:nvPr>
        </p:nvSpPr>
        <p:spPr>
          <a:xfrm>
            <a:off x="838200" y="586992"/>
            <a:ext cx="5638800" cy="2461008"/>
          </a:xfrm>
        </p:spPr>
        <p:txBody>
          <a:bodyPr>
            <a:normAutofit/>
          </a:bodyPr>
          <a:lstStyle/>
          <a:p>
            <a:r>
              <a:rPr lang="en-GB" dirty="0">
                <a:cs typeface="Sabon Next LT"/>
              </a:rPr>
              <a:t>Eradication of Communicable Disease</a:t>
            </a:r>
            <a:endParaRPr lang="en-GB" dirty="0"/>
          </a:p>
        </p:txBody>
      </p:sp>
      <p:sp>
        <p:nvSpPr>
          <p:cNvPr id="3" name="Content Placeholder 2">
            <a:extLst>
              <a:ext uri="{FF2B5EF4-FFF2-40B4-BE49-F238E27FC236}">
                <a16:creationId xmlns:a16="http://schemas.microsoft.com/office/drawing/2014/main" id="{4D3274D7-D669-EB96-2B60-6B0423057606}"/>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ea typeface="+mn-lt"/>
                <a:cs typeface="+mn-lt"/>
              </a:rPr>
              <a:t>Louis Pasteur once said that “it is within the power of man to eradicate infection from the earth”.</a:t>
            </a:r>
          </a:p>
          <a:p>
            <a:endParaRPr lang="en-GB" sz="1800"/>
          </a:p>
        </p:txBody>
      </p:sp>
      <p:pic>
        <p:nvPicPr>
          <p:cNvPr id="5" name="Picture 4" descr="Snow Globe art">
            <a:extLst>
              <a:ext uri="{FF2B5EF4-FFF2-40B4-BE49-F238E27FC236}">
                <a16:creationId xmlns:a16="http://schemas.microsoft.com/office/drawing/2014/main" id="{E8A27DAA-407D-5C7F-80E5-D283ED3C6D30}"/>
              </a:ext>
            </a:extLst>
          </p:cNvPr>
          <p:cNvPicPr>
            <a:picLocks noChangeAspect="1"/>
          </p:cNvPicPr>
          <p:nvPr/>
        </p:nvPicPr>
        <p:blipFill rotWithShape="1">
          <a:blip r:embed="rId2"/>
          <a:srcRect l="15938" r="29629" b="-9"/>
          <a:stretch/>
        </p:blipFill>
        <p:spPr>
          <a:xfrm>
            <a:off x="6861048" y="1"/>
            <a:ext cx="5330952" cy="6858000"/>
          </a:xfrm>
          <a:prstGeom prst="rect">
            <a:avLst/>
          </a:prstGeom>
        </p:spPr>
      </p:pic>
    </p:spTree>
    <p:extLst>
      <p:ext uri="{BB962C8B-B14F-4D97-AF65-F5344CB8AC3E}">
        <p14:creationId xmlns:p14="http://schemas.microsoft.com/office/powerpoint/2010/main" val="31868423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2DDA5-FD5C-BEE0-2BE6-D039B6F24FC2}"/>
              </a:ext>
            </a:extLst>
          </p:cNvPr>
          <p:cNvSpPr>
            <a:spLocks noGrp="1"/>
          </p:cNvSpPr>
          <p:nvPr>
            <p:ph type="title"/>
          </p:nvPr>
        </p:nvSpPr>
        <p:spPr>
          <a:xfrm>
            <a:off x="838200" y="586992"/>
            <a:ext cx="5638800" cy="2461008"/>
          </a:xfrm>
        </p:spPr>
        <p:txBody>
          <a:bodyPr>
            <a:normAutofit/>
          </a:bodyPr>
          <a:lstStyle/>
          <a:p>
            <a:r>
              <a:rPr lang="en-GB" dirty="0">
                <a:cs typeface="Sabon Next LT"/>
              </a:rPr>
              <a:t>Things to Consider</a:t>
            </a:r>
            <a:endParaRPr lang="en-GB" dirty="0"/>
          </a:p>
        </p:txBody>
      </p:sp>
      <p:sp>
        <p:nvSpPr>
          <p:cNvPr id="3" name="Content Placeholder 2">
            <a:extLst>
              <a:ext uri="{FF2B5EF4-FFF2-40B4-BE49-F238E27FC236}">
                <a16:creationId xmlns:a16="http://schemas.microsoft.com/office/drawing/2014/main" id="{AB9D54D7-9598-28F4-C3F0-0E2A2BAEB7CE}"/>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GB" sz="1800">
                <a:ea typeface="+mn-lt"/>
                <a:cs typeface="+mn-lt"/>
              </a:rPr>
              <a:t>How many pathogens cause the disease?</a:t>
            </a:r>
            <a:endParaRPr lang="en-GB" sz="1800"/>
          </a:p>
          <a:p>
            <a:pPr>
              <a:lnSpc>
                <a:spcPct val="100000"/>
              </a:lnSpc>
            </a:pPr>
            <a:r>
              <a:rPr lang="en-GB" sz="1800">
                <a:ea typeface="+mn-lt"/>
                <a:cs typeface="+mn-lt"/>
              </a:rPr>
              <a:t>Does the disease-causing pathogen have one or more hosts?</a:t>
            </a:r>
            <a:endParaRPr lang="en-GB" sz="1800"/>
          </a:p>
          <a:p>
            <a:pPr>
              <a:lnSpc>
                <a:spcPct val="100000"/>
              </a:lnSpc>
            </a:pPr>
            <a:r>
              <a:rPr lang="en-GB" sz="1800">
                <a:ea typeface="+mn-lt"/>
                <a:cs typeface="+mn-lt"/>
              </a:rPr>
              <a:t>Are there any identifiable symptoms of the disease?</a:t>
            </a:r>
            <a:endParaRPr lang="en-GB" sz="1800"/>
          </a:p>
          <a:p>
            <a:pPr>
              <a:lnSpc>
                <a:spcPct val="100000"/>
              </a:lnSpc>
            </a:pPr>
            <a:r>
              <a:rPr lang="en-GB" sz="1800">
                <a:ea typeface="+mn-lt"/>
                <a:cs typeface="+mn-lt"/>
              </a:rPr>
              <a:t>Has regional disease elimination been proven possible?</a:t>
            </a:r>
            <a:endParaRPr lang="en-GB" sz="1800"/>
          </a:p>
          <a:p>
            <a:pPr>
              <a:lnSpc>
                <a:spcPct val="100000"/>
              </a:lnSpc>
            </a:pPr>
            <a:r>
              <a:rPr lang="en-GB" sz="1800">
                <a:ea typeface="+mn-lt"/>
                <a:cs typeface="+mn-lt"/>
              </a:rPr>
              <a:t>Is the perceived disease burden high and is financial and political support available?</a:t>
            </a:r>
            <a:endParaRPr lang="en-GB" sz="1800"/>
          </a:p>
        </p:txBody>
      </p:sp>
      <p:pic>
        <p:nvPicPr>
          <p:cNvPr id="5" name="Picture 4" descr="Blood cells with one infected cell">
            <a:extLst>
              <a:ext uri="{FF2B5EF4-FFF2-40B4-BE49-F238E27FC236}">
                <a16:creationId xmlns:a16="http://schemas.microsoft.com/office/drawing/2014/main" id="{F821589B-CD6C-799B-7079-649B597B6666}"/>
              </a:ext>
            </a:extLst>
          </p:cNvPr>
          <p:cNvPicPr>
            <a:picLocks noChangeAspect="1"/>
          </p:cNvPicPr>
          <p:nvPr/>
        </p:nvPicPr>
        <p:blipFill rotWithShape="1">
          <a:blip r:embed="rId2"/>
          <a:srcRect l="22706" r="33568" b="-2"/>
          <a:stretch/>
        </p:blipFill>
        <p:spPr>
          <a:xfrm>
            <a:off x="6861048" y="1"/>
            <a:ext cx="5330952" cy="6858000"/>
          </a:xfrm>
          <a:prstGeom prst="rect">
            <a:avLst/>
          </a:prstGeom>
        </p:spPr>
      </p:pic>
    </p:spTree>
    <p:extLst>
      <p:ext uri="{BB962C8B-B14F-4D97-AF65-F5344CB8AC3E}">
        <p14:creationId xmlns:p14="http://schemas.microsoft.com/office/powerpoint/2010/main" val="29859432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Blood cells with one infected cell">
            <a:extLst>
              <a:ext uri="{FF2B5EF4-FFF2-40B4-BE49-F238E27FC236}">
                <a16:creationId xmlns:a16="http://schemas.microsoft.com/office/drawing/2014/main" id="{5A3C06B4-763A-3E2C-3226-0D83D73F3831}"/>
              </a:ext>
            </a:extLst>
          </p:cNvPr>
          <p:cNvPicPr>
            <a:picLocks noChangeAspect="1"/>
          </p:cNvPicPr>
          <p:nvPr/>
        </p:nvPicPr>
        <p:blipFill>
          <a:blip r:embed="rId3">
            <a:alphaModFix amt="60000"/>
          </a:blip>
          <a:srcRect r="6" b="1"/>
          <a:stretch/>
        </p:blipFill>
        <p:spPr>
          <a:xfrm>
            <a:off x="3048" y="10"/>
            <a:ext cx="12188952" cy="6856614"/>
          </a:xfrm>
          <a:prstGeom prst="rect">
            <a:avLst/>
          </a:prstGeom>
        </p:spPr>
      </p:pic>
      <p:grpSp>
        <p:nvGrpSpPr>
          <p:cNvPr id="17" name="Group 16">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8" name="Picture 17">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9" name="Picture 18">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4591263F-F0C4-C030-6508-A27515896C23}"/>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200">
                <a:solidFill>
                  <a:srgbClr val="FFFFFF"/>
                </a:solidFill>
              </a:rPr>
              <a:t>The Burden of Disease</a:t>
            </a:r>
          </a:p>
        </p:txBody>
      </p:sp>
      <p:sp>
        <p:nvSpPr>
          <p:cNvPr id="3" name="Content Placeholder 2">
            <a:extLst>
              <a:ext uri="{FF2B5EF4-FFF2-40B4-BE49-F238E27FC236}">
                <a16:creationId xmlns:a16="http://schemas.microsoft.com/office/drawing/2014/main" id="{797451FC-A926-7796-26B7-9F2F5DDD69BF}"/>
              </a:ext>
            </a:extLst>
          </p:cNvPr>
          <p:cNvSpPr>
            <a:spLocks noGrp="1"/>
          </p:cNvSpPr>
          <p:nvPr>
            <p:ph idx="1"/>
          </p:nvPr>
        </p:nvSpPr>
        <p:spPr>
          <a:xfrm>
            <a:off x="1218708" y="4069780"/>
            <a:ext cx="9781327" cy="2056617"/>
          </a:xfrm>
        </p:spPr>
        <p:txBody>
          <a:bodyPr vert="horz" lIns="91440" tIns="45720" rIns="91440" bIns="45720" rtlCol="0" anchor="t">
            <a:normAutofit/>
          </a:bodyPr>
          <a:lstStyle/>
          <a:p>
            <a:pPr marL="0" indent="0" algn="ctr">
              <a:buNone/>
            </a:pPr>
            <a:r>
              <a:rPr lang="en-US" sz="2200">
                <a:solidFill>
                  <a:srgbClr val="FFFFFF"/>
                </a:solidFill>
              </a:rPr>
              <a:t>What could this mean?</a:t>
            </a:r>
          </a:p>
        </p:txBody>
      </p:sp>
    </p:spTree>
    <p:extLst>
      <p:ext uri="{BB962C8B-B14F-4D97-AF65-F5344CB8AC3E}">
        <p14:creationId xmlns:p14="http://schemas.microsoft.com/office/powerpoint/2010/main" val="24471200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A diagram of life and death&#10;&#10;Description automatically generated">
            <a:extLst>
              <a:ext uri="{FF2B5EF4-FFF2-40B4-BE49-F238E27FC236}">
                <a16:creationId xmlns:a16="http://schemas.microsoft.com/office/drawing/2014/main" id="{29D36AA6-308A-B689-FB23-522D3620E630}"/>
              </a:ext>
            </a:extLst>
          </p:cNvPr>
          <p:cNvPicPr>
            <a:picLocks noChangeAspect="1"/>
          </p:cNvPicPr>
          <p:nvPr/>
        </p:nvPicPr>
        <p:blipFill>
          <a:blip r:embed="rId2">
            <a:alphaModFix amt="60000"/>
          </a:blip>
          <a:srcRect r="5" b="1"/>
          <a:stretch/>
        </p:blipFill>
        <p:spPr>
          <a:xfrm>
            <a:off x="20" y="10"/>
            <a:ext cx="12188932" cy="6856614"/>
          </a:xfrm>
          <a:prstGeom prst="rect">
            <a:avLst/>
          </a:prstGeom>
        </p:spPr>
      </p:pic>
      <p:grpSp>
        <p:nvGrpSpPr>
          <p:cNvPr id="15" name="Group 1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A3EFABB-191A-4F52-5032-8D4005AA6FE2}"/>
              </a:ext>
            </a:extLst>
          </p:cNvPr>
          <p:cNvSpPr>
            <a:spLocks noGrp="1"/>
          </p:cNvSpPr>
          <p:nvPr>
            <p:ph type="title"/>
          </p:nvPr>
        </p:nvSpPr>
        <p:spPr>
          <a:xfrm>
            <a:off x="1217718" y="726066"/>
            <a:ext cx="9755081" cy="637718"/>
          </a:xfrm>
        </p:spPr>
        <p:txBody>
          <a:bodyPr anchor="b">
            <a:normAutofit fontScale="90000"/>
          </a:bodyPr>
          <a:lstStyle/>
          <a:p>
            <a:pPr algn="ctr"/>
            <a:r>
              <a:rPr lang="en-US">
                <a:solidFill>
                  <a:srgbClr val="FFFFFF"/>
                </a:solidFill>
                <a:cs typeface="Sabon Next LT"/>
              </a:rPr>
              <a:t>The Burden of Disease</a:t>
            </a:r>
            <a:endParaRPr lang="en-US">
              <a:solidFill>
                <a:srgbClr val="FFFFFF"/>
              </a:solidFill>
            </a:endParaRPr>
          </a:p>
        </p:txBody>
      </p:sp>
      <p:sp>
        <p:nvSpPr>
          <p:cNvPr id="3" name="Content Placeholder 2">
            <a:extLst>
              <a:ext uri="{FF2B5EF4-FFF2-40B4-BE49-F238E27FC236}">
                <a16:creationId xmlns:a16="http://schemas.microsoft.com/office/drawing/2014/main" id="{BE2763FF-CD6C-EFD1-4CB0-247BF24B7888}"/>
              </a:ext>
            </a:extLst>
          </p:cNvPr>
          <p:cNvSpPr>
            <a:spLocks noGrp="1"/>
          </p:cNvSpPr>
          <p:nvPr>
            <p:ph idx="1"/>
          </p:nvPr>
        </p:nvSpPr>
        <p:spPr>
          <a:xfrm>
            <a:off x="1307125" y="4933462"/>
            <a:ext cx="9954076" cy="2514600"/>
          </a:xfrm>
        </p:spPr>
        <p:txBody>
          <a:bodyPr vert="horz" lIns="91440" tIns="45720" rIns="91440" bIns="45720" rtlCol="0" anchor="ctr">
            <a:normAutofit/>
          </a:bodyPr>
          <a:lstStyle/>
          <a:p>
            <a:pPr algn="ctr"/>
            <a:r>
              <a:rPr lang="en-US" sz="1800">
                <a:solidFill>
                  <a:srgbClr val="FFFFFF"/>
                </a:solidFill>
              </a:rPr>
              <a:t>The number of years lost to disease.</a:t>
            </a:r>
          </a:p>
          <a:p>
            <a:pPr algn="ctr"/>
            <a:r>
              <a:rPr lang="en-US" sz="1800">
                <a:solidFill>
                  <a:srgbClr val="FFFFFF"/>
                </a:solidFill>
              </a:rPr>
              <a:t>The number of years lived with disability due to disease.</a:t>
            </a:r>
          </a:p>
          <a:p>
            <a:pPr algn="ctr"/>
            <a:endParaRPr lang="en-US" sz="1800">
              <a:solidFill>
                <a:srgbClr val="FFFFFF"/>
              </a:solidFill>
            </a:endParaRPr>
          </a:p>
        </p:txBody>
      </p:sp>
    </p:spTree>
    <p:extLst>
      <p:ext uri="{BB962C8B-B14F-4D97-AF65-F5344CB8AC3E}">
        <p14:creationId xmlns:p14="http://schemas.microsoft.com/office/powerpoint/2010/main" val="31978983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9FB5558-6370-76CD-A24B-87FF1759B7F1}"/>
              </a:ext>
            </a:extLst>
          </p:cNvPr>
          <p:cNvSpPr>
            <a:spLocks noGrp="1"/>
          </p:cNvSpPr>
          <p:nvPr>
            <p:ph type="title"/>
          </p:nvPr>
        </p:nvSpPr>
        <p:spPr>
          <a:xfrm>
            <a:off x="838201" y="559813"/>
            <a:ext cx="3352799" cy="5577934"/>
          </a:xfrm>
        </p:spPr>
        <p:txBody>
          <a:bodyPr>
            <a:normAutofit/>
          </a:bodyPr>
          <a:lstStyle/>
          <a:p>
            <a:r>
              <a:rPr lang="en-US" sz="4000">
                <a:cs typeface="Sabon Next LT"/>
              </a:rPr>
              <a:t>Burden of Disease</a:t>
            </a:r>
            <a:endParaRPr lang="en-US" sz="4000"/>
          </a:p>
        </p:txBody>
      </p:sp>
      <p:graphicFrame>
        <p:nvGraphicFramePr>
          <p:cNvPr id="5" name="Content Placeholder 2">
            <a:extLst>
              <a:ext uri="{FF2B5EF4-FFF2-40B4-BE49-F238E27FC236}">
                <a16:creationId xmlns:a16="http://schemas.microsoft.com/office/drawing/2014/main" id="{6A436D89-5084-4EC3-436E-90E6632264B6}"/>
              </a:ext>
            </a:extLst>
          </p:cNvPr>
          <p:cNvGraphicFramePr>
            <a:graphicFrameLocks noGrp="1"/>
          </p:cNvGraphicFramePr>
          <p:nvPr>
            <p:ph idx="1"/>
            <p:extLst>
              <p:ext uri="{D42A27DB-BD31-4B8C-83A1-F6EECF244321}">
                <p14:modId xmlns:p14="http://schemas.microsoft.com/office/powerpoint/2010/main" val="118899241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2100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C0D489E-BAE1-F9A0-EF7B-0524A16278DA}"/>
              </a:ext>
            </a:extLst>
          </p:cNvPr>
          <p:cNvSpPr>
            <a:spLocks noGrp="1"/>
          </p:cNvSpPr>
          <p:nvPr>
            <p:ph type="title"/>
          </p:nvPr>
        </p:nvSpPr>
        <p:spPr>
          <a:xfrm>
            <a:off x="838201" y="559813"/>
            <a:ext cx="3352799" cy="5577934"/>
          </a:xfrm>
        </p:spPr>
        <p:txBody>
          <a:bodyPr>
            <a:normAutofit/>
          </a:bodyPr>
          <a:lstStyle/>
          <a:p>
            <a:r>
              <a:rPr lang="en-US" sz="4000">
                <a:cs typeface="Sabon Next LT"/>
              </a:rPr>
              <a:t>Burden of Disease</a:t>
            </a:r>
            <a:endParaRPr lang="en-US" sz="4000"/>
          </a:p>
        </p:txBody>
      </p:sp>
      <p:graphicFrame>
        <p:nvGraphicFramePr>
          <p:cNvPr id="5" name="Content Placeholder 2">
            <a:extLst>
              <a:ext uri="{FF2B5EF4-FFF2-40B4-BE49-F238E27FC236}">
                <a16:creationId xmlns:a16="http://schemas.microsoft.com/office/drawing/2014/main" id="{308BE09D-F9E0-2657-5583-78C0F1C954CA}"/>
              </a:ext>
            </a:extLst>
          </p:cNvPr>
          <p:cNvGraphicFramePr>
            <a:graphicFrameLocks noGrp="1"/>
          </p:cNvGraphicFramePr>
          <p:nvPr>
            <p:ph idx="1"/>
            <p:extLst>
              <p:ext uri="{D42A27DB-BD31-4B8C-83A1-F6EECF244321}">
                <p14:modId xmlns:p14="http://schemas.microsoft.com/office/powerpoint/2010/main" val="29818551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44308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53A3FDB-AE93-00B1-7268-900B7B3F04E5}"/>
              </a:ext>
            </a:extLst>
          </p:cNvPr>
          <p:cNvSpPr>
            <a:spLocks noGrp="1"/>
          </p:cNvSpPr>
          <p:nvPr>
            <p:ph type="title"/>
          </p:nvPr>
        </p:nvSpPr>
        <p:spPr>
          <a:xfrm>
            <a:off x="838201" y="559813"/>
            <a:ext cx="3352799" cy="5577934"/>
          </a:xfrm>
        </p:spPr>
        <p:txBody>
          <a:bodyPr>
            <a:normAutofit/>
          </a:bodyPr>
          <a:lstStyle/>
          <a:p>
            <a:r>
              <a:rPr lang="en-US" sz="4000">
                <a:cs typeface="Sabon Next LT"/>
              </a:rPr>
              <a:t>Burden of Disease: Wales</a:t>
            </a:r>
            <a:endParaRPr lang="en-US" sz="4000"/>
          </a:p>
        </p:txBody>
      </p:sp>
      <p:graphicFrame>
        <p:nvGraphicFramePr>
          <p:cNvPr id="5" name="Content Placeholder 2">
            <a:extLst>
              <a:ext uri="{FF2B5EF4-FFF2-40B4-BE49-F238E27FC236}">
                <a16:creationId xmlns:a16="http://schemas.microsoft.com/office/drawing/2014/main" id="{AD8CCD63-967A-501F-69FF-FCD6C0FCFF1E}"/>
              </a:ext>
            </a:extLst>
          </p:cNvPr>
          <p:cNvGraphicFramePr>
            <a:graphicFrameLocks noGrp="1"/>
          </p:cNvGraphicFramePr>
          <p:nvPr>
            <p:ph idx="1"/>
            <p:extLst>
              <p:ext uri="{D42A27DB-BD31-4B8C-83A1-F6EECF244321}">
                <p14:modId xmlns:p14="http://schemas.microsoft.com/office/powerpoint/2010/main" val="248432598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98192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4140-8944-6933-57C4-4DEB495410D0}"/>
              </a:ext>
            </a:extLst>
          </p:cNvPr>
          <p:cNvSpPr>
            <a:spLocks noGrp="1"/>
          </p:cNvSpPr>
          <p:nvPr>
            <p:ph type="title"/>
          </p:nvPr>
        </p:nvSpPr>
        <p:spPr/>
        <p:txBody>
          <a:bodyPr/>
          <a:lstStyle/>
          <a:p>
            <a:r>
              <a:rPr lang="en-GB" dirty="0">
                <a:cs typeface="Sabon Next LT"/>
              </a:rPr>
              <a:t>References</a:t>
            </a:r>
            <a:endParaRPr lang="en-GB" dirty="0"/>
          </a:p>
        </p:txBody>
      </p:sp>
      <p:sp>
        <p:nvSpPr>
          <p:cNvPr id="3" name="Content Placeholder 2">
            <a:extLst>
              <a:ext uri="{FF2B5EF4-FFF2-40B4-BE49-F238E27FC236}">
                <a16:creationId xmlns:a16="http://schemas.microsoft.com/office/drawing/2014/main" id="{22FEEF37-97BC-0D44-257C-CA2FC1635BC5}"/>
              </a:ext>
            </a:extLst>
          </p:cNvPr>
          <p:cNvSpPr>
            <a:spLocks noGrp="1"/>
          </p:cNvSpPr>
          <p:nvPr>
            <p:ph idx="1"/>
          </p:nvPr>
        </p:nvSpPr>
        <p:spPr/>
        <p:txBody>
          <a:bodyPr vert="horz" lIns="91440" tIns="45720" rIns="91440" bIns="45720" rtlCol="0" anchor="t">
            <a:normAutofit/>
          </a:bodyPr>
          <a:lstStyle/>
          <a:p>
            <a:r>
              <a:rPr lang="en-GB" dirty="0" err="1">
                <a:ea typeface="+mn-lt"/>
                <a:cs typeface="+mn-lt"/>
              </a:rPr>
              <a:t>Edemekong</a:t>
            </a:r>
            <a:r>
              <a:rPr lang="en-GB" dirty="0">
                <a:ea typeface="+mn-lt"/>
                <a:cs typeface="+mn-lt"/>
              </a:rPr>
              <a:t>, P.F. and Huang, B., (2017). </a:t>
            </a:r>
            <a:r>
              <a:rPr lang="en-GB" i="1" dirty="0">
                <a:ea typeface="+mn-lt"/>
                <a:cs typeface="+mn-lt"/>
              </a:rPr>
              <a:t>Epidemiology of prevention of communicable diseases.</a:t>
            </a:r>
          </a:p>
          <a:p>
            <a:r>
              <a:rPr lang="en-GB" dirty="0">
                <a:ea typeface="+mn-lt"/>
                <a:cs typeface="+mn-lt"/>
              </a:rPr>
              <a:t> World Health Organization, (2022). </a:t>
            </a:r>
            <a:r>
              <a:rPr lang="en-GB" i="1" dirty="0">
                <a:ea typeface="+mn-lt"/>
                <a:cs typeface="+mn-lt"/>
              </a:rPr>
              <a:t>WHO fungal priority pathogens list to guide research, development and public health action</a:t>
            </a:r>
            <a:r>
              <a:rPr lang="en-GB" dirty="0">
                <a:ea typeface="+mn-lt"/>
                <a:cs typeface="+mn-lt"/>
              </a:rPr>
              <a:t>. Organización Mundial de la Salud (OMS).</a:t>
            </a:r>
            <a:endParaRPr lang="en-GB" i="1" dirty="0">
              <a:ea typeface="+mn-lt"/>
              <a:cs typeface="+mn-lt"/>
            </a:endParaRPr>
          </a:p>
        </p:txBody>
      </p:sp>
    </p:spTree>
    <p:extLst>
      <p:ext uri="{BB962C8B-B14F-4D97-AF65-F5344CB8AC3E}">
        <p14:creationId xmlns:p14="http://schemas.microsoft.com/office/powerpoint/2010/main" val="2277991480"/>
      </p:ext>
    </p:extLst>
  </p:cSld>
  <p:clrMapOvr>
    <a:masterClrMapping/>
  </p:clrMapOvr>
</p:sld>
</file>

<file path=ppt/theme/theme1.xml><?xml version="1.0" encoding="utf-8"?>
<a:theme xmlns:a="http://schemas.openxmlformats.org/drawingml/2006/main" name="DappledVTI">
  <a:themeElements>
    <a:clrScheme name="AnalogousFromDarkSeed_2SEEDS">
      <a:dk1>
        <a:srgbClr val="000000"/>
      </a:dk1>
      <a:lt1>
        <a:srgbClr val="FFFFFF"/>
      </a:lt1>
      <a:dk2>
        <a:srgbClr val="38202A"/>
      </a:dk2>
      <a:lt2>
        <a:srgbClr val="E4E8E2"/>
      </a:lt2>
      <a:accent1>
        <a:srgbClr val="813BB1"/>
      </a:accent1>
      <a:accent2>
        <a:srgbClr val="624DC3"/>
      </a:accent2>
      <a:accent3>
        <a:srgbClr val="C34DC2"/>
      </a:accent3>
      <a:accent4>
        <a:srgbClr val="B13B7B"/>
      </a:accent4>
      <a:accent5>
        <a:srgbClr val="C34D5B"/>
      </a:accent5>
      <a:accent6>
        <a:srgbClr val="B15E3B"/>
      </a:accent6>
      <a:hlink>
        <a:srgbClr val="BF4B3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58</Slides>
  <Notes>0</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DappledVTI</vt:lpstr>
      <vt:lpstr>The Burden of Disease</vt:lpstr>
      <vt:lpstr>Aims and Objectives</vt:lpstr>
      <vt:lpstr>Communicable Disease: What?</vt:lpstr>
      <vt:lpstr>Communicable Disease: How?</vt:lpstr>
      <vt:lpstr>Disease: How?</vt:lpstr>
      <vt:lpstr>Cellular Pathogens</vt:lpstr>
      <vt:lpstr>Prokaryotes</vt:lpstr>
      <vt:lpstr>Prokaryotes - Bacteria</vt:lpstr>
      <vt:lpstr>Prokaryotes – Bacteria - Proteobacteria</vt:lpstr>
      <vt:lpstr>Prokaryotes – Chlamydias, Spirochaetae, Cyanobacteria and gram-</vt:lpstr>
      <vt:lpstr>Fungi</vt:lpstr>
      <vt:lpstr>Fungi</vt:lpstr>
      <vt:lpstr>Parasites</vt:lpstr>
      <vt:lpstr>Protozoa</vt:lpstr>
      <vt:lpstr>Protozoa</vt:lpstr>
      <vt:lpstr>Helminths</vt:lpstr>
      <vt:lpstr>Helminths</vt:lpstr>
      <vt:lpstr>Helminths</vt:lpstr>
      <vt:lpstr>Ectoparasites</vt:lpstr>
      <vt:lpstr>Neglected Tropical Diseases</vt:lpstr>
      <vt:lpstr>Non-cellular Pathogens</vt:lpstr>
      <vt:lpstr>Prions</vt:lpstr>
      <vt:lpstr>Prions</vt:lpstr>
      <vt:lpstr>Transmissible Spongiform Encephalopathies (Communicable Prion Diseases)</vt:lpstr>
      <vt:lpstr>A Note on Prions</vt:lpstr>
      <vt:lpstr>Viruses</vt:lpstr>
      <vt:lpstr>Viruses</vt:lpstr>
      <vt:lpstr>Viruses</vt:lpstr>
      <vt:lpstr>Viruses</vt:lpstr>
      <vt:lpstr>Viruses</vt:lpstr>
      <vt:lpstr>Examples of Communicable Diseases</vt:lpstr>
      <vt:lpstr>Epidemiological Triangle</vt:lpstr>
      <vt:lpstr>Epidemiological Triangle</vt:lpstr>
      <vt:lpstr>Cycle of Infection</vt:lpstr>
      <vt:lpstr>Reservoir</vt:lpstr>
      <vt:lpstr>Reservoir</vt:lpstr>
      <vt:lpstr>Modes of Transmission</vt:lpstr>
      <vt:lpstr>Modes of Transmission: Examples</vt:lpstr>
      <vt:lpstr>Transmission: Prerequisites</vt:lpstr>
      <vt:lpstr>Immunity</vt:lpstr>
      <vt:lpstr>Immunity</vt:lpstr>
      <vt:lpstr>Active Immunity</vt:lpstr>
      <vt:lpstr>Passive Immunity</vt:lpstr>
      <vt:lpstr>Passive Immunity</vt:lpstr>
      <vt:lpstr>Breaking the Cycle</vt:lpstr>
      <vt:lpstr>Elimination and Eradication</vt:lpstr>
      <vt:lpstr>Elimination and Eradication</vt:lpstr>
      <vt:lpstr>Eradication of Communicable Diseases</vt:lpstr>
      <vt:lpstr>Eradication of Communicable Disease</vt:lpstr>
      <vt:lpstr>Potentially Eradicable Diseases</vt:lpstr>
      <vt:lpstr>Eradication of Communicable Disease</vt:lpstr>
      <vt:lpstr>Things to Consider</vt:lpstr>
      <vt:lpstr>The Burden of Disease</vt:lpstr>
      <vt:lpstr>The Burden of Disease</vt:lpstr>
      <vt:lpstr>Burden of Disease</vt:lpstr>
      <vt:lpstr>Burden of Disease</vt:lpstr>
      <vt:lpstr>Burden of Disease: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71</cp:revision>
  <dcterms:created xsi:type="dcterms:W3CDTF">2024-09-18T10:26:24Z</dcterms:created>
  <dcterms:modified xsi:type="dcterms:W3CDTF">2026-02-09T09:09:38Z</dcterms:modified>
</cp:coreProperties>
</file>