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3"/>
  </p:notesMasterIdLst>
  <p:sldIdLst>
    <p:sldId id="256" r:id="rId5"/>
    <p:sldId id="260" r:id="rId6"/>
    <p:sldId id="257" r:id="rId7"/>
    <p:sldId id="259" r:id="rId8"/>
    <p:sldId id="261" r:id="rId9"/>
    <p:sldId id="262" r:id="rId10"/>
    <p:sldId id="263" r:id="rId11"/>
    <p:sldId id="258"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35F216-CB88-4BB4-B110-F46C122FE4C8}" v="52" dt="2022-02-19T21:16:26.735"/>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510" autoAdjust="0"/>
    <p:restoredTop sz="69291" autoAdjust="0"/>
  </p:normalViewPr>
  <p:slideViewPr>
    <p:cSldViewPr snapToGrid="0">
      <p:cViewPr varScale="1">
        <p:scale>
          <a:sx n="66" d="100"/>
          <a:sy n="66" d="100"/>
        </p:scale>
        <p:origin x="189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relia Campanu (2028199)" userId="da16a831-5db4-4347-b2fd-ac1853ba460b" providerId="ADAL" clId="{D235F216-CB88-4BB4-B110-F46C122FE4C8}"/>
    <pc:docChg chg="undo custSel addSld delSld modSld">
      <pc:chgData name="Aurelia Campanu (2028199)" userId="da16a831-5db4-4347-b2fd-ac1853ba460b" providerId="ADAL" clId="{D235F216-CB88-4BB4-B110-F46C122FE4C8}" dt="2022-02-19T21:16:26.735" v="1538" actId="14100"/>
      <pc:docMkLst>
        <pc:docMk/>
      </pc:docMkLst>
      <pc:sldChg chg="addSp delSp modSp mod setBg setFolMasterObjs modNotesTx">
        <pc:chgData name="Aurelia Campanu (2028199)" userId="da16a831-5db4-4347-b2fd-ac1853ba460b" providerId="ADAL" clId="{D235F216-CB88-4BB4-B110-F46C122FE4C8}" dt="2022-02-19T19:43:47.953" v="945" actId="20577"/>
        <pc:sldMkLst>
          <pc:docMk/>
          <pc:sldMk cId="0" sldId="257"/>
        </pc:sldMkLst>
        <pc:spChg chg="mod">
          <ac:chgData name="Aurelia Campanu (2028199)" userId="da16a831-5db4-4347-b2fd-ac1853ba460b" providerId="ADAL" clId="{D235F216-CB88-4BB4-B110-F46C122FE4C8}" dt="2022-02-19T15:39:10.370" v="260" actId="20577"/>
          <ac:spMkLst>
            <pc:docMk/>
            <pc:sldMk cId="0" sldId="257"/>
            <ac:spMk id="2" creationId="{32A15D9F-7F19-47A9-979D-05AB5612AB01}"/>
          </ac:spMkLst>
        </pc:spChg>
        <pc:spChg chg="mod ord">
          <ac:chgData name="Aurelia Campanu (2028199)" userId="da16a831-5db4-4347-b2fd-ac1853ba460b" providerId="ADAL" clId="{D235F216-CB88-4BB4-B110-F46C122FE4C8}" dt="2022-02-19T15:43:34.782" v="419" actId="20577"/>
          <ac:spMkLst>
            <pc:docMk/>
            <pc:sldMk cId="0" sldId="257"/>
            <ac:spMk id="3" creationId="{FDC4E0E8-6E7E-4B52-9E1E-67A0A29941CA}"/>
          </ac:spMkLst>
        </pc:spChg>
        <pc:spChg chg="add del">
          <ac:chgData name="Aurelia Campanu (2028199)" userId="da16a831-5db4-4347-b2fd-ac1853ba460b" providerId="ADAL" clId="{D235F216-CB88-4BB4-B110-F46C122FE4C8}" dt="2022-02-19T14:03:09.610" v="1" actId="26606"/>
          <ac:spMkLst>
            <pc:docMk/>
            <pc:sldMk cId="0" sldId="257"/>
            <ac:spMk id="71" creationId="{5E39A796-BE83-48B1-B33F-35C4A32AAB57}"/>
          </ac:spMkLst>
        </pc:spChg>
        <pc:spChg chg="add del">
          <ac:chgData name="Aurelia Campanu (2028199)" userId="da16a831-5db4-4347-b2fd-ac1853ba460b" providerId="ADAL" clId="{D235F216-CB88-4BB4-B110-F46C122FE4C8}" dt="2022-02-19T14:03:09.610" v="1" actId="26606"/>
          <ac:spMkLst>
            <pc:docMk/>
            <pc:sldMk cId="0" sldId="257"/>
            <ac:spMk id="73" creationId="{72F84B47-E267-4194-8194-831DB7B5547F}"/>
          </ac:spMkLst>
        </pc:spChg>
        <pc:spChg chg="add del">
          <ac:chgData name="Aurelia Campanu (2028199)" userId="da16a831-5db4-4347-b2fd-ac1853ba460b" providerId="ADAL" clId="{D235F216-CB88-4BB4-B110-F46C122FE4C8}" dt="2022-02-19T14:03:17.573" v="3" actId="26606"/>
          <ac:spMkLst>
            <pc:docMk/>
            <pc:sldMk cId="0" sldId="257"/>
            <ac:spMk id="75" creationId="{69E1A62C-2AAF-4B3E-8CDB-65E237080997}"/>
          </ac:spMkLst>
        </pc:spChg>
        <pc:spChg chg="add del">
          <ac:chgData name="Aurelia Campanu (2028199)" userId="da16a831-5db4-4347-b2fd-ac1853ba460b" providerId="ADAL" clId="{D235F216-CB88-4BB4-B110-F46C122FE4C8}" dt="2022-02-19T14:03:17.573" v="3" actId="26606"/>
          <ac:spMkLst>
            <pc:docMk/>
            <pc:sldMk cId="0" sldId="257"/>
            <ac:spMk id="1028" creationId="{2596F992-698C-48C0-9D89-70DA4CE927EF}"/>
          </ac:spMkLst>
        </pc:spChg>
        <pc:spChg chg="add del">
          <ac:chgData name="Aurelia Campanu (2028199)" userId="da16a831-5db4-4347-b2fd-ac1853ba460b" providerId="ADAL" clId="{D235F216-CB88-4BB4-B110-F46C122FE4C8}" dt="2022-02-19T14:03:17.573" v="3" actId="26606"/>
          <ac:spMkLst>
            <pc:docMk/>
            <pc:sldMk cId="0" sldId="257"/>
            <ac:spMk id="1029" creationId="{A344AAA5-41F4-4862-97EF-688D31DC7567}"/>
          </ac:spMkLst>
        </pc:spChg>
        <pc:spChg chg="add del">
          <ac:chgData name="Aurelia Campanu (2028199)" userId="da16a831-5db4-4347-b2fd-ac1853ba460b" providerId="ADAL" clId="{D235F216-CB88-4BB4-B110-F46C122FE4C8}" dt="2022-02-19T14:03:30.222" v="5" actId="26606"/>
          <ac:spMkLst>
            <pc:docMk/>
            <pc:sldMk cId="0" sldId="257"/>
            <ac:spMk id="1031" creationId="{A8908DB7-C3A6-4FCB-9820-CEE02B398C4A}"/>
          </ac:spMkLst>
        </pc:spChg>
        <pc:spChg chg="add del">
          <ac:chgData name="Aurelia Campanu (2028199)" userId="da16a831-5db4-4347-b2fd-ac1853ba460b" providerId="ADAL" clId="{D235F216-CB88-4BB4-B110-F46C122FE4C8}" dt="2022-02-19T14:03:30.222" v="5" actId="26606"/>
          <ac:spMkLst>
            <pc:docMk/>
            <pc:sldMk cId="0" sldId="257"/>
            <ac:spMk id="1032" creationId="{535742DD-1B16-4E9D-B715-0D74B4574A68}"/>
          </ac:spMkLst>
        </pc:spChg>
        <pc:spChg chg="add">
          <ac:chgData name="Aurelia Campanu (2028199)" userId="da16a831-5db4-4347-b2fd-ac1853ba460b" providerId="ADAL" clId="{D235F216-CB88-4BB4-B110-F46C122FE4C8}" dt="2022-02-19T14:03:30.253" v="6" actId="26606"/>
          <ac:spMkLst>
            <pc:docMk/>
            <pc:sldMk cId="0" sldId="257"/>
            <ac:spMk id="1034" creationId="{2596F992-698C-48C0-9D89-70DA4CE927EF}"/>
          </ac:spMkLst>
        </pc:spChg>
        <pc:spChg chg="add">
          <ac:chgData name="Aurelia Campanu (2028199)" userId="da16a831-5db4-4347-b2fd-ac1853ba460b" providerId="ADAL" clId="{D235F216-CB88-4BB4-B110-F46C122FE4C8}" dt="2022-02-19T14:03:30.253" v="6" actId="26606"/>
          <ac:spMkLst>
            <pc:docMk/>
            <pc:sldMk cId="0" sldId="257"/>
            <ac:spMk id="1035" creationId="{A344AAA5-41F4-4862-97EF-688D31DC7567}"/>
          </ac:spMkLst>
        </pc:spChg>
        <pc:spChg chg="add">
          <ac:chgData name="Aurelia Campanu (2028199)" userId="da16a831-5db4-4347-b2fd-ac1853ba460b" providerId="ADAL" clId="{D235F216-CB88-4BB4-B110-F46C122FE4C8}" dt="2022-02-19T14:03:30.253" v="6" actId="26606"/>
          <ac:spMkLst>
            <pc:docMk/>
            <pc:sldMk cId="0" sldId="257"/>
            <ac:spMk id="1036" creationId="{69E1A62C-2AAF-4B3E-8CDB-65E237080997}"/>
          </ac:spMkLst>
        </pc:spChg>
        <pc:picChg chg="mod">
          <ac:chgData name="Aurelia Campanu (2028199)" userId="da16a831-5db4-4347-b2fd-ac1853ba460b" providerId="ADAL" clId="{D235F216-CB88-4BB4-B110-F46C122FE4C8}" dt="2022-02-19T14:03:30.253" v="6" actId="26606"/>
          <ac:picMkLst>
            <pc:docMk/>
            <pc:sldMk cId="0" sldId="257"/>
            <ac:picMk id="1026" creationId="{4054E2BA-7839-4196-AF33-02715C8132D7}"/>
          </ac:picMkLst>
        </pc:picChg>
      </pc:sldChg>
      <pc:sldChg chg="modSp mod">
        <pc:chgData name="Aurelia Campanu (2028199)" userId="da16a831-5db4-4347-b2fd-ac1853ba460b" providerId="ADAL" clId="{D235F216-CB88-4BB4-B110-F46C122FE4C8}" dt="2022-02-19T20:57:36.380" v="1524" actId="122"/>
        <pc:sldMkLst>
          <pc:docMk/>
          <pc:sldMk cId="0" sldId="258"/>
        </pc:sldMkLst>
        <pc:spChg chg="mod">
          <ac:chgData name="Aurelia Campanu (2028199)" userId="da16a831-5db4-4347-b2fd-ac1853ba460b" providerId="ADAL" clId="{D235F216-CB88-4BB4-B110-F46C122FE4C8}" dt="2022-02-19T20:57:36.380" v="1524" actId="122"/>
          <ac:spMkLst>
            <pc:docMk/>
            <pc:sldMk cId="0" sldId="258"/>
            <ac:spMk id="2" creationId="{AEDB66B7-5097-4620-9D69-582CAA6DBA6A}"/>
          </ac:spMkLst>
        </pc:spChg>
      </pc:sldChg>
      <pc:sldChg chg="addSp modSp mod setBg setFolMasterObjs addAnim modAnim modNotesTx">
        <pc:chgData name="Aurelia Campanu (2028199)" userId="da16a831-5db4-4347-b2fd-ac1853ba460b" providerId="ADAL" clId="{D235F216-CB88-4BB4-B110-F46C122FE4C8}" dt="2022-02-19T21:14:07.588" v="1531" actId="20577"/>
        <pc:sldMkLst>
          <pc:docMk/>
          <pc:sldMk cId="1491883849" sldId="259"/>
        </pc:sldMkLst>
        <pc:spChg chg="mod">
          <ac:chgData name="Aurelia Campanu (2028199)" userId="da16a831-5db4-4347-b2fd-ac1853ba460b" providerId="ADAL" clId="{D235F216-CB88-4BB4-B110-F46C122FE4C8}" dt="2022-02-19T21:13:57.960" v="1530" actId="1076"/>
          <ac:spMkLst>
            <pc:docMk/>
            <pc:sldMk cId="1491883849" sldId="259"/>
            <ac:spMk id="2" creationId="{A80F193D-DC00-4327-99AC-738DFC05FCD7}"/>
          </ac:spMkLst>
        </pc:spChg>
        <pc:spChg chg="add">
          <ac:chgData name="Aurelia Campanu (2028199)" userId="da16a831-5db4-4347-b2fd-ac1853ba460b" providerId="ADAL" clId="{D235F216-CB88-4BB4-B110-F46C122FE4C8}" dt="2022-02-19T19:46:31.804" v="953" actId="26606"/>
          <ac:spMkLst>
            <pc:docMk/>
            <pc:sldMk cId="1491883849" sldId="259"/>
            <ac:spMk id="8" creationId="{E91DC736-0EF8-4F87-9146-EBF1D2EE4D3D}"/>
          </ac:spMkLst>
        </pc:spChg>
        <pc:spChg chg="add">
          <ac:chgData name="Aurelia Campanu (2028199)" userId="da16a831-5db4-4347-b2fd-ac1853ba460b" providerId="ADAL" clId="{D235F216-CB88-4BB4-B110-F46C122FE4C8}" dt="2022-02-19T19:46:31.804" v="953" actId="26606"/>
          <ac:spMkLst>
            <pc:docMk/>
            <pc:sldMk cId="1491883849" sldId="259"/>
            <ac:spMk id="10" creationId="{097CD68E-23E3-4007-8847-CD0944C4F7BE}"/>
          </ac:spMkLst>
        </pc:spChg>
        <pc:spChg chg="add">
          <ac:chgData name="Aurelia Campanu (2028199)" userId="da16a831-5db4-4347-b2fd-ac1853ba460b" providerId="ADAL" clId="{D235F216-CB88-4BB4-B110-F46C122FE4C8}" dt="2022-02-19T19:46:31.804" v="953" actId="26606"/>
          <ac:spMkLst>
            <pc:docMk/>
            <pc:sldMk cId="1491883849" sldId="259"/>
            <ac:spMk id="12" creationId="{AF2F604E-43BE-4DC3-B983-E071523364F8}"/>
          </ac:spMkLst>
        </pc:spChg>
        <pc:spChg chg="add">
          <ac:chgData name="Aurelia Campanu (2028199)" userId="da16a831-5db4-4347-b2fd-ac1853ba460b" providerId="ADAL" clId="{D235F216-CB88-4BB4-B110-F46C122FE4C8}" dt="2022-02-19T19:46:31.804" v="953" actId="26606"/>
          <ac:spMkLst>
            <pc:docMk/>
            <pc:sldMk cId="1491883849" sldId="259"/>
            <ac:spMk id="14" creationId="{08C9B587-E65E-4B52-B37C-ABEBB6E87928}"/>
          </ac:spMkLst>
        </pc:spChg>
        <pc:picChg chg="add">
          <ac:chgData name="Aurelia Campanu (2028199)" userId="da16a831-5db4-4347-b2fd-ac1853ba460b" providerId="ADAL" clId="{D235F216-CB88-4BB4-B110-F46C122FE4C8}" dt="2022-02-19T19:46:31.804" v="953" actId="26606"/>
          <ac:picMkLst>
            <pc:docMk/>
            <pc:sldMk cId="1491883849" sldId="259"/>
            <ac:picMk id="4" creationId="{8AA81B68-BB1F-443D-8CD3-A4671A0D2F62}"/>
          </ac:picMkLst>
        </pc:picChg>
      </pc:sldChg>
      <pc:sldChg chg="addSp delSp modSp new mod setBg">
        <pc:chgData name="Aurelia Campanu (2028199)" userId="da16a831-5db4-4347-b2fd-ac1853ba460b" providerId="ADAL" clId="{D235F216-CB88-4BB4-B110-F46C122FE4C8}" dt="2022-02-19T15:42:23.400" v="382" actId="26606"/>
        <pc:sldMkLst>
          <pc:docMk/>
          <pc:sldMk cId="956037668" sldId="260"/>
        </pc:sldMkLst>
        <pc:spChg chg="del">
          <ac:chgData name="Aurelia Campanu (2028199)" userId="da16a831-5db4-4347-b2fd-ac1853ba460b" providerId="ADAL" clId="{D235F216-CB88-4BB4-B110-F46C122FE4C8}" dt="2022-02-19T15:41:03.587" v="376" actId="21"/>
          <ac:spMkLst>
            <pc:docMk/>
            <pc:sldMk cId="956037668" sldId="260"/>
            <ac:spMk id="2" creationId="{C20CD6DA-FB2D-4CCD-AE91-90F0B133E0F2}"/>
          </ac:spMkLst>
        </pc:spChg>
        <pc:spChg chg="mod ord">
          <ac:chgData name="Aurelia Campanu (2028199)" userId="da16a831-5db4-4347-b2fd-ac1853ba460b" providerId="ADAL" clId="{D235F216-CB88-4BB4-B110-F46C122FE4C8}" dt="2022-02-19T15:42:23.400" v="382" actId="26606"/>
          <ac:spMkLst>
            <pc:docMk/>
            <pc:sldMk cId="956037668" sldId="260"/>
            <ac:spMk id="3" creationId="{3F9DB69E-28B5-4CEC-A168-309C44803436}"/>
          </ac:spMkLst>
        </pc:spChg>
        <pc:spChg chg="add del">
          <ac:chgData name="Aurelia Campanu (2028199)" userId="da16a831-5db4-4347-b2fd-ac1853ba460b" providerId="ADAL" clId="{D235F216-CB88-4BB4-B110-F46C122FE4C8}" dt="2022-02-19T15:42:23.400" v="382" actId="26606"/>
          <ac:spMkLst>
            <pc:docMk/>
            <pc:sldMk cId="956037668" sldId="260"/>
            <ac:spMk id="9" creationId="{8FC9BE17-9A7B-462D-AE50-3D8777387304}"/>
          </ac:spMkLst>
        </pc:spChg>
        <pc:spChg chg="add del">
          <ac:chgData name="Aurelia Campanu (2028199)" userId="da16a831-5db4-4347-b2fd-ac1853ba460b" providerId="ADAL" clId="{D235F216-CB88-4BB4-B110-F46C122FE4C8}" dt="2022-02-19T15:42:23.400" v="382" actId="26606"/>
          <ac:spMkLst>
            <pc:docMk/>
            <pc:sldMk cId="956037668" sldId="260"/>
            <ac:spMk id="11" creationId="{3EBE8569-6AEC-4B8C-8D53-2DE337CDBA65}"/>
          </ac:spMkLst>
        </pc:spChg>
        <pc:spChg chg="add del">
          <ac:chgData name="Aurelia Campanu (2028199)" userId="da16a831-5db4-4347-b2fd-ac1853ba460b" providerId="ADAL" clId="{D235F216-CB88-4BB4-B110-F46C122FE4C8}" dt="2022-02-19T15:42:23.400" v="382" actId="26606"/>
          <ac:spMkLst>
            <pc:docMk/>
            <pc:sldMk cId="956037668" sldId="260"/>
            <ac:spMk id="13" creationId="{55D4142C-5077-457F-A6AD-3FECFDB39685}"/>
          </ac:spMkLst>
        </pc:spChg>
        <pc:spChg chg="add del">
          <ac:chgData name="Aurelia Campanu (2028199)" userId="da16a831-5db4-4347-b2fd-ac1853ba460b" providerId="ADAL" clId="{D235F216-CB88-4BB4-B110-F46C122FE4C8}" dt="2022-02-19T15:42:23.400" v="382" actId="26606"/>
          <ac:spMkLst>
            <pc:docMk/>
            <pc:sldMk cId="956037668" sldId="260"/>
            <ac:spMk id="15" creationId="{7A5F0580-5EE9-419F-96EE-B6529EF6E7D0}"/>
          </ac:spMkLst>
        </pc:spChg>
        <pc:spChg chg="add">
          <ac:chgData name="Aurelia Campanu (2028199)" userId="da16a831-5db4-4347-b2fd-ac1853ba460b" providerId="ADAL" clId="{D235F216-CB88-4BB4-B110-F46C122FE4C8}" dt="2022-02-19T15:42:23.400" v="382" actId="26606"/>
          <ac:spMkLst>
            <pc:docMk/>
            <pc:sldMk cId="956037668" sldId="260"/>
            <ac:spMk id="20" creationId="{F13C74B1-5B17-4795-BED0-7140497B445A}"/>
          </ac:spMkLst>
        </pc:spChg>
        <pc:spChg chg="add">
          <ac:chgData name="Aurelia Campanu (2028199)" userId="da16a831-5db4-4347-b2fd-ac1853ba460b" providerId="ADAL" clId="{D235F216-CB88-4BB4-B110-F46C122FE4C8}" dt="2022-02-19T15:42:23.400" v="382" actId="26606"/>
          <ac:spMkLst>
            <pc:docMk/>
            <pc:sldMk cId="956037668" sldId="260"/>
            <ac:spMk id="22" creationId="{D4974D33-8DC5-464E-8C6D-BE58F0669C17}"/>
          </ac:spMkLst>
        </pc:spChg>
        <pc:picChg chg="add mod ord">
          <ac:chgData name="Aurelia Campanu (2028199)" userId="da16a831-5db4-4347-b2fd-ac1853ba460b" providerId="ADAL" clId="{D235F216-CB88-4BB4-B110-F46C122FE4C8}" dt="2022-02-19T15:42:23.400" v="382" actId="26606"/>
          <ac:picMkLst>
            <pc:docMk/>
            <pc:sldMk cId="956037668" sldId="260"/>
            <ac:picMk id="4" creationId="{83C07E4B-CAAC-4676-AC58-D4E4C652B5B5}"/>
          </ac:picMkLst>
        </pc:picChg>
      </pc:sldChg>
      <pc:sldChg chg="addSp delSp modSp new mod setBg modNotesTx">
        <pc:chgData name="Aurelia Campanu (2028199)" userId="da16a831-5db4-4347-b2fd-ac1853ba460b" providerId="ADAL" clId="{D235F216-CB88-4BB4-B110-F46C122FE4C8}" dt="2022-02-19T21:16:26.735" v="1538" actId="14100"/>
        <pc:sldMkLst>
          <pc:docMk/>
          <pc:sldMk cId="2690136979" sldId="261"/>
        </pc:sldMkLst>
        <pc:spChg chg="del mod">
          <ac:chgData name="Aurelia Campanu (2028199)" userId="da16a831-5db4-4347-b2fd-ac1853ba460b" providerId="ADAL" clId="{D235F216-CB88-4BB4-B110-F46C122FE4C8}" dt="2022-02-19T21:16:17.324" v="1535" actId="21"/>
          <ac:spMkLst>
            <pc:docMk/>
            <pc:sldMk cId="2690136979" sldId="261"/>
            <ac:spMk id="2" creationId="{D1756312-EFF3-456F-A3E6-8049A8894E25}"/>
          </ac:spMkLst>
        </pc:spChg>
        <pc:spChg chg="add">
          <ac:chgData name="Aurelia Campanu (2028199)" userId="da16a831-5db4-4347-b2fd-ac1853ba460b" providerId="ADAL" clId="{D235F216-CB88-4BB4-B110-F46C122FE4C8}" dt="2022-02-19T19:46:20.349" v="952" actId="26606"/>
          <ac:spMkLst>
            <pc:docMk/>
            <pc:sldMk cId="2690136979" sldId="261"/>
            <ac:spMk id="71" creationId="{5DCB5928-DC7D-4612-9922-441966E15627}"/>
          </ac:spMkLst>
        </pc:spChg>
        <pc:spChg chg="add">
          <ac:chgData name="Aurelia Campanu (2028199)" userId="da16a831-5db4-4347-b2fd-ac1853ba460b" providerId="ADAL" clId="{D235F216-CB88-4BB4-B110-F46C122FE4C8}" dt="2022-02-19T19:46:20.349" v="952" actId="26606"/>
          <ac:spMkLst>
            <pc:docMk/>
            <pc:sldMk cId="2690136979" sldId="261"/>
            <ac:spMk id="73" creationId="{682C1161-1736-45EC-99B7-33F3CAE9D517}"/>
          </ac:spMkLst>
        </pc:spChg>
        <pc:spChg chg="add">
          <ac:chgData name="Aurelia Campanu (2028199)" userId="da16a831-5db4-4347-b2fd-ac1853ba460b" providerId="ADAL" clId="{D235F216-CB88-4BB4-B110-F46C122FE4C8}" dt="2022-02-19T19:46:20.349" v="952" actId="26606"/>
          <ac:spMkLst>
            <pc:docMk/>
            <pc:sldMk cId="2690136979" sldId="261"/>
            <ac:spMk id="75" creationId="{84D4DDB8-B68F-45B0-9F62-C4279996F672}"/>
          </ac:spMkLst>
        </pc:spChg>
        <pc:spChg chg="add">
          <ac:chgData name="Aurelia Campanu (2028199)" userId="da16a831-5db4-4347-b2fd-ac1853ba460b" providerId="ADAL" clId="{D235F216-CB88-4BB4-B110-F46C122FE4C8}" dt="2022-02-19T19:46:20.349" v="952" actId="26606"/>
          <ac:spMkLst>
            <pc:docMk/>
            <pc:sldMk cId="2690136979" sldId="261"/>
            <ac:spMk id="77" creationId="{AF2F604E-43BE-4DC3-B983-E071523364F8}"/>
          </ac:spMkLst>
        </pc:spChg>
        <pc:spChg chg="add">
          <ac:chgData name="Aurelia Campanu (2028199)" userId="da16a831-5db4-4347-b2fd-ac1853ba460b" providerId="ADAL" clId="{D235F216-CB88-4BB4-B110-F46C122FE4C8}" dt="2022-02-19T19:46:20.349" v="952" actId="26606"/>
          <ac:spMkLst>
            <pc:docMk/>
            <pc:sldMk cId="2690136979" sldId="261"/>
            <ac:spMk id="79" creationId="{08C9B587-E65E-4B52-B37C-ABEBB6E87928}"/>
          </ac:spMkLst>
        </pc:spChg>
        <pc:picChg chg="add mod">
          <ac:chgData name="Aurelia Campanu (2028199)" userId="da16a831-5db4-4347-b2fd-ac1853ba460b" providerId="ADAL" clId="{D235F216-CB88-4BB4-B110-F46C122FE4C8}" dt="2022-02-19T21:16:26.735" v="1538" actId="14100"/>
          <ac:picMkLst>
            <pc:docMk/>
            <pc:sldMk cId="2690136979" sldId="261"/>
            <ac:picMk id="2050" creationId="{3C871176-9F97-4594-B236-822DE28C32E1}"/>
          </ac:picMkLst>
        </pc:picChg>
      </pc:sldChg>
      <pc:sldChg chg="addSp delSp modSp new mod setBg addAnim setClrOvrMap modNotesTx">
        <pc:chgData name="Aurelia Campanu (2028199)" userId="da16a831-5db4-4347-b2fd-ac1853ba460b" providerId="ADAL" clId="{D235F216-CB88-4BB4-B110-F46C122FE4C8}" dt="2022-02-19T20:57:58.728" v="1526" actId="122"/>
        <pc:sldMkLst>
          <pc:docMk/>
          <pc:sldMk cId="4148917131" sldId="262"/>
        </pc:sldMkLst>
        <pc:spChg chg="mod">
          <ac:chgData name="Aurelia Campanu (2028199)" userId="da16a831-5db4-4347-b2fd-ac1853ba460b" providerId="ADAL" clId="{D235F216-CB88-4BB4-B110-F46C122FE4C8}" dt="2022-02-19T20:57:58.728" v="1526" actId="122"/>
          <ac:spMkLst>
            <pc:docMk/>
            <pc:sldMk cId="4148917131" sldId="262"/>
            <ac:spMk id="2" creationId="{F1F73934-940F-4898-9C81-AF4000283C5D}"/>
          </ac:spMkLst>
        </pc:spChg>
        <pc:spChg chg="del">
          <ac:chgData name="Aurelia Campanu (2028199)" userId="da16a831-5db4-4347-b2fd-ac1853ba460b" providerId="ADAL" clId="{D235F216-CB88-4BB4-B110-F46C122FE4C8}" dt="2022-02-19T20:07:01.546" v="1020" actId="21"/>
          <ac:spMkLst>
            <pc:docMk/>
            <pc:sldMk cId="4148917131" sldId="262"/>
            <ac:spMk id="3" creationId="{B46868C2-F3EB-413C-AF61-4775BC02A524}"/>
          </ac:spMkLst>
        </pc:spChg>
        <pc:spChg chg="add">
          <ac:chgData name="Aurelia Campanu (2028199)" userId="da16a831-5db4-4347-b2fd-ac1853ba460b" providerId="ADAL" clId="{D235F216-CB88-4BB4-B110-F46C122FE4C8}" dt="2022-02-19T20:16:18.832" v="1360" actId="26606"/>
          <ac:spMkLst>
            <pc:docMk/>
            <pc:sldMk cId="4148917131" sldId="262"/>
            <ac:spMk id="9" creationId="{E49CC64F-7275-4E33-961B-0C5CDC439875}"/>
          </ac:spMkLst>
        </pc:spChg>
        <pc:picChg chg="add mod">
          <ac:chgData name="Aurelia Campanu (2028199)" userId="da16a831-5db4-4347-b2fd-ac1853ba460b" providerId="ADAL" clId="{D235F216-CB88-4BB4-B110-F46C122FE4C8}" dt="2022-02-19T20:16:18.832" v="1360" actId="26606"/>
          <ac:picMkLst>
            <pc:docMk/>
            <pc:sldMk cId="4148917131" sldId="262"/>
            <ac:picMk id="4" creationId="{8172151C-6843-44EA-8BE0-CDE0FE9C443D}"/>
          </ac:picMkLst>
        </pc:picChg>
      </pc:sldChg>
      <pc:sldChg chg="addSp delSp modSp new mod setBg addAnim delAnim setClrOvrMap">
        <pc:chgData name="Aurelia Campanu (2028199)" userId="da16a831-5db4-4347-b2fd-ac1853ba460b" providerId="ADAL" clId="{D235F216-CB88-4BB4-B110-F46C122FE4C8}" dt="2022-02-19T20:15:33.701" v="1358" actId="26606"/>
        <pc:sldMkLst>
          <pc:docMk/>
          <pc:sldMk cId="2092592308" sldId="263"/>
        </pc:sldMkLst>
        <pc:spChg chg="mod ord">
          <ac:chgData name="Aurelia Campanu (2028199)" userId="da16a831-5db4-4347-b2fd-ac1853ba460b" providerId="ADAL" clId="{D235F216-CB88-4BB4-B110-F46C122FE4C8}" dt="2022-02-19T20:15:33.701" v="1358" actId="26606"/>
          <ac:spMkLst>
            <pc:docMk/>
            <pc:sldMk cId="2092592308" sldId="263"/>
            <ac:spMk id="2" creationId="{4BABB687-2C8A-4C17-8E07-9F1F945992A7}"/>
          </ac:spMkLst>
        </pc:spChg>
        <pc:spChg chg="add del">
          <ac:chgData name="Aurelia Campanu (2028199)" userId="da16a831-5db4-4347-b2fd-ac1853ba460b" providerId="ADAL" clId="{D235F216-CB88-4BB4-B110-F46C122FE4C8}" dt="2022-02-19T20:15:33.580" v="1357" actId="26606"/>
          <ac:spMkLst>
            <pc:docMk/>
            <pc:sldMk cId="2092592308" sldId="263"/>
            <ac:spMk id="8" creationId="{E91DC736-0EF8-4F87-9146-EBF1D2EE4D3D}"/>
          </ac:spMkLst>
        </pc:spChg>
        <pc:spChg chg="add del">
          <ac:chgData name="Aurelia Campanu (2028199)" userId="da16a831-5db4-4347-b2fd-ac1853ba460b" providerId="ADAL" clId="{D235F216-CB88-4BB4-B110-F46C122FE4C8}" dt="2022-02-19T20:15:33.580" v="1357" actId="26606"/>
          <ac:spMkLst>
            <pc:docMk/>
            <pc:sldMk cId="2092592308" sldId="263"/>
            <ac:spMk id="10" creationId="{097CD68E-23E3-4007-8847-CD0944C4F7BE}"/>
          </ac:spMkLst>
        </pc:spChg>
        <pc:spChg chg="add del">
          <ac:chgData name="Aurelia Campanu (2028199)" userId="da16a831-5db4-4347-b2fd-ac1853ba460b" providerId="ADAL" clId="{D235F216-CB88-4BB4-B110-F46C122FE4C8}" dt="2022-02-19T20:15:33.580" v="1357" actId="26606"/>
          <ac:spMkLst>
            <pc:docMk/>
            <pc:sldMk cId="2092592308" sldId="263"/>
            <ac:spMk id="12" creationId="{AF2F604E-43BE-4DC3-B983-E071523364F8}"/>
          </ac:spMkLst>
        </pc:spChg>
        <pc:spChg chg="add del">
          <ac:chgData name="Aurelia Campanu (2028199)" userId="da16a831-5db4-4347-b2fd-ac1853ba460b" providerId="ADAL" clId="{D235F216-CB88-4BB4-B110-F46C122FE4C8}" dt="2022-02-19T20:15:33.580" v="1357" actId="26606"/>
          <ac:spMkLst>
            <pc:docMk/>
            <pc:sldMk cId="2092592308" sldId="263"/>
            <ac:spMk id="14" creationId="{08C9B587-E65E-4B52-B37C-ABEBB6E87928}"/>
          </ac:spMkLst>
        </pc:spChg>
        <pc:spChg chg="add">
          <ac:chgData name="Aurelia Campanu (2028199)" userId="da16a831-5db4-4347-b2fd-ac1853ba460b" providerId="ADAL" clId="{D235F216-CB88-4BB4-B110-F46C122FE4C8}" dt="2022-02-19T20:15:33.701" v="1358" actId="26606"/>
          <ac:spMkLst>
            <pc:docMk/>
            <pc:sldMk cId="2092592308" sldId="263"/>
            <ac:spMk id="16" creationId="{71B2258F-86CA-4D4D-8270-BC05FCDEBFB3}"/>
          </ac:spMkLst>
        </pc:spChg>
        <pc:picChg chg="add mod">
          <ac:chgData name="Aurelia Campanu (2028199)" userId="da16a831-5db4-4347-b2fd-ac1853ba460b" providerId="ADAL" clId="{D235F216-CB88-4BB4-B110-F46C122FE4C8}" dt="2022-02-19T20:15:33.701" v="1358" actId="26606"/>
          <ac:picMkLst>
            <pc:docMk/>
            <pc:sldMk cId="2092592308" sldId="263"/>
            <ac:picMk id="3" creationId="{21B386FD-E98F-4B1F-A804-14DCA73FA21A}"/>
          </ac:picMkLst>
        </pc:picChg>
      </pc:sldChg>
      <pc:sldChg chg="new del">
        <pc:chgData name="Aurelia Campanu (2028199)" userId="da16a831-5db4-4347-b2fd-ac1853ba460b" providerId="ADAL" clId="{D235F216-CB88-4BB4-B110-F46C122FE4C8}" dt="2022-02-19T20:57:17.868" v="1521" actId="2696"/>
        <pc:sldMkLst>
          <pc:docMk/>
          <pc:sldMk cId="1465176032" sldId="26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8274EE-A795-4921-A4CB-46E86F79F5AE}" type="datetimeFigureOut">
              <a:rPr lang="en-GB" smtClean="0"/>
              <a:t>19/02/2022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F0D5D9-F91E-4354-B72B-F316031890FD}" type="slidenum">
              <a:rPr lang="en-GB" smtClean="0"/>
              <a:t>‹#›</a:t>
            </a:fld>
            <a:endParaRPr lang="en-GB"/>
          </a:p>
        </p:txBody>
      </p:sp>
    </p:spTree>
    <p:extLst>
      <p:ext uri="{BB962C8B-B14F-4D97-AF65-F5344CB8AC3E}">
        <p14:creationId xmlns:p14="http://schemas.microsoft.com/office/powerpoint/2010/main" val="3990671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r"/>
            <a:r>
              <a:rPr lang="en-GB" sz="1200" dirty="0"/>
              <a:t>Psychology the study of people </a:t>
            </a:r>
            <a:r>
              <a:rPr lang="en-GB" sz="1200" dirty="0" err="1"/>
              <a:t>behavior</a:t>
            </a:r>
            <a:r>
              <a:rPr lang="en-GB" sz="1200" dirty="0"/>
              <a:t> and is really important for a nursery assistant because it helps them to understand better why some people act in a particular way especially when someone is being stressed and has a particular </a:t>
            </a:r>
            <a:r>
              <a:rPr lang="en-GB" sz="1200" dirty="0" err="1"/>
              <a:t>behavior</a:t>
            </a:r>
            <a:r>
              <a:rPr lang="en-GB" sz="1200" dirty="0"/>
              <a:t> and the nursery assistant will be able to help them in giving them the right treatment!</a:t>
            </a:r>
          </a:p>
          <a:p>
            <a:pPr lvl="0" algn="r"/>
            <a:endParaRPr lang="en-GB" sz="1200" dirty="0"/>
          </a:p>
          <a:p>
            <a:pPr lvl="0" algn="r"/>
            <a:endParaRPr lang="en-GB" sz="1200" dirty="0"/>
          </a:p>
          <a:p>
            <a:pPr lvl="0" algn="r"/>
            <a:endParaRPr lang="en-GB" sz="1200" dirty="0"/>
          </a:p>
          <a:p>
            <a:pPr lvl="0" algn="r"/>
            <a:endParaRPr lang="en-GB" dirty="0"/>
          </a:p>
        </p:txBody>
      </p:sp>
      <p:sp>
        <p:nvSpPr>
          <p:cNvPr id="4" name="Slide Number Placeholder 3"/>
          <p:cNvSpPr>
            <a:spLocks noGrp="1"/>
          </p:cNvSpPr>
          <p:nvPr>
            <p:ph type="sldNum" sz="quarter" idx="5"/>
          </p:nvPr>
        </p:nvSpPr>
        <p:spPr/>
        <p:txBody>
          <a:bodyPr/>
          <a:lstStyle/>
          <a:p>
            <a:fld id="{64F0D5D9-F91E-4354-B72B-F316031890FD}" type="slidenum">
              <a:rPr lang="en-GB" smtClean="0"/>
              <a:t>3</a:t>
            </a:fld>
            <a:endParaRPr lang="en-GB"/>
          </a:p>
        </p:txBody>
      </p:sp>
    </p:spTree>
    <p:extLst>
      <p:ext uri="{BB962C8B-B14F-4D97-AF65-F5344CB8AC3E}">
        <p14:creationId xmlns:p14="http://schemas.microsoft.com/office/powerpoint/2010/main" val="3239629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Theories in general assist in the process of articulating meaningful patterns from observations that would otherwise be disjointed and meaningless pieces of a puzzle.</a:t>
            </a:r>
            <a:endParaRPr lang="en-GB" dirty="0"/>
          </a:p>
        </p:txBody>
      </p:sp>
      <p:sp>
        <p:nvSpPr>
          <p:cNvPr id="4" name="Slide Number Placeholder 3"/>
          <p:cNvSpPr>
            <a:spLocks noGrp="1"/>
          </p:cNvSpPr>
          <p:nvPr>
            <p:ph type="sldNum" sz="quarter" idx="5"/>
          </p:nvPr>
        </p:nvSpPr>
        <p:spPr/>
        <p:txBody>
          <a:bodyPr/>
          <a:lstStyle/>
          <a:p>
            <a:fld id="{64F0D5D9-F91E-4354-B72B-F316031890FD}" type="slidenum">
              <a:rPr lang="en-GB" smtClean="0"/>
              <a:t>4</a:t>
            </a:fld>
            <a:endParaRPr lang="en-GB"/>
          </a:p>
        </p:txBody>
      </p:sp>
    </p:spTree>
    <p:extLst>
      <p:ext uri="{BB962C8B-B14F-4D97-AF65-F5344CB8AC3E}">
        <p14:creationId xmlns:p14="http://schemas.microsoft.com/office/powerpoint/2010/main" val="2707372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j-lt"/>
                <a:ea typeface="+mj-ea"/>
                <a:cs typeface="+mj-cs"/>
              </a:rPr>
              <a:t>According to Erik Erikson theory Erikson's approach to Lifespan Development differs in two significant ways. Erikson felt that children are significantly more involved in their own development than adults are, and that they adjust to their surroundings accordingly. The ego, according to Erikson's perspective, is much more than a conduit between the ID and the Superego. 2007 (Shaffer) The second difference in Erikson's thesis is that he concentrated on the societal forces that shape a human's Lifespan Development rather than sexual impulses. 2007 (Shaffer)Erikson's theory revolved around eight psychosocial stages that he labelled crises. Personality, according to his thesis, is defined by how successfully one navigates each stage in order to deal with the next stage of one's life. It is, for the purposes of this paper. Also for a nurse it is much easier to help one child behavior than an adult especially when the adult doesn’t want to cooperate.</a:t>
            </a:r>
            <a:endParaRPr lang="en-GB" dirty="0"/>
          </a:p>
        </p:txBody>
      </p:sp>
      <p:sp>
        <p:nvSpPr>
          <p:cNvPr id="4" name="Slide Number Placeholder 3"/>
          <p:cNvSpPr>
            <a:spLocks noGrp="1"/>
          </p:cNvSpPr>
          <p:nvPr>
            <p:ph type="sldNum" sz="quarter" idx="5"/>
          </p:nvPr>
        </p:nvSpPr>
        <p:spPr/>
        <p:txBody>
          <a:bodyPr/>
          <a:lstStyle/>
          <a:p>
            <a:fld id="{64F0D5D9-F91E-4354-B72B-F316031890FD}" type="slidenum">
              <a:rPr lang="en-GB" smtClean="0"/>
              <a:t>5</a:t>
            </a:fld>
            <a:endParaRPr lang="en-GB"/>
          </a:p>
        </p:txBody>
      </p:sp>
    </p:spTree>
    <p:extLst>
      <p:ext uri="{BB962C8B-B14F-4D97-AF65-F5344CB8AC3E}">
        <p14:creationId xmlns:p14="http://schemas.microsoft.com/office/powerpoint/2010/main" val="409830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Nursing entails the care of patients suffering from a variety of ailments, thus nurses must try to comprehend the type of pain they are experiencing in order to modify their attitude and ideas and enhance their overall well-</a:t>
            </a:r>
            <a:r>
              <a:rPr lang="en-US" dirty="0" err="1"/>
              <a:t>being.Nurses</a:t>
            </a:r>
            <a:r>
              <a:rPr lang="en-US" dirty="0"/>
              <a:t> who employ psychological principles will make better decisions on how to engage with patients based on criteria such as age and gender. Children and young patients, for example, are inclined to be afraid of adult attention. It will be tough to relax them enough for them to listen to and comprehend their sickness. To make progress in easing young patients' fears, a nurse must use psychology and knowledge of child development. Psychology aids in the development of a bond between the nurse and the patient. As a result, the patients are able to communicate with one another.</a:t>
            </a:r>
            <a:endParaRPr lang="en-GB" dirty="0"/>
          </a:p>
        </p:txBody>
      </p:sp>
      <p:sp>
        <p:nvSpPr>
          <p:cNvPr id="4" name="Slide Number Placeholder 3"/>
          <p:cNvSpPr>
            <a:spLocks noGrp="1"/>
          </p:cNvSpPr>
          <p:nvPr>
            <p:ph type="sldNum" sz="quarter" idx="5"/>
          </p:nvPr>
        </p:nvSpPr>
        <p:spPr/>
        <p:txBody>
          <a:bodyPr/>
          <a:lstStyle/>
          <a:p>
            <a:fld id="{64F0D5D9-F91E-4354-B72B-F316031890FD}" type="slidenum">
              <a:rPr lang="en-GB" smtClean="0"/>
              <a:t>6</a:t>
            </a:fld>
            <a:endParaRPr lang="en-GB"/>
          </a:p>
        </p:txBody>
      </p:sp>
    </p:spTree>
    <p:extLst>
      <p:ext uri="{BB962C8B-B14F-4D97-AF65-F5344CB8AC3E}">
        <p14:creationId xmlns:p14="http://schemas.microsoft.com/office/powerpoint/2010/main" val="6840551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849CC442-75E5-4761-BB68-8F4C36ACFCA8}" type="datetime1">
              <a:rPr lang="en-GB" smtClean="0"/>
              <a:pPr lvl="0"/>
              <a:t>19/02/2022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AB8301E6-DF6E-4E0C-B822-898DFDE2473B}" type="slidenum">
              <a:rPr lang="en-GB" smtClean="0"/>
              <a:t>‹#›</a:t>
            </a:fld>
            <a:endParaRPr lang="en-GB"/>
          </a:p>
        </p:txBody>
      </p:sp>
    </p:spTree>
    <p:extLst>
      <p:ext uri="{BB962C8B-B14F-4D97-AF65-F5344CB8AC3E}">
        <p14:creationId xmlns:p14="http://schemas.microsoft.com/office/powerpoint/2010/main" val="55461570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BCD98B7E-46CD-4F91-8FD7-5832D18454B8}" type="datetime1">
              <a:rPr lang="en-GB" smtClean="0"/>
              <a:pPr lvl="0"/>
              <a:t>19/02/2022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6579EC9E-6BAA-434D-B9DB-25B64D17AA2E}" type="slidenum">
              <a:rPr lang="en-GB" smtClean="0"/>
              <a:t>‹#›</a:t>
            </a:fld>
            <a:endParaRPr lang="en-GB"/>
          </a:p>
        </p:txBody>
      </p:sp>
    </p:spTree>
    <p:extLst>
      <p:ext uri="{BB962C8B-B14F-4D97-AF65-F5344CB8AC3E}">
        <p14:creationId xmlns:p14="http://schemas.microsoft.com/office/powerpoint/2010/main" val="62777894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21033103-6AE6-4094-8CDE-84DD9FBF05B8}" type="datetime1">
              <a:rPr lang="en-GB" smtClean="0"/>
              <a:pPr lvl="0"/>
              <a:t>19/02/2022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F5AD4DE8-B2C9-4056-8CEB-590D4C21354A}" type="slidenum">
              <a:rPr lang="en-GB" smtClean="0"/>
              <a:t>‹#›</a:t>
            </a:fld>
            <a:endParaRPr lang="en-GB"/>
          </a:p>
        </p:txBody>
      </p:sp>
    </p:spTree>
    <p:extLst>
      <p:ext uri="{BB962C8B-B14F-4D97-AF65-F5344CB8AC3E}">
        <p14:creationId xmlns:p14="http://schemas.microsoft.com/office/powerpoint/2010/main" val="354613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8E4F5B1A-EBC1-4571-8741-FE69D2C65B23}" type="datetime1">
              <a:rPr lang="en-GB" smtClean="0"/>
              <a:pPr lvl="0"/>
              <a:t>19/02/2022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F371885B-293A-495B-A7E3-42A38218D796}" type="slidenum">
              <a:rPr lang="en-GB" smtClean="0"/>
              <a:t>‹#›</a:t>
            </a:fld>
            <a:endParaRPr lang="en-GB"/>
          </a:p>
        </p:txBody>
      </p:sp>
    </p:spTree>
    <p:extLst>
      <p:ext uri="{BB962C8B-B14F-4D97-AF65-F5344CB8AC3E}">
        <p14:creationId xmlns:p14="http://schemas.microsoft.com/office/powerpoint/2010/main" val="4017055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E15147C1-7784-463C-A73A-A3DEFC22B7E3}" type="datetime1">
              <a:rPr lang="en-GB" smtClean="0"/>
              <a:pPr lvl="0"/>
              <a:t>19/02/2022</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A648C11A-2D95-4146-99BD-55BCFF6BBF53}" type="slidenum">
              <a:rPr lang="en-GB" smtClean="0"/>
              <a:t>‹#›</a:t>
            </a:fld>
            <a:endParaRPr lang="en-GB"/>
          </a:p>
        </p:txBody>
      </p:sp>
    </p:spTree>
    <p:extLst>
      <p:ext uri="{BB962C8B-B14F-4D97-AF65-F5344CB8AC3E}">
        <p14:creationId xmlns:p14="http://schemas.microsoft.com/office/powerpoint/2010/main" val="1838929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492877FD-7739-4D59-ABC4-19F9EDFDA139}" type="datetime1">
              <a:rPr lang="en-GB" smtClean="0"/>
              <a:pPr lvl="0"/>
              <a:t>19/02/2022</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8ECF0833-7DFB-45DA-80EF-C8EB71D20B9A}" type="slidenum">
              <a:rPr lang="en-GB" smtClean="0"/>
              <a:t>‹#›</a:t>
            </a:fld>
            <a:endParaRPr lang="en-GB"/>
          </a:p>
        </p:txBody>
      </p:sp>
    </p:spTree>
    <p:extLst>
      <p:ext uri="{BB962C8B-B14F-4D97-AF65-F5344CB8AC3E}">
        <p14:creationId xmlns:p14="http://schemas.microsoft.com/office/powerpoint/2010/main" val="3103366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950B384F-E9E3-4A71-93F4-A86C3AC8DB20}" type="datetime1">
              <a:rPr lang="en-GB" smtClean="0"/>
              <a:pPr lvl="0"/>
              <a:t>19/02/2022</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92AA03EF-9E82-42D9-9AE1-2413AA828C14}" type="slidenum">
              <a:rPr lang="en-GB" smtClean="0"/>
              <a:t>‹#›</a:t>
            </a:fld>
            <a:endParaRPr lang="en-GB"/>
          </a:p>
        </p:txBody>
      </p:sp>
    </p:spTree>
    <p:extLst>
      <p:ext uri="{BB962C8B-B14F-4D97-AF65-F5344CB8AC3E}">
        <p14:creationId xmlns:p14="http://schemas.microsoft.com/office/powerpoint/2010/main" val="206329295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CE45C71B-1FAE-4FA9-BD1A-E0393CD70191}" type="datetime1">
              <a:rPr lang="en-GB" smtClean="0"/>
              <a:pPr lvl="0"/>
              <a:t>19/02/2022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63438B84-418F-481F-829B-6FD7C8E42768}" type="slidenum">
              <a:rPr lang="en-GB" smtClean="0"/>
              <a:t>‹#›</a:t>
            </a:fld>
            <a:endParaRPr lang="en-GB"/>
          </a:p>
        </p:txBody>
      </p:sp>
    </p:spTree>
    <p:extLst>
      <p:ext uri="{BB962C8B-B14F-4D97-AF65-F5344CB8AC3E}">
        <p14:creationId xmlns:p14="http://schemas.microsoft.com/office/powerpoint/2010/main" val="199986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27A893B1-3325-4D80-87BF-740C376D1A55}" type="datetime1">
              <a:rPr lang="en-GB" smtClean="0"/>
              <a:pPr lvl="0"/>
              <a:t>19/02/2022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536C0749-81AE-4DAA-B050-5B92BB1A6252}" type="slidenum">
              <a:rPr lang="en-GB" smtClean="0"/>
              <a:t>‹#›</a:t>
            </a:fld>
            <a:endParaRPr lang="en-GB"/>
          </a:p>
        </p:txBody>
      </p:sp>
    </p:spTree>
    <p:extLst>
      <p:ext uri="{BB962C8B-B14F-4D97-AF65-F5344CB8AC3E}">
        <p14:creationId xmlns:p14="http://schemas.microsoft.com/office/powerpoint/2010/main" val="3621913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0EDE1A6D-76B0-4B5D-8447-60EA07994664}" type="datetime1">
              <a:rPr lang="en-GB" smtClean="0"/>
              <a:pPr lvl="0"/>
              <a:t>19/02/2022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589A2815-B882-44FF-883D-9AB3EAE5E72C}" type="slidenum">
              <a:rPr lang="en-GB" smtClean="0"/>
              <a:t>‹#›</a:t>
            </a:fld>
            <a:endParaRPr lang="en-GB"/>
          </a:p>
        </p:txBody>
      </p:sp>
    </p:spTree>
    <p:extLst>
      <p:ext uri="{BB962C8B-B14F-4D97-AF65-F5344CB8AC3E}">
        <p14:creationId xmlns:p14="http://schemas.microsoft.com/office/powerpoint/2010/main" val="1564458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9EEB41B0-A7A4-4615-BA88-DB3626B3F632}" type="datetime1">
              <a:rPr lang="en-GB" smtClean="0"/>
              <a:pPr lvl="0"/>
              <a:t>19/02/2022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F412EF43-C9E0-4402-8A30-4CB890DA405E}" type="slidenum">
              <a:rPr lang="en-GB" smtClean="0"/>
              <a:t>‹#›</a:t>
            </a:fld>
            <a:endParaRPr lang="en-GB"/>
          </a:p>
        </p:txBody>
      </p:sp>
    </p:spTree>
    <p:extLst>
      <p:ext uri="{BB962C8B-B14F-4D97-AF65-F5344CB8AC3E}">
        <p14:creationId xmlns:p14="http://schemas.microsoft.com/office/powerpoint/2010/main" val="1422021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lvl="0"/>
            <a:fld id="{251B8E96-5B7A-4E39-8B6E-2FCF9BCA5054}" type="datetime1">
              <a:rPr lang="en-GB" smtClean="0"/>
              <a:pPr lvl="0"/>
              <a:t>19/02/2022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lvl="0"/>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lvl="0"/>
            <a:fld id="{06B1D1B8-5865-4823-9D83-5E084D1FE43E}" type="slidenum">
              <a:rPr lang="en-GB" smtClean="0"/>
              <a:t>‹#›</a:t>
            </a:fld>
            <a:endParaRPr lang="en-GB"/>
          </a:p>
        </p:txBody>
      </p:sp>
    </p:spTree>
    <p:extLst>
      <p:ext uri="{BB962C8B-B14F-4D97-AF65-F5344CB8AC3E}">
        <p14:creationId xmlns:p14="http://schemas.microsoft.com/office/powerpoint/2010/main" val="27207563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name="Slide1">
    <p:spTree>
      <p:nvGrpSpPr>
        <p:cNvPr id="1" name=""/>
        <p:cNvGrpSpPr/>
        <p:nvPr/>
      </p:nvGrpSpPr>
      <p:grpSpPr>
        <a:xfrm>
          <a:off x="0" y="0"/>
          <a:ext cx="0" cy="0"/>
          <a:chOff x="0" y="0"/>
          <a:chExt cx="0" cy="0"/>
        </a:xfrm>
      </p:grpSpPr>
      <p:sp>
        <p:nvSpPr>
          <p:cNvPr id="2" name="Rectangle 134">
            <a:extLst>
              <a:ext uri="{FF2B5EF4-FFF2-40B4-BE49-F238E27FC236}">
                <a16:creationId xmlns:a16="http://schemas.microsoft.com/office/drawing/2014/main" id="{B729BBA5-830F-429A-A693-85BFE3E1EF3F}"/>
              </a:ext>
            </a:extLst>
          </p:cNvPr>
          <p:cNvSpPr>
            <a:spLocks noMove="1" noResize="1"/>
          </p:cNvSpPr>
          <p:nvPr/>
        </p:nvSpPr>
        <p:spPr>
          <a:xfrm>
            <a:off x="0" y="857250"/>
            <a:ext cx="9143997" cy="5143500"/>
          </a:xfrm>
          <a:prstGeom prst="rect">
            <a:avLst/>
          </a:prstGeom>
          <a:solidFill>
            <a:srgbClr val="000000"/>
          </a:solidFill>
          <a:ln cap="flat">
            <a:noFill/>
            <a:prstDash val="solid"/>
          </a:ln>
        </p:spPr>
        <p:txBody>
          <a:bodyPr vert="horz" wrap="square" lIns="68580" tIns="34290" rIns="68580" bIns="34290" anchor="ctr" anchorCtr="1" compatLnSpc="1">
            <a:noAutofit/>
          </a:bodyPr>
          <a:lstStyle/>
          <a:p>
            <a:pPr algn="ctr" defTabSz="685800">
              <a:defRPr sz="1800" b="0" i="0" u="none" strike="noStrike" kern="0" cap="none" spc="0" baseline="0">
                <a:solidFill>
                  <a:srgbClr val="000000"/>
                </a:solidFill>
                <a:uFillTx/>
              </a:defRPr>
            </a:pPr>
            <a:endParaRPr lang="en-US" sz="1350">
              <a:solidFill>
                <a:srgbClr val="FFFFFF"/>
              </a:solidFill>
              <a:latin typeface="Calibri"/>
            </a:endParaRPr>
          </a:p>
        </p:txBody>
      </p:sp>
      <p:pic>
        <p:nvPicPr>
          <p:cNvPr id="3" name="Picture 2" descr="See the source image">
            <a:extLst>
              <a:ext uri="{FF2B5EF4-FFF2-40B4-BE49-F238E27FC236}">
                <a16:creationId xmlns:a16="http://schemas.microsoft.com/office/drawing/2014/main" id="{C98C8035-0AB0-4254-93D7-B8D9F5890BD1}"/>
              </a:ext>
            </a:extLst>
          </p:cNvPr>
          <p:cNvPicPr>
            <a:picLocks noChangeAspect="1"/>
          </p:cNvPicPr>
          <p:nvPr/>
        </p:nvPicPr>
        <p:blipFill>
          <a:blip r:embed="rId2"/>
          <a:srcRect l="12619" t="9091" r="15562" b="-1"/>
          <a:stretch>
            <a:fillRect/>
          </a:stretch>
        </p:blipFill>
        <p:spPr>
          <a:xfrm>
            <a:off x="2642613" y="857257"/>
            <a:ext cx="6501384" cy="5143493"/>
          </a:xfrm>
          <a:prstGeom prst="rect">
            <a:avLst/>
          </a:prstGeom>
          <a:noFill/>
          <a:ln cap="flat">
            <a:noFill/>
          </a:ln>
        </p:spPr>
      </p:pic>
      <p:sp>
        <p:nvSpPr>
          <p:cNvPr id="4" name="Rectangle 136">
            <a:extLst>
              <a:ext uri="{FF2B5EF4-FFF2-40B4-BE49-F238E27FC236}">
                <a16:creationId xmlns:a16="http://schemas.microsoft.com/office/drawing/2014/main" id="{BD8C2FF2-0109-4E73-93F0-BAF13EE9DA4B}"/>
              </a:ext>
            </a:extLst>
          </p:cNvPr>
          <p:cNvSpPr>
            <a:spLocks noMove="1" noResize="1"/>
          </p:cNvSpPr>
          <p:nvPr/>
        </p:nvSpPr>
        <p:spPr>
          <a:xfrm>
            <a:off x="0" y="857250"/>
            <a:ext cx="7004405" cy="5143500"/>
          </a:xfrm>
          <a:prstGeom prst="rect">
            <a:avLst/>
          </a:prstGeom>
          <a:gradFill>
            <a:gsLst>
              <a:gs pos="0">
                <a:srgbClr val="000000">
                  <a:alpha val="0"/>
                </a:srgbClr>
              </a:gs>
              <a:gs pos="100000">
                <a:srgbClr val="000000">
                  <a:alpha val="64000"/>
                </a:srgbClr>
              </a:gs>
            </a:gsLst>
            <a:lin ang="10800000"/>
          </a:gradFill>
          <a:ln cap="flat">
            <a:noFill/>
            <a:prstDash val="solid"/>
          </a:ln>
        </p:spPr>
        <p:txBody>
          <a:bodyPr vert="horz" wrap="square" lIns="68580" tIns="34290" rIns="68580" bIns="34290" anchor="ctr" anchorCtr="1" compatLnSpc="1">
            <a:noAutofit/>
          </a:bodyPr>
          <a:lstStyle/>
          <a:p>
            <a:pPr algn="ctr" defTabSz="685800">
              <a:defRPr sz="1800" b="0" i="0" u="none" strike="noStrike" kern="0" cap="none" spc="0" baseline="0">
                <a:solidFill>
                  <a:srgbClr val="000000"/>
                </a:solidFill>
                <a:uFillTx/>
              </a:defRPr>
            </a:pPr>
            <a:endParaRPr lang="en-US" sz="1350">
              <a:solidFill>
                <a:srgbClr val="FFFFFF"/>
              </a:solidFill>
              <a:latin typeface="Calibri"/>
            </a:endParaRPr>
          </a:p>
        </p:txBody>
      </p:sp>
      <p:sp>
        <p:nvSpPr>
          <p:cNvPr id="5" name="Title 1">
            <a:extLst>
              <a:ext uri="{FF2B5EF4-FFF2-40B4-BE49-F238E27FC236}">
                <a16:creationId xmlns:a16="http://schemas.microsoft.com/office/drawing/2014/main" id="{30A933CD-B9F1-4209-B068-DC9F1543F12A}"/>
              </a:ext>
            </a:extLst>
          </p:cNvPr>
          <p:cNvSpPr txBox="1">
            <a:spLocks noGrp="1"/>
          </p:cNvSpPr>
          <p:nvPr>
            <p:ph type="ctrTitle"/>
          </p:nvPr>
        </p:nvSpPr>
        <p:spPr>
          <a:xfrm>
            <a:off x="358488" y="1699021"/>
            <a:ext cx="3017520" cy="2403098"/>
          </a:xfrm>
        </p:spPr>
        <p:txBody>
          <a:bodyPr anchorCtr="0"/>
          <a:lstStyle/>
          <a:p>
            <a:pPr marL="342900" algn="l"/>
            <a:br>
              <a:rPr lang="en-GB" sz="1425" b="1" i="1">
                <a:solidFill>
                  <a:srgbClr val="FFFFFF"/>
                </a:solidFill>
                <a:latin typeface="Arabic Typesetting" pitchFamily="66"/>
                <a:cs typeface="Arabic Typesetting" pitchFamily="66"/>
              </a:rPr>
            </a:br>
            <a:br>
              <a:rPr lang="en-GB" sz="1425" b="1" i="1">
                <a:solidFill>
                  <a:srgbClr val="FFFFFF"/>
                </a:solidFill>
                <a:latin typeface="Arabic Typesetting" pitchFamily="66"/>
                <a:cs typeface="Arabic Typesetting" pitchFamily="66"/>
              </a:rPr>
            </a:br>
            <a:br>
              <a:rPr lang="en-GB" sz="1425" b="1" i="1">
                <a:solidFill>
                  <a:srgbClr val="FFFFFF"/>
                </a:solidFill>
                <a:latin typeface="Arabic Typesetting" pitchFamily="66"/>
                <a:cs typeface="Arabic Typesetting" pitchFamily="66"/>
              </a:rPr>
            </a:br>
            <a:br>
              <a:rPr lang="en-GB" sz="1425" b="1" i="1">
                <a:solidFill>
                  <a:srgbClr val="FFFFFF"/>
                </a:solidFill>
                <a:latin typeface="Arabic Typesetting" pitchFamily="66"/>
                <a:cs typeface="Arabic Typesetting" pitchFamily="66"/>
              </a:rPr>
            </a:br>
            <a:r>
              <a:rPr lang="en-GB" sz="1425" b="1" i="1">
                <a:solidFill>
                  <a:srgbClr val="FFFFFF"/>
                </a:solidFill>
                <a:latin typeface="Arabic Typesetting" pitchFamily="66"/>
                <a:cs typeface="Arabic Typesetting" pitchFamily="66"/>
              </a:rPr>
              <a:t>Student Name: Aurelia Campanu</a:t>
            </a:r>
            <a:br>
              <a:rPr lang="en-GB" sz="1425" b="1" i="1">
                <a:solidFill>
                  <a:srgbClr val="FFFFFF"/>
                </a:solidFill>
                <a:latin typeface="Arabic Typesetting" pitchFamily="66"/>
                <a:cs typeface="Arabic Typesetting" pitchFamily="66"/>
              </a:rPr>
            </a:br>
            <a:r>
              <a:rPr lang="en-GB" sz="1425" b="1" i="1">
                <a:solidFill>
                  <a:srgbClr val="FFFFFF"/>
                </a:solidFill>
                <a:latin typeface="Arabic Typesetting" pitchFamily="66"/>
                <a:cs typeface="Arabic Typesetting" pitchFamily="66"/>
              </a:rPr>
              <a:t>Student ID: 2028199</a:t>
            </a:r>
            <a:br>
              <a:rPr lang="en-GB" sz="1425" b="1" i="1">
                <a:solidFill>
                  <a:srgbClr val="FFFFFF"/>
                </a:solidFill>
                <a:latin typeface="Arabic Typesetting" pitchFamily="66"/>
                <a:cs typeface="Arabic Typesetting" pitchFamily="66"/>
              </a:rPr>
            </a:br>
            <a:r>
              <a:rPr lang="en-GB" sz="1425" b="1" i="1">
                <a:solidFill>
                  <a:srgbClr val="FFFFFF"/>
                </a:solidFill>
                <a:latin typeface="Arabic Typesetting" pitchFamily="66"/>
                <a:cs typeface="Arabic Typesetting" pitchFamily="66"/>
              </a:rPr>
              <a:t>Module: Psychology for Health and Social Care</a:t>
            </a:r>
            <a:br>
              <a:rPr lang="en-GB" sz="1425" b="1" i="1">
                <a:solidFill>
                  <a:srgbClr val="FFFFFF"/>
                </a:solidFill>
                <a:latin typeface="Arabic Typesetting" pitchFamily="66"/>
                <a:cs typeface="Arabic Typesetting" pitchFamily="66"/>
              </a:rPr>
            </a:br>
            <a:r>
              <a:rPr lang="en-GB" sz="1425" b="1" i="1">
                <a:solidFill>
                  <a:srgbClr val="FFFFFF"/>
                </a:solidFill>
                <a:latin typeface="Arabic Typesetting" pitchFamily="66"/>
                <a:cs typeface="Arabic Typesetting" pitchFamily="66"/>
              </a:rPr>
              <a:t>Module code: BMHP4003_BIRM</a:t>
            </a:r>
            <a:br>
              <a:rPr lang="en-GB" sz="1425" b="1" i="1">
                <a:solidFill>
                  <a:srgbClr val="FFFFFF"/>
                </a:solidFill>
                <a:latin typeface="Arabic Typesetting" pitchFamily="66"/>
                <a:cs typeface="Arabic Typesetting" pitchFamily="66"/>
              </a:rPr>
            </a:br>
            <a:r>
              <a:rPr lang="en-GB" sz="1425" b="1" i="1">
                <a:solidFill>
                  <a:srgbClr val="FFFFFF"/>
                </a:solidFill>
                <a:latin typeface="Arabic Typesetting" pitchFamily="66"/>
                <a:cs typeface="Arabic Typesetting" pitchFamily="66"/>
              </a:rPr>
              <a:t>Assignment section: Task 1 Presentation</a:t>
            </a:r>
            <a:br>
              <a:rPr lang="en-GB" sz="1425" b="1" i="1">
                <a:solidFill>
                  <a:srgbClr val="FFFFFF"/>
                </a:solidFill>
                <a:latin typeface="Arabic Typesetting" pitchFamily="66"/>
                <a:cs typeface="Arabic Typesetting" pitchFamily="66"/>
              </a:rPr>
            </a:br>
            <a:r>
              <a:rPr lang="en-GB" sz="1425" b="1" i="1">
                <a:solidFill>
                  <a:srgbClr val="FFFFFF"/>
                </a:solidFill>
                <a:latin typeface="Arabic Typesetting" pitchFamily="66"/>
                <a:cs typeface="Arabic Typesetting" pitchFamily="66"/>
              </a:rPr>
              <a:t>        Lecturer’s name: Rebecca Kavanagh</a:t>
            </a:r>
            <a:br>
              <a:rPr lang="en-GB" sz="1425">
                <a:solidFill>
                  <a:srgbClr val="FFFFFF"/>
                </a:solidFill>
                <a:latin typeface="Times New Roman" pitchFamily="18"/>
              </a:rPr>
            </a:br>
            <a:endParaRPr lang="en-GB" sz="1425">
              <a:solidFill>
                <a:srgbClr val="FFFFFF"/>
              </a:solidFill>
            </a:endParaRPr>
          </a:p>
        </p:txBody>
      </p:sp>
      <p:sp>
        <p:nvSpPr>
          <p:cNvPr id="6" name="Rectangle 138">
            <a:extLst>
              <a:ext uri="{FF2B5EF4-FFF2-40B4-BE49-F238E27FC236}">
                <a16:creationId xmlns:a16="http://schemas.microsoft.com/office/drawing/2014/main" id="{1A461FAD-9AF2-432D-A4A9-C3E35851A7D9}"/>
              </a:ext>
            </a:extLst>
          </p:cNvPr>
          <p:cNvSpPr>
            <a:spLocks noMove="1" noResize="1"/>
          </p:cNvSpPr>
          <p:nvPr/>
        </p:nvSpPr>
        <p:spPr>
          <a:xfrm rot="5400013">
            <a:off x="569941" y="1117346"/>
            <a:ext cx="109728" cy="528066"/>
          </a:xfrm>
          <a:prstGeom prst="rect">
            <a:avLst/>
          </a:prstGeom>
          <a:solidFill>
            <a:srgbClr val="ED7D31"/>
          </a:solidFill>
          <a:ln cap="flat">
            <a:noFill/>
            <a:prstDash val="solid"/>
          </a:ln>
        </p:spPr>
        <p:txBody>
          <a:bodyPr vert="horz" wrap="square" lIns="68580" tIns="34290" rIns="68580" bIns="34290" anchor="ctr" anchorCtr="1" compatLnSpc="1">
            <a:noAutofit/>
          </a:bodyPr>
          <a:lstStyle/>
          <a:p>
            <a:pPr algn="ctr" defTabSz="685800">
              <a:defRPr sz="1800" b="0" i="0" u="none" strike="noStrike" kern="0" cap="none" spc="0" baseline="0">
                <a:solidFill>
                  <a:srgbClr val="000000"/>
                </a:solidFill>
                <a:uFillTx/>
              </a:defRPr>
            </a:pPr>
            <a:endParaRPr lang="en-US" sz="1350">
              <a:solidFill>
                <a:srgbClr val="FFFFFF"/>
              </a:solidFill>
              <a:latin typeface="Calibri"/>
            </a:endParaRPr>
          </a:p>
        </p:txBody>
      </p:sp>
      <p:sp>
        <p:nvSpPr>
          <p:cNvPr id="7" name="Rectangle 140">
            <a:extLst>
              <a:ext uri="{FF2B5EF4-FFF2-40B4-BE49-F238E27FC236}">
                <a16:creationId xmlns:a16="http://schemas.microsoft.com/office/drawing/2014/main" id="{D3D9C855-B4EB-4947-AB06-A6012F7DD5F0}"/>
              </a:ext>
            </a:extLst>
          </p:cNvPr>
          <p:cNvSpPr>
            <a:spLocks noMove="1" noResize="1"/>
          </p:cNvSpPr>
          <p:nvPr/>
        </p:nvSpPr>
        <p:spPr>
          <a:xfrm>
            <a:off x="360772" y="4267439"/>
            <a:ext cx="2983229" cy="13716"/>
          </a:xfrm>
          <a:prstGeom prst="rect">
            <a:avLst/>
          </a:prstGeom>
          <a:solidFill>
            <a:srgbClr val="FFFFFF"/>
          </a:solidFill>
          <a:ln cap="flat">
            <a:noFill/>
            <a:prstDash val="solid"/>
          </a:ln>
        </p:spPr>
        <p:txBody>
          <a:bodyPr vert="horz" wrap="square" lIns="68580" tIns="34290" rIns="68580" bIns="34290" anchor="ctr" anchorCtr="1" compatLnSpc="1">
            <a:noAutofit/>
          </a:bodyPr>
          <a:lstStyle/>
          <a:p>
            <a:pPr algn="ctr" defTabSz="685800">
              <a:defRPr sz="1800" b="0" i="0" u="none" strike="noStrike" kern="0" cap="none" spc="0" baseline="0">
                <a:solidFill>
                  <a:srgbClr val="000000"/>
                </a:solidFill>
                <a:uFillTx/>
              </a:defRPr>
            </a:pPr>
            <a:endParaRPr lang="en-US" sz="1350">
              <a:solidFill>
                <a:srgbClr val="FFFFFF"/>
              </a:solidFill>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9DB69E-28B5-4CEC-A168-309C44803436}"/>
              </a:ext>
            </a:extLst>
          </p:cNvPr>
          <p:cNvSpPr>
            <a:spLocks noGrp="1"/>
          </p:cNvSpPr>
          <p:nvPr>
            <p:ph idx="1"/>
          </p:nvPr>
        </p:nvSpPr>
        <p:spPr>
          <a:xfrm>
            <a:off x="480060" y="2872899"/>
            <a:ext cx="3182691" cy="3320668"/>
          </a:xfrm>
        </p:spPr>
        <p:txBody>
          <a:bodyPr>
            <a:normAutofit/>
          </a:bodyPr>
          <a:lstStyle/>
          <a:p>
            <a:r>
              <a:rPr lang="en-GB" sz="1900" b="1">
                <a:effectLst/>
                <a:latin typeface="Algerian" panose="04020705040A02060702" pitchFamily="82" charset="0"/>
                <a:ea typeface="Times New Roman" panose="02020603050405020304" pitchFamily="18" charset="0"/>
              </a:rPr>
              <a:t>Why is psychology important when working as a nursey assistant</a:t>
            </a:r>
            <a:endParaRPr lang="en-GB" sz="1900">
              <a:latin typeface="Algerian" panose="04020705040A02060702" pitchFamily="82" charset="0"/>
            </a:endParaRPr>
          </a:p>
        </p:txBody>
      </p:sp>
      <p:pic>
        <p:nvPicPr>
          <p:cNvPr id="4" name="Picture 3">
            <a:extLst>
              <a:ext uri="{FF2B5EF4-FFF2-40B4-BE49-F238E27FC236}">
                <a16:creationId xmlns:a16="http://schemas.microsoft.com/office/drawing/2014/main" id="{83C07E4B-CAAC-4676-AC58-D4E4C652B5B5}"/>
              </a:ext>
            </a:extLst>
          </p:cNvPr>
          <p:cNvPicPr>
            <a:picLocks noChangeAspect="1"/>
          </p:cNvPicPr>
          <p:nvPr/>
        </p:nvPicPr>
        <p:blipFill rotWithShape="1">
          <a:blip r:embed="rId2"/>
          <a:srcRect l="5756" r="37824"/>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56037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70">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A15D9F-7F19-47A9-979D-05AB5612AB01}"/>
              </a:ext>
            </a:extLst>
          </p:cNvPr>
          <p:cNvSpPr txBox="1">
            <a:spLocks noGrp="1"/>
          </p:cNvSpPr>
          <p:nvPr>
            <p:ph type="title"/>
          </p:nvPr>
        </p:nvSpPr>
        <p:spPr>
          <a:xfrm>
            <a:off x="251463" y="548231"/>
            <a:ext cx="3886198" cy="1655482"/>
          </a:xfrm>
        </p:spPr>
        <p:txBody>
          <a:bodyPr anchor="b">
            <a:normAutofit/>
          </a:bodyPr>
          <a:lstStyle/>
          <a:p>
            <a:pPr lvl="0" algn="r"/>
            <a:br>
              <a:rPr lang="en-GB" sz="1900" dirty="0">
                <a:latin typeface="Algerian" pitchFamily="82"/>
              </a:rPr>
            </a:br>
            <a:endParaRPr lang="en-GB" sz="1900" dirty="0">
              <a:latin typeface="Algerian" pitchFamily="82"/>
            </a:endParaRPr>
          </a:p>
        </p:txBody>
      </p:sp>
      <p:sp>
        <p:nvSpPr>
          <p:cNvPr id="3" name="Content Placeholder 2">
            <a:extLst>
              <a:ext uri="{FF2B5EF4-FFF2-40B4-BE49-F238E27FC236}">
                <a16:creationId xmlns:a16="http://schemas.microsoft.com/office/drawing/2014/main" id="{FDC4E0E8-6E7E-4B52-9E1E-67A0A29941CA}"/>
              </a:ext>
            </a:extLst>
          </p:cNvPr>
          <p:cNvSpPr txBox="1">
            <a:spLocks noGrp="1"/>
          </p:cNvSpPr>
          <p:nvPr>
            <p:ph idx="1"/>
          </p:nvPr>
        </p:nvSpPr>
        <p:spPr>
          <a:xfrm>
            <a:off x="685801" y="1009699"/>
            <a:ext cx="3886199" cy="4818607"/>
          </a:xfrm>
        </p:spPr>
        <p:txBody>
          <a:bodyPr anchor="t">
            <a:normAutofit/>
          </a:bodyPr>
          <a:lstStyle/>
          <a:p>
            <a:pPr lvl="0" algn="r"/>
            <a:r>
              <a:rPr lang="en-GB" sz="1700" dirty="0"/>
              <a:t>Psychology the study of people </a:t>
            </a:r>
            <a:r>
              <a:rPr lang="en-GB" sz="1700" dirty="0" err="1"/>
              <a:t>behavior</a:t>
            </a:r>
            <a:r>
              <a:rPr lang="en-GB" sz="1700" dirty="0"/>
              <a:t> and is really important for a nursery assistant because it helps them to understand better why some people act in a particular way especially why someone is being stressed and has a particular </a:t>
            </a:r>
            <a:r>
              <a:rPr lang="en-GB" sz="1700" dirty="0" err="1"/>
              <a:t>behavior</a:t>
            </a:r>
            <a:r>
              <a:rPr lang="en-GB" sz="1700" dirty="0"/>
              <a:t> and the nursery assistant will be able to help them in giving them the right treatment!</a:t>
            </a:r>
          </a:p>
          <a:p>
            <a:pPr lvl="0" algn="r"/>
            <a:endParaRPr lang="en-GB" sz="1700" dirty="0"/>
          </a:p>
          <a:p>
            <a:pPr lvl="0" algn="r"/>
            <a:endParaRPr lang="en-GB" sz="1700" dirty="0"/>
          </a:p>
          <a:p>
            <a:pPr lvl="0" algn="r"/>
            <a:endParaRPr lang="en-GB" sz="1700" dirty="0"/>
          </a:p>
          <a:p>
            <a:pPr lvl="0" algn="r"/>
            <a:endParaRPr lang="en-GB" sz="1700" dirty="0"/>
          </a:p>
        </p:txBody>
      </p:sp>
      <p:pic>
        <p:nvPicPr>
          <p:cNvPr id="1026" name="Picture 2" descr="See the source image">
            <a:extLst>
              <a:ext uri="{FF2B5EF4-FFF2-40B4-BE49-F238E27FC236}">
                <a16:creationId xmlns:a16="http://schemas.microsoft.com/office/drawing/2014/main" id="{4054E2BA-7839-4196-AF33-02715C8132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06340" y="1009699"/>
            <a:ext cx="3718228" cy="4452964"/>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72">
            <a:extLst>
              <a:ext uri="{FF2B5EF4-FFF2-40B4-BE49-F238E27FC236}">
                <a16:creationId xmlns:a16="http://schemas.microsoft.com/office/drawing/2014/main" id="{A344AAA5-41F4-4862-97EF-688D31DC7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85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74">
            <a:extLst>
              <a:ext uri="{FF2B5EF4-FFF2-40B4-BE49-F238E27FC236}">
                <a16:creationId xmlns:a16="http://schemas.microsoft.com/office/drawing/2014/main" id="{69E1A62C-2AAF-4B3E-8CDB-65E237080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26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rendering of game pieces tied together with a rope">
            <a:extLst>
              <a:ext uri="{FF2B5EF4-FFF2-40B4-BE49-F238E27FC236}">
                <a16:creationId xmlns:a16="http://schemas.microsoft.com/office/drawing/2014/main" id="{8AA81B68-BB1F-443D-8CD3-A4671A0D2F62}"/>
              </a:ext>
            </a:extLst>
          </p:cNvPr>
          <p:cNvPicPr>
            <a:picLocks noChangeAspect="1"/>
          </p:cNvPicPr>
          <p:nvPr/>
        </p:nvPicPr>
        <p:blipFill rotWithShape="1">
          <a:blip r:embed="rId3"/>
          <a:srcRect r="28900"/>
          <a:stretch/>
        </p:blipFill>
        <p:spPr>
          <a:xfrm>
            <a:off x="2642616" y="10"/>
            <a:ext cx="6501384" cy="6857990"/>
          </a:xfrm>
          <a:prstGeom prst="rect">
            <a:avLst/>
          </a:prstGeom>
        </p:spPr>
      </p:pic>
      <p:sp>
        <p:nvSpPr>
          <p:cNvPr id="10" name="Rectangle 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17450"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0F193D-DC00-4327-99AC-738DFC05FCD7}"/>
              </a:ext>
            </a:extLst>
          </p:cNvPr>
          <p:cNvSpPr>
            <a:spLocks noGrp="1"/>
          </p:cNvSpPr>
          <p:nvPr>
            <p:ph type="title"/>
          </p:nvPr>
        </p:nvSpPr>
        <p:spPr>
          <a:xfrm>
            <a:off x="317790" y="1944393"/>
            <a:ext cx="3017520" cy="1942266"/>
          </a:xfrm>
        </p:spPr>
        <p:txBody>
          <a:bodyPr vert="horz" lIns="91440" tIns="45720" rIns="91440" bIns="45720" rtlCol="0" anchor="b">
            <a:normAutofit/>
          </a:bodyPr>
          <a:lstStyle/>
          <a:p>
            <a:r>
              <a:rPr lang="en-US" sz="1400" dirty="0"/>
              <a:t>The theory of life-span development gives: a framework for comprehending human ageing. The basic goal of theory in the study of aging is to provide a framework for show and interpreting the often alterations that appear in representative organisms living under representative settings across time. </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1883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Freeform: Shape 72">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19285"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5" name="Freeform: Shape 74">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11665"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9" name="Rectangle 7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30175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See the source image">
            <a:extLst>
              <a:ext uri="{FF2B5EF4-FFF2-40B4-BE49-F238E27FC236}">
                <a16:creationId xmlns:a16="http://schemas.microsoft.com/office/drawing/2014/main" id="{3C871176-9F97-4594-B236-822DE28C32E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023" y="625683"/>
            <a:ext cx="8786371" cy="5948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0136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73934-940F-4898-9C81-AF4000283C5D}"/>
              </a:ext>
            </a:extLst>
          </p:cNvPr>
          <p:cNvSpPr>
            <a:spLocks noGrp="1"/>
          </p:cNvSpPr>
          <p:nvPr>
            <p:ph type="ctrTitle"/>
          </p:nvPr>
        </p:nvSpPr>
        <p:spPr>
          <a:xfrm>
            <a:off x="5598460" y="1783959"/>
            <a:ext cx="3065480" cy="2889114"/>
          </a:xfrm>
        </p:spPr>
        <p:txBody>
          <a:bodyPr anchor="b">
            <a:normAutofit/>
          </a:bodyPr>
          <a:lstStyle/>
          <a:p>
            <a:br>
              <a:rPr lang="en-GB" sz="1900" dirty="0"/>
            </a:br>
            <a:br>
              <a:rPr lang="en-GB" sz="1900" dirty="0"/>
            </a:br>
            <a:r>
              <a:rPr lang="en-GB" sz="1900" dirty="0"/>
              <a:t>From my own experience psychology for a nurse gives a lot of advantages because it helps the member of the staff to understand the patient’s problem and can provide them with the best treatment.</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8172151C-6843-44EA-8BE0-CDE0FE9C443D}"/>
              </a:ext>
            </a:extLst>
          </p:cNvPr>
          <p:cNvPicPr>
            <a:picLocks noChangeAspect="1"/>
          </p:cNvPicPr>
          <p:nvPr/>
        </p:nvPicPr>
        <p:blipFill rotWithShape="1">
          <a:blip r:embed="rId3"/>
          <a:srcRect l="49777" r="-1" b="-1"/>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41489171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1B386FD-E98F-4B1F-A804-14DCA73FA21A}"/>
              </a:ext>
            </a:extLst>
          </p:cNvPr>
          <p:cNvPicPr>
            <a:picLocks noChangeAspect="1"/>
          </p:cNvPicPr>
          <p:nvPr/>
        </p:nvPicPr>
        <p:blipFill rotWithShape="1">
          <a:blip r:embed="rId2">
            <a:alphaModFix amt="50000"/>
          </a:blip>
          <a:srcRect l="4742" r="9592" b="1"/>
          <a:stretch/>
        </p:blipFill>
        <p:spPr>
          <a:xfrm>
            <a:off x="20" y="1"/>
            <a:ext cx="9143980" cy="6857999"/>
          </a:xfrm>
          <a:prstGeom prst="rect">
            <a:avLst/>
          </a:prstGeom>
        </p:spPr>
      </p:pic>
      <p:sp>
        <p:nvSpPr>
          <p:cNvPr id="2" name="Title 1">
            <a:extLst>
              <a:ext uri="{FF2B5EF4-FFF2-40B4-BE49-F238E27FC236}">
                <a16:creationId xmlns:a16="http://schemas.microsoft.com/office/drawing/2014/main" id="{4BABB687-2C8A-4C17-8E07-9F1F945992A7}"/>
              </a:ext>
            </a:extLst>
          </p:cNvPr>
          <p:cNvSpPr>
            <a:spLocks noGrp="1"/>
          </p:cNvSpPr>
          <p:nvPr>
            <p:ph type="title"/>
          </p:nvPr>
        </p:nvSpPr>
        <p:spPr>
          <a:xfrm>
            <a:off x="1143000" y="1122362"/>
            <a:ext cx="6858000" cy="2900518"/>
          </a:xfrm>
        </p:spPr>
        <p:txBody>
          <a:bodyPr vert="horz" lIns="91440" tIns="45720" rIns="91440" bIns="45720" rtlCol="0" anchor="b">
            <a:normAutofit/>
          </a:bodyPr>
          <a:lstStyle/>
          <a:p>
            <a:pPr algn="ctr"/>
            <a:r>
              <a:rPr lang="en-US" sz="2900">
                <a:solidFill>
                  <a:srgbClr val="FFFFFF"/>
                </a:solidFill>
              </a:rPr>
              <a:t>According to my research in Psychology, it is really important for nursery assistants because in this way the patients are got the most appropriate treatment! Also, Erick’s theory shows us that children are more involved in theirs.</a:t>
            </a:r>
            <a:br>
              <a:rPr lang="en-US" sz="2900">
                <a:solidFill>
                  <a:srgbClr val="FFFFFF"/>
                </a:solidFill>
              </a:rPr>
            </a:br>
            <a:endParaRPr lang="en-US" sz="2900">
              <a:solidFill>
                <a:srgbClr val="FFFFFF"/>
              </a:solidFill>
            </a:endParaRPr>
          </a:p>
        </p:txBody>
      </p:sp>
    </p:spTree>
    <p:extLst>
      <p:ext uri="{BB962C8B-B14F-4D97-AF65-F5344CB8AC3E}">
        <p14:creationId xmlns:p14="http://schemas.microsoft.com/office/powerpoint/2010/main" val="209259230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showMasterSp="0">
  <p:cSld name="Slide3">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AEDB66B7-5097-4620-9D69-582CAA6DBA6A}"/>
              </a:ext>
            </a:extLst>
          </p:cNvPr>
          <p:cNvSpPr txBox="1"/>
          <p:nvPr/>
        </p:nvSpPr>
        <p:spPr>
          <a:xfrm>
            <a:off x="763929" y="454705"/>
            <a:ext cx="7789761" cy="6286336"/>
          </a:xfrm>
          <a:prstGeom prst="rect">
            <a:avLst/>
          </a:prstGeom>
          <a:noFill/>
          <a:ln cap="flat">
            <a:noFill/>
          </a:ln>
        </p:spPr>
        <p:txBody>
          <a:bodyPr vert="horz" wrap="square" lIns="68580" tIns="34290" rIns="68580" bIns="34290" anchor="t" anchorCtr="0" compatLnSpc="1">
            <a:spAutoFit/>
          </a:bodyPr>
          <a:lstStyle/>
          <a:p>
            <a:pPr defTabSz="685800">
              <a:defRPr sz="1800" b="0" i="0" u="none" strike="noStrike" kern="0" cap="none" spc="0" baseline="0">
                <a:solidFill>
                  <a:srgbClr val="000000"/>
                </a:solidFill>
                <a:uFillTx/>
              </a:defRPr>
            </a:pPr>
            <a:endParaRPr lang="en-US" sz="1350" dirty="0">
              <a:solidFill>
                <a:srgbClr val="000000"/>
              </a:solidFill>
              <a:latin typeface="Calibri"/>
            </a:endParaRPr>
          </a:p>
          <a:p>
            <a:pPr defTabSz="685800">
              <a:defRPr sz="1800" b="0" i="0" u="none" strike="noStrike" kern="0" cap="none" spc="0" baseline="0">
                <a:solidFill>
                  <a:srgbClr val="000000"/>
                </a:solidFill>
                <a:uFillTx/>
              </a:defRPr>
            </a:pPr>
            <a:r>
              <a:rPr lang="en-US" sz="1350" dirty="0">
                <a:solidFill>
                  <a:srgbClr val="000000"/>
                </a:solidFill>
                <a:latin typeface="Calibri"/>
              </a:rPr>
              <a:t>Reference</a:t>
            </a:r>
          </a:p>
          <a:p>
            <a:pPr defTabSz="685800">
              <a:defRPr sz="1800" b="0" i="0" u="none" strike="noStrike" kern="0" cap="none" spc="0" baseline="0">
                <a:solidFill>
                  <a:srgbClr val="000000"/>
                </a:solidFill>
                <a:uFillTx/>
              </a:defRPr>
            </a:pPr>
            <a:endParaRPr lang="en-US" sz="1350" dirty="0">
              <a:solidFill>
                <a:srgbClr val="000000"/>
              </a:solidFill>
              <a:latin typeface="Calibri"/>
            </a:endParaRPr>
          </a:p>
          <a:p>
            <a:pPr defTabSz="685800">
              <a:defRPr sz="1800" b="0" i="0" u="none" strike="noStrike" kern="0" cap="none" spc="0" baseline="0">
                <a:solidFill>
                  <a:srgbClr val="000000"/>
                </a:solidFill>
                <a:uFillTx/>
              </a:defRPr>
            </a:pPr>
            <a:endParaRPr lang="en-US" sz="1350" dirty="0">
              <a:solidFill>
                <a:srgbClr val="000000"/>
              </a:solidFill>
              <a:latin typeface="Calibri"/>
            </a:endParaRPr>
          </a:p>
          <a:p>
            <a:pPr algn="ctr" defTabSz="685800">
              <a:defRPr sz="1800" b="0" i="0" u="none" strike="noStrike" kern="0" cap="none" spc="0" baseline="0">
                <a:solidFill>
                  <a:srgbClr val="000000"/>
                </a:solidFill>
                <a:uFillTx/>
              </a:defRPr>
            </a:pPr>
            <a:r>
              <a:rPr lang="en-US" sz="1600" b="0" i="0" dirty="0">
                <a:solidFill>
                  <a:srgbClr val="2C3E50"/>
                </a:solidFill>
                <a:effectLst/>
                <a:latin typeface="Calibri" panose="020F0502020204030204" pitchFamily="34" charset="0"/>
              </a:rPr>
              <a:t>www.wjec.co.uk. (n.d.). </a:t>
            </a:r>
            <a:r>
              <a:rPr lang="en-US" sz="1600" b="0" i="1" dirty="0">
                <a:solidFill>
                  <a:srgbClr val="2C3E50"/>
                </a:solidFill>
                <a:effectLst/>
                <a:latin typeface="Calibri" panose="020F0502020204030204" pitchFamily="34" charset="0"/>
              </a:rPr>
              <a:t>AS/A Level Psychology</a:t>
            </a:r>
            <a:r>
              <a:rPr lang="en-US" sz="1600" b="0" i="0" dirty="0">
                <a:solidFill>
                  <a:srgbClr val="2C3E50"/>
                </a:solidFill>
                <a:effectLst/>
                <a:latin typeface="Calibri" panose="020F0502020204030204" pitchFamily="34" charset="0"/>
              </a:rPr>
              <a:t>. [online] Available at: https://www.wjec.co.uk/qualifications/psychology-as-a-level#tab_overview [Accessed 19 Feb. 2022].</a:t>
            </a:r>
          </a:p>
          <a:p>
            <a:pPr algn="ctr" defTabSz="685800">
              <a:defRPr sz="1800" b="0" i="0" u="none" strike="noStrike" kern="0" cap="none" spc="0" baseline="0">
                <a:solidFill>
                  <a:srgbClr val="000000"/>
                </a:solidFill>
                <a:uFillTx/>
              </a:defRPr>
            </a:pPr>
            <a:endParaRPr lang="en-US" sz="1400" dirty="0">
              <a:solidFill>
                <a:srgbClr val="000000"/>
              </a:solidFill>
              <a:latin typeface="Calibri"/>
            </a:endParaRPr>
          </a:p>
          <a:p>
            <a:pPr algn="ctr" defTabSz="685800">
              <a:defRPr sz="1800" b="0" i="0" u="none" strike="noStrike" kern="0" cap="none" spc="0" baseline="0">
                <a:solidFill>
                  <a:srgbClr val="000000"/>
                </a:solidFill>
                <a:uFillTx/>
              </a:defRPr>
            </a:pPr>
            <a:r>
              <a:rPr lang="en-US" sz="1600" b="0" i="0" dirty="0">
                <a:solidFill>
                  <a:srgbClr val="2C3E50"/>
                </a:solidFill>
                <a:effectLst/>
                <a:latin typeface="Calibri" panose="020F0502020204030204" pitchFamily="34" charset="0"/>
              </a:rPr>
              <a:t>medicine.jrank.org. (n.d.). </a:t>
            </a:r>
            <a:r>
              <a:rPr lang="en-US" sz="1600" b="0" i="1" dirty="0">
                <a:solidFill>
                  <a:srgbClr val="2C3E50"/>
                </a:solidFill>
                <a:effectLst/>
                <a:latin typeface="Calibri" panose="020F0502020204030204" pitchFamily="34" charset="0"/>
              </a:rPr>
              <a:t>Life-Span Development - Life-span Theory, Research Methods And Themes, Plasticity, Reserve Capacity, And Resiliency</a:t>
            </a:r>
            <a:r>
              <a:rPr lang="en-US" sz="1600" b="0" i="0" dirty="0">
                <a:solidFill>
                  <a:srgbClr val="2C3E50"/>
                </a:solidFill>
                <a:effectLst/>
                <a:latin typeface="Calibri" panose="020F0502020204030204" pitchFamily="34" charset="0"/>
              </a:rPr>
              <a:t>. [online] Available at: https://medicine.jrank.org/pages/999/Life-Span-Development.html [Accessed 19 Feb. 2022].</a:t>
            </a:r>
          </a:p>
          <a:p>
            <a:pPr algn="ctr" defTabSz="685800">
              <a:defRPr sz="1800" b="0" i="0" u="none" strike="noStrike" kern="0" cap="none" spc="0" baseline="0">
                <a:solidFill>
                  <a:srgbClr val="000000"/>
                </a:solidFill>
                <a:uFillTx/>
              </a:defRPr>
            </a:pPr>
            <a:endParaRPr lang="en-US" sz="1600" dirty="0">
              <a:solidFill>
                <a:srgbClr val="000000"/>
              </a:solidFill>
              <a:latin typeface="Calibri"/>
            </a:endParaRPr>
          </a:p>
          <a:p>
            <a:pPr algn="ctr" defTabSz="685800">
              <a:defRPr sz="1800" b="0" i="0" u="none" strike="noStrike" kern="0" cap="none" spc="0" baseline="0">
                <a:solidFill>
                  <a:srgbClr val="000000"/>
                </a:solidFill>
                <a:uFillTx/>
              </a:defRPr>
            </a:pPr>
            <a:r>
              <a:rPr lang="en-US" sz="1600" b="0" i="0" dirty="0">
                <a:solidFill>
                  <a:srgbClr val="2C3E50"/>
                </a:solidFill>
                <a:effectLst/>
                <a:latin typeface="Calibri" panose="020F0502020204030204" pitchFamily="34" charset="0"/>
              </a:rPr>
              <a:t>www.ukessays.com. (n.d.). </a:t>
            </a:r>
            <a:r>
              <a:rPr lang="en-US" sz="1600" b="0" i="1" dirty="0">
                <a:solidFill>
                  <a:srgbClr val="2C3E50"/>
                </a:solidFill>
                <a:effectLst/>
                <a:latin typeface="Calibri" panose="020F0502020204030204" pitchFamily="34" charset="0"/>
              </a:rPr>
              <a:t>Theories of Lifespan Development</a:t>
            </a:r>
            <a:r>
              <a:rPr lang="en-US" sz="1600" b="0" i="0" dirty="0">
                <a:solidFill>
                  <a:srgbClr val="2C3E50"/>
                </a:solidFill>
                <a:effectLst/>
                <a:latin typeface="Calibri" panose="020F0502020204030204" pitchFamily="34" charset="0"/>
              </a:rPr>
              <a:t>. [online] Available at: https://www.ukessays.com/essays/childcare/theories-of-lifespan-development.php [Accessed 19 Feb. 2022].</a:t>
            </a:r>
          </a:p>
          <a:p>
            <a:pPr algn="ctr" defTabSz="685800">
              <a:defRPr sz="1800" b="0" i="0" u="none" strike="noStrike" kern="0" cap="none" spc="0" baseline="0">
                <a:solidFill>
                  <a:srgbClr val="000000"/>
                </a:solidFill>
                <a:uFillTx/>
              </a:defRPr>
            </a:pPr>
            <a:endParaRPr lang="en-US" sz="1600" dirty="0"/>
          </a:p>
          <a:p>
            <a:pPr algn="ctr" defTabSz="685800">
              <a:defRPr sz="1800" b="0" i="0" u="none" strike="noStrike" kern="0" cap="none" spc="0" baseline="0">
                <a:solidFill>
                  <a:srgbClr val="000000"/>
                </a:solidFill>
                <a:uFillTx/>
              </a:defRPr>
            </a:pPr>
            <a:r>
              <a:rPr lang="en-US" sz="1600" b="0" i="0" dirty="0">
                <a:solidFill>
                  <a:srgbClr val="747F8B"/>
                </a:solidFill>
                <a:effectLst/>
                <a:latin typeface="Roboto" panose="02000000000000000000" pitchFamily="2" charset="0"/>
              </a:rPr>
              <a:t>“Ericks </a:t>
            </a:r>
            <a:r>
              <a:rPr lang="en-US" sz="1600" b="0" i="0" dirty="0" err="1">
                <a:solidFill>
                  <a:srgbClr val="747F8B"/>
                </a:solidFill>
                <a:effectLst/>
                <a:latin typeface="Roboto" panose="02000000000000000000" pitchFamily="2" charset="0"/>
              </a:rPr>
              <a:t>Treory</a:t>
            </a:r>
            <a:r>
              <a:rPr lang="en-US" sz="1600" b="0" i="0" dirty="0">
                <a:solidFill>
                  <a:srgbClr val="747F8B"/>
                </a:solidFill>
                <a:effectLst/>
                <a:latin typeface="Roboto" panose="02000000000000000000" pitchFamily="2" charset="0"/>
              </a:rPr>
              <a:t> - Bing Images - Search.” </a:t>
            </a:r>
            <a:r>
              <a:rPr lang="en-US" sz="1600" b="0" i="1" dirty="0">
                <a:solidFill>
                  <a:srgbClr val="747F8B"/>
                </a:solidFill>
                <a:effectLst/>
                <a:latin typeface="Roboto" panose="02000000000000000000" pitchFamily="2" charset="0"/>
              </a:rPr>
              <a:t>Www.bing.com</a:t>
            </a:r>
            <a:r>
              <a:rPr lang="en-US" sz="1600" b="0" i="0" dirty="0">
                <a:solidFill>
                  <a:srgbClr val="747F8B"/>
                </a:solidFill>
                <a:effectLst/>
                <a:latin typeface="Roboto" panose="02000000000000000000" pitchFamily="2" charset="0"/>
              </a:rPr>
              <a:t>, www.bing.com/</a:t>
            </a:r>
            <a:r>
              <a:rPr lang="en-US" sz="1600" b="0" i="0" dirty="0" err="1">
                <a:solidFill>
                  <a:srgbClr val="747F8B"/>
                </a:solidFill>
                <a:effectLst/>
                <a:latin typeface="Roboto" panose="02000000000000000000" pitchFamily="2" charset="0"/>
              </a:rPr>
              <a:t>search?q</a:t>
            </a:r>
            <a:r>
              <a:rPr lang="en-US" sz="1600" b="0" i="0" dirty="0">
                <a:solidFill>
                  <a:srgbClr val="747F8B"/>
                </a:solidFill>
                <a:effectLst/>
                <a:latin typeface="Roboto" panose="02000000000000000000" pitchFamily="2" charset="0"/>
              </a:rPr>
              <a:t>=</a:t>
            </a:r>
            <a:r>
              <a:rPr lang="en-US" sz="1600" b="0" i="0" dirty="0" err="1">
                <a:solidFill>
                  <a:srgbClr val="747F8B"/>
                </a:solidFill>
                <a:effectLst/>
                <a:latin typeface="Roboto" panose="02000000000000000000" pitchFamily="2" charset="0"/>
              </a:rPr>
              <a:t>ericks+treory</a:t>
            </a:r>
            <a:r>
              <a:rPr lang="en-US" sz="1600" b="0" i="0" dirty="0">
                <a:solidFill>
                  <a:srgbClr val="747F8B"/>
                </a:solidFill>
                <a:effectLst/>
                <a:latin typeface="Roboto" panose="02000000000000000000" pitchFamily="2" charset="0"/>
              </a:rPr>
              <a:t>+-+</a:t>
            </a:r>
            <a:r>
              <a:rPr lang="en-US" sz="1600" b="0" i="0" dirty="0" err="1">
                <a:solidFill>
                  <a:srgbClr val="747F8B"/>
                </a:solidFill>
                <a:effectLst/>
                <a:latin typeface="Roboto" panose="02000000000000000000" pitchFamily="2" charset="0"/>
              </a:rPr>
              <a:t>Bing+images&amp;cvid</a:t>
            </a:r>
            <a:r>
              <a:rPr lang="en-US" sz="1600" b="0" i="0" dirty="0">
                <a:solidFill>
                  <a:srgbClr val="747F8B"/>
                </a:solidFill>
                <a:effectLst/>
                <a:latin typeface="Roboto" panose="02000000000000000000" pitchFamily="2" charset="0"/>
              </a:rPr>
              <a:t>=c80689328eb0416c8e067b5df86f14ed&amp;aqs=edge..69i57j69i60l3.1858j0j4&amp;FORM=ANAB01&amp;PC=LCTS. Accessed 19 Feb. 2022.</a:t>
            </a:r>
          </a:p>
          <a:p>
            <a:pPr algn="ctr" defTabSz="685800">
              <a:defRPr sz="1800" b="0" i="0" u="none" strike="noStrike" kern="0" cap="none" spc="0" baseline="0">
                <a:solidFill>
                  <a:srgbClr val="000000"/>
                </a:solidFill>
                <a:uFillTx/>
              </a:defRPr>
            </a:pPr>
            <a:endParaRPr lang="en-US" sz="1600" b="0" i="0" dirty="0">
              <a:solidFill>
                <a:srgbClr val="2C3E50"/>
              </a:solidFill>
              <a:effectLst/>
              <a:latin typeface="Calibri" panose="020F0502020204030204" pitchFamily="34" charset="0"/>
            </a:endParaRPr>
          </a:p>
          <a:p>
            <a:pPr algn="ctr" defTabSz="685800">
              <a:defRPr sz="1800" b="0" i="0" u="none" strike="noStrike" kern="0" cap="none" spc="0" baseline="0">
                <a:solidFill>
                  <a:srgbClr val="000000"/>
                </a:solidFill>
                <a:uFillTx/>
              </a:defRPr>
            </a:pPr>
            <a:r>
              <a:rPr lang="en-US" sz="1600" b="0" i="0" dirty="0">
                <a:solidFill>
                  <a:srgbClr val="2C3E50"/>
                </a:solidFill>
                <a:effectLst/>
                <a:latin typeface="Calibri" panose="020F0502020204030204" pitchFamily="34" charset="0"/>
              </a:rPr>
              <a:t>nursingwritingservices.com. (n.d.). </a:t>
            </a:r>
            <a:r>
              <a:rPr lang="en-US" sz="1600" b="0" i="1" dirty="0">
                <a:solidFill>
                  <a:srgbClr val="2C3E50"/>
                </a:solidFill>
                <a:effectLst/>
                <a:latin typeface="Calibri" panose="020F0502020204030204" pitchFamily="34" charset="0"/>
              </a:rPr>
              <a:t>Importance of Psychology in Nursing</a:t>
            </a:r>
            <a:r>
              <a:rPr lang="en-US" sz="1600" b="0" i="0" dirty="0">
                <a:solidFill>
                  <a:srgbClr val="2C3E50"/>
                </a:solidFill>
                <a:effectLst/>
                <a:latin typeface="Calibri" panose="020F0502020204030204" pitchFamily="34" charset="0"/>
              </a:rPr>
              <a:t>. [online] Available at: https://www.nursingwritingservices.com/importance-of-psychology-in-nursing#:~:text=The%20importance%20of%20psychology%20in%20nursing%20is%20that [Accessed 19 Feb. 2022].</a:t>
            </a:r>
            <a:endParaRPr lang="en-GB" sz="1600" dirty="0"/>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b297bd2ef8b27efaebd0ca7ca1472f80">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76a618a52bc8f71bd15270dc24bb204b"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7910815-0EAD-48EA-BA4B-2332BFBAA8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6A403BE-C366-4E18-9559-C909F74D319C}">
  <ds:schemaRefs>
    <ds:schemaRef ds:uri="http://schemas.microsoft.com/sharepoint/v3/contenttype/forms"/>
  </ds:schemaRefs>
</ds:datastoreItem>
</file>

<file path=customXml/itemProps3.xml><?xml version="1.0" encoding="utf-8"?>
<ds:datastoreItem xmlns:ds="http://schemas.openxmlformats.org/officeDocument/2006/customXml" ds:itemID="{82F8EBDA-A4CB-48F8-8890-E349E4581B0B}">
  <ds:schemaRefs>
    <ds:schemaRef ds:uri="http://purl.org/dc/elements/1.1/"/>
    <ds:schemaRef ds:uri="http://schemas.microsoft.com/office/infopath/2007/PartnerControls"/>
    <ds:schemaRef ds:uri="37708af0-49d6-4626-adf7-ee8f7f4cc1b8"/>
    <ds:schemaRef ds:uri="http://schemas.microsoft.com/office/2006/documentManagement/types"/>
    <ds:schemaRef ds:uri="http://www.w3.org/XML/1998/namespace"/>
    <ds:schemaRef ds:uri="http://purl.org/dc/terms/"/>
    <ds:schemaRef ds:uri="http://schemas.openxmlformats.org/package/2006/metadata/core-properties"/>
    <ds:schemaRef ds:uri="6b5bd684-8631-4d35-bdcf-c9e38c7d488d"/>
    <ds:schemaRef ds:uri="http://purl.org/dc/dcmitype/"/>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485</TotalTime>
  <Words>909</Words>
  <Application>Microsoft Office PowerPoint</Application>
  <PresentationFormat>On-screen Show (4:3)</PresentationFormat>
  <Paragraphs>32</Paragraphs>
  <Slides>8</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Algerian</vt:lpstr>
      <vt:lpstr>Arabic Typesetting</vt:lpstr>
      <vt:lpstr>Arial</vt:lpstr>
      <vt:lpstr>Calibri</vt:lpstr>
      <vt:lpstr>Calibri Light</vt:lpstr>
      <vt:lpstr>Roboto</vt:lpstr>
      <vt:lpstr>Times New Roman</vt:lpstr>
      <vt:lpstr>Office Theme</vt:lpstr>
      <vt:lpstr>    Student Name: Aurelia Campanu Student ID: 2028199 Module: Psychology for Health and Social Care Module code: BMHP4003_BIRM Assignment section: Task 1 Presentation         Lecturer’s name: Rebecca Kavanagh </vt:lpstr>
      <vt:lpstr>PowerPoint Presentation</vt:lpstr>
      <vt:lpstr> </vt:lpstr>
      <vt:lpstr>The theory of life-span development gives: a framework for comprehending human ageing. The basic goal of theory in the study of aging is to provide a framework for show and interpreting the often alterations that appear in representative organisms living under representative settings across time. </vt:lpstr>
      <vt:lpstr>PowerPoint Presentation</vt:lpstr>
      <vt:lpstr>  From my own experience psychology for a nurse gives a lot of advantages because it helps the member of the staff to understand the patient’s problem and can provide them with the best treatment.</vt:lpstr>
      <vt:lpstr>According to my research in Psychology, it is really important for nursery assistants because in this way the patients are got the most appropriate treatment! Also, Erick’s theory shows us that children are more involved in theirs.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Aurelia Campanu Student ID: 2028199 Module: Psychology for Health and Social Care Module code: BMHP4003_BIRM Assignment section: Task 1 Presentation         Lecturer’s name: Rebecca Kavanagh </dc:title>
  <dc:creator>Aurelia Campanu (2028199)</dc:creator>
  <cp:lastModifiedBy>Aurelia Campanu (2028199)</cp:lastModifiedBy>
  <cp:revision>4</cp:revision>
  <dcterms:created xsi:type="dcterms:W3CDTF">2022-02-19T10:04:25Z</dcterms:created>
  <dcterms:modified xsi:type="dcterms:W3CDTF">2022-02-19T21:16:27Z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