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9" r:id="rId3"/>
    <p:sldId id="262" r:id="rId4"/>
    <p:sldId id="263" r:id="rId5"/>
    <p:sldId id="264" r:id="rId6"/>
    <p:sldId id="276" r:id="rId7"/>
    <p:sldId id="29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0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21"/>
  </p:normalViewPr>
  <p:slideViewPr>
    <p:cSldViewPr snapToGrid="0" snapToObjects="1">
      <p:cViewPr varScale="1">
        <p:scale>
          <a:sx n="76" d="100"/>
          <a:sy n="76" d="100"/>
        </p:scale>
        <p:origin x="216"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2718EA-9F70-5A43-B27A-9AF6C36B727C}" type="datetimeFigureOut">
              <a:rPr lang="en-US" smtClean="0"/>
              <a:t>11/7/22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B63956-DE1B-DE4A-BD87-12475B0BDC55}" type="slidenum">
              <a:rPr lang="en-US" smtClean="0"/>
              <a:t>‹#›</a:t>
            </a:fld>
            <a:endParaRPr lang="en-US"/>
          </a:p>
        </p:txBody>
      </p:sp>
    </p:spTree>
    <p:extLst>
      <p:ext uri="{BB962C8B-B14F-4D97-AF65-F5344CB8AC3E}">
        <p14:creationId xmlns:p14="http://schemas.microsoft.com/office/powerpoint/2010/main" val="1665892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feel that you have a favourite discipline specific charity that you would like to use for this task then please do. </a:t>
            </a:r>
            <a:endParaRPr lang="en-US" dirty="0"/>
          </a:p>
        </p:txBody>
      </p:sp>
      <p:sp>
        <p:nvSpPr>
          <p:cNvPr id="4" name="Slide Number Placeholder 3"/>
          <p:cNvSpPr>
            <a:spLocks noGrp="1"/>
          </p:cNvSpPr>
          <p:nvPr>
            <p:ph type="sldNum" sz="quarter" idx="10"/>
          </p:nvPr>
        </p:nvSpPr>
        <p:spPr/>
        <p:txBody>
          <a:bodyPr/>
          <a:lstStyle/>
          <a:p>
            <a:fld id="{D965FB2E-21E6-2B44-8BB7-D6046514ECAD}" type="slidenum">
              <a:rPr lang="en-US" smtClean="0"/>
              <a:t>3</a:t>
            </a:fld>
            <a:endParaRPr lang="en-US"/>
          </a:p>
        </p:txBody>
      </p:sp>
    </p:spTree>
    <p:extLst>
      <p:ext uri="{BB962C8B-B14F-4D97-AF65-F5344CB8AC3E}">
        <p14:creationId xmlns:p14="http://schemas.microsoft.com/office/powerpoint/2010/main" val="675841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A078E-0A5A-1840-B554-5B87261076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C5006C-8F75-4848-808C-7C5F984E67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3FE7AB7-34CC-FD4A-ABD0-DFD0AD254D1D}"/>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5" name="Footer Placeholder 4">
            <a:extLst>
              <a:ext uri="{FF2B5EF4-FFF2-40B4-BE49-F238E27FC236}">
                <a16:creationId xmlns:a16="http://schemas.microsoft.com/office/drawing/2014/main" id="{0D563169-1ABA-6C47-92A5-5E42F96F08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1F73A7-4A31-0E45-A6E3-B7638B526703}"/>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897343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2050E-4949-4545-A645-B0DB0A14C89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F61B645-B07F-5849-A59E-0A3066C992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213B22-B39E-C843-8BD8-E9104D9ABAF1}"/>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5" name="Footer Placeholder 4">
            <a:extLst>
              <a:ext uri="{FF2B5EF4-FFF2-40B4-BE49-F238E27FC236}">
                <a16:creationId xmlns:a16="http://schemas.microsoft.com/office/drawing/2014/main" id="{B8777726-51AD-144F-9B99-7E1BD97BF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C95D2C-D428-924E-B411-6ACC4DB2D449}"/>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3758984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995C4-5017-0141-A849-4753EE20DE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8A1471-663B-AA49-8103-62A144D2FC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53228B5-ED54-EE4C-B0DE-18F16B49AD41}"/>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5" name="Footer Placeholder 4">
            <a:extLst>
              <a:ext uri="{FF2B5EF4-FFF2-40B4-BE49-F238E27FC236}">
                <a16:creationId xmlns:a16="http://schemas.microsoft.com/office/drawing/2014/main" id="{48AFE2B1-A4EB-2543-B0D6-E11758973B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945DCF-9A06-114E-9210-342A7ABFC6D2}"/>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3468728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3FD26-7354-9B40-A3D8-D1AFB57EDA9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B1F7FAE-DBD4-544E-9386-820F55305F0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01EBDD3-2054-9F49-BC44-609ABE869C6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140CBF4-19AD-084A-A0B4-0B7C2D1CEE6A}"/>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6" name="Footer Placeholder 5">
            <a:extLst>
              <a:ext uri="{FF2B5EF4-FFF2-40B4-BE49-F238E27FC236}">
                <a16:creationId xmlns:a16="http://schemas.microsoft.com/office/drawing/2014/main" id="{B7B18253-91FF-C84B-9B43-EF98F8FAA6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D410E9-4FEC-B34B-A517-78FBDBA405C4}"/>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3764715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B020E-ADDC-044F-9B3F-D8FF6FC64F6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6A0E60-82F7-B94D-A577-4AB64CA21B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F4BE17D-FE07-A749-ADC4-827B58A726A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E562084-7B7C-2247-A3B2-B8690D690E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53852CE-BA07-3840-8B76-0C9DB1B137F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97DC549-5C30-2444-AC22-C099FB82F03E}"/>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8" name="Footer Placeholder 7">
            <a:extLst>
              <a:ext uri="{FF2B5EF4-FFF2-40B4-BE49-F238E27FC236}">
                <a16:creationId xmlns:a16="http://schemas.microsoft.com/office/drawing/2014/main" id="{C04EC2B7-A80F-C940-9EC0-C5D08AEA9D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A0701B6-21A8-2840-8492-97F3505C7251}"/>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1461781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561AE-000E-9144-883B-B6383B9CF24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C05FC00-4831-0A49-89A0-FBB0143E6F94}"/>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4" name="Footer Placeholder 3">
            <a:extLst>
              <a:ext uri="{FF2B5EF4-FFF2-40B4-BE49-F238E27FC236}">
                <a16:creationId xmlns:a16="http://schemas.microsoft.com/office/drawing/2014/main" id="{24BCA0C5-2CC7-B64E-86D2-211ABC24D6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8E9695-3BC6-854B-9B46-4461670D98B4}"/>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3617413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7CC8DF-1D35-9547-98A8-94FAF76C38AF}"/>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3" name="Footer Placeholder 2">
            <a:extLst>
              <a:ext uri="{FF2B5EF4-FFF2-40B4-BE49-F238E27FC236}">
                <a16:creationId xmlns:a16="http://schemas.microsoft.com/office/drawing/2014/main" id="{4D206D1B-D5A2-3A47-A676-BD9C78B65CB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2D3FF02-D707-8A42-AAF1-BD59EE7EF783}"/>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212026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3FF7A-12C9-294E-A6DA-0B09FBB6067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89397C3-8192-0545-AACC-E58AE095C4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5E7C6B-0B65-664E-B9E5-1A37D5929A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378A01-BF7C-2B46-ABC4-1285F7862660}"/>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6" name="Footer Placeholder 5">
            <a:extLst>
              <a:ext uri="{FF2B5EF4-FFF2-40B4-BE49-F238E27FC236}">
                <a16:creationId xmlns:a16="http://schemas.microsoft.com/office/drawing/2014/main" id="{65C0A658-7F22-4F45-8131-7BA185AB13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AD130B-8C62-2046-A01F-75022968DC2C}"/>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40431970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5502-321F-B742-B280-03C09E0841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E1612DB-357A-C84F-90F1-F3D43D8A40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394676-EC9A-B545-8540-69597F2E2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73985D-3CD1-FC41-A5BA-EF0052E5110E}"/>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6" name="Footer Placeholder 5">
            <a:extLst>
              <a:ext uri="{FF2B5EF4-FFF2-40B4-BE49-F238E27FC236}">
                <a16:creationId xmlns:a16="http://schemas.microsoft.com/office/drawing/2014/main" id="{C9894381-24CC-6940-8430-B4ACF9921A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04E5B7-3B8C-794D-B23B-EAF364E36637}"/>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296123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690C2-C0F8-AA4B-8F80-B07AB9013EF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B90F51A-8971-D54C-B542-D5C315000E5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202FF4-A425-6649-B0E1-7613724D8232}"/>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5" name="Footer Placeholder 4">
            <a:extLst>
              <a:ext uri="{FF2B5EF4-FFF2-40B4-BE49-F238E27FC236}">
                <a16:creationId xmlns:a16="http://schemas.microsoft.com/office/drawing/2014/main" id="{E71564F7-D74F-DA4E-9E7F-BF2A1F98F2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DEA281-1EAE-084C-8EA2-977860A380DF}"/>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300358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A86EC5-C7E1-8C4F-9282-53A60CFD849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F86F061-3EE3-1947-B16D-DC8371180E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DB4F76-DA4A-1043-8F3A-1C47BF25F895}"/>
              </a:ext>
            </a:extLst>
          </p:cNvPr>
          <p:cNvSpPr>
            <a:spLocks noGrp="1"/>
          </p:cNvSpPr>
          <p:nvPr>
            <p:ph type="dt" sz="half" idx="10"/>
          </p:nvPr>
        </p:nvSpPr>
        <p:spPr/>
        <p:txBody>
          <a:bodyPr/>
          <a:lstStyle/>
          <a:p>
            <a:fld id="{EFFC91D9-707A-6340-AFBC-0B0E3C39D250}" type="datetimeFigureOut">
              <a:rPr lang="en-US" smtClean="0"/>
              <a:t>11/7/22</a:t>
            </a:fld>
            <a:endParaRPr lang="en-US"/>
          </a:p>
        </p:txBody>
      </p:sp>
      <p:sp>
        <p:nvSpPr>
          <p:cNvPr id="5" name="Footer Placeholder 4">
            <a:extLst>
              <a:ext uri="{FF2B5EF4-FFF2-40B4-BE49-F238E27FC236}">
                <a16:creationId xmlns:a16="http://schemas.microsoft.com/office/drawing/2014/main" id="{E0FE2958-AAF0-394D-8716-A3B49BD310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C8C19E-A1CC-5645-A515-796EE1143223}"/>
              </a:ext>
            </a:extLst>
          </p:cNvPr>
          <p:cNvSpPr>
            <a:spLocks noGrp="1"/>
          </p:cNvSpPr>
          <p:nvPr>
            <p:ph type="sldNum" sz="quarter" idx="12"/>
          </p:nvPr>
        </p:nvSpPr>
        <p:spPr/>
        <p:txBody>
          <a:bodyPr/>
          <a:lstStyle/>
          <a:p>
            <a:fld id="{CCEA3B59-8E42-6B49-956C-BE6F37DDB395}" type="slidenum">
              <a:rPr lang="en-US" smtClean="0"/>
              <a:t>‹#›</a:t>
            </a:fld>
            <a:endParaRPr lang="en-US"/>
          </a:p>
        </p:txBody>
      </p:sp>
    </p:spTree>
    <p:extLst>
      <p:ext uri="{BB962C8B-B14F-4D97-AF65-F5344CB8AC3E}">
        <p14:creationId xmlns:p14="http://schemas.microsoft.com/office/powerpoint/2010/main" val="4259337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FB76E0-E43D-024A-8E35-A74D610AFA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043F56E-9B2E-6943-9E32-518B68B605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02ABE9-1145-344F-A3E5-3ED4AAA0CDE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FC91D9-707A-6340-AFBC-0B0E3C39D250}" type="datetimeFigureOut">
              <a:rPr lang="en-US" smtClean="0"/>
              <a:t>11/7/22</a:t>
            </a:fld>
            <a:endParaRPr lang="en-US"/>
          </a:p>
        </p:txBody>
      </p:sp>
      <p:sp>
        <p:nvSpPr>
          <p:cNvPr id="5" name="Footer Placeholder 4">
            <a:extLst>
              <a:ext uri="{FF2B5EF4-FFF2-40B4-BE49-F238E27FC236}">
                <a16:creationId xmlns:a16="http://schemas.microsoft.com/office/drawing/2014/main" id="{DC889E51-0231-B44C-A8B5-5B3950FAA2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75DCF3C-002A-9643-8360-BB12D38998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A3B59-8E42-6B49-956C-BE6F37DDB395}" type="slidenum">
              <a:rPr lang="en-US" smtClean="0"/>
              <a:t>‹#›</a:t>
            </a:fld>
            <a:endParaRPr lang="en-US"/>
          </a:p>
        </p:txBody>
      </p:sp>
    </p:spTree>
    <p:extLst>
      <p:ext uri="{BB962C8B-B14F-4D97-AF65-F5344CB8AC3E}">
        <p14:creationId xmlns:p14="http://schemas.microsoft.com/office/powerpoint/2010/main" val="916928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makersguildinwales.org.uk/volunteer.html" TargetMode="External"/><Relationship Id="rId3" Type="http://schemas.openxmlformats.org/officeDocument/2006/relationships/hyperlink" Target="https://www.arts-emergency.org/" TargetMode="External"/><Relationship Id="rId7" Type="http://schemas.openxmlformats.org/officeDocument/2006/relationships/hyperlink" Target="https://ttg.org.uk/" TargetMode="External"/><Relationship Id="rId2" Type="http://schemas.openxmlformats.org/officeDocument/2006/relationships/hyperlink" Target="https://www.bbcchildreninneed.co.uk/" TargetMode="External"/><Relationship Id="rId1" Type="http://schemas.openxmlformats.org/officeDocument/2006/relationships/slideLayout" Target="../slideLayouts/slideLayout2.xml"/><Relationship Id="rId6" Type="http://schemas.openxmlformats.org/officeDocument/2006/relationships/hyperlink" Target="https://adventuretherapy.org.uk/" TargetMode="External"/><Relationship Id="rId5" Type="http://schemas.openxmlformats.org/officeDocument/2006/relationships/hyperlink" Target="https://createarts.org.uk/" TargetMode="External"/><Relationship Id="rId10" Type="http://schemas.openxmlformats.org/officeDocument/2006/relationships/hyperlink" Target="https://actingforothers.co.uk/" TargetMode="External"/><Relationship Id="rId4" Type="http://schemas.openxmlformats.org/officeDocument/2006/relationships/hyperlink" Target="https://peoplespeakup.co.uk/index.html" TargetMode="External"/><Relationship Id="rId9" Type="http://schemas.openxmlformats.org/officeDocument/2006/relationships/hyperlink" Target="https://actorschildren.org/"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D58D4-0A32-7048-9B8C-17D8D8733BB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6A11228A-138E-2340-ACAD-92E2B3958AC6}"/>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852019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B0D7">
            <a:alpha val="57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endParaRPr lang="en-US" dirty="0"/>
          </a:p>
        </p:txBody>
      </p:sp>
      <p:sp>
        <p:nvSpPr>
          <p:cNvPr id="3" name="Content Placeholder 2"/>
          <p:cNvSpPr>
            <a:spLocks noGrp="1"/>
          </p:cNvSpPr>
          <p:nvPr>
            <p:ph idx="1"/>
          </p:nvPr>
        </p:nvSpPr>
        <p:spPr/>
        <p:txBody>
          <a:bodyPr>
            <a:normAutofit/>
          </a:bodyPr>
          <a:lstStyle/>
          <a:p>
            <a:pPr fontAlgn="base"/>
            <a:r>
              <a:rPr lang="en-GB" dirty="0"/>
              <a:t>Look at the charity websites that work within, and, on behalf of the disciplines represented in our group. Some of the links share funding information, others share project and support information but all are related to and application of your intended professional skills-base in your intended discipline for good causes.  </a:t>
            </a:r>
          </a:p>
          <a:p>
            <a:pPr marL="0" indent="0" fontAlgn="base">
              <a:buNone/>
            </a:pPr>
            <a:endParaRPr lang="en-GB" dirty="0"/>
          </a:p>
          <a:p>
            <a:pPr fontAlgn="base"/>
            <a:r>
              <a:rPr lang="en-GB" dirty="0"/>
              <a:t>What could you do to contribute and support their work, and how can you contribute to the greater good that the links show can connect the charitable work to your chosen field of study? </a:t>
            </a:r>
          </a:p>
          <a:p>
            <a:pPr marL="0" indent="0" fontAlgn="base">
              <a:buNone/>
            </a:pPr>
            <a:endParaRPr lang="en-GB" dirty="0"/>
          </a:p>
          <a:p>
            <a:endParaRPr lang="en-US" dirty="0"/>
          </a:p>
        </p:txBody>
      </p:sp>
    </p:spTree>
    <p:extLst>
      <p:ext uri="{BB962C8B-B14F-4D97-AF65-F5344CB8AC3E}">
        <p14:creationId xmlns:p14="http://schemas.microsoft.com/office/powerpoint/2010/main" val="2460381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B0D7">
            <a:alpha val="57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endParaRPr lang="en-US" dirty="0"/>
          </a:p>
        </p:txBody>
      </p:sp>
      <p:sp>
        <p:nvSpPr>
          <p:cNvPr id="3" name="Content Placeholder 2"/>
          <p:cNvSpPr>
            <a:spLocks noGrp="1"/>
          </p:cNvSpPr>
          <p:nvPr>
            <p:ph idx="1"/>
          </p:nvPr>
        </p:nvSpPr>
        <p:spPr/>
        <p:txBody>
          <a:bodyPr>
            <a:normAutofit/>
          </a:bodyPr>
          <a:lstStyle/>
          <a:p>
            <a:pPr fontAlgn="base"/>
            <a:r>
              <a:rPr lang="en-GB" dirty="0"/>
              <a:t>So, your task is to choose a charity or company that you would like to work with and read more about their contributions to their target communities and familiarise yourselves with the positive impact that they have upon the lives of others. </a:t>
            </a:r>
          </a:p>
          <a:p>
            <a:pPr marL="0" indent="0" fontAlgn="base">
              <a:buNone/>
            </a:pPr>
            <a:endParaRPr lang="en-GB" dirty="0"/>
          </a:p>
          <a:p>
            <a:pPr fontAlgn="base"/>
            <a:r>
              <a:rPr lang="en-GB" dirty="0"/>
              <a:t>Consider how all individuals involved can benefit from the charitable work, and how you can identify personal input to support future issues that impact your discipline and its output.</a:t>
            </a:r>
          </a:p>
          <a:p>
            <a:endParaRPr lang="en-US" dirty="0"/>
          </a:p>
        </p:txBody>
      </p:sp>
    </p:spTree>
    <p:extLst>
      <p:ext uri="{BB962C8B-B14F-4D97-AF65-F5344CB8AC3E}">
        <p14:creationId xmlns:p14="http://schemas.microsoft.com/office/powerpoint/2010/main" val="80366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B0D7">
            <a:alpha val="57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endParaRPr lang="en-US" dirty="0"/>
          </a:p>
        </p:txBody>
      </p:sp>
      <p:sp>
        <p:nvSpPr>
          <p:cNvPr id="3" name="Content Placeholder 2"/>
          <p:cNvSpPr>
            <a:spLocks noGrp="1"/>
          </p:cNvSpPr>
          <p:nvPr>
            <p:ph idx="1"/>
          </p:nvPr>
        </p:nvSpPr>
        <p:spPr/>
        <p:txBody>
          <a:bodyPr>
            <a:normAutofit/>
          </a:bodyPr>
          <a:lstStyle/>
          <a:p>
            <a:pPr fontAlgn="base"/>
            <a:r>
              <a:rPr lang="en-GB" dirty="0"/>
              <a:t>How you would use your skillset to support, contribute, or lead a project with your chosen company?</a:t>
            </a:r>
          </a:p>
          <a:p>
            <a:pPr fontAlgn="base"/>
            <a:r>
              <a:rPr lang="en-GB" dirty="0"/>
              <a:t>Please provide an explanation as to ‘why’ you have chosen the charity.</a:t>
            </a:r>
          </a:p>
          <a:p>
            <a:pPr fontAlgn="base"/>
            <a:r>
              <a:rPr lang="en-GB" dirty="0"/>
              <a:t>*From an absolutely subjective point of view – identify a company that you use / buy from / or like – that you think would work well with your chosen charity.  </a:t>
            </a:r>
          </a:p>
          <a:p>
            <a:pPr marL="0" indent="0" fontAlgn="base">
              <a:buNone/>
            </a:pPr>
            <a:endParaRPr lang="en-GB" dirty="0"/>
          </a:p>
          <a:p>
            <a:endParaRPr lang="en-US" dirty="0"/>
          </a:p>
        </p:txBody>
      </p:sp>
    </p:spTree>
    <p:extLst>
      <p:ext uri="{BB962C8B-B14F-4D97-AF65-F5344CB8AC3E}">
        <p14:creationId xmlns:p14="http://schemas.microsoft.com/office/powerpoint/2010/main" val="388981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B0D7">
            <a:alpha val="57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endParaRPr lang="en-US" dirty="0"/>
          </a:p>
        </p:txBody>
      </p:sp>
      <p:sp>
        <p:nvSpPr>
          <p:cNvPr id="3" name="Content Placeholder 2"/>
          <p:cNvSpPr>
            <a:spLocks noGrp="1"/>
          </p:cNvSpPr>
          <p:nvPr>
            <p:ph idx="1"/>
          </p:nvPr>
        </p:nvSpPr>
        <p:spPr/>
        <p:txBody>
          <a:bodyPr>
            <a:normAutofit/>
          </a:bodyPr>
          <a:lstStyle/>
          <a:p>
            <a:pPr fontAlgn="base"/>
            <a:r>
              <a:rPr lang="en-GB" dirty="0"/>
              <a:t>Throughout the process of reading, thinking,  researching and writing / describing how you could contribute towards these charities and companies, you should consider your own values and beliefs honestly. </a:t>
            </a:r>
          </a:p>
          <a:p>
            <a:pPr fontAlgn="base"/>
            <a:r>
              <a:rPr lang="en-GB" dirty="0"/>
              <a:t>Try to identify what attracts you to contribute with some projects – and what deters you from working with other projects. </a:t>
            </a:r>
          </a:p>
          <a:p>
            <a:pPr marL="0" indent="0" fontAlgn="base">
              <a:buNone/>
            </a:pPr>
            <a:endParaRPr lang="en-GB" dirty="0"/>
          </a:p>
          <a:p>
            <a:pPr fontAlgn="base"/>
            <a:r>
              <a:rPr lang="en-GB" dirty="0"/>
              <a:t>In doing this work you will be engaging with the learning outcomes in a discipline specific manner and building upon the module content from section 2 ‘Values and Beliefs’. </a:t>
            </a:r>
          </a:p>
          <a:p>
            <a:endParaRPr lang="en-US" dirty="0"/>
          </a:p>
        </p:txBody>
      </p:sp>
    </p:spTree>
    <p:extLst>
      <p:ext uri="{BB962C8B-B14F-4D97-AF65-F5344CB8AC3E}">
        <p14:creationId xmlns:p14="http://schemas.microsoft.com/office/powerpoint/2010/main" val="3962457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B0D7">
            <a:alpha val="57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Links list</a:t>
            </a:r>
          </a:p>
        </p:txBody>
      </p:sp>
      <p:sp>
        <p:nvSpPr>
          <p:cNvPr id="3" name="Content Placeholder 2"/>
          <p:cNvSpPr>
            <a:spLocks noGrp="1"/>
          </p:cNvSpPr>
          <p:nvPr>
            <p:ph idx="1"/>
          </p:nvPr>
        </p:nvSpPr>
        <p:spPr/>
        <p:txBody>
          <a:bodyPr>
            <a:normAutofit lnSpcReduction="10000"/>
          </a:bodyPr>
          <a:lstStyle/>
          <a:p>
            <a:r>
              <a:rPr lang="en-US" dirty="0">
                <a:hlinkClick r:id="rId2"/>
              </a:rPr>
              <a:t>Children in Need</a:t>
            </a:r>
            <a:endParaRPr lang="en-US" dirty="0"/>
          </a:p>
          <a:p>
            <a:r>
              <a:rPr lang="en-US" dirty="0">
                <a:hlinkClick r:id="rId3"/>
              </a:rPr>
              <a:t>Arts Emergency</a:t>
            </a:r>
            <a:endParaRPr lang="en-US" dirty="0"/>
          </a:p>
          <a:p>
            <a:r>
              <a:rPr lang="en-US" dirty="0">
                <a:hlinkClick r:id="rId4"/>
              </a:rPr>
              <a:t>People Speak Up</a:t>
            </a:r>
            <a:endParaRPr lang="en-US" dirty="0"/>
          </a:p>
          <a:p>
            <a:r>
              <a:rPr lang="en-US" dirty="0">
                <a:hlinkClick r:id="rId5"/>
              </a:rPr>
              <a:t>Create Arts</a:t>
            </a:r>
            <a:endParaRPr lang="en-US" dirty="0"/>
          </a:p>
          <a:p>
            <a:r>
              <a:rPr lang="en-US" dirty="0">
                <a:hlinkClick r:id="rId6"/>
              </a:rPr>
              <a:t>Adventure Therapy</a:t>
            </a:r>
            <a:endParaRPr lang="en-US" dirty="0"/>
          </a:p>
          <a:p>
            <a:r>
              <a:rPr lang="en-US" dirty="0">
                <a:hlinkClick r:id="rId7"/>
              </a:rPr>
              <a:t>The Theatrical Guild</a:t>
            </a:r>
            <a:endParaRPr lang="en-US" dirty="0"/>
          </a:p>
          <a:p>
            <a:r>
              <a:rPr lang="en-US" dirty="0">
                <a:hlinkClick r:id="rId8"/>
              </a:rPr>
              <a:t>Makers Guild Wales</a:t>
            </a:r>
            <a:endParaRPr lang="en-US" dirty="0"/>
          </a:p>
          <a:p>
            <a:r>
              <a:rPr lang="en-US" dirty="0">
                <a:hlinkClick r:id="rId9"/>
              </a:rPr>
              <a:t>The Actors Children’s Trust</a:t>
            </a:r>
            <a:endParaRPr lang="en-US" dirty="0"/>
          </a:p>
          <a:p>
            <a:r>
              <a:rPr lang="en-US" dirty="0">
                <a:hlinkClick r:id="rId10"/>
              </a:rPr>
              <a:t>Acting For Others</a:t>
            </a:r>
            <a:endParaRPr lang="en-US" dirty="0"/>
          </a:p>
          <a:p>
            <a:endParaRPr lang="en-US" dirty="0"/>
          </a:p>
        </p:txBody>
      </p:sp>
    </p:spTree>
    <p:extLst>
      <p:ext uri="{BB962C8B-B14F-4D97-AF65-F5344CB8AC3E}">
        <p14:creationId xmlns:p14="http://schemas.microsoft.com/office/powerpoint/2010/main" val="1486597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B0D7">
            <a:alpha val="57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B7613-BA53-E84F-B260-AB84A1D97572}"/>
              </a:ext>
            </a:extLst>
          </p:cNvPr>
          <p:cNvSpPr>
            <a:spLocks noGrp="1"/>
          </p:cNvSpPr>
          <p:nvPr>
            <p:ph type="title"/>
          </p:nvPr>
        </p:nvSpPr>
        <p:spPr/>
        <p:txBody>
          <a:bodyPr/>
          <a:lstStyle/>
          <a:p>
            <a:r>
              <a:rPr lang="en-US" dirty="0"/>
              <a:t>Session Task Feedback</a:t>
            </a:r>
          </a:p>
        </p:txBody>
      </p:sp>
      <p:sp>
        <p:nvSpPr>
          <p:cNvPr id="3" name="Content Placeholder 2">
            <a:extLst>
              <a:ext uri="{FF2B5EF4-FFF2-40B4-BE49-F238E27FC236}">
                <a16:creationId xmlns:a16="http://schemas.microsoft.com/office/drawing/2014/main" id="{3E928088-E0DD-864C-ABD6-32A8DEEE0277}"/>
              </a:ext>
            </a:extLst>
          </p:cNvPr>
          <p:cNvSpPr>
            <a:spLocks noGrp="1"/>
          </p:cNvSpPr>
          <p:nvPr>
            <p:ph idx="1"/>
          </p:nvPr>
        </p:nvSpPr>
        <p:spPr/>
        <p:txBody>
          <a:bodyPr/>
          <a:lstStyle/>
          <a:p>
            <a:r>
              <a:rPr lang="en-US" dirty="0"/>
              <a:t>What did you choose ‘to do’?</a:t>
            </a:r>
          </a:p>
          <a:p>
            <a:r>
              <a:rPr lang="en-US" dirty="0"/>
              <a:t>Why did you choose that action or activity?</a:t>
            </a:r>
          </a:p>
          <a:p>
            <a:r>
              <a:rPr lang="en-US" dirty="0"/>
              <a:t>What impact would your choice have?</a:t>
            </a:r>
          </a:p>
          <a:p>
            <a:r>
              <a:rPr lang="en-US" dirty="0"/>
              <a:t>Why is that important?</a:t>
            </a:r>
          </a:p>
          <a:p>
            <a:r>
              <a:rPr lang="en-US" dirty="0"/>
              <a:t>Can you see a connection between your choices and your understanding of the learning outcomes?</a:t>
            </a:r>
          </a:p>
        </p:txBody>
      </p:sp>
    </p:spTree>
    <p:extLst>
      <p:ext uri="{BB962C8B-B14F-4D97-AF65-F5344CB8AC3E}">
        <p14:creationId xmlns:p14="http://schemas.microsoft.com/office/powerpoint/2010/main" val="1339201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425</Words>
  <Application>Microsoft Macintosh PowerPoint</Application>
  <PresentationFormat>Widescreen</PresentationFormat>
  <Paragraphs>35</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PowerPoint Presentation</vt:lpstr>
      <vt:lpstr>Task</vt:lpstr>
      <vt:lpstr>Task</vt:lpstr>
      <vt:lpstr>Task</vt:lpstr>
      <vt:lpstr>Task</vt:lpstr>
      <vt:lpstr>Links list</vt:lpstr>
      <vt:lpstr>Session Task 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1</cp:revision>
  <dcterms:created xsi:type="dcterms:W3CDTF">2022-11-07T13:33:13Z</dcterms:created>
  <dcterms:modified xsi:type="dcterms:W3CDTF">2022-11-07T13:34:27Z</dcterms:modified>
</cp:coreProperties>
</file>