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7"/>
  </p:notesMasterIdLst>
  <p:sldIdLst>
    <p:sldId id="266" r:id="rId5"/>
    <p:sldId id="308" r:id="rId6"/>
    <p:sldId id="314" r:id="rId7"/>
    <p:sldId id="272" r:id="rId8"/>
    <p:sldId id="313" r:id="rId9"/>
    <p:sldId id="260" r:id="rId10"/>
    <p:sldId id="261" r:id="rId11"/>
    <p:sldId id="262" r:id="rId12"/>
    <p:sldId id="263" r:id="rId13"/>
    <p:sldId id="325" r:id="rId14"/>
    <p:sldId id="269" r:id="rId15"/>
    <p:sldId id="315" r:id="rId16"/>
    <p:sldId id="316" r:id="rId17"/>
    <p:sldId id="317" r:id="rId18"/>
    <p:sldId id="318" r:id="rId19"/>
    <p:sldId id="319" r:id="rId20"/>
    <p:sldId id="320" r:id="rId21"/>
    <p:sldId id="321" r:id="rId22"/>
    <p:sldId id="322" r:id="rId23"/>
    <p:sldId id="323" r:id="rId24"/>
    <p:sldId id="324" r:id="rId25"/>
    <p:sldId id="326" r:id="rId2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8F419-706A-499A-8D8D-AC1C5B3F5A57}" v="260" dt="2022-03-21T07:31:36.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118" d="100"/>
          <a:sy n="118" d="100"/>
        </p:scale>
        <p:origin x="312"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CEB8F419-706A-499A-8D8D-AC1C5B3F5A57}"/>
    <pc:docChg chg="undo redo custSel addSld delSld modSld sldOrd">
      <pc:chgData name="Marie Pitson" userId="db8d2b3e-593d-47e6-a0b5-dc90f7ab49ec" providerId="ADAL" clId="{CEB8F419-706A-499A-8D8D-AC1C5B3F5A57}" dt="2022-03-21T12:33:26.506" v="4116" actId="20577"/>
      <pc:docMkLst>
        <pc:docMk/>
      </pc:docMkLst>
      <pc:sldChg chg="modSp add del mod">
        <pc:chgData name="Marie Pitson" userId="db8d2b3e-593d-47e6-a0b5-dc90f7ab49ec" providerId="ADAL" clId="{CEB8F419-706A-499A-8D8D-AC1C5B3F5A57}" dt="2022-03-21T06:07:06.345" v="907" actId="47"/>
        <pc:sldMkLst>
          <pc:docMk/>
          <pc:sldMk cId="1852129969" sldId="258"/>
        </pc:sldMkLst>
        <pc:spChg chg="mod">
          <ac:chgData name="Marie Pitson" userId="db8d2b3e-593d-47e6-a0b5-dc90f7ab49ec" providerId="ADAL" clId="{CEB8F419-706A-499A-8D8D-AC1C5B3F5A57}" dt="2022-03-21T06:06:58.900" v="905" actId="5793"/>
          <ac:spMkLst>
            <pc:docMk/>
            <pc:sldMk cId="1852129969" sldId="258"/>
            <ac:spMk id="3" creationId="{00000000-0000-0000-0000-000000000000}"/>
          </ac:spMkLst>
        </pc:spChg>
      </pc:sldChg>
      <pc:sldChg chg="addSp modSp add mod setBg">
        <pc:chgData name="Marie Pitson" userId="db8d2b3e-593d-47e6-a0b5-dc90f7ab49ec" providerId="ADAL" clId="{CEB8F419-706A-499A-8D8D-AC1C5B3F5A57}" dt="2022-03-21T06:05:34.197" v="898" actId="2711"/>
        <pc:sldMkLst>
          <pc:docMk/>
          <pc:sldMk cId="1349233356" sldId="260"/>
        </pc:sldMkLst>
        <pc:spChg chg="mod">
          <ac:chgData name="Marie Pitson" userId="db8d2b3e-593d-47e6-a0b5-dc90f7ab49ec" providerId="ADAL" clId="{CEB8F419-706A-499A-8D8D-AC1C5B3F5A57}" dt="2022-03-21T06:05:24.841" v="897" actId="26606"/>
          <ac:spMkLst>
            <pc:docMk/>
            <pc:sldMk cId="1349233356" sldId="260"/>
            <ac:spMk id="2" creationId="{00000000-0000-0000-0000-000000000000}"/>
          </ac:spMkLst>
        </pc:spChg>
        <pc:spChg chg="mod ord">
          <ac:chgData name="Marie Pitson" userId="db8d2b3e-593d-47e6-a0b5-dc90f7ab49ec" providerId="ADAL" clId="{CEB8F419-706A-499A-8D8D-AC1C5B3F5A57}" dt="2022-03-21T06:05:34.197" v="898" actId="2711"/>
          <ac:spMkLst>
            <pc:docMk/>
            <pc:sldMk cId="1349233356" sldId="260"/>
            <ac:spMk id="3" creationId="{00000000-0000-0000-0000-000000000000}"/>
          </ac:spMkLst>
        </pc:spChg>
        <pc:spChg chg="add">
          <ac:chgData name="Marie Pitson" userId="db8d2b3e-593d-47e6-a0b5-dc90f7ab49ec" providerId="ADAL" clId="{CEB8F419-706A-499A-8D8D-AC1C5B3F5A57}" dt="2022-03-21T06:05:24.841" v="897" actId="26606"/>
          <ac:spMkLst>
            <pc:docMk/>
            <pc:sldMk cId="1349233356" sldId="260"/>
            <ac:spMk id="9" creationId="{67B74F2B-9534-4540-96B0-5C8E958B940F}"/>
          </ac:spMkLst>
        </pc:spChg>
        <pc:spChg chg="add">
          <ac:chgData name="Marie Pitson" userId="db8d2b3e-593d-47e6-a0b5-dc90f7ab49ec" providerId="ADAL" clId="{CEB8F419-706A-499A-8D8D-AC1C5B3F5A57}" dt="2022-03-21T06:05:24.841" v="897" actId="26606"/>
          <ac:spMkLst>
            <pc:docMk/>
            <pc:sldMk cId="1349233356" sldId="260"/>
            <ac:spMk id="13" creationId="{C1B60310-C5C3-46A0-A452-2A0B008434DA}"/>
          </ac:spMkLst>
        </pc:spChg>
        <pc:picChg chg="add mod">
          <ac:chgData name="Marie Pitson" userId="db8d2b3e-593d-47e6-a0b5-dc90f7ab49ec" providerId="ADAL" clId="{CEB8F419-706A-499A-8D8D-AC1C5B3F5A57}" dt="2022-03-21T06:05:24.841" v="897" actId="26606"/>
          <ac:picMkLst>
            <pc:docMk/>
            <pc:sldMk cId="1349233356" sldId="260"/>
            <ac:picMk id="4" creationId="{27244657-BF46-4F68-86DF-C99435C34E26}"/>
          </ac:picMkLst>
        </pc:picChg>
        <pc:cxnChg chg="add">
          <ac:chgData name="Marie Pitson" userId="db8d2b3e-593d-47e6-a0b5-dc90f7ab49ec" providerId="ADAL" clId="{CEB8F419-706A-499A-8D8D-AC1C5B3F5A57}" dt="2022-03-21T06:05:24.841" v="897" actId="26606"/>
          <ac:cxnSpMkLst>
            <pc:docMk/>
            <pc:sldMk cId="1349233356" sldId="260"/>
            <ac:cxnSpMk id="11" creationId="{33BECB2B-2CFA-412C-880F-C4B60974936F}"/>
          </ac:cxnSpMkLst>
        </pc:cxnChg>
      </pc:sldChg>
      <pc:sldChg chg="addSp modSp add mod setBg">
        <pc:chgData name="Marie Pitson" userId="db8d2b3e-593d-47e6-a0b5-dc90f7ab49ec" providerId="ADAL" clId="{CEB8F419-706A-499A-8D8D-AC1C5B3F5A57}" dt="2022-03-21T06:06:09.600" v="902" actId="2711"/>
        <pc:sldMkLst>
          <pc:docMk/>
          <pc:sldMk cId="996733491" sldId="261"/>
        </pc:sldMkLst>
        <pc:spChg chg="mod">
          <ac:chgData name="Marie Pitson" userId="db8d2b3e-593d-47e6-a0b5-dc90f7ab49ec" providerId="ADAL" clId="{CEB8F419-706A-499A-8D8D-AC1C5B3F5A57}" dt="2022-03-21T06:06:03.010" v="901" actId="26606"/>
          <ac:spMkLst>
            <pc:docMk/>
            <pc:sldMk cId="996733491" sldId="261"/>
            <ac:spMk id="2" creationId="{00000000-0000-0000-0000-000000000000}"/>
          </ac:spMkLst>
        </pc:spChg>
        <pc:spChg chg="mod ord">
          <ac:chgData name="Marie Pitson" userId="db8d2b3e-593d-47e6-a0b5-dc90f7ab49ec" providerId="ADAL" clId="{CEB8F419-706A-499A-8D8D-AC1C5B3F5A57}" dt="2022-03-21T06:06:09.600" v="902" actId="2711"/>
          <ac:spMkLst>
            <pc:docMk/>
            <pc:sldMk cId="996733491" sldId="261"/>
            <ac:spMk id="3" creationId="{00000000-0000-0000-0000-000000000000}"/>
          </ac:spMkLst>
        </pc:spChg>
        <pc:spChg chg="add">
          <ac:chgData name="Marie Pitson" userId="db8d2b3e-593d-47e6-a0b5-dc90f7ab49ec" providerId="ADAL" clId="{CEB8F419-706A-499A-8D8D-AC1C5B3F5A57}" dt="2022-03-21T06:06:03.010" v="901" actId="26606"/>
          <ac:spMkLst>
            <pc:docMk/>
            <pc:sldMk cId="996733491" sldId="261"/>
            <ac:spMk id="9" creationId="{67B74F2B-9534-4540-96B0-5C8E958B940F}"/>
          </ac:spMkLst>
        </pc:spChg>
        <pc:spChg chg="add">
          <ac:chgData name="Marie Pitson" userId="db8d2b3e-593d-47e6-a0b5-dc90f7ab49ec" providerId="ADAL" clId="{CEB8F419-706A-499A-8D8D-AC1C5B3F5A57}" dt="2022-03-21T06:06:03.010" v="901" actId="26606"/>
          <ac:spMkLst>
            <pc:docMk/>
            <pc:sldMk cId="996733491" sldId="261"/>
            <ac:spMk id="13" creationId="{C1B60310-C5C3-46A0-A452-2A0B008434DA}"/>
          </ac:spMkLst>
        </pc:spChg>
        <pc:picChg chg="add mod">
          <ac:chgData name="Marie Pitson" userId="db8d2b3e-593d-47e6-a0b5-dc90f7ab49ec" providerId="ADAL" clId="{CEB8F419-706A-499A-8D8D-AC1C5B3F5A57}" dt="2022-03-21T06:06:03.010" v="901" actId="26606"/>
          <ac:picMkLst>
            <pc:docMk/>
            <pc:sldMk cId="996733491" sldId="261"/>
            <ac:picMk id="4" creationId="{F18A7547-D039-4BAE-8546-5B8A5EEA1ED2}"/>
          </ac:picMkLst>
        </pc:picChg>
        <pc:cxnChg chg="add">
          <ac:chgData name="Marie Pitson" userId="db8d2b3e-593d-47e6-a0b5-dc90f7ab49ec" providerId="ADAL" clId="{CEB8F419-706A-499A-8D8D-AC1C5B3F5A57}" dt="2022-03-21T06:06:03.010" v="901" actId="26606"/>
          <ac:cxnSpMkLst>
            <pc:docMk/>
            <pc:sldMk cId="996733491" sldId="261"/>
            <ac:cxnSpMk id="11" creationId="{33BECB2B-2CFA-412C-880F-C4B60974936F}"/>
          </ac:cxnSpMkLst>
        </pc:cxnChg>
      </pc:sldChg>
      <pc:sldChg chg="addSp modSp add mod setBg modNotesTx">
        <pc:chgData name="Marie Pitson" userId="db8d2b3e-593d-47e6-a0b5-dc90f7ab49ec" providerId="ADAL" clId="{CEB8F419-706A-499A-8D8D-AC1C5B3F5A57}" dt="2022-03-21T12:33:03.888" v="4112" actId="20577"/>
        <pc:sldMkLst>
          <pc:docMk/>
          <pc:sldMk cId="112302915" sldId="262"/>
        </pc:sldMkLst>
        <pc:spChg chg="mod">
          <ac:chgData name="Marie Pitson" userId="db8d2b3e-593d-47e6-a0b5-dc90f7ab49ec" providerId="ADAL" clId="{CEB8F419-706A-499A-8D8D-AC1C5B3F5A57}" dt="2022-03-21T06:07:18.917" v="909" actId="26606"/>
          <ac:spMkLst>
            <pc:docMk/>
            <pc:sldMk cId="112302915" sldId="262"/>
            <ac:spMk id="2" creationId="{00000000-0000-0000-0000-000000000000}"/>
          </ac:spMkLst>
        </pc:spChg>
        <pc:spChg chg="mod ord">
          <ac:chgData name="Marie Pitson" userId="db8d2b3e-593d-47e6-a0b5-dc90f7ab49ec" providerId="ADAL" clId="{CEB8F419-706A-499A-8D8D-AC1C5B3F5A57}" dt="2022-03-21T06:07:26.514" v="910" actId="2711"/>
          <ac:spMkLst>
            <pc:docMk/>
            <pc:sldMk cId="112302915" sldId="262"/>
            <ac:spMk id="3" creationId="{00000000-0000-0000-0000-000000000000}"/>
          </ac:spMkLst>
        </pc:spChg>
        <pc:spChg chg="add">
          <ac:chgData name="Marie Pitson" userId="db8d2b3e-593d-47e6-a0b5-dc90f7ab49ec" providerId="ADAL" clId="{CEB8F419-706A-499A-8D8D-AC1C5B3F5A57}" dt="2022-03-21T06:07:18.917" v="909" actId="26606"/>
          <ac:spMkLst>
            <pc:docMk/>
            <pc:sldMk cId="112302915" sldId="262"/>
            <ac:spMk id="9" creationId="{67B74F2B-9534-4540-96B0-5C8E958B940F}"/>
          </ac:spMkLst>
        </pc:spChg>
        <pc:spChg chg="add">
          <ac:chgData name="Marie Pitson" userId="db8d2b3e-593d-47e6-a0b5-dc90f7ab49ec" providerId="ADAL" clId="{CEB8F419-706A-499A-8D8D-AC1C5B3F5A57}" dt="2022-03-21T06:07:18.917" v="909" actId="26606"/>
          <ac:spMkLst>
            <pc:docMk/>
            <pc:sldMk cId="112302915" sldId="262"/>
            <ac:spMk id="13" creationId="{C1B60310-C5C3-46A0-A452-2A0B008434DA}"/>
          </ac:spMkLst>
        </pc:spChg>
        <pc:picChg chg="add mod">
          <ac:chgData name="Marie Pitson" userId="db8d2b3e-593d-47e6-a0b5-dc90f7ab49ec" providerId="ADAL" clId="{CEB8F419-706A-499A-8D8D-AC1C5B3F5A57}" dt="2022-03-21T06:07:18.917" v="909" actId="26606"/>
          <ac:picMkLst>
            <pc:docMk/>
            <pc:sldMk cId="112302915" sldId="262"/>
            <ac:picMk id="4" creationId="{A60C2432-56CE-4B28-8CF6-E2C32F6AFD4D}"/>
          </ac:picMkLst>
        </pc:picChg>
        <pc:cxnChg chg="add">
          <ac:chgData name="Marie Pitson" userId="db8d2b3e-593d-47e6-a0b5-dc90f7ab49ec" providerId="ADAL" clId="{CEB8F419-706A-499A-8D8D-AC1C5B3F5A57}" dt="2022-03-21T06:07:18.917" v="909" actId="26606"/>
          <ac:cxnSpMkLst>
            <pc:docMk/>
            <pc:sldMk cId="112302915" sldId="262"/>
            <ac:cxnSpMk id="11" creationId="{33BECB2B-2CFA-412C-880F-C4B60974936F}"/>
          </ac:cxnSpMkLst>
        </pc:cxnChg>
      </pc:sldChg>
      <pc:sldChg chg="addSp modSp add mod setBg modNotesTx">
        <pc:chgData name="Marie Pitson" userId="db8d2b3e-593d-47e6-a0b5-dc90f7ab49ec" providerId="ADAL" clId="{CEB8F419-706A-499A-8D8D-AC1C5B3F5A57}" dt="2022-03-21T12:33:10.027" v="4113" actId="20577"/>
        <pc:sldMkLst>
          <pc:docMk/>
          <pc:sldMk cId="2090141000" sldId="263"/>
        </pc:sldMkLst>
        <pc:spChg chg="mod">
          <ac:chgData name="Marie Pitson" userId="db8d2b3e-593d-47e6-a0b5-dc90f7ab49ec" providerId="ADAL" clId="{CEB8F419-706A-499A-8D8D-AC1C5B3F5A57}" dt="2022-03-21T06:08:04.261" v="914" actId="26606"/>
          <ac:spMkLst>
            <pc:docMk/>
            <pc:sldMk cId="2090141000" sldId="263"/>
            <ac:spMk id="2" creationId="{00000000-0000-0000-0000-000000000000}"/>
          </ac:spMkLst>
        </pc:spChg>
        <pc:spChg chg="mod ord">
          <ac:chgData name="Marie Pitson" userId="db8d2b3e-593d-47e6-a0b5-dc90f7ab49ec" providerId="ADAL" clId="{CEB8F419-706A-499A-8D8D-AC1C5B3F5A57}" dt="2022-03-21T06:08:04.261" v="914" actId="26606"/>
          <ac:spMkLst>
            <pc:docMk/>
            <pc:sldMk cId="2090141000" sldId="263"/>
            <ac:spMk id="3" creationId="{00000000-0000-0000-0000-000000000000}"/>
          </ac:spMkLst>
        </pc:spChg>
        <pc:spChg chg="add">
          <ac:chgData name="Marie Pitson" userId="db8d2b3e-593d-47e6-a0b5-dc90f7ab49ec" providerId="ADAL" clId="{CEB8F419-706A-499A-8D8D-AC1C5B3F5A57}" dt="2022-03-21T06:08:04.261" v="914" actId="26606"/>
          <ac:spMkLst>
            <pc:docMk/>
            <pc:sldMk cId="2090141000" sldId="263"/>
            <ac:spMk id="9" creationId="{67B74F2B-9534-4540-96B0-5C8E958B940F}"/>
          </ac:spMkLst>
        </pc:spChg>
        <pc:spChg chg="add">
          <ac:chgData name="Marie Pitson" userId="db8d2b3e-593d-47e6-a0b5-dc90f7ab49ec" providerId="ADAL" clId="{CEB8F419-706A-499A-8D8D-AC1C5B3F5A57}" dt="2022-03-21T06:08:04.261" v="914" actId="26606"/>
          <ac:spMkLst>
            <pc:docMk/>
            <pc:sldMk cId="2090141000" sldId="263"/>
            <ac:spMk id="13" creationId="{C1B60310-C5C3-46A0-A452-2A0B008434DA}"/>
          </ac:spMkLst>
        </pc:spChg>
        <pc:picChg chg="add mod">
          <ac:chgData name="Marie Pitson" userId="db8d2b3e-593d-47e6-a0b5-dc90f7ab49ec" providerId="ADAL" clId="{CEB8F419-706A-499A-8D8D-AC1C5B3F5A57}" dt="2022-03-21T06:08:04.261" v="914" actId="26606"/>
          <ac:picMkLst>
            <pc:docMk/>
            <pc:sldMk cId="2090141000" sldId="263"/>
            <ac:picMk id="4" creationId="{4163FAED-BC33-4310-A2DC-F19CE959065E}"/>
          </ac:picMkLst>
        </pc:picChg>
        <pc:cxnChg chg="add">
          <ac:chgData name="Marie Pitson" userId="db8d2b3e-593d-47e6-a0b5-dc90f7ab49ec" providerId="ADAL" clId="{CEB8F419-706A-499A-8D8D-AC1C5B3F5A57}" dt="2022-03-21T06:08:04.261" v="914" actId="26606"/>
          <ac:cxnSpMkLst>
            <pc:docMk/>
            <pc:sldMk cId="2090141000" sldId="263"/>
            <ac:cxnSpMk id="11" creationId="{33BECB2B-2CFA-412C-880F-C4B60974936F}"/>
          </ac:cxnSpMkLst>
        </pc:cxnChg>
      </pc:sldChg>
      <pc:sldChg chg="addSp delSp modSp mod">
        <pc:chgData name="Marie Pitson" userId="db8d2b3e-593d-47e6-a0b5-dc90f7ab49ec" providerId="ADAL" clId="{CEB8F419-706A-499A-8D8D-AC1C5B3F5A57}" dt="2022-03-18T15:54:05.688" v="132"/>
        <pc:sldMkLst>
          <pc:docMk/>
          <pc:sldMk cId="895915843" sldId="266"/>
        </pc:sldMkLst>
        <pc:spChg chg="add del mod">
          <ac:chgData name="Marie Pitson" userId="db8d2b3e-593d-47e6-a0b5-dc90f7ab49ec" providerId="ADAL" clId="{CEB8F419-706A-499A-8D8D-AC1C5B3F5A57}" dt="2022-03-18T15:54:05.688" v="132"/>
          <ac:spMkLst>
            <pc:docMk/>
            <pc:sldMk cId="895915843" sldId="266"/>
            <ac:spMk id="2" creationId="{7A41D89A-227D-4664-8D2D-7656A17130DF}"/>
          </ac:spMkLst>
        </pc:spChg>
        <pc:spChg chg="add mod">
          <ac:chgData name="Marie Pitson" userId="db8d2b3e-593d-47e6-a0b5-dc90f7ab49ec" providerId="ADAL" clId="{CEB8F419-706A-499A-8D8D-AC1C5B3F5A57}" dt="2022-03-18T15:54:05.141" v="130" actId="255"/>
          <ac:spMkLst>
            <pc:docMk/>
            <pc:sldMk cId="895915843" sldId="266"/>
            <ac:spMk id="4" creationId="{09D784D6-44B7-40BF-816A-C7E119B18D85}"/>
          </ac:spMkLst>
        </pc:spChg>
      </pc:sldChg>
      <pc:sldChg chg="modSp add mod modNotesTx">
        <pc:chgData name="Marie Pitson" userId="db8d2b3e-593d-47e6-a0b5-dc90f7ab49ec" providerId="ADAL" clId="{CEB8F419-706A-499A-8D8D-AC1C5B3F5A57}" dt="2022-03-21T06:26:46.205" v="1147" actId="20577"/>
        <pc:sldMkLst>
          <pc:docMk/>
          <pc:sldMk cId="0" sldId="269"/>
        </pc:sldMkLst>
        <pc:spChg chg="mod">
          <ac:chgData name="Marie Pitson" userId="db8d2b3e-593d-47e6-a0b5-dc90f7ab49ec" providerId="ADAL" clId="{CEB8F419-706A-499A-8D8D-AC1C5B3F5A57}" dt="2022-03-21T06:09:17.420" v="934" actId="20577"/>
          <ac:spMkLst>
            <pc:docMk/>
            <pc:sldMk cId="0" sldId="269"/>
            <ac:spMk id="2" creationId="{D7B0ECE2-7002-4FDA-8281-A893F3D239B9}"/>
          </ac:spMkLst>
        </pc:spChg>
        <pc:spChg chg="mod">
          <ac:chgData name="Marie Pitson" userId="db8d2b3e-593d-47e6-a0b5-dc90f7ab49ec" providerId="ADAL" clId="{CEB8F419-706A-499A-8D8D-AC1C5B3F5A57}" dt="2022-03-21T06:09:12.395" v="926" actId="20577"/>
          <ac:spMkLst>
            <pc:docMk/>
            <pc:sldMk cId="0" sldId="269"/>
            <ac:spMk id="3" creationId="{D3B7089B-4FDF-43AE-B495-2727DFF16ED7}"/>
          </ac:spMkLst>
        </pc:spChg>
      </pc:sldChg>
      <pc:sldChg chg="addSp delSp modSp add mod setBg delDesignElem modNotesTx">
        <pc:chgData name="Marie Pitson" userId="db8d2b3e-593d-47e6-a0b5-dc90f7ab49ec" providerId="ADAL" clId="{CEB8F419-706A-499A-8D8D-AC1C5B3F5A57}" dt="2022-03-21T12:32:55.111" v="4111" actId="20577"/>
        <pc:sldMkLst>
          <pc:docMk/>
          <pc:sldMk cId="2267447648" sldId="272"/>
        </pc:sldMkLst>
        <pc:spChg chg="mod">
          <ac:chgData name="Marie Pitson" userId="db8d2b3e-593d-47e6-a0b5-dc90f7ab49ec" providerId="ADAL" clId="{CEB8F419-706A-499A-8D8D-AC1C5B3F5A57}" dt="2022-03-21T10:55:53.027" v="4101" actId="26606"/>
          <ac:spMkLst>
            <pc:docMk/>
            <pc:sldMk cId="2267447648" sldId="272"/>
            <ac:spMk id="2" creationId="{00000000-0000-0000-0000-000000000000}"/>
          </ac:spMkLst>
        </pc:spChg>
        <pc:spChg chg="mod">
          <ac:chgData name="Marie Pitson" userId="db8d2b3e-593d-47e6-a0b5-dc90f7ab49ec" providerId="ADAL" clId="{CEB8F419-706A-499A-8D8D-AC1C5B3F5A57}" dt="2022-03-21T10:56:05.317" v="4107" actId="20577"/>
          <ac:spMkLst>
            <pc:docMk/>
            <pc:sldMk cId="2267447648" sldId="272"/>
            <ac:spMk id="3" creationId="{00000000-0000-0000-0000-000000000000}"/>
          </ac:spMkLst>
        </pc:spChg>
        <pc:spChg chg="add del mod">
          <ac:chgData name="Marie Pitson" userId="db8d2b3e-593d-47e6-a0b5-dc90f7ab49ec" providerId="ADAL" clId="{CEB8F419-706A-499A-8D8D-AC1C5B3F5A57}" dt="2022-03-21T05:54:46.661" v="147" actId="478"/>
          <ac:spMkLst>
            <pc:docMk/>
            <pc:sldMk cId="2267447648" sldId="272"/>
            <ac:spMk id="4" creationId="{CA474B46-27D7-4806-8810-1CAA3B8CF520}"/>
          </ac:spMkLst>
        </pc:spChg>
        <pc:spChg chg="add">
          <ac:chgData name="Marie Pitson" userId="db8d2b3e-593d-47e6-a0b5-dc90f7ab49ec" providerId="ADAL" clId="{CEB8F419-706A-499A-8D8D-AC1C5B3F5A57}" dt="2022-03-21T10:55:53.027" v="4101" actId="26606"/>
          <ac:spMkLst>
            <pc:docMk/>
            <pc:sldMk cId="2267447648" sldId="272"/>
            <ac:spMk id="5" creationId="{3741B58E-3B65-4A01-A276-975AB2CF8A08}"/>
          </ac:spMkLst>
        </pc:spChg>
        <pc:spChg chg="add">
          <ac:chgData name="Marie Pitson" userId="db8d2b3e-593d-47e6-a0b5-dc90f7ab49ec" providerId="ADAL" clId="{CEB8F419-706A-499A-8D8D-AC1C5B3F5A57}" dt="2022-03-21T10:55:53.027" v="4101" actId="26606"/>
          <ac:spMkLst>
            <pc:docMk/>
            <pc:sldMk cId="2267447648" sldId="272"/>
            <ac:spMk id="6" creationId="{7AAC67C3-831B-4AB1-A259-DFB839CAFAFC}"/>
          </ac:spMkLst>
        </pc:spChg>
        <pc:spChg chg="del">
          <ac:chgData name="Marie Pitson" userId="db8d2b3e-593d-47e6-a0b5-dc90f7ab49ec" providerId="ADAL" clId="{CEB8F419-706A-499A-8D8D-AC1C5B3F5A57}" dt="2022-03-17T13:24:05.746" v="1"/>
          <ac:spMkLst>
            <pc:docMk/>
            <pc:sldMk cId="2267447648" sldId="272"/>
            <ac:spMk id="8" creationId="{3741B58E-3B65-4A01-A276-975AB2CF8A08}"/>
          </ac:spMkLst>
        </pc:spChg>
        <pc:spChg chg="del">
          <ac:chgData name="Marie Pitson" userId="db8d2b3e-593d-47e6-a0b5-dc90f7ab49ec" providerId="ADAL" clId="{CEB8F419-706A-499A-8D8D-AC1C5B3F5A57}" dt="2022-03-17T13:24:05.746" v="1"/>
          <ac:spMkLst>
            <pc:docMk/>
            <pc:sldMk cId="2267447648" sldId="272"/>
            <ac:spMk id="10" creationId="{7AAC67C3-831B-4AB1-A259-DFB839CAFAFC}"/>
          </ac:spMkLst>
        </pc:spChg>
      </pc:sldChg>
      <pc:sldChg chg="modSp mod ord">
        <pc:chgData name="Marie Pitson" userId="db8d2b3e-593d-47e6-a0b5-dc90f7ab49ec" providerId="ADAL" clId="{CEB8F419-706A-499A-8D8D-AC1C5B3F5A57}" dt="2022-03-21T06:02:26.007" v="788" actId="478"/>
        <pc:sldMkLst>
          <pc:docMk/>
          <pc:sldMk cId="265522590" sldId="308"/>
        </pc:sldMkLst>
        <pc:spChg chg="mod">
          <ac:chgData name="Marie Pitson" userId="db8d2b3e-593d-47e6-a0b5-dc90f7ab49ec" providerId="ADAL" clId="{CEB8F419-706A-499A-8D8D-AC1C5B3F5A57}" dt="2022-03-21T06:01:29.418" v="655" actId="20577"/>
          <ac:spMkLst>
            <pc:docMk/>
            <pc:sldMk cId="265522590" sldId="308"/>
            <ac:spMk id="2" creationId="{66A47F5C-50EC-416A-AE8C-6F6BB4225673}"/>
          </ac:spMkLst>
        </pc:spChg>
        <pc:graphicFrameChg chg="mod">
          <ac:chgData name="Marie Pitson" userId="db8d2b3e-593d-47e6-a0b5-dc90f7ab49ec" providerId="ADAL" clId="{CEB8F419-706A-499A-8D8D-AC1C5B3F5A57}" dt="2022-03-21T06:02:26.007" v="788" actId="478"/>
          <ac:graphicFrameMkLst>
            <pc:docMk/>
            <pc:sldMk cId="265522590" sldId="308"/>
            <ac:graphicFrameMk id="4" creationId="{59F5A1AC-D08D-42AE-B94A-1CAFB517D846}"/>
          </ac:graphicFrameMkLst>
        </pc:graphicFrameChg>
      </pc:sldChg>
      <pc:sldChg chg="del">
        <pc:chgData name="Marie Pitson" userId="db8d2b3e-593d-47e6-a0b5-dc90f7ab49ec" providerId="ADAL" clId="{CEB8F419-706A-499A-8D8D-AC1C5B3F5A57}" dt="2022-03-21T06:43:23.868" v="1574" actId="47"/>
        <pc:sldMkLst>
          <pc:docMk/>
          <pc:sldMk cId="1944777997" sldId="309"/>
        </pc:sldMkLst>
      </pc:sldChg>
      <pc:sldChg chg="add del">
        <pc:chgData name="Marie Pitson" userId="db8d2b3e-593d-47e6-a0b5-dc90f7ab49ec" providerId="ADAL" clId="{CEB8F419-706A-499A-8D8D-AC1C5B3F5A57}" dt="2022-03-21T07:30:14.298" v="4019" actId="47"/>
        <pc:sldMkLst>
          <pc:docMk/>
          <pc:sldMk cId="2181464629" sldId="310"/>
        </pc:sldMkLst>
      </pc:sldChg>
      <pc:sldChg chg="addSp delSp modSp add del mod">
        <pc:chgData name="Marie Pitson" userId="db8d2b3e-593d-47e6-a0b5-dc90f7ab49ec" providerId="ADAL" clId="{CEB8F419-706A-499A-8D8D-AC1C5B3F5A57}" dt="2022-03-21T07:31:46.633" v="4099" actId="47"/>
        <pc:sldMkLst>
          <pc:docMk/>
          <pc:sldMk cId="1981581641" sldId="311"/>
        </pc:sldMkLst>
        <pc:spChg chg="mod">
          <ac:chgData name="Marie Pitson" userId="db8d2b3e-593d-47e6-a0b5-dc90f7ab49ec" providerId="ADAL" clId="{CEB8F419-706A-499A-8D8D-AC1C5B3F5A57}" dt="2022-03-21T07:29:51.411" v="4010" actId="20577"/>
          <ac:spMkLst>
            <pc:docMk/>
            <pc:sldMk cId="1981581641" sldId="311"/>
            <ac:spMk id="2" creationId="{E5837FE6-0619-4A4C-BE85-674CBC6035D6}"/>
          </ac:spMkLst>
        </pc:spChg>
        <pc:spChg chg="add del mod">
          <ac:chgData name="Marie Pitson" userId="db8d2b3e-593d-47e6-a0b5-dc90f7ab49ec" providerId="ADAL" clId="{CEB8F419-706A-499A-8D8D-AC1C5B3F5A57}" dt="2022-03-21T07:29:52.542" v="4011" actId="478"/>
          <ac:spMkLst>
            <pc:docMk/>
            <pc:sldMk cId="1981581641" sldId="311"/>
            <ac:spMk id="3" creationId="{1B62725B-D164-4C92-9E0C-53F7A94F4AE5}"/>
          </ac:spMkLst>
        </pc:spChg>
        <pc:spChg chg="add del mod">
          <ac:chgData name="Marie Pitson" userId="db8d2b3e-593d-47e6-a0b5-dc90f7ab49ec" providerId="ADAL" clId="{CEB8F419-706A-499A-8D8D-AC1C5B3F5A57}" dt="2022-03-21T07:30:07.191" v="4013" actId="478"/>
          <ac:spMkLst>
            <pc:docMk/>
            <pc:sldMk cId="1981581641" sldId="311"/>
            <ac:spMk id="4" creationId="{D5741FED-EE5E-4A41-A477-F721E55CF70C}"/>
          </ac:spMkLst>
        </pc:spChg>
        <pc:picChg chg="add del">
          <ac:chgData name="Marie Pitson" userId="db8d2b3e-593d-47e6-a0b5-dc90f7ab49ec" providerId="ADAL" clId="{CEB8F419-706A-499A-8D8D-AC1C5B3F5A57}" dt="2022-03-21T07:30:07.191" v="4013" actId="478"/>
          <ac:picMkLst>
            <pc:docMk/>
            <pc:sldMk cId="1981581641" sldId="311"/>
            <ac:picMk id="3078" creationId="{1BD12BAE-028F-4186-B9FB-CA70DD869395}"/>
          </ac:picMkLst>
        </pc:picChg>
      </pc:sldChg>
      <pc:sldChg chg="modSp add mod modNotesTx">
        <pc:chgData name="Marie Pitson" userId="db8d2b3e-593d-47e6-a0b5-dc90f7ab49ec" providerId="ADAL" clId="{CEB8F419-706A-499A-8D8D-AC1C5B3F5A57}" dt="2022-03-21T10:56:31.546" v="4108" actId="20577"/>
        <pc:sldMkLst>
          <pc:docMk/>
          <pc:sldMk cId="3630247111" sldId="313"/>
        </pc:sldMkLst>
        <pc:spChg chg="mod">
          <ac:chgData name="Marie Pitson" userId="db8d2b3e-593d-47e6-a0b5-dc90f7ab49ec" providerId="ADAL" clId="{CEB8F419-706A-499A-8D8D-AC1C5B3F5A57}" dt="2022-03-21T06:01:05.192" v="622" actId="20577"/>
          <ac:spMkLst>
            <pc:docMk/>
            <pc:sldMk cId="3630247111" sldId="313"/>
            <ac:spMk id="3" creationId="{2DE43820-D8D1-41DE-8EC3-13EAB9EE3254}"/>
          </ac:spMkLst>
        </pc:spChg>
      </pc:sldChg>
      <pc:sldChg chg="modSp add mod setBg">
        <pc:chgData name="Marie Pitson" userId="db8d2b3e-593d-47e6-a0b5-dc90f7ab49ec" providerId="ADAL" clId="{CEB8F419-706A-499A-8D8D-AC1C5B3F5A57}" dt="2022-03-21T06:03:27.681" v="894" actId="20577"/>
        <pc:sldMkLst>
          <pc:docMk/>
          <pc:sldMk cId="599177739" sldId="314"/>
        </pc:sldMkLst>
        <pc:spChg chg="mod">
          <ac:chgData name="Marie Pitson" userId="db8d2b3e-593d-47e6-a0b5-dc90f7ab49ec" providerId="ADAL" clId="{CEB8F419-706A-499A-8D8D-AC1C5B3F5A57}" dt="2022-03-21T06:02:51.611" v="817" actId="20577"/>
          <ac:spMkLst>
            <pc:docMk/>
            <pc:sldMk cId="599177739" sldId="314"/>
            <ac:spMk id="2" creationId="{66A47F5C-50EC-416A-AE8C-6F6BB4225673}"/>
          </ac:spMkLst>
        </pc:spChg>
        <pc:graphicFrameChg chg="mod">
          <ac:chgData name="Marie Pitson" userId="db8d2b3e-593d-47e6-a0b5-dc90f7ab49ec" providerId="ADAL" clId="{CEB8F419-706A-499A-8D8D-AC1C5B3F5A57}" dt="2022-03-21T06:03:27.681" v="894" actId="20577"/>
          <ac:graphicFrameMkLst>
            <pc:docMk/>
            <pc:sldMk cId="599177739" sldId="314"/>
            <ac:graphicFrameMk id="4" creationId="{59F5A1AC-D08D-42AE-B94A-1CAFB517D846}"/>
          </ac:graphicFrameMkLst>
        </pc:graphicFrameChg>
      </pc:sldChg>
      <pc:sldChg chg="modSp add mod modNotesTx">
        <pc:chgData name="Marie Pitson" userId="db8d2b3e-593d-47e6-a0b5-dc90f7ab49ec" providerId="ADAL" clId="{CEB8F419-706A-499A-8D8D-AC1C5B3F5A57}" dt="2022-03-21T12:33:19.033" v="4114" actId="20577"/>
        <pc:sldMkLst>
          <pc:docMk/>
          <pc:sldMk cId="0" sldId="315"/>
        </pc:sldMkLst>
        <pc:spChg chg="mod">
          <ac:chgData name="Marie Pitson" userId="db8d2b3e-593d-47e6-a0b5-dc90f7ab49ec" providerId="ADAL" clId="{CEB8F419-706A-499A-8D8D-AC1C5B3F5A57}" dt="2022-03-21T06:09:44.008" v="946" actId="20577"/>
          <ac:spMkLst>
            <pc:docMk/>
            <pc:sldMk cId="0" sldId="315"/>
            <ac:spMk id="2" creationId="{D7B0ECE2-7002-4FDA-8281-A893F3D239B9}"/>
          </ac:spMkLst>
        </pc:spChg>
        <pc:spChg chg="mod">
          <ac:chgData name="Marie Pitson" userId="db8d2b3e-593d-47e6-a0b5-dc90f7ab49ec" providerId="ADAL" clId="{CEB8F419-706A-499A-8D8D-AC1C5B3F5A57}" dt="2022-03-21T06:27:00.707" v="1149" actId="113"/>
          <ac:spMkLst>
            <pc:docMk/>
            <pc:sldMk cId="0" sldId="315"/>
            <ac:spMk id="3" creationId="{D3B7089B-4FDF-43AE-B495-2727DFF16ED7}"/>
          </ac:spMkLst>
        </pc:spChg>
      </pc:sldChg>
      <pc:sldChg chg="modSp add mod modAnim modNotesTx">
        <pc:chgData name="Marie Pitson" userId="db8d2b3e-593d-47e6-a0b5-dc90f7ab49ec" providerId="ADAL" clId="{CEB8F419-706A-499A-8D8D-AC1C5B3F5A57}" dt="2022-03-21T12:33:23.335" v="4115" actId="20577"/>
        <pc:sldMkLst>
          <pc:docMk/>
          <pc:sldMk cId="0" sldId="316"/>
        </pc:sldMkLst>
        <pc:spChg chg="mod">
          <ac:chgData name="Marie Pitson" userId="db8d2b3e-593d-47e6-a0b5-dc90f7ab49ec" providerId="ADAL" clId="{CEB8F419-706A-499A-8D8D-AC1C5B3F5A57}" dt="2022-03-21T06:29:14.200" v="1156" actId="313"/>
          <ac:spMkLst>
            <pc:docMk/>
            <pc:sldMk cId="0" sldId="316"/>
            <ac:spMk id="3" creationId="{44A7D3DE-5549-40B4-949D-A3A006F558AA}"/>
          </ac:spMkLst>
        </pc:spChg>
        <pc:spChg chg="mod">
          <ac:chgData name="Marie Pitson" userId="db8d2b3e-593d-47e6-a0b5-dc90f7ab49ec" providerId="ADAL" clId="{CEB8F419-706A-499A-8D8D-AC1C5B3F5A57}" dt="2022-03-21T06:28:18.171" v="1153" actId="255"/>
          <ac:spMkLst>
            <pc:docMk/>
            <pc:sldMk cId="0" sldId="316"/>
            <ac:spMk id="4" creationId="{888482A2-D88A-42A4-AF3A-51545A1A633D}"/>
          </ac:spMkLst>
        </pc:spChg>
      </pc:sldChg>
      <pc:sldChg chg="modSp add mod modNotesTx">
        <pc:chgData name="Marie Pitson" userId="db8d2b3e-593d-47e6-a0b5-dc90f7ab49ec" providerId="ADAL" clId="{CEB8F419-706A-499A-8D8D-AC1C5B3F5A57}" dt="2022-03-21T12:33:26.506" v="4116" actId="20577"/>
        <pc:sldMkLst>
          <pc:docMk/>
          <pc:sldMk cId="0" sldId="317"/>
        </pc:sldMkLst>
        <pc:spChg chg="mod">
          <ac:chgData name="Marie Pitson" userId="db8d2b3e-593d-47e6-a0b5-dc90f7ab49ec" providerId="ADAL" clId="{CEB8F419-706A-499A-8D8D-AC1C5B3F5A57}" dt="2022-03-21T06:31:38.884" v="1161" actId="27636"/>
          <ac:spMkLst>
            <pc:docMk/>
            <pc:sldMk cId="0" sldId="317"/>
            <ac:spMk id="3" creationId="{119E9AE3-565E-4C1D-937D-B82293A9A7CD}"/>
          </ac:spMkLst>
        </pc:spChg>
      </pc:sldChg>
      <pc:sldChg chg="modSp new mod">
        <pc:chgData name="Marie Pitson" userId="db8d2b3e-593d-47e6-a0b5-dc90f7ab49ec" providerId="ADAL" clId="{CEB8F419-706A-499A-8D8D-AC1C5B3F5A57}" dt="2022-03-21T06:34:15.497" v="1193" actId="5793"/>
        <pc:sldMkLst>
          <pc:docMk/>
          <pc:sldMk cId="272055228" sldId="318"/>
        </pc:sldMkLst>
        <pc:spChg chg="mod">
          <ac:chgData name="Marie Pitson" userId="db8d2b3e-593d-47e6-a0b5-dc90f7ab49ec" providerId="ADAL" clId="{CEB8F419-706A-499A-8D8D-AC1C5B3F5A57}" dt="2022-03-21T06:33:18.458" v="1173" actId="20577"/>
          <ac:spMkLst>
            <pc:docMk/>
            <pc:sldMk cId="272055228" sldId="318"/>
            <ac:spMk id="2" creationId="{22A839C0-CBAF-44C3-927C-FBAC2BA1EB64}"/>
          </ac:spMkLst>
        </pc:spChg>
        <pc:spChg chg="mod">
          <ac:chgData name="Marie Pitson" userId="db8d2b3e-593d-47e6-a0b5-dc90f7ab49ec" providerId="ADAL" clId="{CEB8F419-706A-499A-8D8D-AC1C5B3F5A57}" dt="2022-03-21T06:34:15.497" v="1193" actId="5793"/>
          <ac:spMkLst>
            <pc:docMk/>
            <pc:sldMk cId="272055228" sldId="318"/>
            <ac:spMk id="3" creationId="{793053A6-8E1A-4D6C-B846-10D15082E79F}"/>
          </ac:spMkLst>
        </pc:spChg>
      </pc:sldChg>
      <pc:sldChg chg="modSp new mod">
        <pc:chgData name="Marie Pitson" userId="db8d2b3e-593d-47e6-a0b5-dc90f7ab49ec" providerId="ADAL" clId="{CEB8F419-706A-499A-8D8D-AC1C5B3F5A57}" dt="2022-03-21T06:37:59.580" v="1320" actId="20577"/>
        <pc:sldMkLst>
          <pc:docMk/>
          <pc:sldMk cId="359011817" sldId="319"/>
        </pc:sldMkLst>
        <pc:spChg chg="mod">
          <ac:chgData name="Marie Pitson" userId="db8d2b3e-593d-47e6-a0b5-dc90f7ab49ec" providerId="ADAL" clId="{CEB8F419-706A-499A-8D8D-AC1C5B3F5A57}" dt="2022-03-21T06:34:26.323" v="1204" actId="20577"/>
          <ac:spMkLst>
            <pc:docMk/>
            <pc:sldMk cId="359011817" sldId="319"/>
            <ac:spMk id="2" creationId="{0DB0F28B-797D-4F7E-A04F-3B608AE4D2C5}"/>
          </ac:spMkLst>
        </pc:spChg>
        <pc:spChg chg="mod">
          <ac:chgData name="Marie Pitson" userId="db8d2b3e-593d-47e6-a0b5-dc90f7ab49ec" providerId="ADAL" clId="{CEB8F419-706A-499A-8D8D-AC1C5B3F5A57}" dt="2022-03-21T06:37:59.580" v="1320" actId="20577"/>
          <ac:spMkLst>
            <pc:docMk/>
            <pc:sldMk cId="359011817" sldId="319"/>
            <ac:spMk id="3" creationId="{6FCBD925-DBD1-4B5C-BACF-D649DAA8D0B0}"/>
          </ac:spMkLst>
        </pc:spChg>
      </pc:sldChg>
      <pc:sldChg chg="addSp modSp new mod setBg setClrOvrMap modNotesTx">
        <pc:chgData name="Marie Pitson" userId="db8d2b3e-593d-47e6-a0b5-dc90f7ab49ec" providerId="ADAL" clId="{CEB8F419-706A-499A-8D8D-AC1C5B3F5A57}" dt="2022-03-21T06:43:15.657" v="1573" actId="255"/>
        <pc:sldMkLst>
          <pc:docMk/>
          <pc:sldMk cId="2714860750" sldId="320"/>
        </pc:sldMkLst>
        <pc:spChg chg="mod">
          <ac:chgData name="Marie Pitson" userId="db8d2b3e-593d-47e6-a0b5-dc90f7ab49ec" providerId="ADAL" clId="{CEB8F419-706A-499A-8D8D-AC1C5B3F5A57}" dt="2022-03-21T06:43:02.193" v="1571" actId="26606"/>
          <ac:spMkLst>
            <pc:docMk/>
            <pc:sldMk cId="2714860750" sldId="320"/>
            <ac:spMk id="2" creationId="{6722387F-8DB1-4966-94E1-0149027D0675}"/>
          </ac:spMkLst>
        </pc:spChg>
        <pc:spChg chg="mod">
          <ac:chgData name="Marie Pitson" userId="db8d2b3e-593d-47e6-a0b5-dc90f7ab49ec" providerId="ADAL" clId="{CEB8F419-706A-499A-8D8D-AC1C5B3F5A57}" dt="2022-03-21T06:43:15.657" v="1573" actId="255"/>
          <ac:spMkLst>
            <pc:docMk/>
            <pc:sldMk cId="2714860750" sldId="320"/>
            <ac:spMk id="3" creationId="{E528E79E-0F83-429F-8F8B-C39AF538A259}"/>
          </ac:spMkLst>
        </pc:spChg>
        <pc:spChg chg="add">
          <ac:chgData name="Marie Pitson" userId="db8d2b3e-593d-47e6-a0b5-dc90f7ab49ec" providerId="ADAL" clId="{CEB8F419-706A-499A-8D8D-AC1C5B3F5A57}" dt="2022-03-21T06:43:02.193" v="1571" actId="26606"/>
          <ac:spMkLst>
            <pc:docMk/>
            <pc:sldMk cId="2714860750" sldId="320"/>
            <ac:spMk id="9" creationId="{E844E128-FF69-4E9F-8327-6B504B3C5AE1}"/>
          </ac:spMkLst>
        </pc:spChg>
        <pc:picChg chg="add mod">
          <ac:chgData name="Marie Pitson" userId="db8d2b3e-593d-47e6-a0b5-dc90f7ab49ec" providerId="ADAL" clId="{CEB8F419-706A-499A-8D8D-AC1C5B3F5A57}" dt="2022-03-21T06:43:02.193" v="1571" actId="26606"/>
          <ac:picMkLst>
            <pc:docMk/>
            <pc:sldMk cId="2714860750" sldId="320"/>
            <ac:picMk id="4" creationId="{EFE5414C-E881-40A3-BF7F-65654A82CD7F}"/>
          </ac:picMkLst>
        </pc:picChg>
        <pc:cxnChg chg="add">
          <ac:chgData name="Marie Pitson" userId="db8d2b3e-593d-47e6-a0b5-dc90f7ab49ec" providerId="ADAL" clId="{CEB8F419-706A-499A-8D8D-AC1C5B3F5A57}" dt="2022-03-21T06:43:02.193" v="1571" actId="26606"/>
          <ac:cxnSpMkLst>
            <pc:docMk/>
            <pc:sldMk cId="2714860750" sldId="320"/>
            <ac:cxnSpMk id="11" creationId="{055CEADF-09EA-423C-8C45-F94AF44D5AF0}"/>
          </ac:cxnSpMkLst>
        </pc:cxnChg>
      </pc:sldChg>
      <pc:sldChg chg="modSp new mod">
        <pc:chgData name="Marie Pitson" userId="db8d2b3e-593d-47e6-a0b5-dc90f7ab49ec" providerId="ADAL" clId="{CEB8F419-706A-499A-8D8D-AC1C5B3F5A57}" dt="2022-03-21T06:58:48.441" v="2736" actId="113"/>
        <pc:sldMkLst>
          <pc:docMk/>
          <pc:sldMk cId="613658012" sldId="321"/>
        </pc:sldMkLst>
        <pc:spChg chg="mod">
          <ac:chgData name="Marie Pitson" userId="db8d2b3e-593d-47e6-a0b5-dc90f7ab49ec" providerId="ADAL" clId="{CEB8F419-706A-499A-8D8D-AC1C5B3F5A57}" dt="2022-03-21T06:43:35.690" v="1591" actId="20577"/>
          <ac:spMkLst>
            <pc:docMk/>
            <pc:sldMk cId="613658012" sldId="321"/>
            <ac:spMk id="2" creationId="{B0319E6F-AF0B-4FDC-87B4-3F19E236C028}"/>
          </ac:spMkLst>
        </pc:spChg>
        <pc:spChg chg="mod">
          <ac:chgData name="Marie Pitson" userId="db8d2b3e-593d-47e6-a0b5-dc90f7ab49ec" providerId="ADAL" clId="{CEB8F419-706A-499A-8D8D-AC1C5B3F5A57}" dt="2022-03-21T06:58:48.441" v="2736" actId="113"/>
          <ac:spMkLst>
            <pc:docMk/>
            <pc:sldMk cId="613658012" sldId="321"/>
            <ac:spMk id="3" creationId="{33C02459-D5BB-4FE8-B83C-4A63D228C159}"/>
          </ac:spMkLst>
        </pc:spChg>
      </pc:sldChg>
      <pc:sldChg chg="modSp new mod modNotesTx">
        <pc:chgData name="Marie Pitson" userId="db8d2b3e-593d-47e6-a0b5-dc90f7ab49ec" providerId="ADAL" clId="{CEB8F419-706A-499A-8D8D-AC1C5B3F5A57}" dt="2022-03-21T06:57:46.340" v="2726"/>
        <pc:sldMkLst>
          <pc:docMk/>
          <pc:sldMk cId="859423802" sldId="322"/>
        </pc:sldMkLst>
        <pc:spChg chg="mod">
          <ac:chgData name="Marie Pitson" userId="db8d2b3e-593d-47e6-a0b5-dc90f7ab49ec" providerId="ADAL" clId="{CEB8F419-706A-499A-8D8D-AC1C5B3F5A57}" dt="2022-03-21T06:47:16.753" v="2300" actId="20577"/>
          <ac:spMkLst>
            <pc:docMk/>
            <pc:sldMk cId="859423802" sldId="322"/>
            <ac:spMk id="2" creationId="{A0788A31-86CA-4A36-AD41-5C082E11F381}"/>
          </ac:spMkLst>
        </pc:spChg>
        <pc:spChg chg="mod">
          <ac:chgData name="Marie Pitson" userId="db8d2b3e-593d-47e6-a0b5-dc90f7ab49ec" providerId="ADAL" clId="{CEB8F419-706A-499A-8D8D-AC1C5B3F5A57}" dt="2022-03-21T06:57:35.142" v="2725" actId="115"/>
          <ac:spMkLst>
            <pc:docMk/>
            <pc:sldMk cId="859423802" sldId="322"/>
            <ac:spMk id="3" creationId="{492D4FCF-F15A-41CB-8A90-134D540A70AC}"/>
          </ac:spMkLst>
        </pc:spChg>
      </pc:sldChg>
      <pc:sldChg chg="modSp new mod">
        <pc:chgData name="Marie Pitson" userId="db8d2b3e-593d-47e6-a0b5-dc90f7ab49ec" providerId="ADAL" clId="{CEB8F419-706A-499A-8D8D-AC1C5B3F5A57}" dt="2022-03-21T07:04:14.504" v="3355" actId="15"/>
        <pc:sldMkLst>
          <pc:docMk/>
          <pc:sldMk cId="1379922909" sldId="323"/>
        </pc:sldMkLst>
        <pc:spChg chg="mod">
          <ac:chgData name="Marie Pitson" userId="db8d2b3e-593d-47e6-a0b5-dc90f7ab49ec" providerId="ADAL" clId="{CEB8F419-706A-499A-8D8D-AC1C5B3F5A57}" dt="2022-03-21T06:58:03.659" v="2735" actId="20577"/>
          <ac:spMkLst>
            <pc:docMk/>
            <pc:sldMk cId="1379922909" sldId="323"/>
            <ac:spMk id="2" creationId="{18EC1BC8-86EF-4C8A-9FFA-02628D3B66D0}"/>
          </ac:spMkLst>
        </pc:spChg>
        <pc:spChg chg="mod">
          <ac:chgData name="Marie Pitson" userId="db8d2b3e-593d-47e6-a0b5-dc90f7ab49ec" providerId="ADAL" clId="{CEB8F419-706A-499A-8D8D-AC1C5B3F5A57}" dt="2022-03-21T07:04:14.504" v="3355" actId="15"/>
          <ac:spMkLst>
            <pc:docMk/>
            <pc:sldMk cId="1379922909" sldId="323"/>
            <ac:spMk id="3" creationId="{C318B0A0-890B-4751-A4E1-76DD16FD81CE}"/>
          </ac:spMkLst>
        </pc:spChg>
      </pc:sldChg>
      <pc:sldChg chg="modSp new mod">
        <pc:chgData name="Marie Pitson" userId="db8d2b3e-593d-47e6-a0b5-dc90f7ab49ec" providerId="ADAL" clId="{CEB8F419-706A-499A-8D8D-AC1C5B3F5A57}" dt="2022-03-21T12:20:46.308" v="4110" actId="20577"/>
        <pc:sldMkLst>
          <pc:docMk/>
          <pc:sldMk cId="101278416" sldId="324"/>
        </pc:sldMkLst>
        <pc:spChg chg="mod">
          <ac:chgData name="Marie Pitson" userId="db8d2b3e-593d-47e6-a0b5-dc90f7ab49ec" providerId="ADAL" clId="{CEB8F419-706A-499A-8D8D-AC1C5B3F5A57}" dt="2022-03-21T07:04:58.522" v="3371" actId="20577"/>
          <ac:spMkLst>
            <pc:docMk/>
            <pc:sldMk cId="101278416" sldId="324"/>
            <ac:spMk id="2" creationId="{D620F7DB-D1A9-4D96-848A-2B7644AEF5CA}"/>
          </ac:spMkLst>
        </pc:spChg>
        <pc:spChg chg="mod">
          <ac:chgData name="Marie Pitson" userId="db8d2b3e-593d-47e6-a0b5-dc90f7ab49ec" providerId="ADAL" clId="{CEB8F419-706A-499A-8D8D-AC1C5B3F5A57}" dt="2022-03-21T12:20:46.308" v="4110" actId="20577"/>
          <ac:spMkLst>
            <pc:docMk/>
            <pc:sldMk cId="101278416" sldId="324"/>
            <ac:spMk id="3" creationId="{737F47DF-A763-44D9-8B81-268A8588CCD0}"/>
          </ac:spMkLst>
        </pc:spChg>
      </pc:sldChg>
      <pc:sldChg chg="addSp delSp modSp new add del mod">
        <pc:chgData name="Marie Pitson" userId="db8d2b3e-593d-47e6-a0b5-dc90f7ab49ec" providerId="ADAL" clId="{CEB8F419-706A-499A-8D8D-AC1C5B3F5A57}" dt="2022-03-21T07:30:11.783" v="4018"/>
        <pc:sldMkLst>
          <pc:docMk/>
          <pc:sldMk cId="1513924883" sldId="325"/>
        </pc:sldMkLst>
        <pc:spChg chg="mod">
          <ac:chgData name="Marie Pitson" userId="db8d2b3e-593d-47e6-a0b5-dc90f7ab49ec" providerId="ADAL" clId="{CEB8F419-706A-499A-8D8D-AC1C5B3F5A57}" dt="2022-03-21T07:14:09.755" v="3872" actId="20577"/>
          <ac:spMkLst>
            <pc:docMk/>
            <pc:sldMk cId="1513924883" sldId="325"/>
            <ac:spMk id="2" creationId="{FB66BA9A-895A-4E35-A9E6-0146973B5BDC}"/>
          </ac:spMkLst>
        </pc:spChg>
        <pc:spChg chg="del">
          <ac:chgData name="Marie Pitson" userId="db8d2b3e-593d-47e6-a0b5-dc90f7ab49ec" providerId="ADAL" clId="{CEB8F419-706A-499A-8D8D-AC1C5B3F5A57}" dt="2022-03-21T07:13:28.921" v="3800"/>
          <ac:spMkLst>
            <pc:docMk/>
            <pc:sldMk cId="1513924883" sldId="325"/>
            <ac:spMk id="3" creationId="{1062D548-D2B9-4E2F-94DB-B20D2D02D7FA}"/>
          </ac:spMkLst>
        </pc:spChg>
        <pc:spChg chg="add del">
          <ac:chgData name="Marie Pitson" userId="db8d2b3e-593d-47e6-a0b5-dc90f7ab49ec" providerId="ADAL" clId="{CEB8F419-706A-499A-8D8D-AC1C5B3F5A57}" dt="2022-03-21T07:13:11.990" v="3797"/>
          <ac:spMkLst>
            <pc:docMk/>
            <pc:sldMk cId="1513924883" sldId="325"/>
            <ac:spMk id="4" creationId="{F92A020B-3524-405E-AA45-983D064C3741}"/>
          </ac:spMkLst>
        </pc:spChg>
        <pc:spChg chg="add del">
          <ac:chgData name="Marie Pitson" userId="db8d2b3e-593d-47e6-a0b5-dc90f7ab49ec" providerId="ADAL" clId="{CEB8F419-706A-499A-8D8D-AC1C5B3F5A57}" dt="2022-03-21T07:13:11.990" v="3797"/>
          <ac:spMkLst>
            <pc:docMk/>
            <pc:sldMk cId="1513924883" sldId="325"/>
            <ac:spMk id="13" creationId="{5D741065-2A44-43DB-895D-1F3D2BB7B4BD}"/>
          </ac:spMkLst>
        </pc:spChg>
        <pc:grpChg chg="add del">
          <ac:chgData name="Marie Pitson" userId="db8d2b3e-593d-47e6-a0b5-dc90f7ab49ec" providerId="ADAL" clId="{CEB8F419-706A-499A-8D8D-AC1C5B3F5A57}" dt="2022-03-21T07:13:11.990" v="3797"/>
          <ac:grpSpMkLst>
            <pc:docMk/>
            <pc:sldMk cId="1513924883" sldId="325"/>
            <ac:grpSpMk id="5" creationId="{9256601E-9DDF-4B11-BAAC-BDD42ECF1A72}"/>
          </ac:grpSpMkLst>
        </pc:grpChg>
        <pc:grpChg chg="del mod">
          <ac:chgData name="Marie Pitson" userId="db8d2b3e-593d-47e6-a0b5-dc90f7ab49ec" providerId="ADAL" clId="{CEB8F419-706A-499A-8D8D-AC1C5B3F5A57}" dt="2022-03-21T07:15:03.473" v="3881" actId="478"/>
          <ac:grpSpMkLst>
            <pc:docMk/>
            <pc:sldMk cId="1513924883" sldId="325"/>
            <ac:grpSpMk id="17" creationId="{5FC1A240-27F2-41AF-9491-7B4F222AD25C}"/>
          </ac:grpSpMkLst>
        </pc:grpChg>
        <pc:grpChg chg="mod">
          <ac:chgData name="Marie Pitson" userId="db8d2b3e-593d-47e6-a0b5-dc90f7ab49ec" providerId="ADAL" clId="{CEB8F419-706A-499A-8D8D-AC1C5B3F5A57}" dt="2022-03-21T07:15:12.556" v="3884"/>
          <ac:grpSpMkLst>
            <pc:docMk/>
            <pc:sldMk cId="1513924883" sldId="325"/>
            <ac:grpSpMk id="20" creationId="{80770B27-64CF-4CF9-9D75-2E06BDD11AAF}"/>
          </ac:grpSpMkLst>
        </pc:grpChg>
        <pc:grpChg chg="del mod">
          <ac:chgData name="Marie Pitson" userId="db8d2b3e-593d-47e6-a0b5-dc90f7ab49ec" providerId="ADAL" clId="{CEB8F419-706A-499A-8D8D-AC1C5B3F5A57}" dt="2022-03-21T07:15:34.988" v="3904"/>
          <ac:grpSpMkLst>
            <pc:docMk/>
            <pc:sldMk cId="1513924883" sldId="325"/>
            <ac:grpSpMk id="28" creationId="{E006041C-4FF7-4AD9-99E0-958A85D895FA}"/>
          </ac:grpSpMkLst>
        </pc:grpChg>
        <pc:grpChg chg="mod">
          <ac:chgData name="Marie Pitson" userId="db8d2b3e-593d-47e6-a0b5-dc90f7ab49ec" providerId="ADAL" clId="{CEB8F419-706A-499A-8D8D-AC1C5B3F5A57}" dt="2022-03-21T07:15:34.988" v="3904"/>
          <ac:grpSpMkLst>
            <pc:docMk/>
            <pc:sldMk cId="1513924883" sldId="325"/>
            <ac:grpSpMk id="40" creationId="{5503792F-5613-459E-85BE-0D76544F0012}"/>
          </ac:grpSpMkLst>
        </pc:grpChg>
        <pc:grpChg chg="del mod">
          <ac:chgData name="Marie Pitson" userId="db8d2b3e-593d-47e6-a0b5-dc90f7ab49ec" providerId="ADAL" clId="{CEB8F419-706A-499A-8D8D-AC1C5B3F5A57}" dt="2022-03-21T07:15:41.885" v="3913"/>
          <ac:grpSpMkLst>
            <pc:docMk/>
            <pc:sldMk cId="1513924883" sldId="325"/>
            <ac:grpSpMk id="44" creationId="{8E077288-2A3E-49C8-8E99-9472F3BA8F8F}"/>
          </ac:grpSpMkLst>
        </pc:grpChg>
        <pc:grpChg chg="del mod">
          <ac:chgData name="Marie Pitson" userId="db8d2b3e-593d-47e6-a0b5-dc90f7ab49ec" providerId="ADAL" clId="{CEB8F419-706A-499A-8D8D-AC1C5B3F5A57}" dt="2022-03-21T07:15:47.360" v="3923"/>
          <ac:grpSpMkLst>
            <pc:docMk/>
            <pc:sldMk cId="1513924883" sldId="325"/>
            <ac:grpSpMk id="49" creationId="{7A083D53-EE17-413B-BFDD-CF68F37F019C}"/>
          </ac:grpSpMkLst>
        </pc:grpChg>
        <pc:grpChg chg="mod">
          <ac:chgData name="Marie Pitson" userId="db8d2b3e-593d-47e6-a0b5-dc90f7ab49ec" providerId="ADAL" clId="{CEB8F419-706A-499A-8D8D-AC1C5B3F5A57}" dt="2022-03-21T07:15:41.885" v="3913"/>
          <ac:grpSpMkLst>
            <pc:docMk/>
            <pc:sldMk cId="1513924883" sldId="325"/>
            <ac:grpSpMk id="50" creationId="{97DBC881-9555-48B2-B3D4-657A4B4D4460}"/>
          </ac:grpSpMkLst>
        </pc:grpChg>
        <pc:grpChg chg="del mod">
          <ac:chgData name="Marie Pitson" userId="db8d2b3e-593d-47e6-a0b5-dc90f7ab49ec" providerId="ADAL" clId="{CEB8F419-706A-499A-8D8D-AC1C5B3F5A57}" dt="2022-03-21T07:15:49.129" v="3927"/>
          <ac:grpSpMkLst>
            <pc:docMk/>
            <pc:sldMk cId="1513924883" sldId="325"/>
            <ac:grpSpMk id="60" creationId="{D1403FEB-991D-4CCD-AA39-3E3F9FAE0099}"/>
          </ac:grpSpMkLst>
        </pc:grpChg>
        <pc:grpChg chg="mod">
          <ac:chgData name="Marie Pitson" userId="db8d2b3e-593d-47e6-a0b5-dc90f7ab49ec" providerId="ADAL" clId="{CEB8F419-706A-499A-8D8D-AC1C5B3F5A57}" dt="2022-03-21T07:15:47.360" v="3923"/>
          <ac:grpSpMkLst>
            <pc:docMk/>
            <pc:sldMk cId="1513924883" sldId="325"/>
            <ac:grpSpMk id="61" creationId="{859DE6C9-A535-4ED4-849E-3B5015FD50EF}"/>
          </ac:grpSpMkLst>
        </pc:grpChg>
        <pc:grpChg chg="mod">
          <ac:chgData name="Marie Pitson" userId="db8d2b3e-593d-47e6-a0b5-dc90f7ab49ec" providerId="ADAL" clId="{CEB8F419-706A-499A-8D8D-AC1C5B3F5A57}" dt="2022-03-21T07:15:49.129" v="3927"/>
          <ac:grpSpMkLst>
            <pc:docMk/>
            <pc:sldMk cId="1513924883" sldId="325"/>
            <ac:grpSpMk id="65" creationId="{0BB285B9-1981-4F69-90DD-1098B35CC164}"/>
          </ac:grpSpMkLst>
        </pc:grpChg>
        <pc:grpChg chg="mod">
          <ac:chgData name="Marie Pitson" userId="db8d2b3e-593d-47e6-a0b5-dc90f7ab49ec" providerId="ADAL" clId="{CEB8F419-706A-499A-8D8D-AC1C5B3F5A57}" dt="2022-03-21T07:15:54.395" v="3934"/>
          <ac:grpSpMkLst>
            <pc:docMk/>
            <pc:sldMk cId="1513924883" sldId="325"/>
            <ac:grpSpMk id="72" creationId="{EA6A50E3-8E55-4961-BDDA-38B4D5D7EB59}"/>
          </ac:grpSpMkLst>
        </pc:grpChg>
        <pc:grpChg chg="mod">
          <ac:chgData name="Marie Pitson" userId="db8d2b3e-593d-47e6-a0b5-dc90f7ab49ec" providerId="ADAL" clId="{CEB8F419-706A-499A-8D8D-AC1C5B3F5A57}" dt="2022-03-21T07:15:54.395" v="3934"/>
          <ac:grpSpMkLst>
            <pc:docMk/>
            <pc:sldMk cId="1513924883" sldId="325"/>
            <ac:grpSpMk id="73" creationId="{ED1536AD-9E9C-403E-9870-D26B37000416}"/>
          </ac:grpSpMkLst>
        </pc:grpChg>
        <pc:grpChg chg="add del mod">
          <ac:chgData name="Marie Pitson" userId="db8d2b3e-593d-47e6-a0b5-dc90f7ab49ec" providerId="ADAL" clId="{CEB8F419-706A-499A-8D8D-AC1C5B3F5A57}" dt="2022-03-21T07:30:11.783" v="4018"/>
          <ac:grpSpMkLst>
            <pc:docMk/>
            <pc:sldMk cId="1513924883" sldId="325"/>
            <ac:grpSpMk id="81" creationId="{F440112C-03C5-4A1A-9EE0-ADD766EA2069}"/>
          </ac:grpSpMkLst>
        </pc:grpChg>
        <pc:grpChg chg="mod">
          <ac:chgData name="Marie Pitson" userId="db8d2b3e-593d-47e6-a0b5-dc90f7ab49ec" providerId="ADAL" clId="{CEB8F419-706A-499A-8D8D-AC1C5B3F5A57}" dt="2022-03-21T07:30:11.783" v="4018"/>
          <ac:grpSpMkLst>
            <pc:docMk/>
            <pc:sldMk cId="1513924883" sldId="325"/>
            <ac:grpSpMk id="84" creationId="{42237E3F-05A5-4568-97FA-DE7AC8E81187}"/>
          </ac:grpSpMkLst>
        </pc:grpChg>
        <pc:picChg chg="add mod">
          <ac:chgData name="Marie Pitson" userId="db8d2b3e-593d-47e6-a0b5-dc90f7ab49ec" providerId="ADAL" clId="{CEB8F419-706A-499A-8D8D-AC1C5B3F5A57}" dt="2022-03-21T07:14:28.263" v="3876" actId="14100"/>
          <ac:picMkLst>
            <pc:docMk/>
            <pc:sldMk cId="1513924883" sldId="325"/>
            <ac:picMk id="14" creationId="{86A0BF78-F66E-4105-AE51-46422DB409B8}"/>
          </ac:picMkLst>
        </pc:picChg>
        <pc:inkChg chg="add mod">
          <ac:chgData name="Marie Pitson" userId="db8d2b3e-593d-47e6-a0b5-dc90f7ab49ec" providerId="ADAL" clId="{CEB8F419-706A-499A-8D8D-AC1C5B3F5A57}" dt="2022-03-21T07:14:54.901" v="3879"/>
          <ac:inkMkLst>
            <pc:docMk/>
            <pc:sldMk cId="1513924883" sldId="325"/>
            <ac:inkMk id="15" creationId="{4D3B1D0F-18CF-4F12-9A79-AA83A7F9E243}"/>
          </ac:inkMkLst>
        </pc:inkChg>
        <pc:inkChg chg="add mod">
          <ac:chgData name="Marie Pitson" userId="db8d2b3e-593d-47e6-a0b5-dc90f7ab49ec" providerId="ADAL" clId="{CEB8F419-706A-499A-8D8D-AC1C5B3F5A57}" dt="2022-03-21T07:14:54.901" v="3879"/>
          <ac:inkMkLst>
            <pc:docMk/>
            <pc:sldMk cId="1513924883" sldId="325"/>
            <ac:inkMk id="16" creationId="{B198DB78-59F3-40E6-89E4-0B2B65FE7832}"/>
          </ac:inkMkLst>
        </pc:inkChg>
        <pc:inkChg chg="add mod">
          <ac:chgData name="Marie Pitson" userId="db8d2b3e-593d-47e6-a0b5-dc90f7ab49ec" providerId="ADAL" clId="{CEB8F419-706A-499A-8D8D-AC1C5B3F5A57}" dt="2022-03-21T07:15:12.556" v="3884"/>
          <ac:inkMkLst>
            <pc:docMk/>
            <pc:sldMk cId="1513924883" sldId="325"/>
            <ac:inkMk id="18" creationId="{AA7A50AD-D075-41DE-BB6C-2D08A73BA80A}"/>
          </ac:inkMkLst>
        </pc:inkChg>
        <pc:inkChg chg="add mod">
          <ac:chgData name="Marie Pitson" userId="db8d2b3e-593d-47e6-a0b5-dc90f7ab49ec" providerId="ADAL" clId="{CEB8F419-706A-499A-8D8D-AC1C5B3F5A57}" dt="2022-03-21T07:15:12.556" v="3884"/>
          <ac:inkMkLst>
            <pc:docMk/>
            <pc:sldMk cId="1513924883" sldId="325"/>
            <ac:inkMk id="19" creationId="{B3B384B1-587A-46B4-9B86-340439A8B961}"/>
          </ac:inkMkLst>
        </pc:inkChg>
        <pc:inkChg chg="add mod">
          <ac:chgData name="Marie Pitson" userId="db8d2b3e-593d-47e6-a0b5-dc90f7ab49ec" providerId="ADAL" clId="{CEB8F419-706A-499A-8D8D-AC1C5B3F5A57}" dt="2022-03-21T07:15:34.988" v="3904"/>
          <ac:inkMkLst>
            <pc:docMk/>
            <pc:sldMk cId="1513924883" sldId="325"/>
            <ac:inkMk id="21" creationId="{073ECD57-CC0A-487B-8C46-D7D9690C304A}"/>
          </ac:inkMkLst>
        </pc:inkChg>
        <pc:inkChg chg="add mod">
          <ac:chgData name="Marie Pitson" userId="db8d2b3e-593d-47e6-a0b5-dc90f7ab49ec" providerId="ADAL" clId="{CEB8F419-706A-499A-8D8D-AC1C5B3F5A57}" dt="2022-03-21T07:15:34.988" v="3904"/>
          <ac:inkMkLst>
            <pc:docMk/>
            <pc:sldMk cId="1513924883" sldId="325"/>
            <ac:inkMk id="22" creationId="{C4CA20AA-E7FD-48F6-B7D4-DE32C7F086C5}"/>
          </ac:inkMkLst>
        </pc:inkChg>
        <pc:inkChg chg="add mod">
          <ac:chgData name="Marie Pitson" userId="db8d2b3e-593d-47e6-a0b5-dc90f7ab49ec" providerId="ADAL" clId="{CEB8F419-706A-499A-8D8D-AC1C5B3F5A57}" dt="2022-03-21T07:15:34.988" v="3904"/>
          <ac:inkMkLst>
            <pc:docMk/>
            <pc:sldMk cId="1513924883" sldId="325"/>
            <ac:inkMk id="23" creationId="{2708FD0C-E756-4878-ABC7-C943BFB71996}"/>
          </ac:inkMkLst>
        </pc:inkChg>
        <pc:inkChg chg="add mod">
          <ac:chgData name="Marie Pitson" userId="db8d2b3e-593d-47e6-a0b5-dc90f7ab49ec" providerId="ADAL" clId="{CEB8F419-706A-499A-8D8D-AC1C5B3F5A57}" dt="2022-03-21T07:15:34.988" v="3904"/>
          <ac:inkMkLst>
            <pc:docMk/>
            <pc:sldMk cId="1513924883" sldId="325"/>
            <ac:inkMk id="24" creationId="{6A7ECF29-CF72-41D6-A510-06306D833421}"/>
          </ac:inkMkLst>
        </pc:inkChg>
        <pc:inkChg chg="add mod">
          <ac:chgData name="Marie Pitson" userId="db8d2b3e-593d-47e6-a0b5-dc90f7ab49ec" providerId="ADAL" clId="{CEB8F419-706A-499A-8D8D-AC1C5B3F5A57}" dt="2022-03-21T07:15:34.988" v="3904"/>
          <ac:inkMkLst>
            <pc:docMk/>
            <pc:sldMk cId="1513924883" sldId="325"/>
            <ac:inkMk id="25" creationId="{A90B9AF7-EE90-402D-9D7B-1CC171CB4121}"/>
          </ac:inkMkLst>
        </pc:inkChg>
        <pc:inkChg chg="add mod">
          <ac:chgData name="Marie Pitson" userId="db8d2b3e-593d-47e6-a0b5-dc90f7ab49ec" providerId="ADAL" clId="{CEB8F419-706A-499A-8D8D-AC1C5B3F5A57}" dt="2022-03-21T07:15:34.988" v="3904"/>
          <ac:inkMkLst>
            <pc:docMk/>
            <pc:sldMk cId="1513924883" sldId="325"/>
            <ac:inkMk id="26" creationId="{79F16111-EEC8-480B-963A-DD0C97D3951D}"/>
          </ac:inkMkLst>
        </pc:inkChg>
        <pc:inkChg chg="add mod">
          <ac:chgData name="Marie Pitson" userId="db8d2b3e-593d-47e6-a0b5-dc90f7ab49ec" providerId="ADAL" clId="{CEB8F419-706A-499A-8D8D-AC1C5B3F5A57}" dt="2022-03-21T07:15:34.988" v="3904"/>
          <ac:inkMkLst>
            <pc:docMk/>
            <pc:sldMk cId="1513924883" sldId="325"/>
            <ac:inkMk id="27" creationId="{E551C455-065C-49EF-BFAE-40779AF1950E}"/>
          </ac:inkMkLst>
        </pc:inkChg>
        <pc:inkChg chg="add mod">
          <ac:chgData name="Marie Pitson" userId="db8d2b3e-593d-47e6-a0b5-dc90f7ab49ec" providerId="ADAL" clId="{CEB8F419-706A-499A-8D8D-AC1C5B3F5A57}" dt="2022-03-21T07:15:34.988" v="3904"/>
          <ac:inkMkLst>
            <pc:docMk/>
            <pc:sldMk cId="1513924883" sldId="325"/>
            <ac:inkMk id="29" creationId="{7620C536-8065-49E0-A405-BE1B69BEDF22}"/>
          </ac:inkMkLst>
        </pc:inkChg>
        <pc:inkChg chg="add mod">
          <ac:chgData name="Marie Pitson" userId="db8d2b3e-593d-47e6-a0b5-dc90f7ab49ec" providerId="ADAL" clId="{CEB8F419-706A-499A-8D8D-AC1C5B3F5A57}" dt="2022-03-21T07:15:34.988" v="3904"/>
          <ac:inkMkLst>
            <pc:docMk/>
            <pc:sldMk cId="1513924883" sldId="325"/>
            <ac:inkMk id="30" creationId="{892F2D54-FCC8-45CF-BDC4-245D983CCB2F}"/>
          </ac:inkMkLst>
        </pc:inkChg>
        <pc:inkChg chg="add mod">
          <ac:chgData name="Marie Pitson" userId="db8d2b3e-593d-47e6-a0b5-dc90f7ab49ec" providerId="ADAL" clId="{CEB8F419-706A-499A-8D8D-AC1C5B3F5A57}" dt="2022-03-21T07:15:34.988" v="3904"/>
          <ac:inkMkLst>
            <pc:docMk/>
            <pc:sldMk cId="1513924883" sldId="325"/>
            <ac:inkMk id="31" creationId="{7A7BA171-A796-42A3-8FDE-0754C284B7A4}"/>
          </ac:inkMkLst>
        </pc:inkChg>
        <pc:inkChg chg="add mod">
          <ac:chgData name="Marie Pitson" userId="db8d2b3e-593d-47e6-a0b5-dc90f7ab49ec" providerId="ADAL" clId="{CEB8F419-706A-499A-8D8D-AC1C5B3F5A57}" dt="2022-03-21T07:15:34.988" v="3904"/>
          <ac:inkMkLst>
            <pc:docMk/>
            <pc:sldMk cId="1513924883" sldId="325"/>
            <ac:inkMk id="32" creationId="{14DABC88-B392-483A-B8B5-F0FE2D151D30}"/>
          </ac:inkMkLst>
        </pc:inkChg>
        <pc:inkChg chg="add mod">
          <ac:chgData name="Marie Pitson" userId="db8d2b3e-593d-47e6-a0b5-dc90f7ab49ec" providerId="ADAL" clId="{CEB8F419-706A-499A-8D8D-AC1C5B3F5A57}" dt="2022-03-21T07:15:34.988" v="3904"/>
          <ac:inkMkLst>
            <pc:docMk/>
            <pc:sldMk cId="1513924883" sldId="325"/>
            <ac:inkMk id="33" creationId="{19A9E489-2ECF-47A6-BA4F-B4676D3A26BA}"/>
          </ac:inkMkLst>
        </pc:inkChg>
        <pc:inkChg chg="add mod">
          <ac:chgData name="Marie Pitson" userId="db8d2b3e-593d-47e6-a0b5-dc90f7ab49ec" providerId="ADAL" clId="{CEB8F419-706A-499A-8D8D-AC1C5B3F5A57}" dt="2022-03-21T07:15:34.988" v="3904"/>
          <ac:inkMkLst>
            <pc:docMk/>
            <pc:sldMk cId="1513924883" sldId="325"/>
            <ac:inkMk id="34" creationId="{720DE79B-8212-4227-BE33-DEE99A87C2F9}"/>
          </ac:inkMkLst>
        </pc:inkChg>
        <pc:inkChg chg="add mod">
          <ac:chgData name="Marie Pitson" userId="db8d2b3e-593d-47e6-a0b5-dc90f7ab49ec" providerId="ADAL" clId="{CEB8F419-706A-499A-8D8D-AC1C5B3F5A57}" dt="2022-03-21T07:15:34.988" v="3904"/>
          <ac:inkMkLst>
            <pc:docMk/>
            <pc:sldMk cId="1513924883" sldId="325"/>
            <ac:inkMk id="35" creationId="{AA1320B9-6747-4D8B-8D41-2D892C477F10}"/>
          </ac:inkMkLst>
        </pc:inkChg>
        <pc:inkChg chg="add mod">
          <ac:chgData name="Marie Pitson" userId="db8d2b3e-593d-47e6-a0b5-dc90f7ab49ec" providerId="ADAL" clId="{CEB8F419-706A-499A-8D8D-AC1C5B3F5A57}" dt="2022-03-21T07:15:34.988" v="3904"/>
          <ac:inkMkLst>
            <pc:docMk/>
            <pc:sldMk cId="1513924883" sldId="325"/>
            <ac:inkMk id="36" creationId="{703AA4BB-654A-45CE-BD89-54735378FE45}"/>
          </ac:inkMkLst>
        </pc:inkChg>
        <pc:inkChg chg="add mod">
          <ac:chgData name="Marie Pitson" userId="db8d2b3e-593d-47e6-a0b5-dc90f7ab49ec" providerId="ADAL" clId="{CEB8F419-706A-499A-8D8D-AC1C5B3F5A57}" dt="2022-03-21T07:15:34.988" v="3904"/>
          <ac:inkMkLst>
            <pc:docMk/>
            <pc:sldMk cId="1513924883" sldId="325"/>
            <ac:inkMk id="37" creationId="{019D881A-5697-43DD-84B3-9577C1ACAA3A}"/>
          </ac:inkMkLst>
        </pc:inkChg>
        <pc:inkChg chg="add mod">
          <ac:chgData name="Marie Pitson" userId="db8d2b3e-593d-47e6-a0b5-dc90f7ab49ec" providerId="ADAL" clId="{CEB8F419-706A-499A-8D8D-AC1C5B3F5A57}" dt="2022-03-21T07:15:34.988" v="3904"/>
          <ac:inkMkLst>
            <pc:docMk/>
            <pc:sldMk cId="1513924883" sldId="325"/>
            <ac:inkMk id="38" creationId="{AFB1C975-3753-4C70-A0EF-FEB9D3374298}"/>
          </ac:inkMkLst>
        </pc:inkChg>
        <pc:inkChg chg="add mod">
          <ac:chgData name="Marie Pitson" userId="db8d2b3e-593d-47e6-a0b5-dc90f7ab49ec" providerId="ADAL" clId="{CEB8F419-706A-499A-8D8D-AC1C5B3F5A57}" dt="2022-03-21T07:15:34.988" v="3904"/>
          <ac:inkMkLst>
            <pc:docMk/>
            <pc:sldMk cId="1513924883" sldId="325"/>
            <ac:inkMk id="39" creationId="{12850968-7E98-42CC-8932-A9C62361602B}"/>
          </ac:inkMkLst>
        </pc:inkChg>
        <pc:inkChg chg="add mod">
          <ac:chgData name="Marie Pitson" userId="db8d2b3e-593d-47e6-a0b5-dc90f7ab49ec" providerId="ADAL" clId="{CEB8F419-706A-499A-8D8D-AC1C5B3F5A57}" dt="2022-03-21T07:15:41.885" v="3913"/>
          <ac:inkMkLst>
            <pc:docMk/>
            <pc:sldMk cId="1513924883" sldId="325"/>
            <ac:inkMk id="41" creationId="{B908C9D1-F65D-47FE-9ADF-CA15898F01D6}"/>
          </ac:inkMkLst>
        </pc:inkChg>
        <pc:inkChg chg="add mod">
          <ac:chgData name="Marie Pitson" userId="db8d2b3e-593d-47e6-a0b5-dc90f7ab49ec" providerId="ADAL" clId="{CEB8F419-706A-499A-8D8D-AC1C5B3F5A57}" dt="2022-03-21T07:15:41.885" v="3913"/>
          <ac:inkMkLst>
            <pc:docMk/>
            <pc:sldMk cId="1513924883" sldId="325"/>
            <ac:inkMk id="42" creationId="{612D0A1D-2F47-4F09-A2A0-A664929470F6}"/>
          </ac:inkMkLst>
        </pc:inkChg>
        <pc:inkChg chg="add mod">
          <ac:chgData name="Marie Pitson" userId="db8d2b3e-593d-47e6-a0b5-dc90f7ab49ec" providerId="ADAL" clId="{CEB8F419-706A-499A-8D8D-AC1C5B3F5A57}" dt="2022-03-21T07:15:41.885" v="3913"/>
          <ac:inkMkLst>
            <pc:docMk/>
            <pc:sldMk cId="1513924883" sldId="325"/>
            <ac:inkMk id="43" creationId="{0C86DD35-28AA-4015-85BF-91BAC0F1FABF}"/>
          </ac:inkMkLst>
        </pc:inkChg>
        <pc:inkChg chg="add mod">
          <ac:chgData name="Marie Pitson" userId="db8d2b3e-593d-47e6-a0b5-dc90f7ab49ec" providerId="ADAL" clId="{CEB8F419-706A-499A-8D8D-AC1C5B3F5A57}" dt="2022-03-21T07:15:41.885" v="3913"/>
          <ac:inkMkLst>
            <pc:docMk/>
            <pc:sldMk cId="1513924883" sldId="325"/>
            <ac:inkMk id="45" creationId="{03D78423-FA98-4009-94A1-87E9F7E06B83}"/>
          </ac:inkMkLst>
        </pc:inkChg>
        <pc:inkChg chg="add mod">
          <ac:chgData name="Marie Pitson" userId="db8d2b3e-593d-47e6-a0b5-dc90f7ab49ec" providerId="ADAL" clId="{CEB8F419-706A-499A-8D8D-AC1C5B3F5A57}" dt="2022-03-21T07:15:41.885" v="3913"/>
          <ac:inkMkLst>
            <pc:docMk/>
            <pc:sldMk cId="1513924883" sldId="325"/>
            <ac:inkMk id="46" creationId="{AA5A57DA-CDC2-44C6-A931-61CADD6BDA35}"/>
          </ac:inkMkLst>
        </pc:inkChg>
        <pc:inkChg chg="add mod">
          <ac:chgData name="Marie Pitson" userId="db8d2b3e-593d-47e6-a0b5-dc90f7ab49ec" providerId="ADAL" clId="{CEB8F419-706A-499A-8D8D-AC1C5B3F5A57}" dt="2022-03-21T07:15:47.360" v="3923"/>
          <ac:inkMkLst>
            <pc:docMk/>
            <pc:sldMk cId="1513924883" sldId="325"/>
            <ac:inkMk id="47" creationId="{67DD8386-0242-4543-9450-ED8AD9FB6501}"/>
          </ac:inkMkLst>
        </pc:inkChg>
        <pc:inkChg chg="add mod">
          <ac:chgData name="Marie Pitson" userId="db8d2b3e-593d-47e6-a0b5-dc90f7ab49ec" providerId="ADAL" clId="{CEB8F419-706A-499A-8D8D-AC1C5B3F5A57}" dt="2022-03-21T07:15:47.360" v="3923"/>
          <ac:inkMkLst>
            <pc:docMk/>
            <pc:sldMk cId="1513924883" sldId="325"/>
            <ac:inkMk id="48" creationId="{EC4C5A78-DA56-4255-9100-608A5EAC81CE}"/>
          </ac:inkMkLst>
        </pc:inkChg>
        <pc:inkChg chg="add mod">
          <ac:chgData name="Marie Pitson" userId="db8d2b3e-593d-47e6-a0b5-dc90f7ab49ec" providerId="ADAL" clId="{CEB8F419-706A-499A-8D8D-AC1C5B3F5A57}" dt="2022-03-21T07:15:47.360" v="3923"/>
          <ac:inkMkLst>
            <pc:docMk/>
            <pc:sldMk cId="1513924883" sldId="325"/>
            <ac:inkMk id="51" creationId="{91DBD921-7E7E-444D-A452-0FF15F38B054}"/>
          </ac:inkMkLst>
        </pc:inkChg>
        <pc:inkChg chg="add mod">
          <ac:chgData name="Marie Pitson" userId="db8d2b3e-593d-47e6-a0b5-dc90f7ab49ec" providerId="ADAL" clId="{CEB8F419-706A-499A-8D8D-AC1C5B3F5A57}" dt="2022-03-21T07:15:47.360" v="3923"/>
          <ac:inkMkLst>
            <pc:docMk/>
            <pc:sldMk cId="1513924883" sldId="325"/>
            <ac:inkMk id="52" creationId="{399F3073-4453-454A-8469-6857ECE6C887}"/>
          </ac:inkMkLst>
        </pc:inkChg>
        <pc:inkChg chg="add mod">
          <ac:chgData name="Marie Pitson" userId="db8d2b3e-593d-47e6-a0b5-dc90f7ab49ec" providerId="ADAL" clId="{CEB8F419-706A-499A-8D8D-AC1C5B3F5A57}" dt="2022-03-21T07:15:47.360" v="3923"/>
          <ac:inkMkLst>
            <pc:docMk/>
            <pc:sldMk cId="1513924883" sldId="325"/>
            <ac:inkMk id="53" creationId="{9E4478B7-C5C4-4B35-8BA7-320E7D26A55F}"/>
          </ac:inkMkLst>
        </pc:inkChg>
        <pc:inkChg chg="add mod">
          <ac:chgData name="Marie Pitson" userId="db8d2b3e-593d-47e6-a0b5-dc90f7ab49ec" providerId="ADAL" clId="{CEB8F419-706A-499A-8D8D-AC1C5B3F5A57}" dt="2022-03-21T07:15:47.360" v="3923"/>
          <ac:inkMkLst>
            <pc:docMk/>
            <pc:sldMk cId="1513924883" sldId="325"/>
            <ac:inkMk id="54" creationId="{816E2001-2B40-44AD-9AD9-96B1FD7F2E18}"/>
          </ac:inkMkLst>
        </pc:inkChg>
        <pc:inkChg chg="add mod">
          <ac:chgData name="Marie Pitson" userId="db8d2b3e-593d-47e6-a0b5-dc90f7ab49ec" providerId="ADAL" clId="{CEB8F419-706A-499A-8D8D-AC1C5B3F5A57}" dt="2022-03-21T07:15:49.129" v="3927"/>
          <ac:inkMkLst>
            <pc:docMk/>
            <pc:sldMk cId="1513924883" sldId="325"/>
            <ac:inkMk id="55" creationId="{EBD55DAA-E8F5-4FC7-BE5B-D8851CE7262E}"/>
          </ac:inkMkLst>
        </pc:inkChg>
        <pc:inkChg chg="add mod">
          <ac:chgData name="Marie Pitson" userId="db8d2b3e-593d-47e6-a0b5-dc90f7ab49ec" providerId="ADAL" clId="{CEB8F419-706A-499A-8D8D-AC1C5B3F5A57}" dt="2022-03-21T07:15:49.129" v="3927"/>
          <ac:inkMkLst>
            <pc:docMk/>
            <pc:sldMk cId="1513924883" sldId="325"/>
            <ac:inkMk id="56" creationId="{1487FF19-25B6-484A-8A28-360D076F4ED6}"/>
          </ac:inkMkLst>
        </pc:inkChg>
        <pc:inkChg chg="add mod">
          <ac:chgData name="Marie Pitson" userId="db8d2b3e-593d-47e6-a0b5-dc90f7ab49ec" providerId="ADAL" clId="{CEB8F419-706A-499A-8D8D-AC1C5B3F5A57}" dt="2022-03-21T07:15:49.129" v="3927"/>
          <ac:inkMkLst>
            <pc:docMk/>
            <pc:sldMk cId="1513924883" sldId="325"/>
            <ac:inkMk id="57" creationId="{39509BBD-94CF-4DCF-8093-B8A7895C418F}"/>
          </ac:inkMkLst>
        </pc:inkChg>
        <pc:inkChg chg="add mod">
          <ac:chgData name="Marie Pitson" userId="db8d2b3e-593d-47e6-a0b5-dc90f7ab49ec" providerId="ADAL" clId="{CEB8F419-706A-499A-8D8D-AC1C5B3F5A57}" dt="2022-03-21T07:15:49.129" v="3927"/>
          <ac:inkMkLst>
            <pc:docMk/>
            <pc:sldMk cId="1513924883" sldId="325"/>
            <ac:inkMk id="58" creationId="{C591E88C-69EB-4C26-9C89-2298BD5D8631}"/>
          </ac:inkMkLst>
        </pc:inkChg>
        <pc:inkChg chg="add mod">
          <ac:chgData name="Marie Pitson" userId="db8d2b3e-593d-47e6-a0b5-dc90f7ab49ec" providerId="ADAL" clId="{CEB8F419-706A-499A-8D8D-AC1C5B3F5A57}" dt="2022-03-21T07:15:49.129" v="3927"/>
          <ac:inkMkLst>
            <pc:docMk/>
            <pc:sldMk cId="1513924883" sldId="325"/>
            <ac:inkMk id="59" creationId="{0FA1F53F-B638-4A4C-A917-1C98807551CF}"/>
          </ac:inkMkLst>
        </pc:inkChg>
        <pc:inkChg chg="add mod">
          <ac:chgData name="Marie Pitson" userId="db8d2b3e-593d-47e6-a0b5-dc90f7ab49ec" providerId="ADAL" clId="{CEB8F419-706A-499A-8D8D-AC1C5B3F5A57}" dt="2022-03-21T07:15:49.129" v="3927"/>
          <ac:inkMkLst>
            <pc:docMk/>
            <pc:sldMk cId="1513924883" sldId="325"/>
            <ac:inkMk id="62" creationId="{08F246D1-885C-4962-B3C1-EFFF5CE57FDC}"/>
          </ac:inkMkLst>
        </pc:inkChg>
        <pc:inkChg chg="add mod">
          <ac:chgData name="Marie Pitson" userId="db8d2b3e-593d-47e6-a0b5-dc90f7ab49ec" providerId="ADAL" clId="{CEB8F419-706A-499A-8D8D-AC1C5B3F5A57}" dt="2022-03-21T07:15:49.129" v="3927"/>
          <ac:inkMkLst>
            <pc:docMk/>
            <pc:sldMk cId="1513924883" sldId="325"/>
            <ac:inkMk id="63" creationId="{26F8C3A3-75CD-4D9D-8705-0DEAC8D90BF2}"/>
          </ac:inkMkLst>
        </pc:inkChg>
        <pc:inkChg chg="add mod">
          <ac:chgData name="Marie Pitson" userId="db8d2b3e-593d-47e6-a0b5-dc90f7ab49ec" providerId="ADAL" clId="{CEB8F419-706A-499A-8D8D-AC1C5B3F5A57}" dt="2022-03-21T07:15:49.129" v="3927"/>
          <ac:inkMkLst>
            <pc:docMk/>
            <pc:sldMk cId="1513924883" sldId="325"/>
            <ac:inkMk id="64" creationId="{13878C1C-A228-4C7E-89F6-F7B23FF10D5B}"/>
          </ac:inkMkLst>
        </pc:inkChg>
        <pc:inkChg chg="add mod">
          <ac:chgData name="Marie Pitson" userId="db8d2b3e-593d-47e6-a0b5-dc90f7ab49ec" providerId="ADAL" clId="{CEB8F419-706A-499A-8D8D-AC1C5B3F5A57}" dt="2022-03-21T07:15:54.395" v="3934"/>
          <ac:inkMkLst>
            <pc:docMk/>
            <pc:sldMk cId="1513924883" sldId="325"/>
            <ac:inkMk id="66" creationId="{E7BAC867-D81A-48EF-A24F-0D604E9B3B90}"/>
          </ac:inkMkLst>
        </pc:inkChg>
        <pc:inkChg chg="add mod">
          <ac:chgData name="Marie Pitson" userId="db8d2b3e-593d-47e6-a0b5-dc90f7ab49ec" providerId="ADAL" clId="{CEB8F419-706A-499A-8D8D-AC1C5B3F5A57}" dt="2022-03-21T07:15:54.395" v="3934"/>
          <ac:inkMkLst>
            <pc:docMk/>
            <pc:sldMk cId="1513924883" sldId="325"/>
            <ac:inkMk id="67" creationId="{7233E413-442D-496C-A51C-E4D57DB8BEB7}"/>
          </ac:inkMkLst>
        </pc:inkChg>
        <pc:inkChg chg="add mod">
          <ac:chgData name="Marie Pitson" userId="db8d2b3e-593d-47e6-a0b5-dc90f7ab49ec" providerId="ADAL" clId="{CEB8F419-706A-499A-8D8D-AC1C5B3F5A57}" dt="2022-03-21T07:15:54.395" v="3934"/>
          <ac:inkMkLst>
            <pc:docMk/>
            <pc:sldMk cId="1513924883" sldId="325"/>
            <ac:inkMk id="68" creationId="{B9AE7CDA-710F-44A3-B719-5D424457A8C9}"/>
          </ac:inkMkLst>
        </pc:inkChg>
        <pc:inkChg chg="add mod">
          <ac:chgData name="Marie Pitson" userId="db8d2b3e-593d-47e6-a0b5-dc90f7ab49ec" providerId="ADAL" clId="{CEB8F419-706A-499A-8D8D-AC1C5B3F5A57}" dt="2022-03-21T07:15:54.395" v="3934"/>
          <ac:inkMkLst>
            <pc:docMk/>
            <pc:sldMk cId="1513924883" sldId="325"/>
            <ac:inkMk id="69" creationId="{B74344D0-9294-4C5A-9138-D19462FEF561}"/>
          </ac:inkMkLst>
        </pc:inkChg>
        <pc:inkChg chg="add mod">
          <ac:chgData name="Marie Pitson" userId="db8d2b3e-593d-47e6-a0b5-dc90f7ab49ec" providerId="ADAL" clId="{CEB8F419-706A-499A-8D8D-AC1C5B3F5A57}" dt="2022-03-21T07:15:54.395" v="3934"/>
          <ac:inkMkLst>
            <pc:docMk/>
            <pc:sldMk cId="1513924883" sldId="325"/>
            <ac:inkMk id="70" creationId="{91A5D4DC-7C3A-41EB-A079-5581B16EC7F7}"/>
          </ac:inkMkLst>
        </pc:inkChg>
        <pc:inkChg chg="add mod">
          <ac:chgData name="Marie Pitson" userId="db8d2b3e-593d-47e6-a0b5-dc90f7ab49ec" providerId="ADAL" clId="{CEB8F419-706A-499A-8D8D-AC1C5B3F5A57}" dt="2022-03-21T07:15:54.395" v="3934"/>
          <ac:inkMkLst>
            <pc:docMk/>
            <pc:sldMk cId="1513924883" sldId="325"/>
            <ac:inkMk id="71" creationId="{435F56E4-E5E4-40EE-80E6-86ADA317342F}"/>
          </ac:inkMkLst>
        </pc:inkChg>
        <pc:inkChg chg="add mod">
          <ac:chgData name="Marie Pitson" userId="db8d2b3e-593d-47e6-a0b5-dc90f7ab49ec" providerId="ADAL" clId="{CEB8F419-706A-499A-8D8D-AC1C5B3F5A57}" dt="2022-03-21T07:30:11.783" v="4018"/>
          <ac:inkMkLst>
            <pc:docMk/>
            <pc:sldMk cId="1513924883" sldId="325"/>
            <ac:inkMk id="74" creationId="{A9A81F29-4AE4-46BD-AC7B-13E6635C1602}"/>
          </ac:inkMkLst>
        </pc:inkChg>
        <pc:inkChg chg="add mod">
          <ac:chgData name="Marie Pitson" userId="db8d2b3e-593d-47e6-a0b5-dc90f7ab49ec" providerId="ADAL" clId="{CEB8F419-706A-499A-8D8D-AC1C5B3F5A57}" dt="2022-03-21T07:30:11.783" v="4018"/>
          <ac:inkMkLst>
            <pc:docMk/>
            <pc:sldMk cId="1513924883" sldId="325"/>
            <ac:inkMk id="75" creationId="{08F0B857-3E1B-4C2E-8E09-2F342C89234D}"/>
          </ac:inkMkLst>
        </pc:inkChg>
        <pc:inkChg chg="add mod">
          <ac:chgData name="Marie Pitson" userId="db8d2b3e-593d-47e6-a0b5-dc90f7ab49ec" providerId="ADAL" clId="{CEB8F419-706A-499A-8D8D-AC1C5B3F5A57}" dt="2022-03-21T07:30:11.783" v="4018"/>
          <ac:inkMkLst>
            <pc:docMk/>
            <pc:sldMk cId="1513924883" sldId="325"/>
            <ac:inkMk id="76" creationId="{5CF64E2C-547E-464B-9CB3-61A6531ADD71}"/>
          </ac:inkMkLst>
        </pc:inkChg>
        <pc:inkChg chg="add mod">
          <ac:chgData name="Marie Pitson" userId="db8d2b3e-593d-47e6-a0b5-dc90f7ab49ec" providerId="ADAL" clId="{CEB8F419-706A-499A-8D8D-AC1C5B3F5A57}" dt="2022-03-21T07:30:11.783" v="4018"/>
          <ac:inkMkLst>
            <pc:docMk/>
            <pc:sldMk cId="1513924883" sldId="325"/>
            <ac:inkMk id="77" creationId="{92BC6ED5-2B06-46BC-B445-9DA9BEBF0F7C}"/>
          </ac:inkMkLst>
        </pc:inkChg>
        <pc:inkChg chg="add mod">
          <ac:chgData name="Marie Pitson" userId="db8d2b3e-593d-47e6-a0b5-dc90f7ab49ec" providerId="ADAL" clId="{CEB8F419-706A-499A-8D8D-AC1C5B3F5A57}" dt="2022-03-21T07:30:11.783" v="4018"/>
          <ac:inkMkLst>
            <pc:docMk/>
            <pc:sldMk cId="1513924883" sldId="325"/>
            <ac:inkMk id="78" creationId="{E1777097-93EE-4EA4-8924-03BB6FD840B7}"/>
          </ac:inkMkLst>
        </pc:inkChg>
        <pc:inkChg chg="add mod">
          <ac:chgData name="Marie Pitson" userId="db8d2b3e-593d-47e6-a0b5-dc90f7ab49ec" providerId="ADAL" clId="{CEB8F419-706A-499A-8D8D-AC1C5B3F5A57}" dt="2022-03-21T07:30:11.783" v="4018"/>
          <ac:inkMkLst>
            <pc:docMk/>
            <pc:sldMk cId="1513924883" sldId="325"/>
            <ac:inkMk id="79" creationId="{CF81EB18-A7A9-454B-AC8C-AB6576A50725}"/>
          </ac:inkMkLst>
        </pc:inkChg>
        <pc:inkChg chg="add mod">
          <ac:chgData name="Marie Pitson" userId="db8d2b3e-593d-47e6-a0b5-dc90f7ab49ec" providerId="ADAL" clId="{CEB8F419-706A-499A-8D8D-AC1C5B3F5A57}" dt="2022-03-21T07:30:11.783" v="4018"/>
          <ac:inkMkLst>
            <pc:docMk/>
            <pc:sldMk cId="1513924883" sldId="325"/>
            <ac:inkMk id="80" creationId="{491A112B-C8E4-455E-A9DD-352ECB625707}"/>
          </ac:inkMkLst>
        </pc:inkChg>
        <pc:inkChg chg="add mod">
          <ac:chgData name="Marie Pitson" userId="db8d2b3e-593d-47e6-a0b5-dc90f7ab49ec" providerId="ADAL" clId="{CEB8F419-706A-499A-8D8D-AC1C5B3F5A57}" dt="2022-03-21T07:30:11.783" v="4018"/>
          <ac:inkMkLst>
            <pc:docMk/>
            <pc:sldMk cId="1513924883" sldId="325"/>
            <ac:inkMk id="82" creationId="{C015A809-23F9-4FC4-9F1D-8DFB66B2C39D}"/>
          </ac:inkMkLst>
        </pc:inkChg>
        <pc:inkChg chg="add del mod">
          <ac:chgData name="Marie Pitson" userId="db8d2b3e-593d-47e6-a0b5-dc90f7ab49ec" providerId="ADAL" clId="{CEB8F419-706A-499A-8D8D-AC1C5B3F5A57}" dt="2022-03-21T07:30:11.783" v="4018"/>
          <ac:inkMkLst>
            <pc:docMk/>
            <pc:sldMk cId="1513924883" sldId="325"/>
            <ac:inkMk id="83" creationId="{6D7E0A56-31D3-4E99-9DA4-42232C3A0A1F}"/>
          </ac:inkMkLst>
        </pc:inkChg>
      </pc:sldChg>
      <pc:sldChg chg="addSp delSp modSp new mod setBg addAnim setClrOvrMap modNotesTx">
        <pc:chgData name="Marie Pitson" userId="db8d2b3e-593d-47e6-a0b5-dc90f7ab49ec" providerId="ADAL" clId="{CEB8F419-706A-499A-8D8D-AC1C5B3F5A57}" dt="2022-03-21T07:31:51.500" v="4100" actId="26606"/>
        <pc:sldMkLst>
          <pc:docMk/>
          <pc:sldMk cId="2669484860" sldId="326"/>
        </pc:sldMkLst>
        <pc:spChg chg="mod">
          <ac:chgData name="Marie Pitson" userId="db8d2b3e-593d-47e6-a0b5-dc90f7ab49ec" providerId="ADAL" clId="{CEB8F419-706A-499A-8D8D-AC1C5B3F5A57}" dt="2022-03-21T07:31:51.500" v="4100" actId="26606"/>
          <ac:spMkLst>
            <pc:docMk/>
            <pc:sldMk cId="2669484860" sldId="326"/>
            <ac:spMk id="2" creationId="{FBA07CF7-EE72-42F8-868E-E0E627F74C0B}"/>
          </ac:spMkLst>
        </pc:spChg>
        <pc:spChg chg="mod">
          <ac:chgData name="Marie Pitson" userId="db8d2b3e-593d-47e6-a0b5-dc90f7ab49ec" providerId="ADAL" clId="{CEB8F419-706A-499A-8D8D-AC1C5B3F5A57}" dt="2022-03-21T07:31:51.500" v="4100" actId="26606"/>
          <ac:spMkLst>
            <pc:docMk/>
            <pc:sldMk cId="2669484860" sldId="326"/>
            <ac:spMk id="3" creationId="{C9D2D75E-1A1B-40C7-9001-C29ECDF8EB97}"/>
          </ac:spMkLst>
        </pc:spChg>
        <pc:spChg chg="add del">
          <ac:chgData name="Marie Pitson" userId="db8d2b3e-593d-47e6-a0b5-dc90f7ab49ec" providerId="ADAL" clId="{CEB8F419-706A-499A-8D8D-AC1C5B3F5A57}" dt="2022-03-21T07:31:41.972" v="4098" actId="26606"/>
          <ac:spMkLst>
            <pc:docMk/>
            <pc:sldMk cId="2669484860" sldId="326"/>
            <ac:spMk id="9" creationId="{E844E128-FF69-4E9F-8327-6B504B3C5AE1}"/>
          </ac:spMkLst>
        </pc:spChg>
        <pc:spChg chg="add del">
          <ac:chgData name="Marie Pitson" userId="db8d2b3e-593d-47e6-a0b5-dc90f7ab49ec" providerId="ADAL" clId="{CEB8F419-706A-499A-8D8D-AC1C5B3F5A57}" dt="2022-03-21T07:31:51.500" v="4100" actId="26606"/>
          <ac:spMkLst>
            <pc:docMk/>
            <pc:sldMk cId="2669484860" sldId="326"/>
            <ac:spMk id="16" creationId="{0AB6E427-3F73-4C06-A5D5-AE52C3883B50}"/>
          </ac:spMkLst>
        </pc:spChg>
        <pc:spChg chg="add del">
          <ac:chgData name="Marie Pitson" userId="db8d2b3e-593d-47e6-a0b5-dc90f7ab49ec" providerId="ADAL" clId="{CEB8F419-706A-499A-8D8D-AC1C5B3F5A57}" dt="2022-03-21T07:31:51.500" v="4100" actId="26606"/>
          <ac:spMkLst>
            <pc:docMk/>
            <pc:sldMk cId="2669484860" sldId="326"/>
            <ac:spMk id="18" creationId="{D8C9BDAA-0390-4B39-9B5C-BC95E5120DA4}"/>
          </ac:spMkLst>
        </pc:spChg>
        <pc:spChg chg="add">
          <ac:chgData name="Marie Pitson" userId="db8d2b3e-593d-47e6-a0b5-dc90f7ab49ec" providerId="ADAL" clId="{CEB8F419-706A-499A-8D8D-AC1C5B3F5A57}" dt="2022-03-21T07:31:51.500" v="4100" actId="26606"/>
          <ac:spMkLst>
            <pc:docMk/>
            <pc:sldMk cId="2669484860" sldId="326"/>
            <ac:spMk id="25" creationId="{39E3965E-AC41-4711-9D10-E25ABB132D86}"/>
          </ac:spMkLst>
        </pc:spChg>
        <pc:spChg chg="add">
          <ac:chgData name="Marie Pitson" userId="db8d2b3e-593d-47e6-a0b5-dc90f7ab49ec" providerId="ADAL" clId="{CEB8F419-706A-499A-8D8D-AC1C5B3F5A57}" dt="2022-03-21T07:31:51.500" v="4100" actId="26606"/>
          <ac:spMkLst>
            <pc:docMk/>
            <pc:sldMk cId="2669484860" sldId="326"/>
            <ac:spMk id="29" creationId="{A9286AD2-18A9-4868-A4E3-7A2097A20810}"/>
          </ac:spMkLst>
        </pc:spChg>
        <pc:picChg chg="add mod">
          <ac:chgData name="Marie Pitson" userId="db8d2b3e-593d-47e6-a0b5-dc90f7ab49ec" providerId="ADAL" clId="{CEB8F419-706A-499A-8D8D-AC1C5B3F5A57}" dt="2022-03-21T07:31:51.500" v="4100" actId="26606"/>
          <ac:picMkLst>
            <pc:docMk/>
            <pc:sldMk cId="2669484860" sldId="326"/>
            <ac:picMk id="4" creationId="{EB704E53-7F00-488C-8637-BB60C1BD6B5A}"/>
          </ac:picMkLst>
        </pc:picChg>
        <pc:cxnChg chg="add del">
          <ac:chgData name="Marie Pitson" userId="db8d2b3e-593d-47e6-a0b5-dc90f7ab49ec" providerId="ADAL" clId="{CEB8F419-706A-499A-8D8D-AC1C5B3F5A57}" dt="2022-03-21T07:31:41.972" v="4098" actId="26606"/>
          <ac:cxnSpMkLst>
            <pc:docMk/>
            <pc:sldMk cId="2669484860" sldId="326"/>
            <ac:cxnSpMk id="11" creationId="{055CEADF-09EA-423C-8C45-F94AF44D5AF0}"/>
          </ac:cxnSpMkLst>
        </pc:cxnChg>
        <pc:cxnChg chg="add del">
          <ac:chgData name="Marie Pitson" userId="db8d2b3e-593d-47e6-a0b5-dc90f7ab49ec" providerId="ADAL" clId="{CEB8F419-706A-499A-8D8D-AC1C5B3F5A57}" dt="2022-03-21T07:31:51.500" v="4100" actId="26606"/>
          <ac:cxnSpMkLst>
            <pc:docMk/>
            <pc:sldMk cId="2669484860" sldId="326"/>
            <ac:cxnSpMk id="20" creationId="{E04A321A-A039-4720-87B4-66A4210E0D57}"/>
          </ac:cxnSpMkLst>
        </pc:cxnChg>
        <pc:cxnChg chg="add">
          <ac:chgData name="Marie Pitson" userId="db8d2b3e-593d-47e6-a0b5-dc90f7ab49ec" providerId="ADAL" clId="{CEB8F419-706A-499A-8D8D-AC1C5B3F5A57}" dt="2022-03-21T07:31:51.500" v="4100" actId="26606"/>
          <ac:cxnSpMkLst>
            <pc:docMk/>
            <pc:sldMk cId="2669484860" sldId="326"/>
            <ac:cxnSpMk id="27" creationId="{1F5DC8C3-BA5F-4EED-BB9A-A14272BD82A1}"/>
          </ac:cxnSpMkLst>
        </pc:cxnChg>
        <pc:cxnChg chg="add">
          <ac:chgData name="Marie Pitson" userId="db8d2b3e-593d-47e6-a0b5-dc90f7ab49ec" providerId="ADAL" clId="{CEB8F419-706A-499A-8D8D-AC1C5B3F5A57}" dt="2022-03-21T07:31:51.500" v="4100" actId="26606"/>
          <ac:cxnSpMkLst>
            <pc:docMk/>
            <pc:sldMk cId="2669484860" sldId="326"/>
            <ac:cxnSpMk id="31" creationId="{E7A7CD63-7EC3-44F3-95D0-595C4019FF24}"/>
          </ac:cxnSpMkLst>
        </pc:cxn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r>
            <a:rPr lang="en-US" dirty="0"/>
            <a:t>Introduced the concept of </a:t>
          </a:r>
          <a:r>
            <a:rPr lang="en-US" dirty="0" err="1"/>
            <a:t>labour</a:t>
          </a:r>
          <a:r>
            <a:rPr lang="en-US" dirty="0"/>
            <a: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0" presStyleCnt="1"/>
      <dgm:spPr>
        <a:prstGeom prst="ellipse">
          <a:avLst/>
        </a:prstGeom>
      </dgm:spPr>
    </dgm:pt>
    <dgm:pt modelId="{E94F35BC-9C76-400A-BBCA-0032259E2E5A}" type="pres">
      <dgm:prSet presAssocID="{49225C73-1633-42F1-AB3B-7CB183E5F8B8}"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0" presStyleCnt="1" custLinFactNeighborX="-1012" custLinFactNeighborY="-8808">
        <dgm:presLayoutVars>
          <dgm:chMax val="1"/>
          <dgm:chPref val="1"/>
        </dgm:presLayoutVars>
      </dgm:prSet>
      <dgm:spPr/>
    </dgm:pt>
  </dgm:ptLst>
  <dgm:cxnLst>
    <dgm:cxn modelId="{A9154303-8225-4248-91DC-1B0156A35F07}" srcId="{01A66772-F185-4D58-B8BB-E9370D7A7A2B}" destId="{49225C73-1633-42F1-AB3B-7CB183E5F8B8}" srcOrd="0"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B0B5B21A-5ADD-4500-9A67-9B26AF543EBA}" type="presParOf" srcId="{B6056BFB-47D7-4C5F-BA11-2CB63C56A52D}" destId="{2F278BF9-E1B2-4A1C-B065-C19A7B904219}" srcOrd="0"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r>
            <a:rPr lang="en-US" dirty="0"/>
            <a:t>Look further at concept of </a:t>
          </a:r>
          <a:r>
            <a:rPr lang="en-US" dirty="0" err="1"/>
            <a:t>labour</a:t>
          </a:r>
          <a:r>
            <a:rPr lang="en-US" dirty="0"/>
            <a: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0" presStyleCnt="1"/>
      <dgm:spPr>
        <a:prstGeom prst="ellipse">
          <a:avLst/>
        </a:prstGeom>
      </dgm:spPr>
    </dgm:pt>
    <dgm:pt modelId="{E94F35BC-9C76-400A-BBCA-0032259E2E5A}" type="pres">
      <dgm:prSet presAssocID="{49225C73-1633-42F1-AB3B-7CB183E5F8B8}"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0" presStyleCnt="1" custLinFactNeighborX="-1012" custLinFactNeighborY="-8808">
        <dgm:presLayoutVars>
          <dgm:chMax val="1"/>
          <dgm:chPref val="1"/>
        </dgm:presLayoutVars>
      </dgm:prSet>
      <dgm:spPr/>
    </dgm:pt>
  </dgm:ptLst>
  <dgm:cxnLst>
    <dgm:cxn modelId="{A9154303-8225-4248-91DC-1B0156A35F07}" srcId="{01A66772-F185-4D58-B8BB-E9370D7A7A2B}" destId="{49225C73-1633-42F1-AB3B-7CB183E5F8B8}" srcOrd="0"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B0B5B21A-5ADD-4500-9A67-9B26AF543EBA}" type="presParOf" srcId="{B6056BFB-47D7-4C5F-BA11-2CB63C56A52D}" destId="{2F278BF9-E1B2-4A1C-B065-C19A7B904219}" srcOrd="0"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C18BC-1989-44B2-9862-C670C61D3452}">
      <dsp:nvSpPr>
        <dsp:cNvPr id="0" name=""/>
        <dsp:cNvSpPr/>
      </dsp:nvSpPr>
      <dsp:spPr>
        <a:xfrm>
          <a:off x="3931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399199" y="56103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192767" y="290962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Introduced the concept of </a:t>
          </a:r>
          <a:r>
            <a:rPr lang="en-US" sz="2400" kern="1200" dirty="0" err="1"/>
            <a:t>labour</a:t>
          </a:r>
          <a:r>
            <a:rPr lang="en-US" sz="2400" kern="1200" dirty="0"/>
            <a:t>.</a:t>
          </a:r>
        </a:p>
      </dsp:txBody>
      <dsp:txXfrm>
        <a:off x="3192767" y="2909622"/>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C18BC-1989-44B2-9862-C670C61D3452}">
      <dsp:nvSpPr>
        <dsp:cNvPr id="0" name=""/>
        <dsp:cNvSpPr/>
      </dsp:nvSpPr>
      <dsp:spPr>
        <a:xfrm>
          <a:off x="3931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399199" y="56103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192767" y="290962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Look further at concept of </a:t>
          </a:r>
          <a:r>
            <a:rPr lang="en-US" sz="2400" kern="1200" dirty="0" err="1"/>
            <a:t>labour</a:t>
          </a:r>
          <a:r>
            <a:rPr lang="en-US" sz="2400" kern="1200" dirty="0"/>
            <a:t>.</a:t>
          </a:r>
        </a:p>
      </dsp:txBody>
      <dsp:txXfrm>
        <a:off x="3192767" y="290962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73185F8A-58FD-45D8-B582-0C50AFD04187}" type="datetimeFigureOut">
              <a:rPr lang="en-GB" smtClean="0"/>
              <a:t>20/03/2025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18C6C00C-C9B2-4D6B-B59F-FC8C7CE7FB78}" type="slidenum">
              <a:rPr lang="en-GB" smtClean="0"/>
              <a:t>‹#›</a:t>
            </a:fld>
            <a:endParaRPr lang="en-GB"/>
          </a:p>
        </p:txBody>
      </p:sp>
    </p:spTree>
    <p:extLst>
      <p:ext uri="{BB962C8B-B14F-4D97-AF65-F5344CB8AC3E}">
        <p14:creationId xmlns:p14="http://schemas.microsoft.com/office/powerpoint/2010/main" val="310194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4</a:t>
            </a:fld>
            <a:endParaRPr lang="en-GB"/>
          </a:p>
        </p:txBody>
      </p:sp>
    </p:spTree>
    <p:extLst>
      <p:ext uri="{BB962C8B-B14F-4D97-AF65-F5344CB8AC3E}">
        <p14:creationId xmlns:p14="http://schemas.microsoft.com/office/powerpoint/2010/main" val="1692501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5</a:t>
            </a:fld>
            <a:endParaRPr lang="en-GB"/>
          </a:p>
        </p:txBody>
      </p:sp>
    </p:spTree>
    <p:extLst>
      <p:ext uri="{BB962C8B-B14F-4D97-AF65-F5344CB8AC3E}">
        <p14:creationId xmlns:p14="http://schemas.microsoft.com/office/powerpoint/2010/main" val="3992836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8</a:t>
            </a:fld>
            <a:endParaRPr lang="en-GB"/>
          </a:p>
        </p:txBody>
      </p:sp>
    </p:spTree>
    <p:extLst>
      <p:ext uri="{BB962C8B-B14F-4D97-AF65-F5344CB8AC3E}">
        <p14:creationId xmlns:p14="http://schemas.microsoft.com/office/powerpoint/2010/main" val="1435198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9</a:t>
            </a:fld>
            <a:endParaRPr lang="en-GB"/>
          </a:p>
        </p:txBody>
      </p:sp>
    </p:spTree>
    <p:extLst>
      <p:ext uri="{BB962C8B-B14F-4D97-AF65-F5344CB8AC3E}">
        <p14:creationId xmlns:p14="http://schemas.microsoft.com/office/powerpoint/2010/main" val="678871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10</a:t>
            </a:fld>
            <a:endParaRPr lang="en-GB"/>
          </a:p>
        </p:txBody>
      </p:sp>
    </p:spTree>
    <p:extLst>
      <p:ext uri="{BB962C8B-B14F-4D97-AF65-F5344CB8AC3E}">
        <p14:creationId xmlns:p14="http://schemas.microsoft.com/office/powerpoint/2010/main" val="3025748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11</a:t>
            </a:fld>
            <a:endParaRPr lang="en-GB"/>
          </a:p>
        </p:txBody>
      </p:sp>
    </p:spTree>
    <p:extLst>
      <p:ext uri="{BB962C8B-B14F-4D97-AF65-F5344CB8AC3E}">
        <p14:creationId xmlns:p14="http://schemas.microsoft.com/office/powerpoint/2010/main" val="2468106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12</a:t>
            </a:fld>
            <a:endParaRPr lang="en-GB"/>
          </a:p>
        </p:txBody>
      </p:sp>
    </p:spTree>
    <p:extLst>
      <p:ext uri="{BB962C8B-B14F-4D97-AF65-F5344CB8AC3E}">
        <p14:creationId xmlns:p14="http://schemas.microsoft.com/office/powerpoint/2010/main" val="1205140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13</a:t>
            </a:fld>
            <a:endParaRPr lang="en-GB"/>
          </a:p>
        </p:txBody>
      </p:sp>
    </p:spTree>
    <p:extLst>
      <p:ext uri="{BB962C8B-B14F-4D97-AF65-F5344CB8AC3E}">
        <p14:creationId xmlns:p14="http://schemas.microsoft.com/office/powerpoint/2010/main" val="170736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14</a:t>
            </a:fld>
            <a:endParaRPr lang="en-GB"/>
          </a:p>
        </p:txBody>
      </p:sp>
    </p:spTree>
    <p:extLst>
      <p:ext uri="{BB962C8B-B14F-4D97-AF65-F5344CB8AC3E}">
        <p14:creationId xmlns:p14="http://schemas.microsoft.com/office/powerpoint/2010/main" val="34532818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17</a:t>
            </a:fld>
            <a:endParaRPr lang="en-GB"/>
          </a:p>
        </p:txBody>
      </p:sp>
    </p:spTree>
    <p:extLst>
      <p:ext uri="{BB962C8B-B14F-4D97-AF65-F5344CB8AC3E}">
        <p14:creationId xmlns:p14="http://schemas.microsoft.com/office/powerpoint/2010/main" val="1414834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solidFill>
                <a:latin typeface="Arial" panose="020B0604020202020204" pitchFamily="34" charset="0"/>
                <a:cs typeface="Arial" panose="020B0604020202020204" pitchFamily="34" charset="0"/>
              </a:rPr>
              <a:t>Step 1.  </a:t>
            </a:r>
            <a:r>
              <a:rPr lang="en-GB" dirty="0">
                <a:solidFill>
                  <a:schemeClr val="tx1"/>
                </a:solidFill>
                <a:latin typeface="Arial" panose="020B0604020202020204" pitchFamily="34" charset="0"/>
                <a:cs typeface="Arial" panose="020B0604020202020204" pitchFamily="34" charset="0"/>
              </a:rPr>
              <a:t>Calculate expected units.</a:t>
            </a:r>
          </a:p>
          <a:p>
            <a:r>
              <a:rPr lang="en-GB" dirty="0">
                <a:solidFill>
                  <a:schemeClr val="tx1"/>
                </a:solidFill>
                <a:latin typeface="Arial" panose="020B0604020202020204" pitchFamily="34" charset="0"/>
                <a:cs typeface="Arial" panose="020B0604020202020204" pitchFamily="34" charset="0"/>
              </a:rPr>
              <a:t>50 (hours basic) x 15 (expected units) = 750</a:t>
            </a:r>
          </a:p>
          <a:p>
            <a:r>
              <a:rPr lang="en-GB" b="1" dirty="0">
                <a:solidFill>
                  <a:schemeClr val="tx1"/>
                </a:solidFill>
                <a:latin typeface="Arial" panose="020B0604020202020204" pitchFamily="34" charset="0"/>
                <a:cs typeface="Arial" panose="020B0604020202020204" pitchFamily="34" charset="0"/>
              </a:rPr>
              <a:t>Step 2.</a:t>
            </a:r>
          </a:p>
          <a:p>
            <a:r>
              <a:rPr lang="en-GB" dirty="0">
                <a:solidFill>
                  <a:schemeClr val="tx1"/>
                </a:solidFill>
                <a:latin typeface="Arial" panose="020B0604020202020204" pitchFamily="34" charset="0"/>
                <a:cs typeface="Arial" panose="020B0604020202020204" pitchFamily="34" charset="0"/>
              </a:rPr>
              <a:t>Calculate the bonus percentage.</a:t>
            </a:r>
          </a:p>
          <a:p>
            <a:r>
              <a:rPr lang="en-GB" b="1" dirty="0">
                <a:solidFill>
                  <a:schemeClr val="tx1"/>
                </a:solidFill>
                <a:latin typeface="Arial" panose="020B0604020202020204" pitchFamily="34" charset="0"/>
                <a:cs typeface="Arial" panose="020B0604020202020204" pitchFamily="34" charset="0"/>
              </a:rPr>
              <a:t>800 </a:t>
            </a:r>
            <a:r>
              <a:rPr lang="en-GB" dirty="0">
                <a:solidFill>
                  <a:schemeClr val="tx1"/>
                </a:solidFill>
                <a:latin typeface="Arial" panose="020B0604020202020204" pitchFamily="34" charset="0"/>
                <a:cs typeface="Arial" panose="020B0604020202020204" pitchFamily="34" charset="0"/>
              </a:rPr>
              <a:t>(units produced) </a:t>
            </a:r>
            <a:r>
              <a:rPr lang="en-GB" b="1" dirty="0">
                <a:solidFill>
                  <a:schemeClr val="tx1"/>
                </a:solidFill>
                <a:latin typeface="Arial" panose="020B0604020202020204" pitchFamily="34" charset="0"/>
                <a:cs typeface="Arial" panose="020B0604020202020204" pitchFamily="34" charset="0"/>
              </a:rPr>
              <a:t>– 750 </a:t>
            </a:r>
            <a:r>
              <a:rPr lang="en-GB" dirty="0">
                <a:solidFill>
                  <a:schemeClr val="tx1"/>
                </a:solidFill>
                <a:latin typeface="Arial" panose="020B0604020202020204" pitchFamily="34" charset="0"/>
                <a:cs typeface="Arial" panose="020B0604020202020204" pitchFamily="34" charset="0"/>
              </a:rPr>
              <a:t>(expected units) </a:t>
            </a:r>
            <a:r>
              <a:rPr lang="en-GB" b="1" dirty="0">
                <a:solidFill>
                  <a:schemeClr val="tx1"/>
                </a:solidFill>
                <a:latin typeface="Arial" panose="020B0604020202020204" pitchFamily="34" charset="0"/>
                <a:cs typeface="Arial" panose="020B0604020202020204" pitchFamily="34" charset="0"/>
              </a:rPr>
              <a:t>/ 750 </a:t>
            </a:r>
            <a:r>
              <a:rPr lang="en-GB" dirty="0">
                <a:solidFill>
                  <a:schemeClr val="tx1"/>
                </a:solidFill>
                <a:latin typeface="Arial" panose="020B0604020202020204" pitchFamily="34" charset="0"/>
                <a:cs typeface="Arial" panose="020B0604020202020204" pitchFamily="34" charset="0"/>
              </a:rPr>
              <a:t>(expected units) = </a:t>
            </a:r>
            <a:r>
              <a:rPr lang="en-GB" b="1" dirty="0">
                <a:solidFill>
                  <a:schemeClr val="tx1"/>
                </a:solidFill>
                <a:latin typeface="Arial" panose="020B0604020202020204" pitchFamily="34" charset="0"/>
                <a:cs typeface="Arial" panose="020B0604020202020204" pitchFamily="34" charset="0"/>
              </a:rPr>
              <a:t>0.066 or 7%</a:t>
            </a: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Step 3. </a:t>
            </a:r>
            <a:r>
              <a:rPr lang="en-GB" dirty="0">
                <a:solidFill>
                  <a:schemeClr val="tx1"/>
                </a:solidFill>
                <a:latin typeface="Arial" panose="020B0604020202020204" pitchFamily="34" charset="0"/>
                <a:cs typeface="Arial" panose="020B0604020202020204" pitchFamily="34" charset="0"/>
              </a:rPr>
              <a:t>Calculate Gross Pay and Overtime Premium</a:t>
            </a:r>
          </a:p>
          <a:p>
            <a:r>
              <a:rPr lang="en-GB" dirty="0">
                <a:solidFill>
                  <a:schemeClr val="tx1"/>
                </a:solidFill>
                <a:latin typeface="Arial" panose="020B0604020202020204" pitchFamily="34" charset="0"/>
                <a:cs typeface="Arial" panose="020B0604020202020204" pitchFamily="34" charset="0"/>
              </a:rPr>
              <a:t>50 hours x £8		= 400</a:t>
            </a:r>
          </a:p>
          <a:p>
            <a:r>
              <a:rPr lang="en-GB" b="1" dirty="0">
                <a:solidFill>
                  <a:schemeClr val="tx1"/>
                </a:solidFill>
                <a:latin typeface="Arial" panose="020B0604020202020204" pitchFamily="34" charset="0"/>
                <a:cs typeface="Arial" panose="020B0604020202020204" pitchFamily="34" charset="0"/>
              </a:rPr>
              <a:t>Overtime Premium</a:t>
            </a:r>
          </a:p>
          <a:p>
            <a:r>
              <a:rPr lang="en-GB" dirty="0">
                <a:solidFill>
                  <a:schemeClr val="tx1"/>
                </a:solidFill>
                <a:latin typeface="Arial" panose="020B0604020202020204" pitchFamily="34" charset="0"/>
                <a:cs typeface="Arial" panose="020B0604020202020204" pitchFamily="34" charset="0"/>
              </a:rPr>
              <a:t>5 x £8/2 		= 20</a:t>
            </a:r>
          </a:p>
          <a:p>
            <a:r>
              <a:rPr lang="en-GB" dirty="0">
                <a:solidFill>
                  <a:schemeClr val="tx1"/>
                </a:solidFill>
                <a:latin typeface="Arial" panose="020B0604020202020204" pitchFamily="34" charset="0"/>
                <a:cs typeface="Arial" panose="020B0604020202020204" pitchFamily="34" charset="0"/>
              </a:rPr>
              <a:t>Bonus 7% x 400 		</a:t>
            </a:r>
            <a:r>
              <a:rPr lang="en-GB" u="sng" dirty="0">
                <a:solidFill>
                  <a:schemeClr val="tx1"/>
                </a:solidFill>
                <a:latin typeface="Arial" panose="020B0604020202020204" pitchFamily="34" charset="0"/>
                <a:cs typeface="Arial" panose="020B0604020202020204" pitchFamily="34" charset="0"/>
              </a:rPr>
              <a:t>= 28</a:t>
            </a:r>
          </a:p>
          <a:p>
            <a:pPr lvl="8"/>
            <a:r>
              <a:rPr lang="en-GB" sz="2100" dirty="0">
                <a:solidFill>
                  <a:schemeClr val="tx1"/>
                </a:solidFill>
                <a:latin typeface="Arial" panose="020B0604020202020204" pitchFamily="34" charset="0"/>
                <a:cs typeface="Arial" panose="020B0604020202020204" pitchFamily="34" charset="0"/>
              </a:rPr>
              <a:t> 		 448</a:t>
            </a:r>
          </a:p>
          <a:p>
            <a:endParaRPr lang="en-GB" dirty="0"/>
          </a:p>
        </p:txBody>
      </p:sp>
      <p:sp>
        <p:nvSpPr>
          <p:cNvPr id="4" name="Slide Number Placeholder 3"/>
          <p:cNvSpPr>
            <a:spLocks noGrp="1"/>
          </p:cNvSpPr>
          <p:nvPr>
            <p:ph type="sldNum" sz="quarter" idx="5"/>
          </p:nvPr>
        </p:nvSpPr>
        <p:spPr/>
        <p:txBody>
          <a:bodyPr/>
          <a:lstStyle/>
          <a:p>
            <a:fld id="{18C6C00C-C9B2-4D6B-B59F-FC8C7CE7FB78}" type="slidenum">
              <a:rPr lang="en-GB" smtClean="0"/>
              <a:t>19</a:t>
            </a:fld>
            <a:endParaRPr lang="en-GB"/>
          </a:p>
        </p:txBody>
      </p:sp>
    </p:spTree>
    <p:extLst>
      <p:ext uri="{BB962C8B-B14F-4D97-AF65-F5344CB8AC3E}">
        <p14:creationId xmlns:p14="http://schemas.microsoft.com/office/powerpoint/2010/main" val="4164201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8C6C00C-C9B2-4D6B-B59F-FC8C7CE7FB78}" type="slidenum">
              <a:rPr lang="en-GB" smtClean="0"/>
              <a:t>22</a:t>
            </a:fld>
            <a:endParaRPr lang="en-GB"/>
          </a:p>
        </p:txBody>
      </p:sp>
    </p:spTree>
    <p:extLst>
      <p:ext uri="{BB962C8B-B14F-4D97-AF65-F5344CB8AC3E}">
        <p14:creationId xmlns:p14="http://schemas.microsoft.com/office/powerpoint/2010/main" val="234206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3/20/2025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3/20/2025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3/20/2025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3/20/2025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3/20/2025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3/20/2025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3/20/2025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3/20/2025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3/20/2025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3/20/2025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9D784D6-44B7-40BF-816A-C7E119B18D85}"/>
              </a:ext>
            </a:extLst>
          </p:cNvPr>
          <p:cNvSpPr txBox="1"/>
          <p:nvPr/>
        </p:nvSpPr>
        <p:spPr>
          <a:xfrm>
            <a:off x="6729999" y="3612164"/>
            <a:ext cx="4360489"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Accounting for Labour – Part 2</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77469914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 we will look at …………….</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57453472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177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Question Recap</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a:latin typeface="Arial" panose="020B0604020202020204" pitchFamily="34" charset="0"/>
                <a:cs typeface="Arial" panose="020B0604020202020204" pitchFamily="34" charset="0"/>
              </a:rPr>
              <a:t>Workers in a factory worked on production for 2500 hours.</a:t>
            </a:r>
          </a:p>
          <a:p>
            <a:r>
              <a:rPr lang="en-GB" sz="2400" dirty="0">
                <a:latin typeface="Arial" panose="020B0604020202020204" pitchFamily="34" charset="0"/>
                <a:cs typeface="Arial" panose="020B0604020202020204" pitchFamily="34" charset="0"/>
              </a:rPr>
              <a:t>Of these 200 hours were overtime, and of these overtime hours 50 hours were to cover lost production and 150 hours were spent on an urgent job at the request of a customer.</a:t>
            </a:r>
          </a:p>
          <a:p>
            <a:pPr marL="0" indent="0">
              <a:buNone/>
            </a:pPr>
            <a:r>
              <a:rPr lang="en-GB" sz="2400" dirty="0">
                <a:latin typeface="Arial" panose="020B0604020202020204" pitchFamily="34" charset="0"/>
                <a:cs typeface="Arial" panose="020B0604020202020204" pitchFamily="34" charset="0"/>
              </a:rPr>
              <a:t>Basic wage =  £6/hour</a:t>
            </a:r>
          </a:p>
          <a:p>
            <a:pPr marL="0" indent="0">
              <a:buNone/>
            </a:pPr>
            <a:r>
              <a:rPr lang="en-GB" sz="2400" dirty="0">
                <a:latin typeface="Arial" panose="020B0604020202020204" pitchFamily="34" charset="0"/>
                <a:cs typeface="Arial" panose="020B0604020202020204" pitchFamily="34" charset="0"/>
              </a:rPr>
              <a:t>Overtime is paid at ‘time-and-a-third’</a:t>
            </a:r>
          </a:p>
          <a:p>
            <a:pPr marL="0" indent="0">
              <a:buNone/>
            </a:pPr>
            <a:r>
              <a:rPr lang="en-GB" sz="2400" dirty="0">
                <a:latin typeface="Arial" panose="020B0604020202020204" pitchFamily="34" charset="0"/>
                <a:cs typeface="Arial" panose="020B0604020202020204" pitchFamily="34" charset="0"/>
              </a:rPr>
              <a:t>Calculate total wage cost and show the amount of direct and indirect  labour cost. </a:t>
            </a:r>
          </a:p>
        </p:txBody>
      </p:sp>
    </p:spTree>
    <p:extLst>
      <p:ext uri="{BB962C8B-B14F-4D97-AF65-F5344CB8AC3E}">
        <p14:creationId xmlns:p14="http://schemas.microsoft.com/office/powerpoint/2010/main" val="2267447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E43820-D8D1-41DE-8EC3-13EAB9EE3254}"/>
              </a:ext>
            </a:extLst>
          </p:cNvPr>
          <p:cNvSpPr txBox="1"/>
          <p:nvPr/>
        </p:nvSpPr>
        <p:spPr>
          <a:xfrm>
            <a:off x="668548" y="1863653"/>
            <a:ext cx="11132388" cy="397031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Total wage cost</a:t>
            </a:r>
          </a:p>
          <a:p>
            <a:r>
              <a:rPr lang="en-GB" dirty="0">
                <a:solidFill>
                  <a:srgbClr val="FF0000"/>
                </a:solidFill>
                <a:latin typeface="Arial" panose="020B0604020202020204" pitchFamily="34" charset="0"/>
                <a:cs typeface="Arial" panose="020B0604020202020204" pitchFamily="34" charset="0"/>
              </a:rPr>
              <a:t>Step 1. Calculate overtime premium figure = 6 x 1/3 = £2</a:t>
            </a:r>
          </a:p>
          <a:p>
            <a:endParaRPr lang="en-GB" dirty="0">
              <a:solidFill>
                <a:srgbClr val="FF0000"/>
              </a:solidFill>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(2300 hours x £6 = 13,800) + (200 x £8 = £1,600) =        </a:t>
            </a:r>
            <a:r>
              <a:rPr lang="en-GB" b="1" dirty="0">
                <a:latin typeface="Arial" panose="020B0604020202020204" pitchFamily="34" charset="0"/>
                <a:cs typeface="Arial" panose="020B0604020202020204" pitchFamily="34" charset="0"/>
              </a:rPr>
              <a:t>£15,400 </a:t>
            </a:r>
            <a:r>
              <a:rPr lang="en-GB" b="1" dirty="0">
                <a:solidFill>
                  <a:srgbClr val="FF0000"/>
                </a:solidFill>
                <a:latin typeface="Arial" panose="020B0604020202020204" pitchFamily="34" charset="0"/>
                <a:cs typeface="Arial" panose="020B0604020202020204" pitchFamily="34" charset="0"/>
              </a:rPr>
              <a:t>(The £8 refers to overtime pay at time             and a third) </a:t>
            </a:r>
            <a:endParaRPr lang="en-GB" b="1" dirty="0">
              <a:latin typeface="Arial" panose="020B0604020202020204" pitchFamily="34" charset="0"/>
              <a:cs typeface="Arial" panose="020B0604020202020204" pitchFamily="34" charset="0"/>
            </a:endParaRPr>
          </a:p>
          <a:p>
            <a:pPr marL="0" indent="0">
              <a:buNone/>
            </a:pPr>
            <a:endParaRPr lang="en-GB" u="sng"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Direct costs</a:t>
            </a:r>
          </a:p>
          <a:p>
            <a:pPr marL="0" indent="0">
              <a:buNone/>
            </a:pPr>
            <a:r>
              <a:rPr lang="en-GB" dirty="0">
                <a:latin typeface="Arial" panose="020B0604020202020204" pitchFamily="34" charset="0"/>
                <a:cs typeface="Arial" panose="020B0604020202020204" pitchFamily="34" charset="0"/>
              </a:rPr>
              <a:t>Basic cost of direct workers 2500 x £6 =                          £15,000</a:t>
            </a:r>
          </a:p>
          <a:p>
            <a:pPr marL="0" indent="0">
              <a:buNone/>
            </a:pPr>
            <a:r>
              <a:rPr lang="en-GB" dirty="0">
                <a:latin typeface="Arial" panose="020B0604020202020204" pitchFamily="34" charset="0"/>
                <a:cs typeface="Arial" panose="020B0604020202020204" pitchFamily="34" charset="0"/>
              </a:rPr>
              <a:t>Overtime premium for urgent job 150  x £2 =                        </a:t>
            </a:r>
            <a:r>
              <a:rPr lang="en-GB" u="sng" dirty="0">
                <a:latin typeface="Arial" panose="020B0604020202020204" pitchFamily="34" charset="0"/>
                <a:cs typeface="Arial" panose="020B0604020202020204" pitchFamily="34" charset="0"/>
              </a:rPr>
              <a:t>£300</a:t>
            </a:r>
          </a:p>
          <a:p>
            <a:pPr marL="0" indent="0">
              <a:buNone/>
            </a:pPr>
            <a:r>
              <a:rPr lang="en-GB" dirty="0">
                <a:latin typeface="Arial" panose="020B0604020202020204" pitchFamily="34" charset="0"/>
                <a:cs typeface="Arial" panose="020B0604020202020204" pitchFamily="34" charset="0"/>
              </a:rPr>
              <a:t>                                                                                          £15,300</a:t>
            </a:r>
          </a:p>
          <a:p>
            <a:pPr marL="0" indent="0">
              <a:buNone/>
            </a:pPr>
            <a:endParaRPr lang="en-GB"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Indirect costs</a:t>
            </a:r>
          </a:p>
          <a:p>
            <a:pPr marL="0" indent="0">
              <a:buNone/>
            </a:pPr>
            <a:r>
              <a:rPr lang="en-GB" dirty="0">
                <a:latin typeface="Arial" panose="020B0604020202020204" pitchFamily="34" charset="0"/>
                <a:cs typeface="Arial" panose="020B0604020202020204" pitchFamily="34" charset="0"/>
              </a:rPr>
              <a:t>Overtime premium for lost production                                   </a:t>
            </a:r>
            <a:r>
              <a:rPr lang="en-GB" u="sng" dirty="0">
                <a:latin typeface="Arial" panose="020B0604020202020204" pitchFamily="34" charset="0"/>
                <a:cs typeface="Arial" panose="020B0604020202020204" pitchFamily="34" charset="0"/>
              </a:rPr>
              <a:t>£100</a:t>
            </a:r>
          </a:p>
          <a:p>
            <a:pPr marL="0" indent="0">
              <a:buNone/>
            </a:pPr>
            <a:r>
              <a:rPr lang="en-GB" dirty="0">
                <a:latin typeface="Arial" panose="020B0604020202020204" pitchFamily="34" charset="0"/>
                <a:cs typeface="Arial" panose="020B0604020202020204" pitchFamily="34" charset="0"/>
              </a:rPr>
              <a:t>TOTAL                                                                              </a:t>
            </a:r>
            <a:r>
              <a:rPr lang="en-GB" u="sng" dirty="0">
                <a:latin typeface="Arial" panose="020B0604020202020204" pitchFamily="34" charset="0"/>
                <a:cs typeface="Arial" panose="020B0604020202020204" pitchFamily="34" charset="0"/>
              </a:rPr>
              <a:t>£15,400</a:t>
            </a:r>
          </a:p>
        </p:txBody>
      </p:sp>
      <p:sp>
        <p:nvSpPr>
          <p:cNvPr id="5" name="TextBox 4">
            <a:extLst>
              <a:ext uri="{FF2B5EF4-FFF2-40B4-BE49-F238E27FC236}">
                <a16:creationId xmlns:a16="http://schemas.microsoft.com/office/drawing/2014/main" id="{EC7A001D-7F98-4B95-A6B1-B00F1D02DAB9}"/>
              </a:ext>
            </a:extLst>
          </p:cNvPr>
          <p:cNvSpPr txBox="1"/>
          <p:nvPr/>
        </p:nvSpPr>
        <p:spPr>
          <a:xfrm>
            <a:off x="668548" y="660723"/>
            <a:ext cx="6098874"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Solution</a:t>
            </a:r>
          </a:p>
        </p:txBody>
      </p:sp>
    </p:spTree>
    <p:extLst>
      <p:ext uri="{BB962C8B-B14F-4D97-AF65-F5344CB8AC3E}">
        <p14:creationId xmlns:p14="http://schemas.microsoft.com/office/powerpoint/2010/main" val="3630247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Overtime Payments </a:t>
            </a:r>
          </a:p>
        </p:txBody>
      </p:sp>
      <p:pic>
        <p:nvPicPr>
          <p:cNvPr id="4" name="Picture 4" descr="Infographic of globe with lifestyle icons surrounding it">
            <a:extLst>
              <a:ext uri="{FF2B5EF4-FFF2-40B4-BE49-F238E27FC236}">
                <a16:creationId xmlns:a16="http://schemas.microsoft.com/office/drawing/2014/main" id="{27244657-BF46-4F68-86DF-C99435C34E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Be aware that the basic rate for overtime is part of the direct wages cost.  It is only the overtime premium that is usually regarded as an indirect cost</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49233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Idle Time</a:t>
            </a:r>
          </a:p>
        </p:txBody>
      </p:sp>
      <p:pic>
        <p:nvPicPr>
          <p:cNvPr id="4" name="Picture 4" descr="Infographic of a woman practising yoga balancing a brain and list in each hand">
            <a:extLst>
              <a:ext uri="{FF2B5EF4-FFF2-40B4-BE49-F238E27FC236}">
                <a16:creationId xmlns:a16="http://schemas.microsoft.com/office/drawing/2014/main" id="{F18A7547-D039-4BAE-8546-5B8A5EEA1E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Idle or non-productive time analysis shows how many hours are lost for a specific reason</a:t>
            </a:r>
          </a:p>
          <a:p>
            <a:r>
              <a:rPr lang="en-GB" dirty="0">
                <a:latin typeface="Arial" panose="020B0604020202020204" pitchFamily="34" charset="0"/>
                <a:cs typeface="Arial" panose="020B0604020202020204" pitchFamily="34" charset="0"/>
              </a:rPr>
              <a:t>Waiting for materials</a:t>
            </a:r>
          </a:p>
          <a:p>
            <a:r>
              <a:rPr lang="en-GB" dirty="0">
                <a:latin typeface="Arial" panose="020B0604020202020204" pitchFamily="34" charset="0"/>
                <a:cs typeface="Arial" panose="020B0604020202020204" pitchFamily="34" charset="0"/>
              </a:rPr>
              <a:t>Waiting for work</a:t>
            </a:r>
          </a:p>
          <a:p>
            <a:r>
              <a:rPr lang="en-GB" dirty="0">
                <a:latin typeface="Arial" panose="020B0604020202020204" pitchFamily="34" charset="0"/>
                <a:cs typeface="Arial" panose="020B0604020202020204" pitchFamily="34" charset="0"/>
              </a:rPr>
              <a:t>Machine breakdown</a:t>
            </a:r>
          </a:p>
          <a:p>
            <a:r>
              <a:rPr lang="en-GB" dirty="0">
                <a:latin typeface="Arial" panose="020B0604020202020204" pitchFamily="34" charset="0"/>
                <a:cs typeface="Arial" panose="020B0604020202020204" pitchFamily="34" charset="0"/>
              </a:rPr>
              <a:t>Training a new operative</a:t>
            </a:r>
          </a:p>
          <a:p>
            <a:r>
              <a:rPr lang="en-GB" dirty="0">
                <a:latin typeface="Arial" panose="020B0604020202020204" pitchFamily="34" charset="0"/>
                <a:cs typeface="Arial" panose="020B0604020202020204" pitchFamily="34" charset="0"/>
              </a:rPr>
              <a:t>Meetings </a:t>
            </a:r>
          </a:p>
          <a:p>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96733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What other costs are associated with Labour?</a:t>
            </a:r>
          </a:p>
        </p:txBody>
      </p:sp>
      <p:pic>
        <p:nvPicPr>
          <p:cNvPr id="4" name="Picture 6" descr="Infographic of a stressed male with microphones and speech bubbles pointing at him">
            <a:extLst>
              <a:ext uri="{FF2B5EF4-FFF2-40B4-BE49-F238E27FC236}">
                <a16:creationId xmlns:a16="http://schemas.microsoft.com/office/drawing/2014/main" id="{A60C2432-56CE-4B28-8CF6-E2C32F6AFD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The cost of labour turnover – management needs to be aware of the real cost of employing people</a:t>
            </a:r>
          </a:p>
          <a:p>
            <a:r>
              <a:rPr lang="en-GB" dirty="0">
                <a:latin typeface="Arial" panose="020B0604020202020204" pitchFamily="34" charset="0"/>
                <a:cs typeface="Arial" panose="020B0604020202020204" pitchFamily="34" charset="0"/>
              </a:rPr>
              <a:t>Labour turnover is the rate at which people leave an employer</a:t>
            </a:r>
          </a:p>
          <a:p>
            <a:r>
              <a:rPr lang="en-GB" dirty="0">
                <a:latin typeface="Arial" panose="020B0604020202020204" pitchFamily="34" charset="0"/>
                <a:cs typeface="Arial" panose="020B0604020202020204" pitchFamily="34" charset="0"/>
              </a:rPr>
              <a:t>What costs need to be included?</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2302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The Piece </a:t>
            </a:r>
            <a:r>
              <a:rPr lang="en-GB"/>
              <a:t>Rate System</a:t>
            </a:r>
          </a:p>
        </p:txBody>
      </p:sp>
      <p:pic>
        <p:nvPicPr>
          <p:cNvPr id="4" name="Picture 2" descr="Infographic of man juggling lifestyle icons such as money and education">
            <a:extLst>
              <a:ext uri="{FF2B5EF4-FFF2-40B4-BE49-F238E27FC236}">
                <a16:creationId xmlns:a16="http://schemas.microsoft.com/office/drawing/2014/main" id="{4163FAED-BC33-4310-A2DC-F19CE95906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US" dirty="0">
                <a:latin typeface="Arial" panose="020B0604020202020204" pitchFamily="34" charset="0"/>
                <a:cs typeface="Arial" panose="020B0604020202020204" pitchFamily="34" charset="0"/>
              </a:rPr>
              <a:t>Straight piece rate system is the simplest method of payment by result in which payment is made according to the number of units produced at a fixed rate per unit.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Another type of the straight piece rate method is piece rate with guaranteed time rate, in which the worker is guaranteed the time rate with an opportunity of getting piece wages if their earnings according to piece rate system are more than their time wage earnings.</a:t>
            </a:r>
            <a:endParaRPr lang="en-GB" dirty="0">
              <a:latin typeface="Arial" panose="020B0604020202020204" pitchFamily="34" charset="0"/>
              <a:cs typeface="Arial" panose="020B0604020202020204" pitchFamily="34" charset="0"/>
            </a:endParaRPr>
          </a:p>
          <a:p>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0141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BA9A-895A-4E35-A9E6-0146973B5BDC}"/>
              </a:ext>
            </a:extLst>
          </p:cNvPr>
          <p:cNvSpPr>
            <a:spLocks noGrp="1"/>
          </p:cNvSpPr>
          <p:nvPr>
            <p:ph type="title"/>
          </p:nvPr>
        </p:nvSpPr>
        <p:spPr/>
        <p:txBody>
          <a:bodyPr/>
          <a:lstStyle/>
          <a:p>
            <a:r>
              <a:rPr lang="en-GB" dirty="0"/>
              <a:t>Graphical form of the piece rate scheme with a minimum guaranteed amount</a:t>
            </a:r>
          </a:p>
        </p:txBody>
      </p:sp>
      <p:pic>
        <p:nvPicPr>
          <p:cNvPr id="14" name="Content Placeholder 13">
            <a:extLst>
              <a:ext uri="{FF2B5EF4-FFF2-40B4-BE49-F238E27FC236}">
                <a16:creationId xmlns:a16="http://schemas.microsoft.com/office/drawing/2014/main" id="{86A0BF78-F66E-4105-AE51-46422DB409B8}"/>
              </a:ext>
            </a:extLst>
          </p:cNvPr>
          <p:cNvPicPr>
            <a:picLocks noGrp="1" noChangeAspect="1"/>
          </p:cNvPicPr>
          <p:nvPr>
            <p:ph idx="1"/>
          </p:nvPr>
        </p:nvPicPr>
        <p:blipFill>
          <a:blip r:embed="rId3"/>
          <a:stretch>
            <a:fillRect/>
          </a:stretch>
        </p:blipFill>
        <p:spPr>
          <a:xfrm>
            <a:off x="2374710" y="2135875"/>
            <a:ext cx="7772400" cy="3732662"/>
          </a:xfrm>
          <a:prstGeom prst="rect">
            <a:avLst/>
          </a:prstGeom>
        </p:spPr>
      </p:pic>
      <p:sp>
        <p:nvSpPr>
          <p:cNvPr id="3" name="TextBox 2">
            <a:extLst>
              <a:ext uri="{FF2B5EF4-FFF2-40B4-BE49-F238E27FC236}">
                <a16:creationId xmlns:a16="http://schemas.microsoft.com/office/drawing/2014/main" id="{7D4847AE-F540-66E2-B580-159FCC05B204}"/>
              </a:ext>
            </a:extLst>
          </p:cNvPr>
          <p:cNvSpPr txBox="1"/>
          <p:nvPr/>
        </p:nvSpPr>
        <p:spPr>
          <a:xfrm>
            <a:off x="5332652" y="3346865"/>
            <a:ext cx="3869842" cy="646331"/>
          </a:xfrm>
          <a:prstGeom prst="rect">
            <a:avLst/>
          </a:prstGeom>
          <a:noFill/>
        </p:spPr>
        <p:txBody>
          <a:bodyPr wrap="none" rtlCol="0">
            <a:spAutoFit/>
          </a:bodyPr>
          <a:lstStyle/>
          <a:p>
            <a:r>
              <a:rPr lang="en-GB" dirty="0">
                <a:solidFill>
                  <a:srgbClr val="FF0000"/>
                </a:solidFill>
              </a:rPr>
              <a:t>As output increases, so does pay above</a:t>
            </a:r>
          </a:p>
          <a:p>
            <a:r>
              <a:rPr lang="en-GB" dirty="0">
                <a:solidFill>
                  <a:srgbClr val="FF0000"/>
                </a:solidFill>
              </a:rPr>
              <a:t>the minimum level </a:t>
            </a:r>
          </a:p>
        </p:txBody>
      </p:sp>
      <p:sp>
        <p:nvSpPr>
          <p:cNvPr id="4" name="TextBox 3">
            <a:extLst>
              <a:ext uri="{FF2B5EF4-FFF2-40B4-BE49-F238E27FC236}">
                <a16:creationId xmlns:a16="http://schemas.microsoft.com/office/drawing/2014/main" id="{2AD39895-3A47-E4CF-C971-82302DBB99A2}"/>
              </a:ext>
            </a:extLst>
          </p:cNvPr>
          <p:cNvSpPr txBox="1"/>
          <p:nvPr/>
        </p:nvSpPr>
        <p:spPr>
          <a:xfrm>
            <a:off x="356049" y="4167398"/>
            <a:ext cx="2933560" cy="369332"/>
          </a:xfrm>
          <a:prstGeom prst="rect">
            <a:avLst/>
          </a:prstGeom>
          <a:noFill/>
        </p:spPr>
        <p:txBody>
          <a:bodyPr wrap="none" rtlCol="0">
            <a:spAutoFit/>
          </a:bodyPr>
          <a:lstStyle/>
          <a:p>
            <a:r>
              <a:rPr lang="en-GB" dirty="0">
                <a:solidFill>
                  <a:srgbClr val="FF0000"/>
                </a:solidFill>
              </a:rPr>
              <a:t>Minimum guaranteed amount</a:t>
            </a:r>
          </a:p>
        </p:txBody>
      </p:sp>
    </p:spTree>
    <p:extLst>
      <p:ext uri="{BB962C8B-B14F-4D97-AF65-F5344CB8AC3E}">
        <p14:creationId xmlns:p14="http://schemas.microsoft.com/office/powerpoint/2010/main" val="151392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0ECE2-7002-4FDA-8281-A893F3D239B9}"/>
              </a:ext>
            </a:extLst>
          </p:cNvPr>
          <p:cNvSpPr txBox="1">
            <a:spLocks noGrp="1"/>
          </p:cNvSpPr>
          <p:nvPr>
            <p:ph type="title"/>
          </p:nvPr>
        </p:nvSpPr>
        <p:spPr/>
        <p:txBody>
          <a:bodyPr/>
          <a:lstStyle/>
          <a:p>
            <a:pPr lvl="0"/>
            <a:r>
              <a:rPr lang="en-GB" dirty="0"/>
              <a:t>Question</a:t>
            </a:r>
          </a:p>
        </p:txBody>
      </p:sp>
      <p:sp>
        <p:nvSpPr>
          <p:cNvPr id="3" name="Content Placeholder 2">
            <a:extLst>
              <a:ext uri="{FF2B5EF4-FFF2-40B4-BE49-F238E27FC236}">
                <a16:creationId xmlns:a16="http://schemas.microsoft.com/office/drawing/2014/main" id="{D3B7089B-4FDF-43AE-B495-2727DFF16ED7}"/>
              </a:ext>
            </a:extLst>
          </p:cNvPr>
          <p:cNvSpPr txBox="1">
            <a:spLocks noGrp="1"/>
          </p:cNvSpPr>
          <p:nvPr>
            <p:ph idx="1"/>
          </p:nvPr>
        </p:nvSpPr>
        <p:spPr>
          <a:xfrm>
            <a:off x="1066803" y="2156604"/>
            <a:ext cx="10058400" cy="3796139"/>
          </a:xfrm>
        </p:spPr>
        <p:txBody>
          <a:bodyPr>
            <a:normAutofit lnSpcReduction="10000"/>
          </a:bodyPr>
          <a:lstStyle/>
          <a:p>
            <a:pPr lvl="0">
              <a:lnSpc>
                <a:spcPct val="100000"/>
              </a:lnSpc>
            </a:pPr>
            <a:r>
              <a:rPr lang="en-GB" dirty="0">
                <a:solidFill>
                  <a:schemeClr val="tx1"/>
                </a:solidFill>
                <a:latin typeface="Arial" panose="020B0604020202020204" pitchFamily="34" charset="0"/>
                <a:cs typeface="Arial" panose="020B0604020202020204" pitchFamily="34" charset="0"/>
              </a:rPr>
              <a:t>An employee’s basic working week is 30 hours at £5.50/hour, and overtime is paid at time and a half.</a:t>
            </a:r>
          </a:p>
          <a:p>
            <a:pPr lvl="0">
              <a:lnSpc>
                <a:spcPct val="100000"/>
              </a:lnSpc>
            </a:pPr>
            <a:r>
              <a:rPr lang="en-GB" dirty="0">
                <a:solidFill>
                  <a:schemeClr val="tx1"/>
                </a:solidFill>
                <a:latin typeface="Arial" panose="020B0604020202020204" pitchFamily="34" charset="0"/>
                <a:cs typeface="Arial" panose="020B0604020202020204" pitchFamily="34" charset="0"/>
              </a:rPr>
              <a:t>If the employee works 35 hours in a week, what is their gross pay and overtime premium?</a:t>
            </a:r>
          </a:p>
          <a:p>
            <a:pPr lvl="0">
              <a:lnSpc>
                <a:spcPct val="100000"/>
              </a:lnSpc>
            </a:pPr>
            <a:r>
              <a:rPr lang="en-GB" dirty="0">
                <a:solidFill>
                  <a:schemeClr val="tx1"/>
                </a:solidFill>
                <a:latin typeface="Arial" panose="020B0604020202020204" pitchFamily="34" charset="0"/>
                <a:cs typeface="Arial" panose="020B0604020202020204" pitchFamily="34" charset="0"/>
              </a:rPr>
              <a:t>	Gross Pay		Overtime Premium</a:t>
            </a:r>
          </a:p>
          <a:p>
            <a:pPr lvl="0">
              <a:lnSpc>
                <a:spcPct val="100000"/>
              </a:lnSpc>
            </a:pPr>
            <a:r>
              <a:rPr lang="en-GB" dirty="0">
                <a:solidFill>
                  <a:schemeClr val="tx1"/>
                </a:solidFill>
                <a:latin typeface="Arial" panose="020B0604020202020204" pitchFamily="34" charset="0"/>
                <a:cs typeface="Arial" panose="020B0604020202020204" pitchFamily="34" charset="0"/>
              </a:rPr>
              <a:t>A.	206.25			13.75</a:t>
            </a:r>
          </a:p>
          <a:p>
            <a:pPr lvl="0">
              <a:lnSpc>
                <a:spcPct val="100000"/>
              </a:lnSpc>
            </a:pPr>
            <a:r>
              <a:rPr lang="en-GB" dirty="0">
                <a:solidFill>
                  <a:schemeClr val="tx1"/>
                </a:solidFill>
                <a:latin typeface="Arial" panose="020B0604020202020204" pitchFamily="34" charset="0"/>
                <a:cs typeface="Arial" panose="020B0604020202020204" pitchFamily="34" charset="0"/>
              </a:rPr>
              <a:t>B.	215.75			18.00</a:t>
            </a:r>
          </a:p>
          <a:p>
            <a:pPr lvl="0">
              <a:lnSpc>
                <a:spcPct val="100000"/>
              </a:lnSpc>
            </a:pPr>
            <a:r>
              <a:rPr lang="en-GB" dirty="0">
                <a:solidFill>
                  <a:schemeClr val="tx1"/>
                </a:solidFill>
                <a:latin typeface="Arial" panose="020B0604020202020204" pitchFamily="34" charset="0"/>
                <a:cs typeface="Arial" panose="020B0604020202020204" pitchFamily="34" charset="0"/>
              </a:rPr>
              <a:t>C.	320.25			13.75</a:t>
            </a:r>
          </a:p>
          <a:p>
            <a:pPr lvl="0">
              <a:lnSpc>
                <a:spcPct val="100000"/>
              </a:lnSpc>
            </a:pPr>
            <a:r>
              <a:rPr lang="en-GB" dirty="0">
                <a:solidFill>
                  <a:schemeClr val="tx1"/>
                </a:solidFill>
                <a:latin typeface="Arial" panose="020B0604020202020204" pitchFamily="34" charset="0"/>
                <a:cs typeface="Arial" panose="020B0604020202020204" pitchFamily="34" charset="0"/>
              </a:rPr>
              <a:t>D.	186.00			18.00</a:t>
            </a:r>
          </a:p>
          <a:p>
            <a:pPr lvl="0">
              <a:lnSpc>
                <a:spcPct val="100000"/>
              </a:lnSpc>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0ECE2-7002-4FDA-8281-A893F3D239B9}"/>
              </a:ext>
            </a:extLst>
          </p:cNvPr>
          <p:cNvSpPr txBox="1">
            <a:spLocks noGrp="1"/>
          </p:cNvSpPr>
          <p:nvPr>
            <p:ph type="title"/>
          </p:nvPr>
        </p:nvSpPr>
        <p:spPr/>
        <p:txBody>
          <a:bodyPr/>
          <a:lstStyle/>
          <a:p>
            <a:pPr lvl="0"/>
            <a:r>
              <a:rPr lang="en-GB" dirty="0"/>
              <a:t>Example Solution </a:t>
            </a:r>
          </a:p>
        </p:txBody>
      </p:sp>
      <p:sp>
        <p:nvSpPr>
          <p:cNvPr id="3" name="Content Placeholder 2">
            <a:extLst>
              <a:ext uri="{FF2B5EF4-FFF2-40B4-BE49-F238E27FC236}">
                <a16:creationId xmlns:a16="http://schemas.microsoft.com/office/drawing/2014/main" id="{D3B7089B-4FDF-43AE-B495-2727DFF16ED7}"/>
              </a:ext>
            </a:extLst>
          </p:cNvPr>
          <p:cNvSpPr txBox="1">
            <a:spLocks noGrp="1"/>
          </p:cNvSpPr>
          <p:nvPr>
            <p:ph idx="1"/>
          </p:nvPr>
        </p:nvSpPr>
        <p:spPr>
          <a:xfrm>
            <a:off x="1066803" y="2156604"/>
            <a:ext cx="10058400" cy="3796139"/>
          </a:xfrm>
        </p:spPr>
        <p:txBody>
          <a:bodyPr>
            <a:normAutofit lnSpcReduction="10000"/>
          </a:bodyPr>
          <a:lstStyle/>
          <a:p>
            <a:pPr lvl="0">
              <a:lnSpc>
                <a:spcPct val="100000"/>
              </a:lnSpc>
            </a:pPr>
            <a:r>
              <a:rPr lang="en-GB" dirty="0">
                <a:solidFill>
                  <a:schemeClr val="tx1"/>
                </a:solidFill>
                <a:latin typeface="Arial" panose="020B0604020202020204" pitchFamily="34" charset="0"/>
                <a:cs typeface="Arial" panose="020B0604020202020204" pitchFamily="34" charset="0"/>
              </a:rPr>
              <a:t>An employee’s basic working week is 30 hours at £5.50/hour, and overtime is paid at time and a half.</a:t>
            </a:r>
          </a:p>
          <a:p>
            <a:pPr lvl="0">
              <a:lnSpc>
                <a:spcPct val="100000"/>
              </a:lnSpc>
            </a:pPr>
            <a:r>
              <a:rPr lang="en-GB" dirty="0">
                <a:solidFill>
                  <a:schemeClr val="tx1"/>
                </a:solidFill>
                <a:latin typeface="Arial" panose="020B0604020202020204" pitchFamily="34" charset="0"/>
                <a:cs typeface="Arial" panose="020B0604020202020204" pitchFamily="34" charset="0"/>
              </a:rPr>
              <a:t>If the employee works 35 hours in a week, what is their gross pay and overtime premium?</a:t>
            </a:r>
          </a:p>
          <a:p>
            <a:pPr lvl="0">
              <a:lnSpc>
                <a:spcPct val="100000"/>
              </a:lnSpc>
            </a:pPr>
            <a:r>
              <a:rPr lang="en-GB" dirty="0">
                <a:solidFill>
                  <a:schemeClr val="tx1"/>
                </a:solidFill>
                <a:latin typeface="Arial" panose="020B0604020202020204" pitchFamily="34" charset="0"/>
                <a:cs typeface="Arial" panose="020B0604020202020204" pitchFamily="34" charset="0"/>
              </a:rPr>
              <a:t>	</a:t>
            </a:r>
          </a:p>
          <a:p>
            <a:pPr lvl="0">
              <a:lnSpc>
                <a:spcPct val="100000"/>
              </a:lnSpc>
            </a:pPr>
            <a:r>
              <a:rPr lang="en-GB" dirty="0">
                <a:solidFill>
                  <a:schemeClr val="tx1"/>
                </a:solidFill>
                <a:latin typeface="Arial" panose="020B0604020202020204" pitchFamily="34" charset="0"/>
                <a:cs typeface="Arial" panose="020B0604020202020204" pitchFamily="34" charset="0"/>
              </a:rPr>
              <a:t>35 x 5.50 =                         £192.50</a:t>
            </a:r>
          </a:p>
          <a:p>
            <a:pPr lvl="0">
              <a:lnSpc>
                <a:spcPct val="100000"/>
              </a:lnSpc>
            </a:pPr>
            <a:r>
              <a:rPr lang="en-GB" b="1" dirty="0">
                <a:solidFill>
                  <a:schemeClr val="tx1"/>
                </a:solidFill>
                <a:latin typeface="Arial" panose="020B0604020202020204" pitchFamily="34" charset="0"/>
                <a:cs typeface="Arial" panose="020B0604020202020204" pitchFamily="34" charset="0"/>
              </a:rPr>
              <a:t>Overtime Premium</a:t>
            </a:r>
          </a:p>
          <a:p>
            <a:pPr lvl="0">
              <a:lnSpc>
                <a:spcPct val="100000"/>
              </a:lnSpc>
            </a:pPr>
            <a:r>
              <a:rPr lang="en-GB" dirty="0">
                <a:solidFill>
                  <a:schemeClr val="tx1"/>
                </a:solidFill>
                <a:latin typeface="Arial" panose="020B0604020202020204" pitchFamily="34" charset="0"/>
                <a:cs typeface="Arial" panose="020B0604020202020204" pitchFamily="34" charset="0"/>
              </a:rPr>
              <a:t>5 x 5.50/2 =                         £13.75</a:t>
            </a:r>
          </a:p>
          <a:p>
            <a:pPr lvl="0">
              <a:lnSpc>
                <a:spcPct val="100000"/>
              </a:lnSpc>
            </a:pPr>
            <a:r>
              <a:rPr lang="en-GB" dirty="0">
                <a:solidFill>
                  <a:schemeClr val="tx1"/>
                </a:solidFill>
                <a:latin typeface="Arial" panose="020B0604020202020204" pitchFamily="34" charset="0"/>
                <a:cs typeface="Arial" panose="020B0604020202020204" pitchFamily="34" charset="0"/>
              </a:rPr>
              <a:t>Gross                                 £206.25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8182-EAB8-4667-BCAE-763ECFCC34BF}"/>
              </a:ext>
            </a:extLst>
          </p:cNvPr>
          <p:cNvSpPr txBox="1">
            <a:spLocks noGrp="1"/>
          </p:cNvSpPr>
          <p:nvPr>
            <p:ph type="title"/>
          </p:nvPr>
        </p:nvSpPr>
        <p:spPr>
          <a:xfrm>
            <a:off x="1066803" y="642594"/>
            <a:ext cx="10058400" cy="1031461"/>
          </a:xfrm>
        </p:spPr>
        <p:txBody>
          <a:bodyPr/>
          <a:lstStyle/>
          <a:p>
            <a:pPr lvl="0"/>
            <a:r>
              <a:rPr lang="en-GB"/>
              <a:t>Question 1 - Task</a:t>
            </a:r>
          </a:p>
        </p:txBody>
      </p:sp>
      <p:sp>
        <p:nvSpPr>
          <p:cNvPr id="3" name="Content Placeholder 2">
            <a:extLst>
              <a:ext uri="{FF2B5EF4-FFF2-40B4-BE49-F238E27FC236}">
                <a16:creationId xmlns:a16="http://schemas.microsoft.com/office/drawing/2014/main" id="{44A7D3DE-5549-40B4-949D-A3A006F558AA}"/>
              </a:ext>
            </a:extLst>
          </p:cNvPr>
          <p:cNvSpPr txBox="1">
            <a:spLocks noGrp="1"/>
          </p:cNvSpPr>
          <p:nvPr>
            <p:ph idx="1"/>
          </p:nvPr>
        </p:nvSpPr>
        <p:spPr>
          <a:xfrm>
            <a:off x="1066803" y="2277481"/>
            <a:ext cx="10058400" cy="3675262"/>
          </a:xfrm>
        </p:spPr>
        <p:txBody>
          <a:bodyPr/>
          <a:lstStyle/>
          <a:p>
            <a:pPr lvl="0"/>
            <a:r>
              <a:rPr lang="en-GB" dirty="0">
                <a:latin typeface="Arial" panose="020B0604020202020204" pitchFamily="34" charset="0"/>
                <a:cs typeface="Arial" panose="020B0604020202020204" pitchFamily="34" charset="0"/>
              </a:rPr>
              <a:t>An employee’s basic working week is 37 hours at £6 per hour and overtime is paid time and a third.</a:t>
            </a:r>
          </a:p>
          <a:p>
            <a:pPr lvl="0"/>
            <a:r>
              <a:rPr lang="en-GB" dirty="0">
                <a:latin typeface="Arial" panose="020B0604020202020204" pitchFamily="34" charset="0"/>
                <a:cs typeface="Arial" panose="020B0604020202020204" pitchFamily="34" charset="0"/>
              </a:rPr>
              <a:t>If the employee works 45 hours in a week, what is their gross pay and overtime premium?</a:t>
            </a:r>
          </a:p>
          <a:p>
            <a:pPr lvl="0"/>
            <a:endParaRPr lang="en-GB" dirty="0">
              <a:latin typeface="Arial" panose="020B0604020202020204" pitchFamily="34" charset="0"/>
              <a:cs typeface="Arial" panose="020B0604020202020204" pitchFamily="34" charset="0"/>
            </a:endParaRPr>
          </a:p>
          <a:p>
            <a:pPr lvl="0"/>
            <a:endParaRPr lang="en-GB" dirty="0"/>
          </a:p>
        </p:txBody>
      </p:sp>
      <p:sp>
        <p:nvSpPr>
          <p:cNvPr id="4" name="Rectangle 4">
            <a:extLst>
              <a:ext uri="{FF2B5EF4-FFF2-40B4-BE49-F238E27FC236}">
                <a16:creationId xmlns:a16="http://schemas.microsoft.com/office/drawing/2014/main" id="{888482A2-D88A-42A4-AF3A-51545A1A633D}"/>
              </a:ext>
            </a:extLst>
          </p:cNvPr>
          <p:cNvSpPr/>
          <p:nvPr/>
        </p:nvSpPr>
        <p:spPr>
          <a:xfrm>
            <a:off x="486540" y="3711753"/>
            <a:ext cx="6096003" cy="2692532"/>
          </a:xfrm>
          <a:prstGeom prst="rect">
            <a:avLst/>
          </a:prstGeom>
          <a:noFill/>
          <a:ln cap="flat">
            <a:noFill/>
            <a:prstDash val="solid"/>
          </a:ln>
        </p:spPr>
        <p:txBody>
          <a:bodyPr vert="horz" wrap="square" lIns="91440" tIns="45720" rIns="91440" bIns="45720" anchor="t" anchorCtr="0" compatLnSpc="1">
            <a:spAutoFit/>
          </a:bodyPr>
          <a:lstStyle/>
          <a:p>
            <a:pPr marL="182880" marR="0" lvl="0" indent="-182880" algn="l" defTabSz="914400" rtl="0" fontAlgn="auto" hangingPunct="1">
              <a:lnSpc>
                <a:spcPct val="110000"/>
              </a:lnSpc>
              <a:spcBef>
                <a:spcPts val="9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endParaRPr lang="en-GB"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1599998" marR="0" lvl="5" indent="-22860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Gross Pay		Overtime Premium</a:t>
            </a:r>
          </a:p>
          <a:p>
            <a:pPr marL="1599998" marR="0" lvl="5" indent="-22860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			£</a:t>
            </a:r>
          </a:p>
          <a:p>
            <a: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A	</a:t>
            </a:r>
            <a:r>
              <a:rPr lang="en-GB" b="0" i="0" u="none" strike="noStrike" kern="0" cap="none" spc="0" baseline="0" dirty="0">
                <a:solidFill>
                  <a:srgbClr val="000000"/>
                </a:solidFill>
                <a:uFillTx/>
                <a:latin typeface="Arial" panose="020B0604020202020204" pitchFamily="34" charset="0"/>
                <a:cs typeface="Arial" panose="020B0604020202020204" pitchFamily="34" charset="0"/>
              </a:rPr>
              <a:t>401.00</a:t>
            </a: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		19.60</a:t>
            </a:r>
          </a:p>
          <a:p>
            <a: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B	397.60		16.00</a:t>
            </a:r>
          </a:p>
          <a:p>
            <a: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C	504.00		19.60</a:t>
            </a:r>
          </a:p>
          <a:p>
            <a: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anose="020B0604020202020204" pitchFamily="34" charset="0"/>
                <a:cs typeface="Arial" panose="020B0604020202020204" pitchFamily="34" charset="0"/>
              </a:rPr>
              <a:t>D	286.00		</a:t>
            </a:r>
            <a:r>
              <a:rPr lang="en-GB" b="0" i="0" u="none" strike="noStrike" kern="0" cap="none" spc="0" baseline="0" dirty="0">
                <a:solidFill>
                  <a:srgbClr val="000000"/>
                </a:solidFill>
                <a:uFillTx/>
                <a:latin typeface="Arial" panose="020B0604020202020204" pitchFamily="34" charset="0"/>
                <a:cs typeface="Arial" panose="020B0604020202020204" pitchFamily="34" charset="0"/>
              </a:rPr>
              <a:t>16.00</a:t>
            </a:r>
            <a:endParaRPr lang="en-GB"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venir Next LT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9283-8398-40DB-A248-305AA955A1C1}"/>
              </a:ext>
            </a:extLst>
          </p:cNvPr>
          <p:cNvSpPr txBox="1">
            <a:spLocks noGrp="1"/>
          </p:cNvSpPr>
          <p:nvPr>
            <p:ph type="title"/>
          </p:nvPr>
        </p:nvSpPr>
        <p:spPr/>
        <p:txBody>
          <a:bodyPr/>
          <a:lstStyle/>
          <a:p>
            <a:pPr lvl="0"/>
            <a:r>
              <a:rPr lang="en-GB" dirty="0"/>
              <a:t>Question 2 - Task</a:t>
            </a:r>
          </a:p>
        </p:txBody>
      </p:sp>
      <p:sp>
        <p:nvSpPr>
          <p:cNvPr id="3" name="Content Placeholder 2">
            <a:extLst>
              <a:ext uri="{FF2B5EF4-FFF2-40B4-BE49-F238E27FC236}">
                <a16:creationId xmlns:a16="http://schemas.microsoft.com/office/drawing/2014/main" id="{119E9AE3-565E-4C1D-937D-B82293A9A7CD}"/>
              </a:ext>
            </a:extLst>
          </p:cNvPr>
          <p:cNvSpPr txBox="1">
            <a:spLocks noGrp="1"/>
          </p:cNvSpPr>
          <p:nvPr>
            <p:ph idx="1"/>
          </p:nvPr>
        </p:nvSpPr>
        <p:spPr/>
        <p:txBody>
          <a:bodyPr>
            <a:normAutofit fontScale="92500"/>
          </a:bodyPr>
          <a:lstStyle/>
          <a:p>
            <a:pPr lvl="0"/>
            <a:r>
              <a:rPr lang="en-GB" dirty="0">
                <a:latin typeface="Arial" panose="020B0604020202020204" pitchFamily="34" charset="0"/>
                <a:cs typeface="Arial" panose="020B0604020202020204" pitchFamily="34" charset="0"/>
              </a:rPr>
              <a:t>If an employee is paid £8.40 per hour for all hours worked up to a total of 38 each week.  For any overtime hours he is paid time and a third.</a:t>
            </a:r>
          </a:p>
          <a:p>
            <a:pPr lvl="0"/>
            <a:r>
              <a:rPr lang="en-GB" dirty="0">
                <a:latin typeface="Arial" panose="020B0604020202020204" pitchFamily="34" charset="0"/>
                <a:cs typeface="Arial" panose="020B0604020202020204" pitchFamily="34" charset="0"/>
              </a:rPr>
              <a:t>In a week where he works 45 hours what is his total gross pay and his overtime premium?</a:t>
            </a:r>
          </a:p>
          <a:p>
            <a:pPr lvl="0"/>
            <a:endParaRPr lang="en-GB" dirty="0"/>
          </a:p>
          <a:p>
            <a:pPr marL="1599998" lvl="5">
              <a:lnSpc>
                <a:spcPct val="100000"/>
              </a:lnSpc>
              <a:buClr>
                <a:srgbClr val="262626"/>
              </a:buClr>
              <a:buSzPct val="100000"/>
              <a:buFont typeface="Garamond" pitchFamily="18"/>
              <a:buChar char="◦"/>
            </a:pPr>
            <a:r>
              <a:rPr lang="en-GB" sz="1600" dirty="0">
                <a:solidFill>
                  <a:srgbClr val="000000"/>
                </a:solidFill>
                <a:latin typeface="Arial" panose="020B0604020202020204" pitchFamily="34" charset="0"/>
                <a:cs typeface="Arial" panose="020B0604020202020204" pitchFamily="34" charset="0"/>
              </a:rPr>
              <a:t>Gross Pay		Overtime Premium</a:t>
            </a:r>
          </a:p>
          <a:p>
            <a:pPr marL="1599998" lvl="5">
              <a:lnSpc>
                <a:spcPct val="100000"/>
              </a:lnSpc>
              <a:buClr>
                <a:srgbClr val="262626"/>
              </a:buClr>
              <a:buSzPct val="100000"/>
              <a:buFont typeface="Garamond" pitchFamily="18"/>
              <a:buChar char="◦"/>
            </a:pPr>
            <a:r>
              <a:rPr lang="en-GB" sz="1600" dirty="0">
                <a:solidFill>
                  <a:srgbClr val="000000"/>
                </a:solidFill>
                <a:latin typeface="Arial" panose="020B0604020202020204" pitchFamily="34" charset="0"/>
                <a:cs typeface="Arial" panose="020B0604020202020204" pitchFamily="34" charset="0"/>
              </a:rPr>
              <a:t>£			£</a:t>
            </a:r>
          </a:p>
          <a:p>
            <a:pPr lvl="3"/>
            <a:r>
              <a:rPr lang="en-GB" sz="1600" dirty="0">
                <a:latin typeface="Arial" panose="020B0604020202020204" pitchFamily="34" charset="0"/>
                <a:cs typeface="Arial" panose="020B0604020202020204" pitchFamily="34" charset="0"/>
              </a:rPr>
              <a:t>     A	397.60		19.60</a:t>
            </a:r>
          </a:p>
          <a:p>
            <a:pPr lvl="3"/>
            <a:r>
              <a:rPr lang="en-GB" sz="1600" dirty="0">
                <a:latin typeface="Arial" panose="020B0604020202020204" pitchFamily="34" charset="0"/>
                <a:cs typeface="Arial" panose="020B0604020202020204" pitchFamily="34" charset="0"/>
              </a:rPr>
              <a:t>     B	397.60		78.40</a:t>
            </a:r>
          </a:p>
          <a:p>
            <a:pPr lvl="3"/>
            <a:r>
              <a:rPr lang="en-GB" sz="1600" dirty="0">
                <a:latin typeface="Arial" panose="020B0604020202020204" pitchFamily="34" charset="0"/>
                <a:cs typeface="Arial" panose="020B0604020202020204" pitchFamily="34" charset="0"/>
              </a:rPr>
              <a:t>     C	504.00		19.60</a:t>
            </a:r>
          </a:p>
          <a:p>
            <a:pPr lvl="3"/>
            <a:r>
              <a:rPr lang="en-GB" sz="1600" dirty="0">
                <a:latin typeface="Arial" panose="020B0604020202020204" pitchFamily="34" charset="0"/>
                <a:cs typeface="Arial" panose="020B0604020202020204" pitchFamily="34" charset="0"/>
              </a:rPr>
              <a:t>     D	504.00		78.40</a:t>
            </a:r>
          </a:p>
          <a:p>
            <a:pPr lvl="3"/>
            <a:endParaRPr lang="en-GB" dirty="0"/>
          </a:p>
          <a:p>
            <a:pPr lvl="0"/>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39C0-CBAF-44C3-927C-FBAC2BA1EB64}"/>
              </a:ext>
            </a:extLst>
          </p:cNvPr>
          <p:cNvSpPr>
            <a:spLocks noGrp="1"/>
          </p:cNvSpPr>
          <p:nvPr>
            <p:ph type="title"/>
          </p:nvPr>
        </p:nvSpPr>
        <p:spPr/>
        <p:txBody>
          <a:bodyPr/>
          <a:lstStyle/>
          <a:p>
            <a:r>
              <a:rPr lang="en-GB" dirty="0"/>
              <a:t>Q1 Solution</a:t>
            </a:r>
          </a:p>
        </p:txBody>
      </p:sp>
      <p:sp>
        <p:nvSpPr>
          <p:cNvPr id="3" name="Content Placeholder 2">
            <a:extLst>
              <a:ext uri="{FF2B5EF4-FFF2-40B4-BE49-F238E27FC236}">
                <a16:creationId xmlns:a16="http://schemas.microsoft.com/office/drawing/2014/main" id="{793053A6-8E1A-4D6C-B846-10D15082E79F}"/>
              </a:ext>
            </a:extLst>
          </p:cNvPr>
          <p:cNvSpPr>
            <a:spLocks noGrp="1"/>
          </p:cNvSpPr>
          <p:nvPr>
            <p:ph idx="1"/>
          </p:nvPr>
        </p:nvSpPr>
        <p:spPr/>
        <p:txBody>
          <a:bodyPr>
            <a:normAutofit fontScale="70000" lnSpcReduction="20000"/>
          </a:bodyPr>
          <a:lstStyle/>
          <a:p>
            <a:pPr marL="0" lvl="0" indent="0" rtl="0">
              <a:lnSpc>
                <a:spcPct val="110000"/>
              </a:lnSpc>
              <a:spcAft>
                <a:spcPts val="200"/>
              </a:spcAft>
              <a:buNone/>
              <a:tabLst>
                <a:tab pos="457200" algn="l"/>
              </a:tabLst>
            </a:pPr>
            <a:r>
              <a:rPr lang="en-GB" sz="26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An employee’s basic working week is 37 hours at £6 per hour and overtime is paid time and a third.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10000"/>
              </a:lnSpc>
              <a:spcAft>
                <a:spcPts val="200"/>
              </a:spcAft>
            </a:pPr>
            <a:r>
              <a:rPr lang="en-GB" sz="26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10000"/>
              </a:lnSpc>
              <a:spcAft>
                <a:spcPts val="800"/>
              </a:spcAft>
              <a:buNone/>
            </a:pPr>
            <a:r>
              <a:rPr lang="en-GB" sz="26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If the employee works 45 hours in a week, what is their gross pay and overtime premium?</a:t>
            </a: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45 x 6 = 270</a:t>
            </a:r>
          </a:p>
          <a:p>
            <a:pPr marL="0" indent="0">
              <a:buNone/>
            </a:pPr>
            <a:r>
              <a:rPr lang="en-GB" sz="2600" b="1" dirty="0">
                <a:latin typeface="Arial" panose="020B0604020202020204" pitchFamily="34" charset="0"/>
                <a:cs typeface="Arial" panose="020B0604020202020204" pitchFamily="34" charset="0"/>
              </a:rPr>
              <a:t>Overtime Premium</a:t>
            </a:r>
          </a:p>
          <a:p>
            <a:pPr marL="0" indent="0">
              <a:buNone/>
            </a:pPr>
            <a:r>
              <a:rPr lang="en-GB" sz="2600" dirty="0">
                <a:latin typeface="Arial" panose="020B0604020202020204" pitchFamily="34" charset="0"/>
                <a:cs typeface="Arial" panose="020B0604020202020204" pitchFamily="34" charset="0"/>
              </a:rPr>
              <a:t>8 x 6/3 = 16</a:t>
            </a:r>
          </a:p>
          <a:p>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270 + 16 = 286.  Answer is D</a:t>
            </a:r>
          </a:p>
          <a:p>
            <a:endParaRPr lang="en-GB" dirty="0"/>
          </a:p>
        </p:txBody>
      </p:sp>
    </p:spTree>
    <p:extLst>
      <p:ext uri="{BB962C8B-B14F-4D97-AF65-F5344CB8AC3E}">
        <p14:creationId xmlns:p14="http://schemas.microsoft.com/office/powerpoint/2010/main" val="272055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F28B-797D-4F7E-A04F-3B608AE4D2C5}"/>
              </a:ext>
            </a:extLst>
          </p:cNvPr>
          <p:cNvSpPr>
            <a:spLocks noGrp="1"/>
          </p:cNvSpPr>
          <p:nvPr>
            <p:ph type="title"/>
          </p:nvPr>
        </p:nvSpPr>
        <p:spPr/>
        <p:txBody>
          <a:bodyPr/>
          <a:lstStyle/>
          <a:p>
            <a:r>
              <a:rPr lang="en-GB" dirty="0"/>
              <a:t>Solution 2</a:t>
            </a:r>
          </a:p>
        </p:txBody>
      </p:sp>
      <p:sp>
        <p:nvSpPr>
          <p:cNvPr id="3" name="Content Placeholder 2">
            <a:extLst>
              <a:ext uri="{FF2B5EF4-FFF2-40B4-BE49-F238E27FC236}">
                <a16:creationId xmlns:a16="http://schemas.microsoft.com/office/drawing/2014/main" id="{6FCBD925-DBD1-4B5C-BACF-D649DAA8D0B0}"/>
              </a:ext>
            </a:extLst>
          </p:cNvPr>
          <p:cNvSpPr>
            <a:spLocks noGrp="1"/>
          </p:cNvSpPr>
          <p:nvPr>
            <p:ph idx="1"/>
          </p:nvPr>
        </p:nvSpPr>
        <p:spPr/>
        <p:txBody>
          <a:bodyPr>
            <a:normAutofit fontScale="92500"/>
          </a:bodyPr>
          <a:lstStyle/>
          <a:p>
            <a:pPr lvl="0"/>
            <a:r>
              <a:rPr lang="en-GB" dirty="0">
                <a:latin typeface="Arial" panose="020B0604020202020204" pitchFamily="34" charset="0"/>
                <a:cs typeface="Arial" panose="020B0604020202020204" pitchFamily="34" charset="0"/>
              </a:rPr>
              <a:t>If an employee is paid £8.40 per hour for all hours worked up to a total of 38 each week.  For any overtime hours he is paid time and a third.</a:t>
            </a:r>
          </a:p>
          <a:p>
            <a:pPr lvl="0"/>
            <a:r>
              <a:rPr lang="en-GB" dirty="0">
                <a:latin typeface="Arial" panose="020B0604020202020204" pitchFamily="34" charset="0"/>
                <a:cs typeface="Arial" panose="020B0604020202020204" pitchFamily="34" charset="0"/>
              </a:rPr>
              <a:t>In a week where he works 45 hours what is his total gross pay and his overtime premium?</a:t>
            </a:r>
          </a:p>
          <a:p>
            <a:pPr lvl="0"/>
            <a:r>
              <a:rPr lang="en-GB" b="1" u="sng" dirty="0">
                <a:latin typeface="Arial" panose="020B0604020202020204" pitchFamily="34" charset="0"/>
                <a:cs typeface="Arial" panose="020B0604020202020204" pitchFamily="34" charset="0"/>
              </a:rPr>
              <a:t>Method</a:t>
            </a:r>
          </a:p>
          <a:p>
            <a:r>
              <a:rPr lang="en-GB" dirty="0">
                <a:solidFill>
                  <a:schemeClr val="tx1"/>
                </a:solidFill>
                <a:latin typeface="Arial" panose="020B0604020202020204" pitchFamily="34" charset="0"/>
                <a:cs typeface="Arial" panose="020B0604020202020204" pitchFamily="34" charset="0"/>
              </a:rPr>
              <a:t>45 x 8.40 = 378</a:t>
            </a:r>
          </a:p>
          <a:p>
            <a:r>
              <a:rPr lang="en-GB" b="1" dirty="0">
                <a:solidFill>
                  <a:schemeClr val="tx1"/>
                </a:solidFill>
                <a:latin typeface="Arial" panose="020B0604020202020204" pitchFamily="34" charset="0"/>
                <a:cs typeface="Arial" panose="020B0604020202020204" pitchFamily="34" charset="0"/>
              </a:rPr>
              <a:t>Overtime Premium</a:t>
            </a:r>
          </a:p>
          <a:p>
            <a:r>
              <a:rPr lang="en-GB" dirty="0">
                <a:solidFill>
                  <a:schemeClr val="tx1"/>
                </a:solidFill>
                <a:latin typeface="Arial" panose="020B0604020202020204" pitchFamily="34" charset="0"/>
                <a:cs typeface="Arial" panose="020B0604020202020204" pitchFamily="34" charset="0"/>
              </a:rPr>
              <a:t>7 x 8.40/3 19.60    </a:t>
            </a:r>
          </a:p>
          <a:p>
            <a:r>
              <a:rPr lang="en-GB" dirty="0">
                <a:solidFill>
                  <a:schemeClr val="tx1"/>
                </a:solidFill>
                <a:latin typeface="Arial" panose="020B0604020202020204" pitchFamily="34" charset="0"/>
                <a:cs typeface="Arial" panose="020B0604020202020204" pitchFamily="34" charset="0"/>
              </a:rPr>
              <a:t>378 + 19.60 = 397.60 = The answer is A</a:t>
            </a:r>
          </a:p>
          <a:p>
            <a:pPr lvl="0"/>
            <a:endParaRPr lang="en-GB" dirty="0"/>
          </a:p>
          <a:p>
            <a:endParaRPr lang="en-GB" dirty="0"/>
          </a:p>
        </p:txBody>
      </p:sp>
    </p:spTree>
    <p:extLst>
      <p:ext uri="{BB962C8B-B14F-4D97-AF65-F5344CB8AC3E}">
        <p14:creationId xmlns:p14="http://schemas.microsoft.com/office/powerpoint/2010/main" val="359011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722387F-8DB1-4966-94E1-0149027D0675}"/>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Bonus Payments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28E79E-0F83-429F-8F8B-C39AF538A259}"/>
              </a:ext>
            </a:extLst>
          </p:cNvPr>
          <p:cNvSpPr>
            <a:spLocks noGrp="1"/>
          </p:cNvSpPr>
          <p:nvPr>
            <p:ph idx="1"/>
          </p:nvPr>
        </p:nvSpPr>
        <p:spPr>
          <a:xfrm>
            <a:off x="643467" y="2546224"/>
            <a:ext cx="3448259" cy="3342747"/>
          </a:xfrm>
        </p:spPr>
        <p:txBody>
          <a:bodyPr>
            <a:normAutofit/>
          </a:bodyPr>
          <a:lstStyle/>
          <a:p>
            <a:r>
              <a:rPr lang="en-GB" dirty="0">
                <a:solidFill>
                  <a:srgbClr val="FFFFFF"/>
                </a:solidFill>
                <a:latin typeface="Arial" panose="020B0604020202020204" pitchFamily="34" charset="0"/>
                <a:cs typeface="Arial" panose="020B0604020202020204" pitchFamily="34" charset="0"/>
              </a:rPr>
              <a:t>Bonus payments received on an excess unit’s v an expected unit’s method</a:t>
            </a:r>
          </a:p>
          <a:p>
            <a:r>
              <a:rPr lang="en-GB" dirty="0">
                <a:solidFill>
                  <a:srgbClr val="FFFFFF"/>
                </a:solidFill>
                <a:latin typeface="Arial" panose="020B0604020202020204" pitchFamily="34" charset="0"/>
                <a:cs typeface="Arial" panose="020B0604020202020204" pitchFamily="34" charset="0"/>
              </a:rPr>
              <a:t>This bonus method is applied when an employee produces more units than expected – so they are paid a bonus for higher productivity</a:t>
            </a:r>
          </a:p>
        </p:txBody>
      </p:sp>
      <p:pic>
        <p:nvPicPr>
          <p:cNvPr id="4" name="Picture 6" descr="Infographic of telescope surrounded by astronomy and maths icons">
            <a:extLst>
              <a:ext uri="{FF2B5EF4-FFF2-40B4-BE49-F238E27FC236}">
                <a16:creationId xmlns:a16="http://schemas.microsoft.com/office/drawing/2014/main" id="{EFE5414C-E881-40A3-BF7F-65654A82CD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61" r="-1" b="-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86075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19E6F-AF0B-4FDC-87B4-3F19E236C028}"/>
              </a:ext>
            </a:extLst>
          </p:cNvPr>
          <p:cNvSpPr>
            <a:spLocks noGrp="1"/>
          </p:cNvSpPr>
          <p:nvPr>
            <p:ph type="title"/>
          </p:nvPr>
        </p:nvSpPr>
        <p:spPr/>
        <p:txBody>
          <a:bodyPr/>
          <a:lstStyle/>
          <a:p>
            <a:r>
              <a:rPr lang="en-GB" dirty="0"/>
              <a:t>Question example</a:t>
            </a:r>
          </a:p>
        </p:txBody>
      </p:sp>
      <p:sp>
        <p:nvSpPr>
          <p:cNvPr id="3" name="Content Placeholder 2">
            <a:extLst>
              <a:ext uri="{FF2B5EF4-FFF2-40B4-BE49-F238E27FC236}">
                <a16:creationId xmlns:a16="http://schemas.microsoft.com/office/drawing/2014/main" id="{33C02459-D5BB-4FE8-B83C-4A63D228C159}"/>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A business runs a bonus scheme whereby each employee earns a bonus based upon the following formula</a:t>
            </a:r>
          </a:p>
          <a:p>
            <a:r>
              <a:rPr lang="en-GB" dirty="0">
                <a:latin typeface="Arial" panose="020B0604020202020204" pitchFamily="34" charset="0"/>
                <a:cs typeface="Arial" panose="020B0604020202020204" pitchFamily="34" charset="0"/>
              </a:rPr>
              <a:t>Bonus % = </a:t>
            </a:r>
            <a:r>
              <a:rPr lang="en-GB" u="sng" dirty="0">
                <a:latin typeface="Arial" panose="020B0604020202020204" pitchFamily="34" charset="0"/>
                <a:cs typeface="Arial" panose="020B0604020202020204" pitchFamily="34" charset="0"/>
              </a:rPr>
              <a:t>Excess Units</a:t>
            </a:r>
          </a:p>
          <a:p>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Expected Units</a:t>
            </a:r>
          </a:p>
          <a:p>
            <a:r>
              <a:rPr lang="en-GB" dirty="0">
                <a:latin typeface="Arial" panose="020B0604020202020204" pitchFamily="34" charset="0"/>
                <a:cs typeface="Arial" panose="020B0604020202020204" pitchFamily="34" charset="0"/>
              </a:rPr>
              <a:t>This bonus percentage is then applied to the basic pay (total hours at basic rate) for the week in order to calculate the bonus.</a:t>
            </a:r>
          </a:p>
          <a:p>
            <a:r>
              <a:rPr lang="en-GB" dirty="0">
                <a:latin typeface="Arial" panose="020B0604020202020204" pitchFamily="34" charset="0"/>
                <a:cs typeface="Arial" panose="020B0604020202020204" pitchFamily="34" charset="0"/>
              </a:rPr>
              <a:t>The expected output level for each employee is 15 units per hour.  During week 40 an employee works for 50 hours for which she is paid a basic rate of £8 per hour plus overtime at the rate of time and a half for any hours over 45 hours a week.  In the period they produced 800 units. </a:t>
            </a:r>
          </a:p>
          <a:p>
            <a:r>
              <a:rPr lang="en-GB" b="1" dirty="0">
                <a:latin typeface="Arial" panose="020B0604020202020204" pitchFamily="34" charset="0"/>
                <a:cs typeface="Arial" panose="020B0604020202020204" pitchFamily="34" charset="0"/>
              </a:rPr>
              <a:t>What is the employee’s bonus and total gross pay for the week?</a:t>
            </a:r>
          </a:p>
        </p:txBody>
      </p:sp>
    </p:spTree>
    <p:extLst>
      <p:ext uri="{BB962C8B-B14F-4D97-AF65-F5344CB8AC3E}">
        <p14:creationId xmlns:p14="http://schemas.microsoft.com/office/powerpoint/2010/main" val="613658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88A31-86CA-4A36-AD41-5C082E11F381}"/>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492D4FCF-F15A-41CB-8A90-134D540A70AC}"/>
              </a:ext>
            </a:extLst>
          </p:cNvPr>
          <p:cNvSpPr>
            <a:spLocks noGrp="1"/>
          </p:cNvSpPr>
          <p:nvPr>
            <p:ph idx="1"/>
          </p:nvPr>
        </p:nvSpPr>
        <p:spPr>
          <a:xfrm>
            <a:off x="1097280" y="1908313"/>
            <a:ext cx="10058400" cy="4327781"/>
          </a:xfrm>
        </p:spPr>
        <p:txBody>
          <a:bodyPr>
            <a:normAutofit fontScale="85000" lnSpcReduction="20000"/>
          </a:bodyPr>
          <a:lstStyle/>
          <a:p>
            <a:r>
              <a:rPr lang="en-GB" b="1" dirty="0">
                <a:solidFill>
                  <a:schemeClr val="tx1"/>
                </a:solidFill>
                <a:latin typeface="Arial" panose="020B0604020202020204" pitchFamily="34" charset="0"/>
                <a:cs typeface="Arial" panose="020B0604020202020204" pitchFamily="34" charset="0"/>
              </a:rPr>
              <a:t>Step 1.  </a:t>
            </a:r>
            <a:r>
              <a:rPr lang="en-GB" dirty="0">
                <a:solidFill>
                  <a:schemeClr val="tx1"/>
                </a:solidFill>
                <a:latin typeface="Arial" panose="020B0604020202020204" pitchFamily="34" charset="0"/>
                <a:cs typeface="Arial" panose="020B0604020202020204" pitchFamily="34" charset="0"/>
              </a:rPr>
              <a:t>Calculate expected units.</a:t>
            </a:r>
          </a:p>
          <a:p>
            <a:r>
              <a:rPr lang="en-GB" dirty="0">
                <a:solidFill>
                  <a:schemeClr val="tx1"/>
                </a:solidFill>
                <a:latin typeface="Arial" panose="020B0604020202020204" pitchFamily="34" charset="0"/>
                <a:cs typeface="Arial" panose="020B0604020202020204" pitchFamily="34" charset="0"/>
              </a:rPr>
              <a:t>50 (hours basic) x 15 (expected units) = 750</a:t>
            </a:r>
          </a:p>
          <a:p>
            <a:r>
              <a:rPr lang="en-GB" b="1" dirty="0">
                <a:solidFill>
                  <a:schemeClr val="tx1"/>
                </a:solidFill>
                <a:latin typeface="Arial" panose="020B0604020202020204" pitchFamily="34" charset="0"/>
                <a:cs typeface="Arial" panose="020B0604020202020204" pitchFamily="34" charset="0"/>
              </a:rPr>
              <a:t>Step 2.</a:t>
            </a:r>
          </a:p>
          <a:p>
            <a:r>
              <a:rPr lang="en-GB" dirty="0">
                <a:solidFill>
                  <a:schemeClr val="tx1"/>
                </a:solidFill>
                <a:latin typeface="Arial" panose="020B0604020202020204" pitchFamily="34" charset="0"/>
                <a:cs typeface="Arial" panose="020B0604020202020204" pitchFamily="34" charset="0"/>
              </a:rPr>
              <a:t>Calculate the bonus percentage.</a:t>
            </a:r>
          </a:p>
          <a:p>
            <a:r>
              <a:rPr lang="en-GB" b="1" dirty="0">
                <a:solidFill>
                  <a:schemeClr val="tx1"/>
                </a:solidFill>
                <a:latin typeface="Arial" panose="020B0604020202020204" pitchFamily="34" charset="0"/>
                <a:cs typeface="Arial" panose="020B0604020202020204" pitchFamily="34" charset="0"/>
              </a:rPr>
              <a:t>800 </a:t>
            </a:r>
            <a:r>
              <a:rPr lang="en-GB" dirty="0">
                <a:solidFill>
                  <a:schemeClr val="tx1"/>
                </a:solidFill>
                <a:latin typeface="Arial" panose="020B0604020202020204" pitchFamily="34" charset="0"/>
                <a:cs typeface="Arial" panose="020B0604020202020204" pitchFamily="34" charset="0"/>
              </a:rPr>
              <a:t>(units produced) </a:t>
            </a:r>
            <a:r>
              <a:rPr lang="en-GB" b="1" dirty="0">
                <a:solidFill>
                  <a:schemeClr val="tx1"/>
                </a:solidFill>
                <a:latin typeface="Arial" panose="020B0604020202020204" pitchFamily="34" charset="0"/>
                <a:cs typeface="Arial" panose="020B0604020202020204" pitchFamily="34" charset="0"/>
              </a:rPr>
              <a:t>– 750 </a:t>
            </a:r>
            <a:r>
              <a:rPr lang="en-GB" dirty="0">
                <a:solidFill>
                  <a:schemeClr val="tx1"/>
                </a:solidFill>
                <a:latin typeface="Arial" panose="020B0604020202020204" pitchFamily="34" charset="0"/>
                <a:cs typeface="Arial" panose="020B0604020202020204" pitchFamily="34" charset="0"/>
              </a:rPr>
              <a:t>(expected units) </a:t>
            </a:r>
            <a:r>
              <a:rPr lang="en-GB" b="1" dirty="0">
                <a:solidFill>
                  <a:schemeClr val="tx1"/>
                </a:solidFill>
                <a:latin typeface="Arial" panose="020B0604020202020204" pitchFamily="34" charset="0"/>
                <a:cs typeface="Arial" panose="020B0604020202020204" pitchFamily="34" charset="0"/>
              </a:rPr>
              <a:t>/ 750 </a:t>
            </a:r>
            <a:r>
              <a:rPr lang="en-GB" dirty="0">
                <a:solidFill>
                  <a:schemeClr val="tx1"/>
                </a:solidFill>
                <a:latin typeface="Arial" panose="020B0604020202020204" pitchFamily="34" charset="0"/>
                <a:cs typeface="Arial" panose="020B0604020202020204" pitchFamily="34" charset="0"/>
              </a:rPr>
              <a:t>(expected units) = </a:t>
            </a:r>
            <a:r>
              <a:rPr lang="en-GB" b="1" dirty="0">
                <a:solidFill>
                  <a:schemeClr val="tx1"/>
                </a:solidFill>
                <a:latin typeface="Arial" panose="020B0604020202020204" pitchFamily="34" charset="0"/>
                <a:cs typeface="Arial" panose="020B0604020202020204" pitchFamily="34" charset="0"/>
              </a:rPr>
              <a:t>0.066 or 7%</a:t>
            </a: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Step 3. </a:t>
            </a:r>
            <a:r>
              <a:rPr lang="en-GB" dirty="0">
                <a:solidFill>
                  <a:schemeClr val="tx1"/>
                </a:solidFill>
                <a:latin typeface="Arial" panose="020B0604020202020204" pitchFamily="34" charset="0"/>
                <a:cs typeface="Arial" panose="020B0604020202020204" pitchFamily="34" charset="0"/>
              </a:rPr>
              <a:t>Calculate Gross Pay and Overtime Premium</a:t>
            </a:r>
          </a:p>
          <a:p>
            <a:r>
              <a:rPr lang="en-GB" dirty="0">
                <a:solidFill>
                  <a:schemeClr val="tx1"/>
                </a:solidFill>
                <a:latin typeface="Arial" panose="020B0604020202020204" pitchFamily="34" charset="0"/>
                <a:cs typeface="Arial" panose="020B0604020202020204" pitchFamily="34" charset="0"/>
              </a:rPr>
              <a:t>50 hours x £8		= 400</a:t>
            </a:r>
          </a:p>
          <a:p>
            <a:r>
              <a:rPr lang="en-GB" b="1" dirty="0">
                <a:solidFill>
                  <a:schemeClr val="tx1"/>
                </a:solidFill>
                <a:latin typeface="Arial" panose="020B0604020202020204" pitchFamily="34" charset="0"/>
                <a:cs typeface="Arial" panose="020B0604020202020204" pitchFamily="34" charset="0"/>
              </a:rPr>
              <a:t>Overtime Premium</a:t>
            </a:r>
          </a:p>
          <a:p>
            <a:r>
              <a:rPr lang="en-GB" dirty="0">
                <a:solidFill>
                  <a:schemeClr val="tx1"/>
                </a:solidFill>
                <a:latin typeface="Arial" panose="020B0604020202020204" pitchFamily="34" charset="0"/>
                <a:cs typeface="Arial" panose="020B0604020202020204" pitchFamily="34" charset="0"/>
              </a:rPr>
              <a:t>5 x £8/2 		= 20</a:t>
            </a:r>
          </a:p>
          <a:p>
            <a:r>
              <a:rPr lang="en-GB" dirty="0">
                <a:solidFill>
                  <a:schemeClr val="tx1"/>
                </a:solidFill>
                <a:latin typeface="Arial" panose="020B0604020202020204" pitchFamily="34" charset="0"/>
                <a:cs typeface="Arial" panose="020B0604020202020204" pitchFamily="34" charset="0"/>
              </a:rPr>
              <a:t>Bonus 7% x 400 		</a:t>
            </a:r>
            <a:r>
              <a:rPr lang="en-GB" u="sng" dirty="0">
                <a:solidFill>
                  <a:schemeClr val="tx1"/>
                </a:solidFill>
                <a:latin typeface="Arial" panose="020B0604020202020204" pitchFamily="34" charset="0"/>
                <a:cs typeface="Arial" panose="020B0604020202020204" pitchFamily="34" charset="0"/>
              </a:rPr>
              <a:t>= 28</a:t>
            </a:r>
          </a:p>
          <a:p>
            <a:pPr lvl="8"/>
            <a:r>
              <a:rPr lang="en-GB" sz="2100" dirty="0">
                <a:solidFill>
                  <a:schemeClr val="tx1"/>
                </a:solidFill>
                <a:latin typeface="Arial" panose="020B0604020202020204" pitchFamily="34" charset="0"/>
                <a:cs typeface="Arial" panose="020B0604020202020204" pitchFamily="34" charset="0"/>
              </a:rPr>
              <a:t> 		 448</a:t>
            </a:r>
          </a:p>
          <a:p>
            <a:endParaRPr lang="en-GB"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9423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C1BC8-86EF-4C8A-9FFA-02628D3B66D0}"/>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318B0A0-890B-4751-A4E1-76DD16FD81CE}"/>
              </a:ext>
            </a:extLst>
          </p:cNvPr>
          <p:cNvSpPr>
            <a:spLocks noGrp="1"/>
          </p:cNvSpPr>
          <p:nvPr>
            <p:ph idx="1"/>
          </p:nvPr>
        </p:nvSpPr>
        <p:spPr>
          <a:xfrm>
            <a:off x="1097280" y="1919672"/>
            <a:ext cx="10602496" cy="4424333"/>
          </a:xfrm>
        </p:spPr>
        <p:txBody>
          <a:bodyPr>
            <a:normAutofit fontScale="70000" lnSpcReduction="20000"/>
          </a:bodyPr>
          <a:lstStyle/>
          <a:p>
            <a:r>
              <a:rPr lang="en-GB" dirty="0">
                <a:latin typeface="Arial" panose="020B0604020202020204" pitchFamily="34" charset="0"/>
                <a:cs typeface="Arial" panose="020B0604020202020204" pitchFamily="34" charset="0"/>
              </a:rPr>
              <a:t>A business runs a bonus scheme whereby each employee earns a bonus based upon the following formula.  </a:t>
            </a:r>
          </a:p>
          <a:p>
            <a:r>
              <a:rPr lang="en-GB" dirty="0">
                <a:latin typeface="Arial" panose="020B0604020202020204" pitchFamily="34" charset="0"/>
                <a:cs typeface="Arial" panose="020B0604020202020204" pitchFamily="34" charset="0"/>
              </a:rPr>
              <a:t>Bonus % = Excess Units/ Expected Units       </a:t>
            </a:r>
            <a:endParaRPr lang="en-GB" u="sng"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This bonus percentage is then applied to the basic pay (total hours at basic rate) for the week in order to calculate the bonus.</a:t>
            </a:r>
          </a:p>
          <a:p>
            <a:r>
              <a:rPr lang="en-GB" dirty="0">
                <a:latin typeface="Arial" panose="020B0604020202020204" pitchFamily="34" charset="0"/>
                <a:cs typeface="Arial" panose="020B0604020202020204" pitchFamily="34" charset="0"/>
              </a:rPr>
              <a:t>The expected output level for each employee is 12 units per hour.  During week 27 one employee works for 45 hours for which she is paid a basic rate of £7.60 per hour plus overtime at the rate of time and a half for any hours over 40 hours a week.  In this period she produced 567 units.</a:t>
            </a:r>
          </a:p>
          <a:p>
            <a:r>
              <a:rPr lang="en-GB" dirty="0">
                <a:latin typeface="Arial" panose="020B0604020202020204" pitchFamily="34" charset="0"/>
                <a:cs typeface="Arial" panose="020B0604020202020204" pitchFamily="34" charset="0"/>
              </a:rPr>
              <a:t>What is the employee’s bonus and Gross pay for the week?</a:t>
            </a:r>
          </a:p>
          <a:p>
            <a:endParaRPr lang="en-GB" dirty="0">
              <a:latin typeface="Arial" panose="020B0604020202020204" pitchFamily="34" charset="0"/>
              <a:cs typeface="Arial" panose="020B0604020202020204" pitchFamily="34" charset="0"/>
            </a:endParaRPr>
          </a:p>
          <a:p>
            <a:pPr lvl="3"/>
            <a:r>
              <a:rPr lang="en-GB"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Bonus	Total Gross Pay</a:t>
            </a:r>
          </a:p>
          <a:p>
            <a:r>
              <a:rPr lang="en-GB" dirty="0">
                <a:latin typeface="Arial" panose="020B0604020202020204" pitchFamily="34" charset="0"/>
                <a:cs typeface="Arial" panose="020B0604020202020204" pitchFamily="34" charset="0"/>
              </a:rPr>
              <a:t>A	15.20	376.20</a:t>
            </a:r>
          </a:p>
          <a:p>
            <a:r>
              <a:rPr lang="en-GB" dirty="0">
                <a:latin typeface="Arial" panose="020B0604020202020204" pitchFamily="34" charset="0"/>
                <a:cs typeface="Arial" panose="020B0604020202020204" pitchFamily="34" charset="0"/>
              </a:rPr>
              <a:t>B	15.20	378.10</a:t>
            </a:r>
          </a:p>
          <a:p>
            <a:r>
              <a:rPr lang="en-GB" dirty="0">
                <a:latin typeface="Arial" panose="020B0604020202020204" pitchFamily="34" charset="0"/>
                <a:cs typeface="Arial" panose="020B0604020202020204" pitchFamily="34" charset="0"/>
              </a:rPr>
              <a:t>C	17.10	376.20</a:t>
            </a:r>
          </a:p>
          <a:p>
            <a:r>
              <a:rPr lang="en-GB" dirty="0">
                <a:latin typeface="Arial" panose="020B0604020202020204" pitchFamily="34" charset="0"/>
                <a:cs typeface="Arial" panose="020B0604020202020204" pitchFamily="34" charset="0"/>
              </a:rPr>
              <a:t>D	17.10	378.10</a:t>
            </a:r>
          </a:p>
        </p:txBody>
      </p:sp>
    </p:spTree>
    <p:extLst>
      <p:ext uri="{BB962C8B-B14F-4D97-AF65-F5344CB8AC3E}">
        <p14:creationId xmlns:p14="http://schemas.microsoft.com/office/powerpoint/2010/main" val="1379922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F7DB-D1A9-4D96-848A-2B7644AEF5CA}"/>
              </a:ext>
            </a:extLst>
          </p:cNvPr>
          <p:cNvSpPr>
            <a:spLocks noGrp="1"/>
          </p:cNvSpPr>
          <p:nvPr>
            <p:ph type="title"/>
          </p:nvPr>
        </p:nvSpPr>
        <p:spPr/>
        <p:txBody>
          <a:bodyPr/>
          <a:lstStyle/>
          <a:p>
            <a:r>
              <a:rPr lang="en-GB" dirty="0"/>
              <a:t>Task Solution</a:t>
            </a:r>
          </a:p>
        </p:txBody>
      </p:sp>
      <p:sp>
        <p:nvSpPr>
          <p:cNvPr id="3" name="Content Placeholder 2">
            <a:extLst>
              <a:ext uri="{FF2B5EF4-FFF2-40B4-BE49-F238E27FC236}">
                <a16:creationId xmlns:a16="http://schemas.microsoft.com/office/drawing/2014/main" id="{737F47DF-A763-44D9-8B81-268A8588CCD0}"/>
              </a:ext>
            </a:extLst>
          </p:cNvPr>
          <p:cNvSpPr>
            <a:spLocks noGrp="1"/>
          </p:cNvSpPr>
          <p:nvPr>
            <p:ph idx="1"/>
          </p:nvPr>
        </p:nvSpPr>
        <p:spPr/>
        <p:txBody>
          <a:bodyPr>
            <a:normAutofit fontScale="62500" lnSpcReduction="20000"/>
          </a:bodyPr>
          <a:lstStyle/>
          <a:p>
            <a:r>
              <a:rPr lang="en-GB" b="1" dirty="0">
                <a:solidFill>
                  <a:schemeClr val="tx1"/>
                </a:solidFill>
                <a:latin typeface="Arial" panose="020B0604020202020204" pitchFamily="34" charset="0"/>
                <a:cs typeface="Arial" panose="020B0604020202020204" pitchFamily="34" charset="0"/>
              </a:rPr>
              <a:t>Step 1.  </a:t>
            </a:r>
            <a:r>
              <a:rPr lang="en-GB" dirty="0">
                <a:solidFill>
                  <a:schemeClr val="tx1"/>
                </a:solidFill>
                <a:latin typeface="Arial" panose="020B0604020202020204" pitchFamily="34" charset="0"/>
                <a:cs typeface="Arial" panose="020B0604020202020204" pitchFamily="34" charset="0"/>
              </a:rPr>
              <a:t>Calculate expected units.</a:t>
            </a:r>
          </a:p>
          <a:p>
            <a:r>
              <a:rPr lang="en-GB" dirty="0">
                <a:solidFill>
                  <a:schemeClr val="tx1"/>
                </a:solidFill>
                <a:latin typeface="Arial" panose="020B0604020202020204" pitchFamily="34" charset="0"/>
                <a:cs typeface="Arial" panose="020B0604020202020204" pitchFamily="34" charset="0"/>
              </a:rPr>
              <a:t>45 (hours basic) x 12 (expected units) = 540</a:t>
            </a:r>
          </a:p>
          <a:p>
            <a:r>
              <a:rPr lang="en-GB" b="1" dirty="0">
                <a:solidFill>
                  <a:schemeClr val="tx1"/>
                </a:solidFill>
                <a:latin typeface="Arial" panose="020B0604020202020204" pitchFamily="34" charset="0"/>
                <a:cs typeface="Arial" panose="020B0604020202020204" pitchFamily="34" charset="0"/>
              </a:rPr>
              <a:t>Step 2.</a:t>
            </a:r>
          </a:p>
          <a:p>
            <a:r>
              <a:rPr lang="en-GB" dirty="0">
                <a:solidFill>
                  <a:schemeClr val="tx1"/>
                </a:solidFill>
                <a:latin typeface="Arial" panose="020B0604020202020204" pitchFamily="34" charset="0"/>
                <a:cs typeface="Arial" panose="020B0604020202020204" pitchFamily="34" charset="0"/>
              </a:rPr>
              <a:t>Calculate the bonus percentage.</a:t>
            </a:r>
          </a:p>
          <a:p>
            <a:r>
              <a:rPr lang="en-GB" b="1" dirty="0">
                <a:solidFill>
                  <a:schemeClr val="tx1"/>
                </a:solidFill>
                <a:latin typeface="Arial" panose="020B0604020202020204" pitchFamily="34" charset="0"/>
                <a:cs typeface="Arial" panose="020B0604020202020204" pitchFamily="34" charset="0"/>
              </a:rPr>
              <a:t>567 </a:t>
            </a:r>
            <a:r>
              <a:rPr lang="en-GB" dirty="0">
                <a:solidFill>
                  <a:schemeClr val="tx1"/>
                </a:solidFill>
                <a:latin typeface="Arial" panose="020B0604020202020204" pitchFamily="34" charset="0"/>
                <a:cs typeface="Arial" panose="020B0604020202020204" pitchFamily="34" charset="0"/>
              </a:rPr>
              <a:t>(units produced) </a:t>
            </a:r>
            <a:r>
              <a:rPr lang="en-GB" b="1" dirty="0">
                <a:solidFill>
                  <a:schemeClr val="tx1"/>
                </a:solidFill>
                <a:latin typeface="Arial" panose="020B0604020202020204" pitchFamily="34" charset="0"/>
                <a:cs typeface="Arial" panose="020B0604020202020204" pitchFamily="34" charset="0"/>
              </a:rPr>
              <a:t>– 540 </a:t>
            </a:r>
            <a:r>
              <a:rPr lang="en-GB" dirty="0">
                <a:solidFill>
                  <a:schemeClr val="tx1"/>
                </a:solidFill>
                <a:latin typeface="Arial" panose="020B0604020202020204" pitchFamily="34" charset="0"/>
                <a:cs typeface="Arial" panose="020B0604020202020204" pitchFamily="34" charset="0"/>
              </a:rPr>
              <a:t>(expected units) </a:t>
            </a:r>
            <a:r>
              <a:rPr lang="en-GB" b="1" dirty="0">
                <a:solidFill>
                  <a:schemeClr val="tx1"/>
                </a:solidFill>
                <a:latin typeface="Arial" panose="020B0604020202020204" pitchFamily="34" charset="0"/>
                <a:cs typeface="Arial" panose="020B0604020202020204" pitchFamily="34" charset="0"/>
              </a:rPr>
              <a:t>/ 540 </a:t>
            </a:r>
            <a:r>
              <a:rPr lang="en-GB" dirty="0">
                <a:solidFill>
                  <a:schemeClr val="tx1"/>
                </a:solidFill>
                <a:latin typeface="Arial" panose="020B0604020202020204" pitchFamily="34" charset="0"/>
                <a:cs typeface="Arial" panose="020B0604020202020204" pitchFamily="34" charset="0"/>
              </a:rPr>
              <a:t>(expected units) = </a:t>
            </a:r>
            <a:r>
              <a:rPr lang="en-GB" b="1" dirty="0">
                <a:solidFill>
                  <a:schemeClr val="tx1"/>
                </a:solidFill>
                <a:latin typeface="Arial" panose="020B0604020202020204" pitchFamily="34" charset="0"/>
                <a:cs typeface="Arial" panose="020B0604020202020204" pitchFamily="34" charset="0"/>
              </a:rPr>
              <a:t>0.05 or 5%</a:t>
            </a: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Step 3. </a:t>
            </a:r>
            <a:r>
              <a:rPr lang="en-GB" dirty="0">
                <a:solidFill>
                  <a:schemeClr val="tx1"/>
                </a:solidFill>
                <a:latin typeface="Arial" panose="020B0604020202020204" pitchFamily="34" charset="0"/>
                <a:cs typeface="Arial" panose="020B0604020202020204" pitchFamily="34" charset="0"/>
              </a:rPr>
              <a:t>Calculate Gross Pay and Overtime Premium</a:t>
            </a:r>
          </a:p>
          <a:p>
            <a:r>
              <a:rPr lang="en-GB" dirty="0">
                <a:solidFill>
                  <a:schemeClr val="tx1"/>
                </a:solidFill>
                <a:latin typeface="Arial" panose="020B0604020202020204" pitchFamily="34" charset="0"/>
                <a:cs typeface="Arial" panose="020B0604020202020204" pitchFamily="34" charset="0"/>
              </a:rPr>
              <a:t>45 hours x £7.60		= 342</a:t>
            </a:r>
          </a:p>
          <a:p>
            <a:r>
              <a:rPr lang="en-GB" b="1" dirty="0">
                <a:solidFill>
                  <a:schemeClr val="tx1"/>
                </a:solidFill>
                <a:latin typeface="Arial" panose="020B0604020202020204" pitchFamily="34" charset="0"/>
                <a:cs typeface="Arial" panose="020B0604020202020204" pitchFamily="34" charset="0"/>
              </a:rPr>
              <a:t>Overtime Premium</a:t>
            </a:r>
          </a:p>
          <a:p>
            <a:r>
              <a:rPr lang="en-GB" dirty="0">
                <a:solidFill>
                  <a:schemeClr val="tx1"/>
                </a:solidFill>
                <a:latin typeface="Arial" panose="020B0604020202020204" pitchFamily="34" charset="0"/>
                <a:cs typeface="Arial" panose="020B0604020202020204" pitchFamily="34" charset="0"/>
              </a:rPr>
              <a:t>5 x £7.60/2			= 19</a:t>
            </a:r>
          </a:p>
          <a:p>
            <a:r>
              <a:rPr lang="en-GB" dirty="0">
                <a:solidFill>
                  <a:schemeClr val="tx1"/>
                </a:solidFill>
                <a:latin typeface="Arial" panose="020B0604020202020204" pitchFamily="34" charset="0"/>
                <a:cs typeface="Arial" panose="020B0604020202020204" pitchFamily="34" charset="0"/>
              </a:rPr>
              <a:t>Bonus 5% x 342 		</a:t>
            </a:r>
            <a:r>
              <a:rPr lang="en-GB" u="sng" dirty="0">
                <a:solidFill>
                  <a:schemeClr val="tx1"/>
                </a:solidFill>
                <a:latin typeface="Arial" panose="020B0604020202020204" pitchFamily="34" charset="0"/>
                <a:cs typeface="Arial" panose="020B0604020202020204" pitchFamily="34" charset="0"/>
              </a:rPr>
              <a:t>= 17.10</a:t>
            </a:r>
          </a:p>
          <a:p>
            <a:pPr lvl="8"/>
            <a:r>
              <a:rPr lang="en-GB" sz="2100" dirty="0">
                <a:solidFill>
                  <a:schemeClr val="tx1"/>
                </a:solidFill>
                <a:latin typeface="Arial" panose="020B0604020202020204" pitchFamily="34" charset="0"/>
                <a:cs typeface="Arial" panose="020B0604020202020204" pitchFamily="34" charset="0"/>
              </a:rPr>
              <a:t> 		 378.10			</a:t>
            </a:r>
            <a:endParaRPr lang="en-GB" dirty="0"/>
          </a:p>
        </p:txBody>
      </p:sp>
    </p:spTree>
    <p:extLst>
      <p:ext uri="{BB962C8B-B14F-4D97-AF65-F5344CB8AC3E}">
        <p14:creationId xmlns:p14="http://schemas.microsoft.com/office/powerpoint/2010/main" val="101278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07CF7-EE72-42F8-868E-E0E627F74C0B}"/>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8000">
                <a:solidFill>
                  <a:schemeClr val="tx1">
                    <a:lumMod val="85000"/>
                    <a:lumOff val="15000"/>
                  </a:schemeClr>
                </a:solidFill>
              </a:rPr>
              <a:t>Next Session…</a:t>
            </a:r>
          </a:p>
        </p:txBody>
      </p:sp>
      <p:sp>
        <p:nvSpPr>
          <p:cNvPr id="3" name="Content Placeholder 2">
            <a:extLst>
              <a:ext uri="{FF2B5EF4-FFF2-40B4-BE49-F238E27FC236}">
                <a16:creationId xmlns:a16="http://schemas.microsoft.com/office/drawing/2014/main" id="{C9D2D75E-1A1B-40C7-9001-C29ECDF8EB97}"/>
              </a:ext>
            </a:extLst>
          </p:cNvPr>
          <p:cNvSpPr>
            <a:spLocks noGrp="1"/>
          </p:cNvSpPr>
          <p:nvPr>
            <p:ph idx="1"/>
          </p:nvPr>
        </p:nvSpPr>
        <p:spPr>
          <a:xfrm>
            <a:off x="5289753" y="4672739"/>
            <a:ext cx="6269347" cy="1021498"/>
          </a:xfrm>
        </p:spPr>
        <p:txBody>
          <a:bodyPr vert="horz" lIns="91440" tIns="45720" rIns="91440" bIns="45720" rtlCol="0">
            <a:normAutofit/>
          </a:bodyPr>
          <a:lstStyle/>
          <a:p>
            <a:pPr marL="0" indent="0">
              <a:lnSpc>
                <a:spcPct val="100000"/>
              </a:lnSpc>
              <a:buNone/>
            </a:pPr>
            <a:r>
              <a:rPr lang="en-US" sz="2400" cap="all" spc="200">
                <a:solidFill>
                  <a:schemeClr val="tx1">
                    <a:lumMod val="85000"/>
                    <a:lumOff val="15000"/>
                  </a:schemeClr>
                </a:solidFill>
              </a:rPr>
              <a:t>We will look at how organisations account for overheads</a:t>
            </a:r>
          </a:p>
        </p:txBody>
      </p:sp>
      <p:pic>
        <p:nvPicPr>
          <p:cNvPr id="4" name="Picture 2" descr="Infographic of  hands trying to pull a sword out of the stone">
            <a:extLst>
              <a:ext uri="{FF2B5EF4-FFF2-40B4-BE49-F238E27FC236}">
                <a16:creationId xmlns:a16="http://schemas.microsoft.com/office/drawing/2014/main" id="{EB704E53-7F00-488C-8637-BB60C1BD6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56" r="2319"/>
          <a:stretch/>
        </p:blipFill>
        <p:spPr bwMode="auto">
          <a:xfrm>
            <a:off x="-1" y="1"/>
            <a:ext cx="463531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31" name="Straight Connector 3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948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purl.org/dc/elements/1.1/"/>
    <ds:schemaRef ds:uri="http://purl.org/dc/dcmitype/"/>
    <ds:schemaRef ds:uri="http://schemas.microsoft.com/office/2006/documentManagement/types"/>
    <ds:schemaRef ds:uri="http://purl.org/dc/terms/"/>
    <ds:schemaRef ds:uri="http://www.w3.org/XML/1998/namespace"/>
    <ds:schemaRef ds:uri="http://schemas.microsoft.com/office/2006/metadata/properties"/>
    <ds:schemaRef ds:uri="71af3243-3dd4-4a8d-8c0d-dd76da1f02a5"/>
    <ds:schemaRef ds:uri="16c05727-aa75-4e4a-9b5f-8a80a116589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1507</Words>
  <Application>Microsoft Office PowerPoint</Application>
  <PresentationFormat>Widescreen</PresentationFormat>
  <Paragraphs>170</Paragraphs>
  <Slides>22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Avenir Next LT Pro</vt:lpstr>
      <vt:lpstr>Calibri</vt:lpstr>
      <vt:lpstr>Garamond</vt:lpstr>
      <vt:lpstr>Georgia Pro Cond Light</vt:lpstr>
      <vt:lpstr>Speak Pro</vt:lpstr>
      <vt:lpstr>RetrospectVTI</vt:lpstr>
      <vt:lpstr>PowerPoint Presentation</vt:lpstr>
      <vt:lpstr>Previously…………….</vt:lpstr>
      <vt:lpstr>Today we will look at …………….</vt:lpstr>
      <vt:lpstr>Question Recap</vt:lpstr>
      <vt:lpstr>PowerPoint Presentation</vt:lpstr>
      <vt:lpstr>Overtime Payments </vt:lpstr>
      <vt:lpstr>Idle Time</vt:lpstr>
      <vt:lpstr>What other costs are associated with Labour?</vt:lpstr>
      <vt:lpstr>The Piece Rate System</vt:lpstr>
      <vt:lpstr>Graphical form of the piece rate scheme with a minimum guaranteed amount</vt:lpstr>
      <vt:lpstr>Question</vt:lpstr>
      <vt:lpstr>Example Solution </vt:lpstr>
      <vt:lpstr>Question 1 - Task</vt:lpstr>
      <vt:lpstr>Question 2 - Task</vt:lpstr>
      <vt:lpstr>Q1 Solution</vt:lpstr>
      <vt:lpstr>Solution 2</vt:lpstr>
      <vt:lpstr>Bonus Payments</vt:lpstr>
      <vt:lpstr>Question example</vt:lpstr>
      <vt:lpstr>Solution</vt:lpstr>
      <vt:lpstr>Question</vt:lpstr>
      <vt:lpstr>Task Solution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cp:lastPrinted>2025-03-20T08:24:27Z</cp:lastPrinted>
  <dcterms:created xsi:type="dcterms:W3CDTF">2021-12-13T12:42:04Z</dcterms:created>
  <dcterms:modified xsi:type="dcterms:W3CDTF">2025-03-20T09:02:46Z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