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4" r:id="rId2"/>
    <p:sldId id="257" r:id="rId3"/>
    <p:sldId id="256" r:id="rId4"/>
    <p:sldId id="259" r:id="rId5"/>
    <p:sldId id="263" r:id="rId6"/>
    <p:sldId id="266" r:id="rId7"/>
    <p:sldId id="265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41" autoAdjust="0"/>
    <p:restoredTop sz="94660"/>
  </p:normalViewPr>
  <p:slideViewPr>
    <p:cSldViewPr>
      <p:cViewPr varScale="1">
        <p:scale>
          <a:sx n="109" d="100"/>
          <a:sy n="109" d="100"/>
        </p:scale>
        <p:origin x="175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8C75A-1DC4-4850-B75C-3874F83E1276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ACD0C-C36B-4214-80D7-EF7633A8B08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153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B6D1FB8-3B8B-49BA-9CE6-37251AE6DC9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1590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9C99E222-6358-4B9C-83F2-DFBAED252524}" type="datetimeFigureOut">
              <a:rPr lang="en-GB" smtClean="0"/>
              <a:pPr/>
              <a:t>22/02/2019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85C049-1629-4601-93D2-19F36D80F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909"/>
            <a:ext cx="9273049" cy="38019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01DCD0-2240-48F9-BF9A-18E25883759A}"/>
              </a:ext>
            </a:extLst>
          </p:cNvPr>
          <p:cNvSpPr txBox="1"/>
          <p:nvPr/>
        </p:nvSpPr>
        <p:spPr>
          <a:xfrm>
            <a:off x="179512" y="4077072"/>
            <a:ext cx="3788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Sumerian cylinder seal, c. 3000 BC</a:t>
            </a:r>
          </a:p>
        </p:txBody>
      </p:sp>
    </p:spTree>
    <p:extLst>
      <p:ext uri="{BB962C8B-B14F-4D97-AF65-F5344CB8AC3E}">
        <p14:creationId xmlns:p14="http://schemas.microsoft.com/office/powerpoint/2010/main" val="1782528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5F732F-5C01-40F8-ADF7-1D7D8F6A3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51466" cy="50321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B235A9-EF5F-45D6-BD2E-6EA78BC80751}"/>
              </a:ext>
            </a:extLst>
          </p:cNvPr>
          <p:cNvSpPr txBox="1"/>
          <p:nvPr/>
        </p:nvSpPr>
        <p:spPr>
          <a:xfrm>
            <a:off x="179512" y="5301208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Early Dynastic III figures c. 2600-2250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7F408E-0818-4ACC-AC4E-35EF61E894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4" t="2750" r="10913"/>
          <a:stretch/>
        </p:blipFill>
        <p:spPr>
          <a:xfrm>
            <a:off x="3351466" y="-25014"/>
            <a:ext cx="2948726" cy="50575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2D241B-6DDB-4954-B377-B18A4B2BBA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6880" y="-1"/>
            <a:ext cx="2953632" cy="50321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AFC0410-7EB4-49D5-805B-11FE34C479BE}"/>
              </a:ext>
            </a:extLst>
          </p:cNvPr>
          <p:cNvSpPr txBox="1"/>
          <p:nvPr/>
        </p:nvSpPr>
        <p:spPr>
          <a:xfrm>
            <a:off x="8244165" y="4581128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Nippur</a:t>
            </a:r>
          </a:p>
        </p:txBody>
      </p:sp>
    </p:spTree>
    <p:extLst>
      <p:ext uri="{BB962C8B-B14F-4D97-AF65-F5344CB8AC3E}">
        <p14:creationId xmlns:p14="http://schemas.microsoft.com/office/powerpoint/2010/main" val="896765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272830-B286-4826-8696-73042C8AE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44487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41F444-21BC-41BA-B9B1-95A01D8CDF29}"/>
              </a:ext>
            </a:extLst>
          </p:cNvPr>
          <p:cNvSpPr txBox="1"/>
          <p:nvPr/>
        </p:nvSpPr>
        <p:spPr>
          <a:xfrm>
            <a:off x="5724128" y="332656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Early Dynastic III,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D1D158-7625-45B3-BC48-BD2161625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876" y="1940887"/>
            <a:ext cx="3699124" cy="49272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5911E4-EBA4-4E7B-8C59-D0EA8088F249}"/>
              </a:ext>
            </a:extLst>
          </p:cNvPr>
          <p:cNvSpPr txBox="1"/>
          <p:nvPr/>
        </p:nvSpPr>
        <p:spPr>
          <a:xfrm>
            <a:off x="344671" y="147990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Khafajah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D6F014-44DD-48E9-B6F9-06259E72E5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0" t="1953" r="11912" b="571"/>
          <a:stretch/>
        </p:blipFill>
        <p:spPr>
          <a:xfrm>
            <a:off x="5692" y="-4027"/>
            <a:ext cx="3198156" cy="55008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F387FB-E890-4399-913B-1417FB6ECC17}"/>
              </a:ext>
            </a:extLst>
          </p:cNvPr>
          <p:cNvSpPr txBox="1"/>
          <p:nvPr/>
        </p:nvSpPr>
        <p:spPr>
          <a:xfrm>
            <a:off x="179512" y="5731515"/>
            <a:ext cx="3377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Early Dynastic III</a:t>
            </a:r>
          </a:p>
          <a:p>
            <a:r>
              <a:rPr lang="en-GB" dirty="0"/>
              <a:t>Alabaster, Lapis, bitumen, shell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74769B-278F-4BF3-A868-CA96DDB67C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62694" y="274"/>
            <a:ext cx="3865690" cy="54965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CAE985-3F45-4602-BAAA-CA92A2681604}"/>
              </a:ext>
            </a:extLst>
          </p:cNvPr>
          <p:cNvSpPr txBox="1"/>
          <p:nvPr/>
        </p:nvSpPr>
        <p:spPr>
          <a:xfrm>
            <a:off x="4162694" y="5805264"/>
            <a:ext cx="28477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Early Dynastic shell inlay, </a:t>
            </a:r>
          </a:p>
          <a:p>
            <a:r>
              <a:rPr lang="en-GB" dirty="0"/>
              <a:t>Nippur, 2600-2500</a:t>
            </a:r>
          </a:p>
        </p:txBody>
      </p:sp>
    </p:spTree>
    <p:extLst>
      <p:ext uri="{BB962C8B-B14F-4D97-AF65-F5344CB8AC3E}">
        <p14:creationId xmlns:p14="http://schemas.microsoft.com/office/powerpoint/2010/main" val="2269347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EA2C73-5069-4D82-BD3E-144E104CE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2" y="2656"/>
            <a:ext cx="6747101" cy="6855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C611CE-28D7-4F58-965B-8788CB838ECF}"/>
              </a:ext>
            </a:extLst>
          </p:cNvPr>
          <p:cNvSpPr txBox="1"/>
          <p:nvPr/>
        </p:nvSpPr>
        <p:spPr>
          <a:xfrm>
            <a:off x="6881842" y="1196752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Disc of </a:t>
            </a:r>
            <a:r>
              <a:rPr lang="en-GB" dirty="0" err="1"/>
              <a:t>Enheduanna</a:t>
            </a:r>
            <a:endParaRPr lang="en-GB" dirty="0"/>
          </a:p>
          <a:p>
            <a:r>
              <a:rPr lang="en-GB" dirty="0"/>
              <a:t>c. 2300-2250 BC</a:t>
            </a:r>
          </a:p>
        </p:txBody>
      </p:sp>
    </p:spTree>
    <p:extLst>
      <p:ext uri="{BB962C8B-B14F-4D97-AF65-F5344CB8AC3E}">
        <p14:creationId xmlns:p14="http://schemas.microsoft.com/office/powerpoint/2010/main" val="4254961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4B79A5-ABAD-4C3B-9832-E6360E67A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802"/>
            <a:ext cx="4932040" cy="69647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922326-32A1-4F87-9A3E-8E123A81C3E6}"/>
              </a:ext>
            </a:extLst>
          </p:cNvPr>
          <p:cNvSpPr txBox="1"/>
          <p:nvPr/>
        </p:nvSpPr>
        <p:spPr>
          <a:xfrm>
            <a:off x="5364088" y="54868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Portraiture?</a:t>
            </a:r>
          </a:p>
          <a:p>
            <a:r>
              <a:rPr lang="en-GB" dirty="0" err="1"/>
              <a:t>Girsu</a:t>
            </a:r>
            <a:r>
              <a:rPr lang="en-GB" dirty="0"/>
              <a:t> 2150 BC</a:t>
            </a:r>
          </a:p>
        </p:txBody>
      </p:sp>
    </p:spTree>
    <p:extLst>
      <p:ext uri="{BB962C8B-B14F-4D97-AF65-F5344CB8AC3E}">
        <p14:creationId xmlns:p14="http://schemas.microsoft.com/office/powerpoint/2010/main" val="3834571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3E160F-CA81-4558-A4DE-10D5EA581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859" y="0"/>
            <a:ext cx="3974189" cy="57332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9F5DBB-EAF3-460A-8C94-54A11EF991F0}"/>
              </a:ext>
            </a:extLst>
          </p:cNvPr>
          <p:cNvSpPr txBox="1"/>
          <p:nvPr/>
        </p:nvSpPr>
        <p:spPr>
          <a:xfrm>
            <a:off x="268600" y="6021288"/>
            <a:ext cx="3134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Old Babylonian stone plaque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145FCA-F87A-45B1-83E4-61F1EAFDA2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16016" y="0"/>
            <a:ext cx="2664296" cy="44644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F40661-F333-4ACA-82EE-06E4C18A7CB0}"/>
              </a:ext>
            </a:extLst>
          </p:cNvPr>
          <p:cNvSpPr txBox="1"/>
          <p:nvPr/>
        </p:nvSpPr>
        <p:spPr>
          <a:xfrm>
            <a:off x="4716016" y="465313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Old Babylonian plaque</a:t>
            </a:r>
          </a:p>
        </p:txBody>
      </p:sp>
    </p:spTree>
    <p:extLst>
      <p:ext uri="{BB962C8B-B14F-4D97-AF65-F5344CB8AC3E}">
        <p14:creationId xmlns:p14="http://schemas.microsoft.com/office/powerpoint/2010/main" val="3034077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C58723-1D73-436F-82B9-425142BF3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49" y="-25400"/>
            <a:ext cx="3950785" cy="6883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D05E02-80F1-4849-AA37-9CC471CA33F6}"/>
              </a:ext>
            </a:extLst>
          </p:cNvPr>
          <p:cNvSpPr txBox="1"/>
          <p:nvPr/>
        </p:nvSpPr>
        <p:spPr>
          <a:xfrm>
            <a:off x="4572000" y="764704"/>
            <a:ext cx="3467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Neo-Assyrian woman drumming</a:t>
            </a:r>
          </a:p>
        </p:txBody>
      </p:sp>
    </p:spTree>
    <p:extLst>
      <p:ext uri="{BB962C8B-B14F-4D97-AF65-F5344CB8AC3E}">
        <p14:creationId xmlns:p14="http://schemas.microsoft.com/office/powerpoint/2010/main" val="33049826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1231</TotalTime>
  <Words>61</Words>
  <Application>Microsoft Office PowerPoint</Application>
  <PresentationFormat>On-screen Show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Louise Steel</dc:creator>
  <cp:lastModifiedBy>Louise Steel</cp:lastModifiedBy>
  <cp:revision>132</cp:revision>
  <dcterms:created xsi:type="dcterms:W3CDTF">2013-10-21T14:58:16Z</dcterms:created>
  <dcterms:modified xsi:type="dcterms:W3CDTF">2019-02-22T09:55:22Z</dcterms:modified>
</cp:coreProperties>
</file>