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6" autoAdjust="0"/>
    <p:restoredTop sz="94660"/>
  </p:normalViewPr>
  <p:slideViewPr>
    <p:cSldViewPr snapToGrid="0">
      <p:cViewPr varScale="1">
        <p:scale>
          <a:sx n="64" d="100"/>
          <a:sy n="64" d="100"/>
        </p:scale>
        <p:origin x="76" y="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042B0-938D-434C-8BB5-1BF8BA98ABDE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2D614-7639-4229-8469-708823A69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040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042B0-938D-434C-8BB5-1BF8BA98ABDE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2D614-7639-4229-8469-708823A69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5628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042B0-938D-434C-8BB5-1BF8BA98ABDE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2D614-7639-4229-8469-708823A69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9286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042B0-938D-434C-8BB5-1BF8BA98ABDE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2D614-7639-4229-8469-708823A69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631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042B0-938D-434C-8BB5-1BF8BA98ABDE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2D614-7639-4229-8469-708823A69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824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042B0-938D-434C-8BB5-1BF8BA98ABDE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2D614-7639-4229-8469-708823A69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0748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042B0-938D-434C-8BB5-1BF8BA98ABDE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2D614-7639-4229-8469-708823A69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5783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042B0-938D-434C-8BB5-1BF8BA98ABDE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2D614-7639-4229-8469-708823A69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456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042B0-938D-434C-8BB5-1BF8BA98ABDE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2D614-7639-4229-8469-708823A69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727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042B0-938D-434C-8BB5-1BF8BA98ABDE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2D614-7639-4229-8469-708823A69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599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042B0-938D-434C-8BB5-1BF8BA98ABDE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2D614-7639-4229-8469-708823A69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280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5042B0-938D-434C-8BB5-1BF8BA98ABDE}" type="datetimeFigureOut">
              <a:rPr lang="en-GB" smtClean="0"/>
              <a:t>24/10/2021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02D614-7639-4229-8469-708823A69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20202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E78EA3-DC2F-445F-B8CA-1FF24E217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Welcome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30197-4FC6-4AFA-854D-88845C4BCC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 dirty="0"/>
              <a:t>Contrast</a:t>
            </a:r>
          </a:p>
          <a:p>
            <a:r>
              <a:rPr lang="en-GB" sz="2000" dirty="0"/>
              <a:t>Is about the background </a:t>
            </a:r>
          </a:p>
          <a:p>
            <a:r>
              <a:rPr lang="en-GB" sz="2000" dirty="0"/>
              <a:t>Brings out the colour </a:t>
            </a:r>
          </a:p>
          <a:p>
            <a:r>
              <a:rPr lang="en-GB" sz="2000" dirty="0"/>
              <a:t>It helps the audience </a:t>
            </a:r>
          </a:p>
        </p:txBody>
      </p:sp>
    </p:spTree>
    <p:extLst>
      <p:ext uri="{BB962C8B-B14F-4D97-AF65-F5344CB8AC3E}">
        <p14:creationId xmlns:p14="http://schemas.microsoft.com/office/powerpoint/2010/main" val="7205503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</TotalTime>
  <Words>14</Words>
  <Application>Microsoft Office PowerPoint</Application>
  <PresentationFormat>Widescreen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Welcome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</dc:title>
  <dc:creator>Abdi Rahman</dc:creator>
  <cp:lastModifiedBy>Abdi Rahman</cp:lastModifiedBy>
  <cp:revision>1</cp:revision>
  <dcterms:created xsi:type="dcterms:W3CDTF">2021-10-24T13:32:01Z</dcterms:created>
  <dcterms:modified xsi:type="dcterms:W3CDTF">2021-10-24T13:35:47Z</dcterms:modified>
</cp:coreProperties>
</file>