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60" r:id="rId14"/>
    <p:sldId id="286" r:id="rId15"/>
    <p:sldId id="287" r:id="rId16"/>
    <p:sldId id="288" r:id="rId17"/>
    <p:sldId id="289" r:id="rId18"/>
    <p:sldId id="261" r:id="rId19"/>
    <p:sldId id="290" r:id="rId20"/>
    <p:sldId id="262" r:id="rId21"/>
    <p:sldId id="292" r:id="rId22"/>
    <p:sldId id="263" r:id="rId23"/>
    <p:sldId id="264" r:id="rId24"/>
    <p:sldId id="265" r:id="rId25"/>
    <p:sldId id="294" r:id="rId26"/>
    <p:sldId id="295" r:id="rId27"/>
    <p:sldId id="268" r:id="rId28"/>
    <p:sldId id="296" r:id="rId29"/>
    <p:sldId id="297" r:id="rId30"/>
    <p:sldId id="298" r:id="rId31"/>
    <p:sldId id="299" r:id="rId32"/>
    <p:sldId id="300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270" r:id="rId41"/>
    <p:sldId id="308" r:id="rId42"/>
    <p:sldId id="309" r:id="rId43"/>
    <p:sldId id="310" r:id="rId44"/>
    <p:sldId id="312" r:id="rId45"/>
    <p:sldId id="271" r:id="rId46"/>
    <p:sldId id="311" r:id="rId47"/>
    <p:sldId id="272" r:id="rId48"/>
    <p:sldId id="273" r:id="rId49"/>
    <p:sldId id="283" r:id="rId50"/>
    <p:sldId id="274" r:id="rId51"/>
    <p:sldId id="284" r:id="rId52"/>
    <p:sldId id="285" r:id="rId53"/>
    <p:sldId id="293" r:id="rId54"/>
    <p:sldId id="29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FD7AF6-2F47-5CC7-C2E6-C3822123A98B}" v="14" dt="2025-03-17T09:06:35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microsoft.com/office/2015/10/relationships/revisionInfo" Target="revisionInfo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74901DC5-2669-B304-3F11-EE5CAF4C81F4}"/>
    <pc:docChg chg="modSld">
      <pc:chgData name="Corey Edwards" userId="S::corey.edwards@uwtsd.ac.uk::7a967df3-e232-40a5-b10c-dee8f912d80a" providerId="AD" clId="Web-{74901DC5-2669-B304-3F11-EE5CAF4C81F4}" dt="2024-09-25T14:03:47.716" v="25" actId="20577"/>
      <pc:docMkLst>
        <pc:docMk/>
      </pc:docMkLst>
      <pc:sldChg chg="modSp">
        <pc:chgData name="Corey Edwards" userId="S::corey.edwards@uwtsd.ac.uk::7a967df3-e232-40a5-b10c-dee8f912d80a" providerId="AD" clId="Web-{74901DC5-2669-B304-3F11-EE5CAF4C81F4}" dt="2024-09-25T14:03:47.716" v="25" actId="20577"/>
        <pc:sldMkLst>
          <pc:docMk/>
          <pc:sldMk cId="3980280633" sldId="286"/>
        </pc:sldMkLst>
        <pc:spChg chg="mod">
          <ac:chgData name="Corey Edwards" userId="S::corey.edwards@uwtsd.ac.uk::7a967df3-e232-40a5-b10c-dee8f912d80a" providerId="AD" clId="Web-{74901DC5-2669-B304-3F11-EE5CAF4C81F4}" dt="2024-09-25T14:03:47.716" v="25" actId="20577"/>
          <ac:spMkLst>
            <pc:docMk/>
            <pc:sldMk cId="3980280633" sldId="286"/>
            <ac:spMk id="3" creationId="{A8C34864-FB94-0B61-9F1B-07FCE7CBB052}"/>
          </ac:spMkLst>
        </pc:spChg>
      </pc:sldChg>
    </pc:docChg>
  </pc:docChgLst>
  <pc:docChgLst>
    <pc:chgData name="Corey Edwards" userId="S::corey.edwards@uwtsd.ac.uk::7a967df3-e232-40a5-b10c-dee8f912d80a" providerId="AD" clId="Web-{E2FD7AF6-2F47-5CC7-C2E6-C3822123A98B}"/>
    <pc:docChg chg="modSld">
      <pc:chgData name="Corey Edwards" userId="S::corey.edwards@uwtsd.ac.uk::7a967df3-e232-40a5-b10c-dee8f912d80a" providerId="AD" clId="Web-{E2FD7AF6-2F47-5CC7-C2E6-C3822123A98B}" dt="2025-03-17T09:06:34.895" v="12" actId="20577"/>
      <pc:docMkLst>
        <pc:docMk/>
      </pc:docMkLst>
      <pc:sldChg chg="modSp">
        <pc:chgData name="Corey Edwards" userId="S::corey.edwards@uwtsd.ac.uk::7a967df3-e232-40a5-b10c-dee8f912d80a" providerId="AD" clId="Web-{E2FD7AF6-2F47-5CC7-C2E6-C3822123A98B}" dt="2025-03-17T09:06:34.895" v="12" actId="20577"/>
        <pc:sldMkLst>
          <pc:docMk/>
          <pc:sldMk cId="2732050410" sldId="293"/>
        </pc:sldMkLst>
        <pc:spChg chg="mod">
          <ac:chgData name="Corey Edwards" userId="S::corey.edwards@uwtsd.ac.uk::7a967df3-e232-40a5-b10c-dee8f912d80a" providerId="AD" clId="Web-{E2FD7AF6-2F47-5CC7-C2E6-C3822123A98B}" dt="2025-03-17T09:06:34.895" v="12" actId="20577"/>
          <ac:spMkLst>
            <pc:docMk/>
            <pc:sldMk cId="2732050410" sldId="293"/>
            <ac:spMk id="2" creationId="{3ADD6F5B-4C25-3781-C32F-5F76FCD458A2}"/>
          </ac:spMkLst>
        </pc:spChg>
      </pc:sldChg>
    </pc:docChg>
  </pc:docChgLst>
  <pc:docChgLst>
    <pc:chgData clId="Web-{FEF5EA41-9301-A0A7-BD04-35D86B4E3AE8}"/>
    <pc:docChg chg="modSld">
      <pc:chgData name="" userId="" providerId="" clId="Web-{FEF5EA41-9301-A0A7-BD04-35D86B4E3AE8}" dt="2024-09-24T12:42:01.365" v="12" actId="20577"/>
      <pc:docMkLst>
        <pc:docMk/>
      </pc:docMkLst>
      <pc:sldChg chg="modSp">
        <pc:chgData name="" userId="" providerId="" clId="Web-{FEF5EA41-9301-A0A7-BD04-35D86B4E3AE8}" dt="2024-09-24T12:42:01.365" v="12" actId="20577"/>
        <pc:sldMkLst>
          <pc:docMk/>
          <pc:sldMk cId="109857222" sldId="256"/>
        </pc:sldMkLst>
        <pc:spChg chg="mod">
          <ac:chgData name="" userId="" providerId="" clId="Web-{FEF5EA41-9301-A0A7-BD04-35D86B4E3AE8}" dt="2024-09-24T12:42:01.365" v="1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rey Edwards" userId="S::corey.edwards@uwtsd.ac.uk::7a967df3-e232-40a5-b10c-dee8f912d80a" providerId="AD" clId="Web-{B2B28EFF-F903-B963-7085-E63A7C9CA4C4}"/>
    <pc:docChg chg="addSld delSld modSld sldOrd">
      <pc:chgData name="Corey Edwards" userId="S::corey.edwards@uwtsd.ac.uk::7a967df3-e232-40a5-b10c-dee8f912d80a" providerId="AD" clId="Web-{B2B28EFF-F903-B963-7085-E63A7C9CA4C4}" dt="2024-12-10T12:08:14.307" v="2810"/>
      <pc:docMkLst>
        <pc:docMk/>
      </pc:docMkLst>
      <pc:sldChg chg="addSp modSp mod setBg">
        <pc:chgData name="Corey Edwards" userId="S::corey.edwards@uwtsd.ac.uk::7a967df3-e232-40a5-b10c-dee8f912d80a" providerId="AD" clId="Web-{B2B28EFF-F903-B963-7085-E63A7C9CA4C4}" dt="2024-12-10T12:05:42.865" v="2784"/>
        <pc:sldMkLst>
          <pc:docMk/>
          <pc:sldMk cId="570584666" sldId="265"/>
        </pc:sldMkLst>
        <pc:spChg chg="mo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2" creationId="{AF47C88D-8DAF-5169-DA98-EDA0935356F5}"/>
          </ac:spMkLst>
        </pc:spChg>
        <pc:spChg chg="mo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3" creationId="{76AD0ACF-E195-6751-9115-C2CA448F3B4B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9" creationId="{247A131F-D5DE-41A5-B4CF-4F345319B40B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11" creationId="{3AF4666D-BD98-40A5-A75F-478B982010B2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13" creationId="{68680585-71F9-4721-A998-4974171D2EB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15" creationId="{12BC95C2-2EEC-4F59-ABA8-660B0D059CCF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35" creationId="{F1174801-1395-44C5-9B00-CCAC45C056E7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37" creationId="{996DFAFB-BCE1-4BEC-82FB-D574234DEF0A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2.865" v="2784"/>
          <ac:spMkLst>
            <pc:docMk/>
            <pc:sldMk cId="570584666" sldId="265"/>
            <ac:spMk id="39" creationId="{8D2A0DB3-EF43-4032-9B27-954E12CCB688}"/>
          </ac:spMkLst>
        </pc:spChg>
        <pc:picChg chg="add">
          <ac:chgData name="Corey Edwards" userId="S::corey.edwards@uwtsd.ac.uk::7a967df3-e232-40a5-b10c-dee8f912d80a" providerId="AD" clId="Web-{B2B28EFF-F903-B963-7085-E63A7C9CA4C4}" dt="2024-12-10T12:05:42.865" v="2784"/>
          <ac:picMkLst>
            <pc:docMk/>
            <pc:sldMk cId="570584666" sldId="265"/>
            <ac:picMk id="5" creationId="{7017DD08-AAB6-0D79-86BD-08C90744D954}"/>
          </ac:picMkLst>
        </pc:picChg>
      </pc:sldChg>
      <pc:sldChg chg="del">
        <pc:chgData name="Corey Edwards" userId="S::corey.edwards@uwtsd.ac.uk::7a967df3-e232-40a5-b10c-dee8f912d80a" providerId="AD" clId="Web-{B2B28EFF-F903-B963-7085-E63A7C9CA4C4}" dt="2024-12-10T11:34:39.798" v="338"/>
        <pc:sldMkLst>
          <pc:docMk/>
          <pc:sldMk cId="4257763266" sldId="266"/>
        </pc:sldMkLst>
      </pc:sldChg>
      <pc:sldChg chg="del">
        <pc:chgData name="Corey Edwards" userId="S::corey.edwards@uwtsd.ac.uk::7a967df3-e232-40a5-b10c-dee8f912d80a" providerId="AD" clId="Web-{B2B28EFF-F903-B963-7085-E63A7C9CA4C4}" dt="2024-12-10T11:34:40.986" v="339"/>
        <pc:sldMkLst>
          <pc:docMk/>
          <pc:sldMk cId="3684310461" sldId="267"/>
        </pc:sldMkLst>
      </pc:sldChg>
      <pc:sldChg chg="addSp modSp mod setBg">
        <pc:chgData name="Corey Edwards" userId="S::corey.edwards@uwtsd.ac.uk::7a967df3-e232-40a5-b10c-dee8f912d80a" providerId="AD" clId="Web-{B2B28EFF-F903-B963-7085-E63A7C9CA4C4}" dt="2024-12-10T12:06:01.631" v="2787"/>
        <pc:sldMkLst>
          <pc:docMk/>
          <pc:sldMk cId="432839829" sldId="268"/>
        </pc:sldMkLst>
        <pc:spChg chg="mod">
          <ac:chgData name="Corey Edwards" userId="S::corey.edwards@uwtsd.ac.uk::7a967df3-e232-40a5-b10c-dee8f912d80a" providerId="AD" clId="Web-{B2B28EFF-F903-B963-7085-E63A7C9CA4C4}" dt="2024-12-10T12:06:01.631" v="2787"/>
          <ac:spMkLst>
            <pc:docMk/>
            <pc:sldMk cId="432839829" sldId="268"/>
            <ac:spMk id="2" creationId="{6F7E4A9A-A0C0-9667-C10F-DBF3F0EE13D6}"/>
          </ac:spMkLst>
        </pc:spChg>
        <pc:spChg chg="mod">
          <ac:chgData name="Corey Edwards" userId="S::corey.edwards@uwtsd.ac.uk::7a967df3-e232-40a5-b10c-dee8f912d80a" providerId="AD" clId="Web-{B2B28EFF-F903-B963-7085-E63A7C9CA4C4}" dt="2024-12-10T12:06:01.631" v="2787"/>
          <ac:spMkLst>
            <pc:docMk/>
            <pc:sldMk cId="432839829" sldId="268"/>
            <ac:spMk id="3" creationId="{01D7C45C-4935-95CF-58A4-D441408C72C6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01.631" v="2787"/>
          <ac:spMkLst>
            <pc:docMk/>
            <pc:sldMk cId="432839829" sldId="26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01.631" v="2787"/>
          <ac:spMkLst>
            <pc:docMk/>
            <pc:sldMk cId="432839829" sldId="268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01.631" v="2787"/>
          <ac:spMkLst>
            <pc:docMk/>
            <pc:sldMk cId="432839829" sldId="268"/>
            <ac:spMk id="13" creationId="{16E12301-1C96-4D15-9838-D5B894B22365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01.631" v="2787"/>
          <ac:grpSpMkLst>
            <pc:docMk/>
            <pc:sldMk cId="432839829" sldId="268"/>
            <ac:grpSpMk id="15" creationId="{D7A5FD75-4B35-4162-9304-569491255811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01.631" v="2787"/>
          <ac:grpSpMkLst>
            <pc:docMk/>
            <pc:sldMk cId="432839829" sldId="268"/>
            <ac:grpSpMk id="24" creationId="{34676384-D846-461C-B8F3-BDB849B4A408}"/>
          </ac:grpSpMkLst>
        </pc:grpChg>
        <pc:picChg chg="add">
          <ac:chgData name="Corey Edwards" userId="S::corey.edwards@uwtsd.ac.uk::7a967df3-e232-40a5-b10c-dee8f912d80a" providerId="AD" clId="Web-{B2B28EFF-F903-B963-7085-E63A7C9CA4C4}" dt="2024-12-10T12:06:01.631" v="2787"/>
          <ac:picMkLst>
            <pc:docMk/>
            <pc:sldMk cId="432839829" sldId="268"/>
            <ac:picMk id="5" creationId="{248A4DD4-B7BE-EFF6-602B-7220375A5C2A}"/>
          </ac:picMkLst>
        </pc:picChg>
      </pc:sldChg>
      <pc:sldChg chg="del">
        <pc:chgData name="Corey Edwards" userId="S::corey.edwards@uwtsd.ac.uk::7a967df3-e232-40a5-b10c-dee8f912d80a" providerId="AD" clId="Web-{B2B28EFF-F903-B963-7085-E63A7C9CA4C4}" dt="2024-12-10T11:56:18.641" v="2130"/>
        <pc:sldMkLst>
          <pc:docMk/>
          <pc:sldMk cId="2062758792" sldId="269"/>
        </pc:sldMkLst>
      </pc:sldChg>
      <pc:sldChg chg="addSp delSp modSp mod setBg">
        <pc:chgData name="Corey Edwards" userId="S::corey.edwards@uwtsd.ac.uk::7a967df3-e232-40a5-b10c-dee8f912d80a" providerId="AD" clId="Web-{B2B28EFF-F903-B963-7085-E63A7C9CA4C4}" dt="2024-12-10T12:07:08.758" v="2799"/>
        <pc:sldMkLst>
          <pc:docMk/>
          <pc:sldMk cId="1902415303" sldId="270"/>
        </pc:sldMkLst>
        <pc:spChg chg="mod">
          <ac:chgData name="Corey Edwards" userId="S::corey.edwards@uwtsd.ac.uk::7a967df3-e232-40a5-b10c-dee8f912d80a" providerId="AD" clId="Web-{B2B28EFF-F903-B963-7085-E63A7C9CA4C4}" dt="2024-12-10T12:07:08.758" v="2799"/>
          <ac:spMkLst>
            <pc:docMk/>
            <pc:sldMk cId="1902415303" sldId="270"/>
            <ac:spMk id="2" creationId="{37E2BEAD-2016-E9AE-F0AA-8F9227CDE644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08.758" v="2799"/>
          <ac:spMkLst>
            <pc:docMk/>
            <pc:sldMk cId="1902415303" sldId="270"/>
            <ac:spMk id="3" creationId="{A0FB8947-FD22-4021-7486-FD72ACDEA279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08.758" v="2799"/>
          <ac:spMkLst>
            <pc:docMk/>
            <pc:sldMk cId="1902415303" sldId="27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08.758" v="2799"/>
          <ac:spMkLst>
            <pc:docMk/>
            <pc:sldMk cId="1902415303" sldId="27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08.758" v="2799"/>
          <ac:grpSpMkLst>
            <pc:docMk/>
            <pc:sldMk cId="1902415303" sldId="270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08.758" v="2799"/>
          <ac:grpSpMkLst>
            <pc:docMk/>
            <pc:sldMk cId="1902415303" sldId="270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08.758" v="2799"/>
          <ac:graphicFrameMkLst>
            <pc:docMk/>
            <pc:sldMk cId="1902415303" sldId="270"/>
            <ac:graphicFrameMk id="5" creationId="{F32E7A93-4A8D-2070-9D92-00FFE00C773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B2B28EFF-F903-B963-7085-E63A7C9CA4C4}" dt="2024-12-10T12:07:45.166" v="2806" actId="1076"/>
        <pc:sldMkLst>
          <pc:docMk/>
          <pc:sldMk cId="414667005" sldId="271"/>
        </pc:sldMkLst>
        <pc:spChg chg="mod">
          <ac:chgData name="Corey Edwards" userId="S::corey.edwards@uwtsd.ac.uk::7a967df3-e232-40a5-b10c-dee8f912d80a" providerId="AD" clId="Web-{B2B28EFF-F903-B963-7085-E63A7C9CA4C4}" dt="2024-12-10T12:07:37.869" v="2804"/>
          <ac:spMkLst>
            <pc:docMk/>
            <pc:sldMk cId="414667005" sldId="271"/>
            <ac:spMk id="2" creationId="{025CF335-A8AF-4ECA-DF61-2CC8DC29B30C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37.869" v="2804"/>
          <ac:spMkLst>
            <pc:docMk/>
            <pc:sldMk cId="414667005" sldId="271"/>
            <ac:spMk id="3" creationId="{0160A95A-FBF9-9BAF-D329-0FD986C1BF3E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7.869" v="2804"/>
          <ac:spMkLst>
            <pc:docMk/>
            <pc:sldMk cId="414667005" sldId="27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7.869" v="2804"/>
          <ac:spMkLst>
            <pc:docMk/>
            <pc:sldMk cId="414667005" sldId="27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37.869" v="2804"/>
          <ac:grpSpMkLst>
            <pc:docMk/>
            <pc:sldMk cId="414667005" sldId="271"/>
            <ac:grpSpMk id="13" creationId="{5E5536F2-BB10-4970-9C95-51CCDE8842AF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37.869" v="2804"/>
          <ac:grpSpMkLst>
            <pc:docMk/>
            <pc:sldMk cId="414667005" sldId="271"/>
            <ac:grpSpMk id="23" creationId="{4E8659C6-7D51-4002-BCB2-0B4CA79E3FBE}"/>
          </ac:grpSpMkLst>
        </pc:grpChg>
        <pc:graphicFrameChg chg="add mod">
          <ac:chgData name="Corey Edwards" userId="S::corey.edwards@uwtsd.ac.uk::7a967df3-e232-40a5-b10c-dee8f912d80a" providerId="AD" clId="Web-{B2B28EFF-F903-B963-7085-E63A7C9CA4C4}" dt="2024-12-10T12:07:45.166" v="2806" actId="1076"/>
          <ac:graphicFrameMkLst>
            <pc:docMk/>
            <pc:sldMk cId="414667005" sldId="271"/>
            <ac:graphicFrameMk id="5" creationId="{0332E0E8-BB22-7B13-09AD-48275B3E3A5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B2B28EFF-F903-B963-7085-E63A7C9CA4C4}" dt="2024-12-10T12:07:59.073" v="2808"/>
        <pc:sldMkLst>
          <pc:docMk/>
          <pc:sldMk cId="820172602" sldId="285"/>
        </pc:sldMkLst>
        <pc:spChg chg="mod">
          <ac:chgData name="Corey Edwards" userId="S::corey.edwards@uwtsd.ac.uk::7a967df3-e232-40a5-b10c-dee8f912d80a" providerId="AD" clId="Web-{B2B28EFF-F903-B963-7085-E63A7C9CA4C4}" dt="2024-12-10T12:07:59.073" v="2808"/>
          <ac:spMkLst>
            <pc:docMk/>
            <pc:sldMk cId="820172602" sldId="285"/>
            <ac:spMk id="2" creationId="{F5418098-8BA1-391C-082F-1EC497727FFF}"/>
          </ac:spMkLst>
        </pc:spChg>
        <pc:spChg chg="del">
          <ac:chgData name="Corey Edwards" userId="S::corey.edwards@uwtsd.ac.uk::7a967df3-e232-40a5-b10c-dee8f912d80a" providerId="AD" clId="Web-{B2B28EFF-F903-B963-7085-E63A7C9CA4C4}" dt="2024-12-10T12:07:59.073" v="2808"/>
          <ac:spMkLst>
            <pc:docMk/>
            <pc:sldMk cId="820172602" sldId="285"/>
            <ac:spMk id="3" creationId="{F4A24557-BFC6-8A46-4668-CD693FC7CEEE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59.073" v="2808"/>
          <ac:spMkLst>
            <pc:docMk/>
            <pc:sldMk cId="820172602" sldId="28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59.073" v="2808"/>
          <ac:spMkLst>
            <pc:docMk/>
            <pc:sldMk cId="820172602" sldId="28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59.073" v="2808"/>
          <ac:grpSpMkLst>
            <pc:docMk/>
            <pc:sldMk cId="820172602" sldId="285"/>
            <ac:grpSpMk id="13" creationId="{32D15CB3-AC64-41F7-86F8-22A111F3DC2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59.073" v="2808"/>
          <ac:grpSpMkLst>
            <pc:docMk/>
            <pc:sldMk cId="820172602" sldId="285"/>
            <ac:grpSpMk id="23" creationId="{921D9B61-CDA2-49D1-82AA-534691496FE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59.073" v="2808"/>
          <ac:graphicFrameMkLst>
            <pc:docMk/>
            <pc:sldMk cId="820172602" sldId="285"/>
            <ac:graphicFrameMk id="5" creationId="{45D35952-EA55-B7FB-AF27-C9B242FB4015}"/>
          </ac:graphicFrameMkLst>
        </pc:graphicFrameChg>
      </pc:sldChg>
      <pc:sldChg chg="modSp">
        <pc:chgData name="Corey Edwards" userId="S::corey.edwards@uwtsd.ac.uk::7a967df3-e232-40a5-b10c-dee8f912d80a" providerId="AD" clId="Web-{B2B28EFF-F903-B963-7085-E63A7C9CA4C4}" dt="2024-12-10T11:45:27.165" v="1364" actId="20577"/>
        <pc:sldMkLst>
          <pc:docMk/>
          <pc:sldMk cId="975076828" sldId="291"/>
        </pc:sldMkLst>
        <pc:spChg chg="mod">
          <ac:chgData name="Corey Edwards" userId="S::corey.edwards@uwtsd.ac.uk::7a967df3-e232-40a5-b10c-dee8f912d80a" providerId="AD" clId="Web-{B2B28EFF-F903-B963-7085-E63A7C9CA4C4}" dt="2024-12-10T11:45:27.165" v="1364" actId="20577"/>
          <ac:spMkLst>
            <pc:docMk/>
            <pc:sldMk cId="975076828" sldId="291"/>
            <ac:spMk id="3" creationId="{0DA92D02-0458-0A6C-DF8B-A980623FF9DE}"/>
          </ac:spMkLst>
        </pc:spChg>
      </pc:sldChg>
      <pc:sldChg chg="addSp delSp modSp mod setBg">
        <pc:chgData name="Corey Edwards" userId="S::corey.edwards@uwtsd.ac.uk::7a967df3-e232-40a5-b10c-dee8f912d80a" providerId="AD" clId="Web-{B2B28EFF-F903-B963-7085-E63A7C9CA4C4}" dt="2024-12-10T12:08:04.854" v="2809"/>
        <pc:sldMkLst>
          <pc:docMk/>
          <pc:sldMk cId="2732050410" sldId="293"/>
        </pc:sldMkLst>
        <pc:spChg chg="mod">
          <ac:chgData name="Corey Edwards" userId="S::corey.edwards@uwtsd.ac.uk::7a967df3-e232-40a5-b10c-dee8f912d80a" providerId="AD" clId="Web-{B2B28EFF-F903-B963-7085-E63A7C9CA4C4}" dt="2024-12-10T12:08:04.854" v="2809"/>
          <ac:spMkLst>
            <pc:docMk/>
            <pc:sldMk cId="2732050410" sldId="293"/>
            <ac:spMk id="2" creationId="{3ADD6F5B-4C25-3781-C32F-5F76FCD458A2}"/>
          </ac:spMkLst>
        </pc:spChg>
        <pc:spChg chg="del">
          <ac:chgData name="Corey Edwards" userId="S::corey.edwards@uwtsd.ac.uk::7a967df3-e232-40a5-b10c-dee8f912d80a" providerId="AD" clId="Web-{B2B28EFF-F903-B963-7085-E63A7C9CA4C4}" dt="2024-12-10T12:08:04.854" v="2809"/>
          <ac:spMkLst>
            <pc:docMk/>
            <pc:sldMk cId="2732050410" sldId="293"/>
            <ac:spMk id="3" creationId="{0369A980-3516-D8C3-C98E-0DE342EF7877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8:04.854" v="2809"/>
          <ac:spMkLst>
            <pc:docMk/>
            <pc:sldMk cId="2732050410" sldId="29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8:04.854" v="2809"/>
          <ac:spMkLst>
            <pc:docMk/>
            <pc:sldMk cId="2732050410" sldId="29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8:04.854" v="2809"/>
          <ac:grpSpMkLst>
            <pc:docMk/>
            <pc:sldMk cId="2732050410" sldId="293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8:04.854" v="2809"/>
          <ac:grpSpMkLst>
            <pc:docMk/>
            <pc:sldMk cId="2732050410" sldId="293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8:04.854" v="2809"/>
          <ac:graphicFrameMkLst>
            <pc:docMk/>
            <pc:sldMk cId="2732050410" sldId="293"/>
            <ac:graphicFrameMk id="5" creationId="{F5CA2437-3FD9-4D0C-2244-342656D02AC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5:49.834" v="2785"/>
        <pc:sldMkLst>
          <pc:docMk/>
          <pc:sldMk cId="3908187641" sldId="294"/>
        </pc:sldMkLst>
        <pc:spChg chg="mod">
          <ac:chgData name="Corey Edwards" userId="S::corey.edwards@uwtsd.ac.uk::7a967df3-e232-40a5-b10c-dee8f912d80a" providerId="AD" clId="Web-{B2B28EFF-F903-B963-7085-E63A7C9CA4C4}" dt="2024-12-10T12:05:49.834" v="2785"/>
          <ac:spMkLst>
            <pc:docMk/>
            <pc:sldMk cId="3908187641" sldId="294"/>
            <ac:spMk id="2" creationId="{A7AC4C83-5A6C-AB16-1E57-615677C9183A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5:49.834" v="2785"/>
          <ac:spMkLst>
            <pc:docMk/>
            <pc:sldMk cId="3908187641" sldId="294"/>
            <ac:spMk id="3" creationId="{6AB9609C-6F0B-C9A2-6F49-2A9675FC654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9.834" v="2785"/>
          <ac:spMkLst>
            <pc:docMk/>
            <pc:sldMk cId="3908187641" sldId="29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49.834" v="2785"/>
          <ac:spMkLst>
            <pc:docMk/>
            <pc:sldMk cId="3908187641" sldId="29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5:49.834" v="2785"/>
          <ac:grpSpMkLst>
            <pc:docMk/>
            <pc:sldMk cId="3908187641" sldId="294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5:49.834" v="2785"/>
          <ac:grpSpMkLst>
            <pc:docMk/>
            <pc:sldMk cId="3908187641" sldId="294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5:49.834" v="2785"/>
          <ac:graphicFrameMkLst>
            <pc:docMk/>
            <pc:sldMk cId="3908187641" sldId="294"/>
            <ac:graphicFrameMk id="5" creationId="{00381C9A-183C-3B94-5DE3-66D0E645F327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5:55.849" v="2786"/>
        <pc:sldMkLst>
          <pc:docMk/>
          <pc:sldMk cId="165194832" sldId="295"/>
        </pc:sldMkLst>
        <pc:spChg chg="mod">
          <ac:chgData name="Corey Edwards" userId="S::corey.edwards@uwtsd.ac.uk::7a967df3-e232-40a5-b10c-dee8f912d80a" providerId="AD" clId="Web-{B2B28EFF-F903-B963-7085-E63A7C9CA4C4}" dt="2024-12-10T12:05:55.849" v="2786"/>
          <ac:spMkLst>
            <pc:docMk/>
            <pc:sldMk cId="165194832" sldId="295"/>
            <ac:spMk id="2" creationId="{1D0FD787-6ADB-B5ED-782F-48B599BE97DF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5:55.849" v="2786"/>
          <ac:spMkLst>
            <pc:docMk/>
            <pc:sldMk cId="165194832" sldId="295"/>
            <ac:spMk id="3" creationId="{F2B80971-F6C4-9F64-BACF-00E83182B376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55.849" v="2786"/>
          <ac:spMkLst>
            <pc:docMk/>
            <pc:sldMk cId="165194832" sldId="29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5:55.849" v="2786"/>
          <ac:spMkLst>
            <pc:docMk/>
            <pc:sldMk cId="165194832" sldId="29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5:55.849" v="2786"/>
          <ac:grpSpMkLst>
            <pc:docMk/>
            <pc:sldMk cId="165194832" sldId="295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5:55.849" v="2786"/>
          <ac:grpSpMkLst>
            <pc:docMk/>
            <pc:sldMk cId="165194832" sldId="295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5:55.849" v="2786"/>
          <ac:graphicFrameMkLst>
            <pc:docMk/>
            <pc:sldMk cId="165194832" sldId="295"/>
            <ac:graphicFrameMk id="5" creationId="{904D2029-D645-DDAB-ECA9-D694E4228DE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05.740" v="2788"/>
        <pc:sldMkLst>
          <pc:docMk/>
          <pc:sldMk cId="2866417174" sldId="296"/>
        </pc:sldMkLst>
        <pc:spChg chg="mod">
          <ac:chgData name="Corey Edwards" userId="S::corey.edwards@uwtsd.ac.uk::7a967df3-e232-40a5-b10c-dee8f912d80a" providerId="AD" clId="Web-{B2B28EFF-F903-B963-7085-E63A7C9CA4C4}" dt="2024-12-10T12:06:05.740" v="2788"/>
          <ac:spMkLst>
            <pc:docMk/>
            <pc:sldMk cId="2866417174" sldId="296"/>
            <ac:spMk id="2" creationId="{9BBFEF0F-559E-D03E-88FD-89CD3FF63691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05.740" v="2788"/>
          <ac:spMkLst>
            <pc:docMk/>
            <pc:sldMk cId="2866417174" sldId="296"/>
            <ac:spMk id="3" creationId="{FD7F35F1-89F4-680C-79D8-1EC42F6AD242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05.740" v="2788"/>
          <ac:spMkLst>
            <pc:docMk/>
            <pc:sldMk cId="2866417174" sldId="29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05.740" v="2788"/>
          <ac:spMkLst>
            <pc:docMk/>
            <pc:sldMk cId="2866417174" sldId="29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05.740" v="2788"/>
          <ac:grpSpMkLst>
            <pc:docMk/>
            <pc:sldMk cId="2866417174" sldId="296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05.740" v="2788"/>
          <ac:grpSpMkLst>
            <pc:docMk/>
            <pc:sldMk cId="2866417174" sldId="296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05.740" v="2788"/>
          <ac:graphicFrameMkLst>
            <pc:docMk/>
            <pc:sldMk cId="2866417174" sldId="296"/>
            <ac:graphicFrameMk id="5" creationId="{8CCB52D8-664B-F33D-5FEB-FEA7CC165F47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8:14.307" v="2810"/>
        <pc:sldMkLst>
          <pc:docMk/>
          <pc:sldMk cId="3724876500" sldId="297"/>
        </pc:sldMkLst>
        <pc:spChg chg="mod">
          <ac:chgData name="Corey Edwards" userId="S::corey.edwards@uwtsd.ac.uk::7a967df3-e232-40a5-b10c-dee8f912d80a" providerId="AD" clId="Web-{B2B28EFF-F903-B963-7085-E63A7C9CA4C4}" dt="2024-12-10T12:08:14.307" v="2810"/>
          <ac:spMkLst>
            <pc:docMk/>
            <pc:sldMk cId="3724876500" sldId="297"/>
            <ac:spMk id="2" creationId="{625F4FDD-DBB8-402F-8047-0E3979C24A9C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8:14.307" v="2810"/>
          <ac:spMkLst>
            <pc:docMk/>
            <pc:sldMk cId="3724876500" sldId="297"/>
            <ac:spMk id="3" creationId="{E72A2C7A-0BBB-9CAE-84E8-F4E242196E48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8:14.307" v="2810"/>
          <ac:spMkLst>
            <pc:docMk/>
            <pc:sldMk cId="3724876500" sldId="29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8:14.307" v="2810"/>
          <ac:spMkLst>
            <pc:docMk/>
            <pc:sldMk cId="3724876500" sldId="29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8:14.307" v="2810"/>
          <ac:grpSpMkLst>
            <pc:docMk/>
            <pc:sldMk cId="3724876500" sldId="297"/>
            <ac:grpSpMk id="13" creationId="{32D15CB3-AC64-41F7-86F8-22A111F3DC2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8:14.307" v="2810"/>
          <ac:grpSpMkLst>
            <pc:docMk/>
            <pc:sldMk cId="3724876500" sldId="297"/>
            <ac:grpSpMk id="23" creationId="{921D9B61-CDA2-49D1-82AA-534691496FE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8:14.307" v="2810"/>
          <ac:graphicFrameMkLst>
            <pc:docMk/>
            <pc:sldMk cId="3724876500" sldId="297"/>
            <ac:graphicFrameMk id="5" creationId="{654FFAFF-70E1-3CA5-5FC6-CBD596D67423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B2B28EFF-F903-B963-7085-E63A7C9CA4C4}" dt="2024-12-10T12:06:10.256" v="2789"/>
        <pc:sldMkLst>
          <pc:docMk/>
          <pc:sldMk cId="1273040834" sldId="298"/>
        </pc:sldMkLst>
        <pc:spChg chg="mod">
          <ac:chgData name="Corey Edwards" userId="S::corey.edwards@uwtsd.ac.uk::7a967df3-e232-40a5-b10c-dee8f912d80a" providerId="AD" clId="Web-{B2B28EFF-F903-B963-7085-E63A7C9CA4C4}" dt="2024-12-10T12:06:10.256" v="2789"/>
          <ac:spMkLst>
            <pc:docMk/>
            <pc:sldMk cId="1273040834" sldId="298"/>
            <ac:spMk id="2" creationId="{070F5B65-5043-EA7F-313B-D9D4B722E425}"/>
          </ac:spMkLst>
        </pc:spChg>
        <pc:spChg chg="mod">
          <ac:chgData name="Corey Edwards" userId="S::corey.edwards@uwtsd.ac.uk::7a967df3-e232-40a5-b10c-dee8f912d80a" providerId="AD" clId="Web-{B2B28EFF-F903-B963-7085-E63A7C9CA4C4}" dt="2024-12-10T12:06:10.256" v="2789"/>
          <ac:spMkLst>
            <pc:docMk/>
            <pc:sldMk cId="1273040834" sldId="298"/>
            <ac:spMk id="3" creationId="{4843A222-017B-2C41-D8D7-16A451BF1DBE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10.256" v="2789"/>
          <ac:spMkLst>
            <pc:docMk/>
            <pc:sldMk cId="1273040834" sldId="29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10.256" v="2789"/>
          <ac:spMkLst>
            <pc:docMk/>
            <pc:sldMk cId="1273040834" sldId="298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10.256" v="2789"/>
          <ac:spMkLst>
            <pc:docMk/>
            <pc:sldMk cId="1273040834" sldId="298"/>
            <ac:spMk id="13" creationId="{16E12301-1C96-4D15-9838-D5B894B22365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10.256" v="2789"/>
          <ac:grpSpMkLst>
            <pc:docMk/>
            <pc:sldMk cId="1273040834" sldId="298"/>
            <ac:grpSpMk id="15" creationId="{D7A5FD75-4B35-4162-9304-569491255811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10.256" v="2789"/>
          <ac:grpSpMkLst>
            <pc:docMk/>
            <pc:sldMk cId="1273040834" sldId="298"/>
            <ac:grpSpMk id="24" creationId="{34676384-D846-461C-B8F3-BDB849B4A408}"/>
          </ac:grpSpMkLst>
        </pc:grpChg>
        <pc:picChg chg="add">
          <ac:chgData name="Corey Edwards" userId="S::corey.edwards@uwtsd.ac.uk::7a967df3-e232-40a5-b10c-dee8f912d80a" providerId="AD" clId="Web-{B2B28EFF-F903-B963-7085-E63A7C9CA4C4}" dt="2024-12-10T12:06:10.256" v="2789"/>
          <ac:picMkLst>
            <pc:docMk/>
            <pc:sldMk cId="1273040834" sldId="298"/>
            <ac:picMk id="5" creationId="{F95C2A34-AE59-0E17-9B79-A50A3EEF24E0}"/>
          </ac:picMkLst>
        </pc:pic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16.616" v="2790"/>
        <pc:sldMkLst>
          <pc:docMk/>
          <pc:sldMk cId="470741019" sldId="299"/>
        </pc:sldMkLst>
        <pc:spChg chg="mod">
          <ac:chgData name="Corey Edwards" userId="S::corey.edwards@uwtsd.ac.uk::7a967df3-e232-40a5-b10c-dee8f912d80a" providerId="AD" clId="Web-{B2B28EFF-F903-B963-7085-E63A7C9CA4C4}" dt="2024-12-10T12:06:16.616" v="2790"/>
          <ac:spMkLst>
            <pc:docMk/>
            <pc:sldMk cId="470741019" sldId="299"/>
            <ac:spMk id="2" creationId="{532D8AC5-542C-F50E-1A92-827CE0B9BB8E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16.616" v="2790"/>
          <ac:spMkLst>
            <pc:docMk/>
            <pc:sldMk cId="470741019" sldId="299"/>
            <ac:spMk id="3" creationId="{54525997-A82E-6D2D-78D4-15E9863CE363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16.616" v="2790"/>
          <ac:spMkLst>
            <pc:docMk/>
            <pc:sldMk cId="470741019" sldId="29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16.616" v="2790"/>
          <ac:spMkLst>
            <pc:docMk/>
            <pc:sldMk cId="470741019" sldId="29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16.616" v="2790"/>
          <ac:grpSpMkLst>
            <pc:docMk/>
            <pc:sldMk cId="470741019" sldId="299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16.616" v="2790"/>
          <ac:grpSpMkLst>
            <pc:docMk/>
            <pc:sldMk cId="470741019" sldId="299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16.616" v="2790"/>
          <ac:graphicFrameMkLst>
            <pc:docMk/>
            <pc:sldMk cId="470741019" sldId="299"/>
            <ac:graphicFrameMk id="5" creationId="{394F3C0B-5443-905F-1B50-60E708B5F8A4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22.663" v="2791"/>
        <pc:sldMkLst>
          <pc:docMk/>
          <pc:sldMk cId="3099762095" sldId="300"/>
        </pc:sldMkLst>
        <pc:spChg chg="mod">
          <ac:chgData name="Corey Edwards" userId="S::corey.edwards@uwtsd.ac.uk::7a967df3-e232-40a5-b10c-dee8f912d80a" providerId="AD" clId="Web-{B2B28EFF-F903-B963-7085-E63A7C9CA4C4}" dt="2024-12-10T12:06:22.663" v="2791"/>
          <ac:spMkLst>
            <pc:docMk/>
            <pc:sldMk cId="3099762095" sldId="300"/>
            <ac:spMk id="2" creationId="{70E2E62E-D8DB-E9EE-C050-3DDAB64532C5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22.663" v="2791"/>
          <ac:spMkLst>
            <pc:docMk/>
            <pc:sldMk cId="3099762095" sldId="300"/>
            <ac:spMk id="3" creationId="{DA31FE9E-AD57-303A-68EE-61DB686EC82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22.663" v="2791"/>
          <ac:spMkLst>
            <pc:docMk/>
            <pc:sldMk cId="3099762095" sldId="30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22.663" v="2791"/>
          <ac:spMkLst>
            <pc:docMk/>
            <pc:sldMk cId="3099762095" sldId="30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22.663" v="2791"/>
          <ac:grpSpMkLst>
            <pc:docMk/>
            <pc:sldMk cId="3099762095" sldId="300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22.663" v="2791"/>
          <ac:grpSpMkLst>
            <pc:docMk/>
            <pc:sldMk cId="3099762095" sldId="300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22.663" v="2791"/>
          <ac:graphicFrameMkLst>
            <pc:docMk/>
            <pc:sldMk cId="3099762095" sldId="300"/>
            <ac:graphicFrameMk id="5" creationId="{AE56A8CB-B2D8-E12E-66FF-0A4130357DEB}"/>
          </ac:graphicFrameMkLst>
        </pc:graphicFrameChg>
      </pc:sldChg>
      <pc:sldChg chg="addSp delSp modSp new mod ord setBg">
        <pc:chgData name="Corey Edwards" userId="S::corey.edwards@uwtsd.ac.uk::7a967df3-e232-40a5-b10c-dee8f912d80a" providerId="AD" clId="Web-{B2B28EFF-F903-B963-7085-E63A7C9CA4C4}" dt="2024-12-10T12:06:27.960" v="2792"/>
        <pc:sldMkLst>
          <pc:docMk/>
          <pc:sldMk cId="951288732" sldId="301"/>
        </pc:sldMkLst>
        <pc:spChg chg="mod">
          <ac:chgData name="Corey Edwards" userId="S::corey.edwards@uwtsd.ac.uk::7a967df3-e232-40a5-b10c-dee8f912d80a" providerId="AD" clId="Web-{B2B28EFF-F903-B963-7085-E63A7C9CA4C4}" dt="2024-12-10T12:06:27.960" v="2792"/>
          <ac:spMkLst>
            <pc:docMk/>
            <pc:sldMk cId="951288732" sldId="301"/>
            <ac:spMk id="2" creationId="{2894584A-ADB5-9C10-EE1F-479A5C78C13C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27.960" v="2792"/>
          <ac:spMkLst>
            <pc:docMk/>
            <pc:sldMk cId="951288732" sldId="301"/>
            <ac:spMk id="3" creationId="{76C762F9-6259-E50D-AD9A-18AB76153C06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27.960" v="2792"/>
          <ac:spMkLst>
            <pc:docMk/>
            <pc:sldMk cId="951288732" sldId="30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27.960" v="2792"/>
          <ac:spMkLst>
            <pc:docMk/>
            <pc:sldMk cId="951288732" sldId="30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27.960" v="2792"/>
          <ac:grpSpMkLst>
            <pc:docMk/>
            <pc:sldMk cId="951288732" sldId="301"/>
            <ac:grpSpMk id="13" creationId="{32D15CB3-AC64-41F7-86F8-22A111F3DC2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27.960" v="2792"/>
          <ac:grpSpMkLst>
            <pc:docMk/>
            <pc:sldMk cId="951288732" sldId="301"/>
            <ac:grpSpMk id="23" creationId="{921D9B61-CDA2-49D1-82AA-534691496FE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27.960" v="2792"/>
          <ac:graphicFrameMkLst>
            <pc:docMk/>
            <pc:sldMk cId="951288732" sldId="301"/>
            <ac:graphicFrameMk id="5" creationId="{016E8243-8A0F-F9E8-71A8-A87BA7B4131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33.726" v="2793"/>
        <pc:sldMkLst>
          <pc:docMk/>
          <pc:sldMk cId="1918774158" sldId="302"/>
        </pc:sldMkLst>
        <pc:spChg chg="mod">
          <ac:chgData name="Corey Edwards" userId="S::corey.edwards@uwtsd.ac.uk::7a967df3-e232-40a5-b10c-dee8f912d80a" providerId="AD" clId="Web-{B2B28EFF-F903-B963-7085-E63A7C9CA4C4}" dt="2024-12-10T12:06:33.726" v="2793"/>
          <ac:spMkLst>
            <pc:docMk/>
            <pc:sldMk cId="1918774158" sldId="302"/>
            <ac:spMk id="2" creationId="{95096C51-BD28-C2CC-ACB3-E44A9F576EC8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33.726" v="2793"/>
          <ac:spMkLst>
            <pc:docMk/>
            <pc:sldMk cId="1918774158" sldId="302"/>
            <ac:spMk id="3" creationId="{1BAC082E-19B6-CB46-C178-1042B788AD23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33.726" v="2793"/>
          <ac:spMkLst>
            <pc:docMk/>
            <pc:sldMk cId="1918774158" sldId="30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33.726" v="2793"/>
          <ac:spMkLst>
            <pc:docMk/>
            <pc:sldMk cId="1918774158" sldId="30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33.726" v="2793"/>
          <ac:grpSpMkLst>
            <pc:docMk/>
            <pc:sldMk cId="1918774158" sldId="302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33.726" v="2793"/>
          <ac:grpSpMkLst>
            <pc:docMk/>
            <pc:sldMk cId="1918774158" sldId="302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33.726" v="2793"/>
          <ac:graphicFrameMkLst>
            <pc:docMk/>
            <pc:sldMk cId="1918774158" sldId="302"/>
            <ac:graphicFrameMk id="5" creationId="{3B075245-6418-1519-7B26-9DA3DB453FEB}"/>
          </ac:graphicFrameMkLst>
        </pc:graphicFrameChg>
      </pc:sldChg>
      <pc:sldChg chg="new del">
        <pc:chgData name="Corey Edwards" userId="S::corey.edwards@uwtsd.ac.uk::7a967df3-e232-40a5-b10c-dee8f912d80a" providerId="AD" clId="Web-{B2B28EFF-F903-B963-7085-E63A7C9CA4C4}" dt="2024-12-10T11:42:15.487" v="938"/>
        <pc:sldMkLst>
          <pc:docMk/>
          <pc:sldMk cId="3107455035" sldId="302"/>
        </pc:sldMkLst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38.132" v="2794"/>
        <pc:sldMkLst>
          <pc:docMk/>
          <pc:sldMk cId="1151924534" sldId="303"/>
        </pc:sldMkLst>
        <pc:spChg chg="mod">
          <ac:chgData name="Corey Edwards" userId="S::corey.edwards@uwtsd.ac.uk::7a967df3-e232-40a5-b10c-dee8f912d80a" providerId="AD" clId="Web-{B2B28EFF-F903-B963-7085-E63A7C9CA4C4}" dt="2024-12-10T12:06:38.132" v="2794"/>
          <ac:spMkLst>
            <pc:docMk/>
            <pc:sldMk cId="1151924534" sldId="303"/>
            <ac:spMk id="2" creationId="{84C394F4-8BD6-4970-0ADB-F0ED3D488A67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38.132" v="2794"/>
          <ac:spMkLst>
            <pc:docMk/>
            <pc:sldMk cId="1151924534" sldId="303"/>
            <ac:spMk id="3" creationId="{3D08E5AB-F835-60F7-24C8-3EBC53C10596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38.132" v="2794"/>
          <ac:spMkLst>
            <pc:docMk/>
            <pc:sldMk cId="1151924534" sldId="30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38.132" v="2794"/>
          <ac:spMkLst>
            <pc:docMk/>
            <pc:sldMk cId="1151924534" sldId="30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38.132" v="2794"/>
          <ac:grpSpMkLst>
            <pc:docMk/>
            <pc:sldMk cId="1151924534" sldId="303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38.132" v="2794"/>
          <ac:grpSpMkLst>
            <pc:docMk/>
            <pc:sldMk cId="1151924534" sldId="303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38.132" v="2794"/>
          <ac:graphicFrameMkLst>
            <pc:docMk/>
            <pc:sldMk cId="1151924534" sldId="303"/>
            <ac:graphicFrameMk id="5" creationId="{98D3685F-9811-9938-0306-3712D9A1B522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46.321" v="2795"/>
        <pc:sldMkLst>
          <pc:docMk/>
          <pc:sldMk cId="2429229632" sldId="304"/>
        </pc:sldMkLst>
        <pc:spChg chg="mod">
          <ac:chgData name="Corey Edwards" userId="S::corey.edwards@uwtsd.ac.uk::7a967df3-e232-40a5-b10c-dee8f912d80a" providerId="AD" clId="Web-{B2B28EFF-F903-B963-7085-E63A7C9CA4C4}" dt="2024-12-10T12:06:46.321" v="2795"/>
          <ac:spMkLst>
            <pc:docMk/>
            <pc:sldMk cId="2429229632" sldId="304"/>
            <ac:spMk id="2" creationId="{BE8638B5-51E6-9158-5ADA-E508754FA001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46.321" v="2795"/>
          <ac:spMkLst>
            <pc:docMk/>
            <pc:sldMk cId="2429229632" sldId="304"/>
            <ac:spMk id="3" creationId="{15245013-0B3C-7261-C2C3-0F0D4F5BAA28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46.321" v="2795"/>
          <ac:spMkLst>
            <pc:docMk/>
            <pc:sldMk cId="2429229632" sldId="30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46.321" v="2795"/>
          <ac:spMkLst>
            <pc:docMk/>
            <pc:sldMk cId="2429229632" sldId="30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46.321" v="2795"/>
          <ac:grpSpMkLst>
            <pc:docMk/>
            <pc:sldMk cId="2429229632" sldId="304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46.321" v="2795"/>
          <ac:grpSpMkLst>
            <pc:docMk/>
            <pc:sldMk cId="2429229632" sldId="304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46.321" v="2795"/>
          <ac:graphicFrameMkLst>
            <pc:docMk/>
            <pc:sldMk cId="2429229632" sldId="304"/>
            <ac:graphicFrameMk id="5" creationId="{BA7B9BA9-8404-62B4-349C-C81842345052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50.554" v="2796"/>
        <pc:sldMkLst>
          <pc:docMk/>
          <pc:sldMk cId="4051013466" sldId="305"/>
        </pc:sldMkLst>
        <pc:spChg chg="mod">
          <ac:chgData name="Corey Edwards" userId="S::corey.edwards@uwtsd.ac.uk::7a967df3-e232-40a5-b10c-dee8f912d80a" providerId="AD" clId="Web-{B2B28EFF-F903-B963-7085-E63A7C9CA4C4}" dt="2024-12-10T12:06:50.554" v="2796"/>
          <ac:spMkLst>
            <pc:docMk/>
            <pc:sldMk cId="4051013466" sldId="305"/>
            <ac:spMk id="2" creationId="{D0F3B0AD-AFC6-1D59-B84F-925435472FD2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50.554" v="2796"/>
          <ac:spMkLst>
            <pc:docMk/>
            <pc:sldMk cId="4051013466" sldId="305"/>
            <ac:spMk id="3" creationId="{C9B89EE4-C593-985C-8D1A-8B2A7BD752F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50.554" v="2796"/>
          <ac:spMkLst>
            <pc:docMk/>
            <pc:sldMk cId="4051013466" sldId="30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50.554" v="2796"/>
          <ac:spMkLst>
            <pc:docMk/>
            <pc:sldMk cId="4051013466" sldId="30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50.554" v="2796"/>
          <ac:grpSpMkLst>
            <pc:docMk/>
            <pc:sldMk cId="4051013466" sldId="305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50.554" v="2796"/>
          <ac:grpSpMkLst>
            <pc:docMk/>
            <pc:sldMk cId="4051013466" sldId="305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50.554" v="2796"/>
          <ac:graphicFrameMkLst>
            <pc:docMk/>
            <pc:sldMk cId="4051013466" sldId="305"/>
            <ac:graphicFrameMk id="5" creationId="{211F0EC7-9F53-DF4F-7A84-D0E19352EE7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6:56.039" v="2797"/>
        <pc:sldMkLst>
          <pc:docMk/>
          <pc:sldMk cId="3552874205" sldId="306"/>
        </pc:sldMkLst>
        <pc:spChg chg="mod">
          <ac:chgData name="Corey Edwards" userId="S::corey.edwards@uwtsd.ac.uk::7a967df3-e232-40a5-b10c-dee8f912d80a" providerId="AD" clId="Web-{B2B28EFF-F903-B963-7085-E63A7C9CA4C4}" dt="2024-12-10T12:06:56.039" v="2797"/>
          <ac:spMkLst>
            <pc:docMk/>
            <pc:sldMk cId="3552874205" sldId="306"/>
            <ac:spMk id="2" creationId="{00086E1C-90F8-B9EF-73E0-A42128125DD0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6:56.039" v="2797"/>
          <ac:spMkLst>
            <pc:docMk/>
            <pc:sldMk cId="3552874205" sldId="306"/>
            <ac:spMk id="3" creationId="{710602C3-CFB0-6CB3-4BB4-C7F32BAF9743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56.039" v="2797"/>
          <ac:spMkLst>
            <pc:docMk/>
            <pc:sldMk cId="3552874205" sldId="30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6:56.039" v="2797"/>
          <ac:spMkLst>
            <pc:docMk/>
            <pc:sldMk cId="3552874205" sldId="30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6:56.039" v="2797"/>
          <ac:grpSpMkLst>
            <pc:docMk/>
            <pc:sldMk cId="3552874205" sldId="306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6:56.039" v="2797"/>
          <ac:grpSpMkLst>
            <pc:docMk/>
            <pc:sldMk cId="3552874205" sldId="306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6:56.039" v="2797"/>
          <ac:graphicFrameMkLst>
            <pc:docMk/>
            <pc:sldMk cId="3552874205" sldId="306"/>
            <ac:graphicFrameMk id="5" creationId="{87DEC708-5380-10F3-45EC-2343A868B197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7:02.571" v="2798"/>
        <pc:sldMkLst>
          <pc:docMk/>
          <pc:sldMk cId="2358807310" sldId="307"/>
        </pc:sldMkLst>
        <pc:spChg chg="mod">
          <ac:chgData name="Corey Edwards" userId="S::corey.edwards@uwtsd.ac.uk::7a967df3-e232-40a5-b10c-dee8f912d80a" providerId="AD" clId="Web-{B2B28EFF-F903-B963-7085-E63A7C9CA4C4}" dt="2024-12-10T12:07:02.571" v="2798"/>
          <ac:spMkLst>
            <pc:docMk/>
            <pc:sldMk cId="2358807310" sldId="307"/>
            <ac:spMk id="2" creationId="{9E17BF33-00D0-B701-CD36-9A3403940F14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02.571" v="2798"/>
          <ac:spMkLst>
            <pc:docMk/>
            <pc:sldMk cId="2358807310" sldId="307"/>
            <ac:spMk id="3" creationId="{E122E35F-F43B-F15B-9947-A2DA5807BAB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02.571" v="2798"/>
          <ac:spMkLst>
            <pc:docMk/>
            <pc:sldMk cId="2358807310" sldId="30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02.571" v="2798"/>
          <ac:spMkLst>
            <pc:docMk/>
            <pc:sldMk cId="2358807310" sldId="30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02.571" v="2798"/>
          <ac:grpSpMkLst>
            <pc:docMk/>
            <pc:sldMk cId="2358807310" sldId="307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02.571" v="2798"/>
          <ac:grpSpMkLst>
            <pc:docMk/>
            <pc:sldMk cId="2358807310" sldId="307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02.571" v="2798"/>
          <ac:graphicFrameMkLst>
            <pc:docMk/>
            <pc:sldMk cId="2358807310" sldId="307"/>
            <ac:graphicFrameMk id="5" creationId="{E2A9B06D-D588-7D96-C7EC-5B37374C1B3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7:15.212" v="2800"/>
        <pc:sldMkLst>
          <pc:docMk/>
          <pc:sldMk cId="3983953291" sldId="308"/>
        </pc:sldMkLst>
        <pc:spChg chg="mod">
          <ac:chgData name="Corey Edwards" userId="S::corey.edwards@uwtsd.ac.uk::7a967df3-e232-40a5-b10c-dee8f912d80a" providerId="AD" clId="Web-{B2B28EFF-F903-B963-7085-E63A7C9CA4C4}" dt="2024-12-10T12:07:15.212" v="2800"/>
          <ac:spMkLst>
            <pc:docMk/>
            <pc:sldMk cId="3983953291" sldId="308"/>
            <ac:spMk id="2" creationId="{2232D58F-F481-0285-6921-278545D6A0D6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15.212" v="2800"/>
          <ac:spMkLst>
            <pc:docMk/>
            <pc:sldMk cId="3983953291" sldId="308"/>
            <ac:spMk id="3" creationId="{6001102A-E4DE-770C-74F9-C51BDD4E872F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15.212" v="2800"/>
          <ac:spMkLst>
            <pc:docMk/>
            <pc:sldMk cId="3983953291" sldId="30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15.212" v="2800"/>
          <ac:spMkLst>
            <pc:docMk/>
            <pc:sldMk cId="3983953291" sldId="30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15.212" v="2800"/>
          <ac:grpSpMkLst>
            <pc:docMk/>
            <pc:sldMk cId="3983953291" sldId="308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15.212" v="2800"/>
          <ac:grpSpMkLst>
            <pc:docMk/>
            <pc:sldMk cId="3983953291" sldId="308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15.212" v="2800"/>
          <ac:graphicFrameMkLst>
            <pc:docMk/>
            <pc:sldMk cId="3983953291" sldId="308"/>
            <ac:graphicFrameMk id="5" creationId="{D42092DB-0A6E-672F-C38D-3386696148C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7:20.540" v="2801"/>
        <pc:sldMkLst>
          <pc:docMk/>
          <pc:sldMk cId="3667923858" sldId="309"/>
        </pc:sldMkLst>
        <pc:spChg chg="mod">
          <ac:chgData name="Corey Edwards" userId="S::corey.edwards@uwtsd.ac.uk::7a967df3-e232-40a5-b10c-dee8f912d80a" providerId="AD" clId="Web-{B2B28EFF-F903-B963-7085-E63A7C9CA4C4}" dt="2024-12-10T12:07:20.540" v="2801"/>
          <ac:spMkLst>
            <pc:docMk/>
            <pc:sldMk cId="3667923858" sldId="309"/>
            <ac:spMk id="2" creationId="{E4C4DA5A-F3E9-41B8-728C-2DD6FECEF2DD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20.540" v="2801"/>
          <ac:spMkLst>
            <pc:docMk/>
            <pc:sldMk cId="3667923858" sldId="309"/>
            <ac:spMk id="3" creationId="{9C8BE5B9-8B6B-ABFD-1719-2EEE21D8C92D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20.540" v="2801"/>
          <ac:spMkLst>
            <pc:docMk/>
            <pc:sldMk cId="3667923858" sldId="30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20.540" v="2801"/>
          <ac:spMkLst>
            <pc:docMk/>
            <pc:sldMk cId="3667923858" sldId="30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20.540" v="2801"/>
          <ac:grpSpMkLst>
            <pc:docMk/>
            <pc:sldMk cId="3667923858" sldId="309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20.540" v="2801"/>
          <ac:grpSpMkLst>
            <pc:docMk/>
            <pc:sldMk cId="3667923858" sldId="309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20.540" v="2801"/>
          <ac:graphicFrameMkLst>
            <pc:docMk/>
            <pc:sldMk cId="3667923858" sldId="309"/>
            <ac:graphicFrameMk id="5" creationId="{08BC91CA-DD8B-D493-0139-748D624B5E7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7:24.696" v="2802"/>
        <pc:sldMkLst>
          <pc:docMk/>
          <pc:sldMk cId="2084503202" sldId="310"/>
        </pc:sldMkLst>
        <pc:spChg chg="mod">
          <ac:chgData name="Corey Edwards" userId="S::corey.edwards@uwtsd.ac.uk::7a967df3-e232-40a5-b10c-dee8f912d80a" providerId="AD" clId="Web-{B2B28EFF-F903-B963-7085-E63A7C9CA4C4}" dt="2024-12-10T12:07:24.696" v="2802"/>
          <ac:spMkLst>
            <pc:docMk/>
            <pc:sldMk cId="2084503202" sldId="310"/>
            <ac:spMk id="2" creationId="{DAB8D228-1A2D-2E89-C6E5-890270E863A7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24.696" v="2802"/>
          <ac:spMkLst>
            <pc:docMk/>
            <pc:sldMk cId="2084503202" sldId="310"/>
            <ac:spMk id="3" creationId="{8FF74BC0-DD70-EE85-C182-3C23DE93C8A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24.696" v="2802"/>
          <ac:spMkLst>
            <pc:docMk/>
            <pc:sldMk cId="2084503202" sldId="31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24.696" v="2802"/>
          <ac:spMkLst>
            <pc:docMk/>
            <pc:sldMk cId="2084503202" sldId="31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24.696" v="2802"/>
          <ac:grpSpMkLst>
            <pc:docMk/>
            <pc:sldMk cId="2084503202" sldId="310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24.696" v="2802"/>
          <ac:grpSpMkLst>
            <pc:docMk/>
            <pc:sldMk cId="2084503202" sldId="310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24.696" v="2802"/>
          <ac:graphicFrameMkLst>
            <pc:docMk/>
            <pc:sldMk cId="2084503202" sldId="310"/>
            <ac:graphicFrameMk id="5" creationId="{A47A8358-5799-C831-2FE3-03A76B51169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2B28EFF-F903-B963-7085-E63A7C9CA4C4}" dt="2024-12-10T12:07:51.650" v="2807"/>
        <pc:sldMkLst>
          <pc:docMk/>
          <pc:sldMk cId="2896537700" sldId="311"/>
        </pc:sldMkLst>
        <pc:spChg chg="mod">
          <ac:chgData name="Corey Edwards" userId="S::corey.edwards@uwtsd.ac.uk::7a967df3-e232-40a5-b10c-dee8f912d80a" providerId="AD" clId="Web-{B2B28EFF-F903-B963-7085-E63A7C9CA4C4}" dt="2024-12-10T12:07:51.650" v="2807"/>
          <ac:spMkLst>
            <pc:docMk/>
            <pc:sldMk cId="2896537700" sldId="311"/>
            <ac:spMk id="2" creationId="{1B1BB8D9-60FB-3D50-4007-D2173051395E}"/>
          </ac:spMkLst>
        </pc:spChg>
        <pc:spChg chg="del mod">
          <ac:chgData name="Corey Edwards" userId="S::corey.edwards@uwtsd.ac.uk::7a967df3-e232-40a5-b10c-dee8f912d80a" providerId="AD" clId="Web-{B2B28EFF-F903-B963-7085-E63A7C9CA4C4}" dt="2024-12-10T12:07:51.650" v="2807"/>
          <ac:spMkLst>
            <pc:docMk/>
            <pc:sldMk cId="2896537700" sldId="311"/>
            <ac:spMk id="3" creationId="{0136019E-ECD2-C30F-079D-9A1D9952959A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51.650" v="2807"/>
          <ac:spMkLst>
            <pc:docMk/>
            <pc:sldMk cId="2896537700" sldId="31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51.650" v="2807"/>
          <ac:spMkLst>
            <pc:docMk/>
            <pc:sldMk cId="2896537700" sldId="31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51.650" v="2807"/>
          <ac:grpSpMkLst>
            <pc:docMk/>
            <pc:sldMk cId="2896537700" sldId="311"/>
            <ac:grpSpMk id="13" creationId="{32D15CB3-AC64-41F7-86F8-22A111F3DC24}"/>
          </ac:grpSpMkLst>
        </pc:grpChg>
        <pc:grpChg chg="add">
          <ac:chgData name="Corey Edwards" userId="S::corey.edwards@uwtsd.ac.uk::7a967df3-e232-40a5-b10c-dee8f912d80a" providerId="AD" clId="Web-{B2B28EFF-F903-B963-7085-E63A7C9CA4C4}" dt="2024-12-10T12:07:51.650" v="2807"/>
          <ac:grpSpMkLst>
            <pc:docMk/>
            <pc:sldMk cId="2896537700" sldId="311"/>
            <ac:grpSpMk id="23" creationId="{921D9B61-CDA2-49D1-82AA-534691496FE5}"/>
          </ac:grpSpMkLst>
        </pc:grpChg>
        <pc:graphicFrameChg chg="add">
          <ac:chgData name="Corey Edwards" userId="S::corey.edwards@uwtsd.ac.uk::7a967df3-e232-40a5-b10c-dee8f912d80a" providerId="AD" clId="Web-{B2B28EFF-F903-B963-7085-E63A7C9CA4C4}" dt="2024-12-10T12:07:51.650" v="2807"/>
          <ac:graphicFrameMkLst>
            <pc:docMk/>
            <pc:sldMk cId="2896537700" sldId="311"/>
            <ac:graphicFrameMk id="5" creationId="{DED97159-2DA1-39BB-2B67-AD9D3E9124A0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B2B28EFF-F903-B963-7085-E63A7C9CA4C4}" dt="2024-12-10T12:07:31.400" v="2803"/>
        <pc:sldMkLst>
          <pc:docMk/>
          <pc:sldMk cId="3053000072" sldId="312"/>
        </pc:sldMkLst>
        <pc:spChg chg="mo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2" creationId="{2E087ED0-0A52-A33E-0455-B266C53BBE0A}"/>
          </ac:spMkLst>
        </pc:spChg>
        <pc:spChg chg="mo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3" creationId="{17A59629-3B3A-3ACC-C5B7-46CB43BC83E5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8" creationId="{247A131F-D5DE-41A5-B4CF-4F345319B40B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10" creationId="{3AF4666D-BD98-40A5-A75F-478B982010B2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12" creationId="{68680585-71F9-4721-A998-4974171D2EB4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14" creationId="{12BC95C2-2EEC-4F59-ABA8-660B0D059CCF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34" creationId="{3A6C273A-38F2-4D34-98BF-47B248862B76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36" creationId="{2E2CF659-EE5D-432C-B47F-10AC4A48A347}"/>
          </ac:spMkLst>
        </pc:spChg>
        <pc:spChg chg="add">
          <ac:chgData name="Corey Edwards" userId="S::corey.edwards@uwtsd.ac.uk::7a967df3-e232-40a5-b10c-dee8f912d80a" providerId="AD" clId="Web-{B2B28EFF-F903-B963-7085-E63A7C9CA4C4}" dt="2024-12-10T12:07:31.400" v="2803"/>
          <ac:spMkLst>
            <pc:docMk/>
            <pc:sldMk cId="3053000072" sldId="312"/>
            <ac:spMk id="38" creationId="{03E51277-1095-412F-913B-8FA8021AA626}"/>
          </ac:spMkLst>
        </pc:spChg>
        <pc:grpChg chg="add">
          <ac:chgData name="Corey Edwards" userId="S::corey.edwards@uwtsd.ac.uk::7a967df3-e232-40a5-b10c-dee8f912d80a" providerId="AD" clId="Web-{B2B28EFF-F903-B963-7085-E63A7C9CA4C4}" dt="2024-12-10T12:07:31.400" v="2803"/>
          <ac:grpSpMkLst>
            <pc:docMk/>
            <pc:sldMk cId="3053000072" sldId="312"/>
            <ac:grpSpMk id="25" creationId="{C3279E8D-2BAA-4CB1-834B-09FADD54DE56}"/>
          </ac:grpSpMkLst>
        </pc:grpChg>
      </pc:sldChg>
    </pc:docChg>
  </pc:docChgLst>
  <pc:docChgLst>
    <pc:chgData name="Corey Edwards" userId="S::corey.edwards@uwtsd.ac.uk::7a967df3-e232-40a5-b10c-dee8f912d80a" providerId="AD" clId="Web-{5A802D17-8DB2-4D38-5FFB-FFF6C30BD40F}"/>
    <pc:docChg chg="addSld modSld">
      <pc:chgData name="Corey Edwards" userId="S::corey.edwards@uwtsd.ac.uk::7a967df3-e232-40a5-b10c-dee8f912d80a" providerId="AD" clId="Web-{5A802D17-8DB2-4D38-5FFB-FFF6C30BD40F}" dt="2024-11-27T16:09:32.139" v="721" actId="20577"/>
      <pc:docMkLst>
        <pc:docMk/>
      </pc:docMkLst>
      <pc:sldChg chg="addSp delSp modSp mod setBg">
        <pc:chgData name="Corey Edwards" userId="S::corey.edwards@uwtsd.ac.uk::7a967df3-e232-40a5-b10c-dee8f912d80a" providerId="AD" clId="Web-{5A802D17-8DB2-4D38-5FFB-FFF6C30BD40F}" dt="2024-11-27T15:57:50.174" v="681"/>
        <pc:sldMkLst>
          <pc:docMk/>
          <pc:sldMk cId="1247847396" sldId="259"/>
        </pc:sldMkLst>
        <pc:spChg chg="mod">
          <ac:chgData name="Corey Edwards" userId="S::corey.edwards@uwtsd.ac.uk::7a967df3-e232-40a5-b10c-dee8f912d80a" providerId="AD" clId="Web-{5A802D17-8DB2-4D38-5FFB-FFF6C30BD40F}" dt="2024-11-27T15:57:50.174" v="681"/>
          <ac:spMkLst>
            <pc:docMk/>
            <pc:sldMk cId="1247847396" sldId="259"/>
            <ac:spMk id="2" creationId="{F08D8B3E-4ADD-F56C-20CF-0B936A23A68F}"/>
          </ac:spMkLst>
        </pc:spChg>
        <pc:spChg chg="del">
          <ac:chgData name="Corey Edwards" userId="S::corey.edwards@uwtsd.ac.uk::7a967df3-e232-40a5-b10c-dee8f912d80a" providerId="AD" clId="Web-{5A802D17-8DB2-4D38-5FFB-FFF6C30BD40F}" dt="2024-11-27T15:57:50.174" v="681"/>
          <ac:spMkLst>
            <pc:docMk/>
            <pc:sldMk cId="1247847396" sldId="259"/>
            <ac:spMk id="3" creationId="{7F9C5248-C597-19C5-6756-29048416635E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0.174" v="681"/>
          <ac:spMkLst>
            <pc:docMk/>
            <pc:sldMk cId="1247847396" sldId="25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0.174" v="681"/>
          <ac:spMkLst>
            <pc:docMk/>
            <pc:sldMk cId="1247847396" sldId="25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7:50.174" v="681"/>
          <ac:grpSpMkLst>
            <pc:docMk/>
            <pc:sldMk cId="1247847396" sldId="259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57:50.174" v="681"/>
          <ac:grpSpMkLst>
            <pc:docMk/>
            <pc:sldMk cId="1247847396" sldId="259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5:57:50.174" v="681"/>
          <ac:graphicFrameMkLst>
            <pc:docMk/>
            <pc:sldMk cId="1247847396" sldId="259"/>
            <ac:graphicFrameMk id="5" creationId="{3B653CF7-AD53-6522-7593-7E86B5BC6C04}"/>
          </ac:graphicFrameMkLst>
        </pc:graphicFrameChg>
      </pc:sldChg>
      <pc:sldChg chg="addSp modSp mod setBg">
        <pc:chgData name="Corey Edwards" userId="S::corey.edwards@uwtsd.ac.uk::7a967df3-e232-40a5-b10c-dee8f912d80a" providerId="AD" clId="Web-{5A802D17-8DB2-4D38-5FFB-FFF6C30BD40F}" dt="2024-11-27T15:58:54.225" v="686"/>
        <pc:sldMkLst>
          <pc:docMk/>
          <pc:sldMk cId="1909874088" sldId="260"/>
        </pc:sldMkLst>
        <pc:spChg chg="mo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2" creationId="{F3A71DFB-5ADF-92A9-91A0-BB63634CB8FC}"/>
          </ac:spMkLst>
        </pc:spChg>
        <pc:spChg chg="mo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3" creationId="{486BDFE5-D7BA-56B2-D4BD-80534D2FA6F4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8" creationId="{247A131F-D5DE-41A5-B4CF-4F345319B40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10" creationId="{3AF4666D-BD98-40A5-A75F-478B982010B2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12" creationId="{68680585-71F9-4721-A998-4974171D2EB4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14" creationId="{12BC95C2-2EEC-4F59-ABA8-660B0D059CCF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34" creationId="{3A6C273A-38F2-4D34-98BF-47B248862B76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36" creationId="{2E2CF659-EE5D-432C-B47F-10AC4A48A347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54.225" v="686"/>
          <ac:spMkLst>
            <pc:docMk/>
            <pc:sldMk cId="1909874088" sldId="260"/>
            <ac:spMk id="38" creationId="{03E51277-1095-412F-913B-8FA8021AA626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8:54.225" v="686"/>
          <ac:grpSpMkLst>
            <pc:docMk/>
            <pc:sldMk cId="1909874088" sldId="260"/>
            <ac:grpSpMk id="25" creationId="{C3279E8D-2BAA-4CB1-834B-09FADD54DE56}"/>
          </ac:grpSpMkLst>
        </pc:grpChg>
      </pc:sldChg>
      <pc:sldChg chg="addSp delSp modSp mod setBg">
        <pc:chgData name="Corey Edwards" userId="S::corey.edwards@uwtsd.ac.uk::7a967df3-e232-40a5-b10c-dee8f912d80a" providerId="AD" clId="Web-{5A802D17-8DB2-4D38-5FFB-FFF6C30BD40F}" dt="2024-11-27T16:01:10.202" v="693"/>
        <pc:sldMkLst>
          <pc:docMk/>
          <pc:sldMk cId="2141007427" sldId="261"/>
        </pc:sldMkLst>
        <pc:spChg chg="mod">
          <ac:chgData name="Corey Edwards" userId="S::corey.edwards@uwtsd.ac.uk::7a967df3-e232-40a5-b10c-dee8f912d80a" providerId="AD" clId="Web-{5A802D17-8DB2-4D38-5FFB-FFF6C30BD40F}" dt="2024-11-27T16:01:10.202" v="693"/>
          <ac:spMkLst>
            <pc:docMk/>
            <pc:sldMk cId="2141007427" sldId="261"/>
            <ac:spMk id="2" creationId="{A923C050-2AC1-4A9E-4F04-C8E787AB65BA}"/>
          </ac:spMkLst>
        </pc:spChg>
        <pc:spChg chg="del mod">
          <ac:chgData name="Corey Edwards" userId="S::corey.edwards@uwtsd.ac.uk::7a967df3-e232-40a5-b10c-dee8f912d80a" providerId="AD" clId="Web-{5A802D17-8DB2-4D38-5FFB-FFF6C30BD40F}" dt="2024-11-27T16:01:10.202" v="693"/>
          <ac:spMkLst>
            <pc:docMk/>
            <pc:sldMk cId="2141007427" sldId="261"/>
            <ac:spMk id="3" creationId="{DC40C6B2-D416-87B0-3F85-4C8841AD178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10.202" v="693"/>
          <ac:spMkLst>
            <pc:docMk/>
            <pc:sldMk cId="2141007427" sldId="26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10.202" v="693"/>
          <ac:spMkLst>
            <pc:docMk/>
            <pc:sldMk cId="2141007427" sldId="26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1:10.202" v="693"/>
          <ac:grpSpMkLst>
            <pc:docMk/>
            <pc:sldMk cId="2141007427" sldId="261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1:10.202" v="693"/>
          <ac:grpSpMkLst>
            <pc:docMk/>
            <pc:sldMk cId="2141007427" sldId="261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1:10.202" v="693"/>
          <ac:graphicFrameMkLst>
            <pc:docMk/>
            <pc:sldMk cId="2141007427" sldId="261"/>
            <ac:graphicFrameMk id="5" creationId="{133BA12F-FE2C-04F5-3079-0E06A434373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6:03:55.368" v="697"/>
        <pc:sldMkLst>
          <pc:docMk/>
          <pc:sldMk cId="1212027915" sldId="262"/>
        </pc:sldMkLst>
        <pc:spChg chg="mod">
          <ac:chgData name="Corey Edwards" userId="S::corey.edwards@uwtsd.ac.uk::7a967df3-e232-40a5-b10c-dee8f912d80a" providerId="AD" clId="Web-{5A802D17-8DB2-4D38-5FFB-FFF6C30BD40F}" dt="2024-11-27T16:03:55.368" v="697"/>
          <ac:spMkLst>
            <pc:docMk/>
            <pc:sldMk cId="1212027915" sldId="262"/>
            <ac:spMk id="2" creationId="{CBFE8188-C80D-9044-7919-97DFDE4BBDEB}"/>
          </ac:spMkLst>
        </pc:spChg>
        <pc:spChg chg="add del mod">
          <ac:chgData name="Corey Edwards" userId="S::corey.edwards@uwtsd.ac.uk::7a967df3-e232-40a5-b10c-dee8f912d80a" providerId="AD" clId="Web-{5A802D17-8DB2-4D38-5FFB-FFF6C30BD40F}" dt="2024-11-27T16:03:55.368" v="697"/>
          <ac:spMkLst>
            <pc:docMk/>
            <pc:sldMk cId="1212027915" sldId="262"/>
            <ac:spMk id="3" creationId="{7BF3BAF7-102A-02FC-A125-F396FCEEEC44}"/>
          </ac:spMkLst>
        </pc:spChg>
        <pc:spChg chg="add del">
          <ac:chgData name="Corey Edwards" userId="S::corey.edwards@uwtsd.ac.uk::7a967df3-e232-40a5-b10c-dee8f912d80a" providerId="AD" clId="Web-{5A802D17-8DB2-4D38-5FFB-FFF6C30BD40F}" dt="2024-11-27T16:03:55.321" v="696"/>
          <ac:spMkLst>
            <pc:docMk/>
            <pc:sldMk cId="1212027915" sldId="262"/>
            <ac:spMk id="9" creationId="{8651CFA9-6065-4243-AC48-858E359780B1}"/>
          </ac:spMkLst>
        </pc:spChg>
        <pc:spChg chg="add del">
          <ac:chgData name="Corey Edwards" userId="S::corey.edwards@uwtsd.ac.uk::7a967df3-e232-40a5-b10c-dee8f912d80a" providerId="AD" clId="Web-{5A802D17-8DB2-4D38-5FFB-FFF6C30BD40F}" dt="2024-11-27T16:03:55.321" v="696"/>
          <ac:spMkLst>
            <pc:docMk/>
            <pc:sldMk cId="1212027915" sldId="262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3:55.368" v="697"/>
          <ac:spMkLst>
            <pc:docMk/>
            <pc:sldMk cId="1212027915" sldId="262"/>
            <ac:spMk id="34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3:55.368" v="697"/>
          <ac:spMkLst>
            <pc:docMk/>
            <pc:sldMk cId="1212027915" sldId="262"/>
            <ac:spMk id="35" creationId="{37962AE0-6A1C-4B76-9D52-10E5E6D7D3B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3:55.368" v="697"/>
          <ac:spMkLst>
            <pc:docMk/>
            <pc:sldMk cId="1212027915" sldId="262"/>
            <ac:spMk id="37" creationId="{7BF3BAF7-102A-02FC-A125-F396FCEEEC44}"/>
          </ac:spMkLst>
        </pc:spChg>
        <pc:grpChg chg="add del">
          <ac:chgData name="Corey Edwards" userId="S::corey.edwards@uwtsd.ac.uk::7a967df3-e232-40a5-b10c-dee8f912d80a" providerId="AD" clId="Web-{5A802D17-8DB2-4D38-5FFB-FFF6C30BD40F}" dt="2024-11-27T16:03:55.321" v="696"/>
          <ac:grpSpMkLst>
            <pc:docMk/>
            <pc:sldMk cId="1212027915" sldId="262"/>
            <ac:grpSpMk id="13" creationId="{5E5536F2-BB10-4970-9C95-51CCDE8842AF}"/>
          </ac:grpSpMkLst>
        </pc:grpChg>
        <pc:grpChg chg="add del">
          <ac:chgData name="Corey Edwards" userId="S::corey.edwards@uwtsd.ac.uk::7a967df3-e232-40a5-b10c-dee8f912d80a" providerId="AD" clId="Web-{5A802D17-8DB2-4D38-5FFB-FFF6C30BD40F}" dt="2024-11-27T16:03:55.321" v="696"/>
          <ac:grpSpMkLst>
            <pc:docMk/>
            <pc:sldMk cId="1212027915" sldId="262"/>
            <ac:grpSpMk id="23" creationId="{4E8659C6-7D51-4002-BCB2-0B4CA79E3FBE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3:55.368" v="697"/>
          <ac:grpSpMkLst>
            <pc:docMk/>
            <pc:sldMk cId="1212027915" sldId="262"/>
            <ac:grpSpMk id="36" creationId="{FADD1535-ED83-48B3-8EB1-671A080F0918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3:55.368" v="697"/>
          <ac:grpSpMkLst>
            <pc:docMk/>
            <pc:sldMk cId="1212027915" sldId="262"/>
            <ac:grpSpMk id="39" creationId="{01081332-6CA1-49C2-A979-7709509AD165}"/>
          </ac:grpSpMkLst>
        </pc:grpChg>
        <pc:graphicFrameChg chg="add del">
          <ac:chgData name="Corey Edwards" userId="S::corey.edwards@uwtsd.ac.uk::7a967df3-e232-40a5-b10c-dee8f912d80a" providerId="AD" clId="Web-{5A802D17-8DB2-4D38-5FFB-FFF6C30BD40F}" dt="2024-11-27T16:03:55.321" v="696"/>
          <ac:graphicFrameMkLst>
            <pc:docMk/>
            <pc:sldMk cId="1212027915" sldId="262"/>
            <ac:graphicFrameMk id="5" creationId="{1FA3736D-8253-624D-1DED-0424D2221EE8}"/>
          </ac:graphicFrameMkLst>
        </pc:graphicFrameChg>
        <pc:picChg chg="add">
          <ac:chgData name="Corey Edwards" userId="S::corey.edwards@uwtsd.ac.uk::7a967df3-e232-40a5-b10c-dee8f912d80a" providerId="AD" clId="Web-{5A802D17-8DB2-4D38-5FFB-FFF6C30BD40F}" dt="2024-11-27T16:03:55.368" v="697"/>
          <ac:picMkLst>
            <pc:docMk/>
            <pc:sldMk cId="1212027915" sldId="262"/>
            <ac:picMk id="38" creationId="{992E6276-87CF-7CCB-FCCA-C5C4AF72536C}"/>
          </ac:picMkLst>
        </pc:picChg>
      </pc:sldChg>
      <pc:sldChg chg="addSp delSp modSp mod setBg">
        <pc:chgData name="Corey Edwards" userId="S::corey.edwards@uwtsd.ac.uk::7a967df3-e232-40a5-b10c-dee8f912d80a" providerId="AD" clId="Web-{5A802D17-8DB2-4D38-5FFB-FFF6C30BD40F}" dt="2024-11-27T16:03:59.587" v="698"/>
        <pc:sldMkLst>
          <pc:docMk/>
          <pc:sldMk cId="3985055167" sldId="264"/>
        </pc:sldMkLst>
        <pc:spChg chg="mod">
          <ac:chgData name="Corey Edwards" userId="S::corey.edwards@uwtsd.ac.uk::7a967df3-e232-40a5-b10c-dee8f912d80a" providerId="AD" clId="Web-{5A802D17-8DB2-4D38-5FFB-FFF6C30BD40F}" dt="2024-11-27T16:03:59.587" v="698"/>
          <ac:spMkLst>
            <pc:docMk/>
            <pc:sldMk cId="3985055167" sldId="264"/>
            <ac:spMk id="2" creationId="{99F33B08-A491-2611-B2B8-ED33437A89EF}"/>
          </ac:spMkLst>
        </pc:spChg>
        <pc:spChg chg="del mod">
          <ac:chgData name="Corey Edwards" userId="S::corey.edwards@uwtsd.ac.uk::7a967df3-e232-40a5-b10c-dee8f912d80a" providerId="AD" clId="Web-{5A802D17-8DB2-4D38-5FFB-FFF6C30BD40F}" dt="2024-11-27T16:03:59.587" v="698"/>
          <ac:spMkLst>
            <pc:docMk/>
            <pc:sldMk cId="3985055167" sldId="264"/>
            <ac:spMk id="3" creationId="{88C31B9B-2361-31A3-8AB9-840F7B7AF03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3:59.587" v="698"/>
          <ac:spMkLst>
            <pc:docMk/>
            <pc:sldMk cId="3985055167" sldId="26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3:59.587" v="698"/>
          <ac:spMkLst>
            <pc:docMk/>
            <pc:sldMk cId="3985055167" sldId="26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3:59.587" v="698"/>
          <ac:grpSpMkLst>
            <pc:docMk/>
            <pc:sldMk cId="3985055167" sldId="264"/>
            <ac:grpSpMk id="13" creationId="{ED60728C-88AF-4686-B927-4D16FCA61202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3:59.587" v="698"/>
          <ac:grpSpMkLst>
            <pc:docMk/>
            <pc:sldMk cId="3985055167" sldId="264"/>
            <ac:grpSpMk id="23" creationId="{E29543BC-4F82-4E07-AB0A-5F4630678500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3:59.587" v="698"/>
          <ac:graphicFrameMkLst>
            <pc:docMk/>
            <pc:sldMk cId="3985055167" sldId="264"/>
            <ac:graphicFrameMk id="5" creationId="{E2980041-76BA-EB0D-64C0-5AE6C68342DB}"/>
          </ac:graphicFrameMkLst>
        </pc:graphicFrameChg>
      </pc:sldChg>
      <pc:sldChg chg="modSp">
        <pc:chgData name="Corey Edwards" userId="S::corey.edwards@uwtsd.ac.uk::7a967df3-e232-40a5-b10c-dee8f912d80a" providerId="AD" clId="Web-{5A802D17-8DB2-4D38-5FFB-FFF6C30BD40F}" dt="2024-11-27T16:09:32.139" v="721" actId="20577"/>
        <pc:sldMkLst>
          <pc:docMk/>
          <pc:sldMk cId="570584666" sldId="265"/>
        </pc:sldMkLst>
        <pc:spChg chg="mod">
          <ac:chgData name="Corey Edwards" userId="S::corey.edwards@uwtsd.ac.uk::7a967df3-e232-40a5-b10c-dee8f912d80a" providerId="AD" clId="Web-{5A802D17-8DB2-4D38-5FFB-FFF6C30BD40F}" dt="2024-11-27T16:09:32.139" v="721" actId="20577"/>
          <ac:spMkLst>
            <pc:docMk/>
            <pc:sldMk cId="570584666" sldId="265"/>
            <ac:spMk id="3" creationId="{76AD0ACF-E195-6751-9115-C2CA448F3B4B}"/>
          </ac:spMkLst>
        </pc:spChg>
      </pc:sldChg>
      <pc:sldChg chg="addSp delSp modSp mod setBg">
        <pc:chgData name="Corey Edwards" userId="S::corey.edwards@uwtsd.ac.uk::7a967df3-e232-40a5-b10c-dee8f912d80a" providerId="AD" clId="Web-{5A802D17-8DB2-4D38-5FFB-FFF6C30BD40F}" dt="2024-11-27T15:42:46.510" v="620"/>
        <pc:sldMkLst>
          <pc:docMk/>
          <pc:sldMk cId="2804224016" sldId="272"/>
        </pc:sldMkLst>
        <pc:spChg chg="mod">
          <ac:chgData name="Corey Edwards" userId="S::corey.edwards@uwtsd.ac.uk::7a967df3-e232-40a5-b10c-dee8f912d80a" providerId="AD" clId="Web-{5A802D17-8DB2-4D38-5FFB-FFF6C30BD40F}" dt="2024-11-27T15:42:46.510" v="620"/>
          <ac:spMkLst>
            <pc:docMk/>
            <pc:sldMk cId="2804224016" sldId="272"/>
            <ac:spMk id="2" creationId="{41FF704F-AA94-61B0-3FBA-F94FE4583A6B}"/>
          </ac:spMkLst>
        </pc:spChg>
        <pc:spChg chg="del mod">
          <ac:chgData name="Corey Edwards" userId="S::corey.edwards@uwtsd.ac.uk::7a967df3-e232-40a5-b10c-dee8f912d80a" providerId="AD" clId="Web-{5A802D17-8DB2-4D38-5FFB-FFF6C30BD40F}" dt="2024-11-27T15:42:46.510" v="620"/>
          <ac:spMkLst>
            <pc:docMk/>
            <pc:sldMk cId="2804224016" sldId="272"/>
            <ac:spMk id="3" creationId="{D7BE5924-8EFD-75C6-DF06-D452FCF5706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42:46.510" v="620"/>
          <ac:spMkLst>
            <pc:docMk/>
            <pc:sldMk cId="2804224016" sldId="27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42:46.510" v="620"/>
          <ac:spMkLst>
            <pc:docMk/>
            <pc:sldMk cId="2804224016" sldId="27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42:46.510" v="620"/>
          <ac:grpSpMkLst>
            <pc:docMk/>
            <pc:sldMk cId="2804224016" sldId="272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42:46.510" v="620"/>
          <ac:grpSpMkLst>
            <pc:docMk/>
            <pc:sldMk cId="2804224016" sldId="272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5:42:46.510" v="620"/>
          <ac:graphicFrameMkLst>
            <pc:docMk/>
            <pc:sldMk cId="2804224016" sldId="272"/>
            <ac:graphicFrameMk id="5" creationId="{69FDA513-B39B-0772-3CEA-DEF09866BE4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5:57:53.393" v="682"/>
        <pc:sldMkLst>
          <pc:docMk/>
          <pc:sldMk cId="2920392661" sldId="275"/>
        </pc:sldMkLst>
        <pc:spChg chg="mod">
          <ac:chgData name="Corey Edwards" userId="S::corey.edwards@uwtsd.ac.uk::7a967df3-e232-40a5-b10c-dee8f912d80a" providerId="AD" clId="Web-{5A802D17-8DB2-4D38-5FFB-FFF6C30BD40F}" dt="2024-11-27T15:57:53.393" v="682"/>
          <ac:spMkLst>
            <pc:docMk/>
            <pc:sldMk cId="2920392661" sldId="275"/>
            <ac:spMk id="2" creationId="{76C1E948-523D-6A90-775C-3F86AC7E4F3F}"/>
          </ac:spMkLst>
        </pc:spChg>
        <pc:spChg chg="del">
          <ac:chgData name="Corey Edwards" userId="S::corey.edwards@uwtsd.ac.uk::7a967df3-e232-40a5-b10c-dee8f912d80a" providerId="AD" clId="Web-{5A802D17-8DB2-4D38-5FFB-FFF6C30BD40F}" dt="2024-11-27T15:57:53.393" v="682"/>
          <ac:spMkLst>
            <pc:docMk/>
            <pc:sldMk cId="2920392661" sldId="275"/>
            <ac:spMk id="3" creationId="{E0128B09-EBCF-7FE2-DA01-880B2AAEED7F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3.393" v="682"/>
          <ac:spMkLst>
            <pc:docMk/>
            <pc:sldMk cId="2920392661" sldId="27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3.393" v="682"/>
          <ac:spMkLst>
            <pc:docMk/>
            <pc:sldMk cId="2920392661" sldId="27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7:53.393" v="682"/>
          <ac:grpSpMkLst>
            <pc:docMk/>
            <pc:sldMk cId="2920392661" sldId="275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57:53.393" v="682"/>
          <ac:grpSpMkLst>
            <pc:docMk/>
            <pc:sldMk cId="2920392661" sldId="275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5:57:53.393" v="682"/>
          <ac:graphicFrameMkLst>
            <pc:docMk/>
            <pc:sldMk cId="2920392661" sldId="275"/>
            <ac:graphicFrameMk id="5" creationId="{D7F25F08-35DA-2969-E986-95C47F54E2C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5:57:57.346" v="683"/>
        <pc:sldMkLst>
          <pc:docMk/>
          <pc:sldMk cId="2492155063" sldId="276"/>
        </pc:sldMkLst>
        <pc:spChg chg="mod">
          <ac:chgData name="Corey Edwards" userId="S::corey.edwards@uwtsd.ac.uk::7a967df3-e232-40a5-b10c-dee8f912d80a" providerId="AD" clId="Web-{5A802D17-8DB2-4D38-5FFB-FFF6C30BD40F}" dt="2024-11-27T15:57:57.346" v="683"/>
          <ac:spMkLst>
            <pc:docMk/>
            <pc:sldMk cId="2492155063" sldId="276"/>
            <ac:spMk id="2" creationId="{1E30E06F-CAFC-D4B3-260B-F5FD41B81CE8}"/>
          </ac:spMkLst>
        </pc:spChg>
        <pc:spChg chg="del">
          <ac:chgData name="Corey Edwards" userId="S::corey.edwards@uwtsd.ac.uk::7a967df3-e232-40a5-b10c-dee8f912d80a" providerId="AD" clId="Web-{5A802D17-8DB2-4D38-5FFB-FFF6C30BD40F}" dt="2024-11-27T15:57:57.346" v="683"/>
          <ac:spMkLst>
            <pc:docMk/>
            <pc:sldMk cId="2492155063" sldId="276"/>
            <ac:spMk id="3" creationId="{D5561DCE-9C7A-FFC4-4F44-05DBC21D3DC9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7.346" v="683"/>
          <ac:spMkLst>
            <pc:docMk/>
            <pc:sldMk cId="2492155063" sldId="27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7:57.346" v="683"/>
          <ac:spMkLst>
            <pc:docMk/>
            <pc:sldMk cId="2492155063" sldId="27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7:57.346" v="683"/>
          <ac:grpSpMkLst>
            <pc:docMk/>
            <pc:sldMk cId="2492155063" sldId="276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57:57.346" v="683"/>
          <ac:grpSpMkLst>
            <pc:docMk/>
            <pc:sldMk cId="2492155063" sldId="276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5:57:57.346" v="683"/>
          <ac:graphicFrameMkLst>
            <pc:docMk/>
            <pc:sldMk cId="2492155063" sldId="276"/>
            <ac:graphicFrameMk id="5" creationId="{6296AD89-9A71-33AC-2DE7-C0E23E105CD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5:58:02.097" v="684"/>
        <pc:sldMkLst>
          <pc:docMk/>
          <pc:sldMk cId="1580905732" sldId="278"/>
        </pc:sldMkLst>
        <pc:spChg chg="mod">
          <ac:chgData name="Corey Edwards" userId="S::corey.edwards@uwtsd.ac.uk::7a967df3-e232-40a5-b10c-dee8f912d80a" providerId="AD" clId="Web-{5A802D17-8DB2-4D38-5FFB-FFF6C30BD40F}" dt="2024-11-27T15:58:02.097" v="684"/>
          <ac:spMkLst>
            <pc:docMk/>
            <pc:sldMk cId="1580905732" sldId="278"/>
            <ac:spMk id="2" creationId="{CD0B8801-46DE-C129-2115-13C67ECF6821}"/>
          </ac:spMkLst>
        </pc:spChg>
        <pc:spChg chg="del">
          <ac:chgData name="Corey Edwards" userId="S::corey.edwards@uwtsd.ac.uk::7a967df3-e232-40a5-b10c-dee8f912d80a" providerId="AD" clId="Web-{5A802D17-8DB2-4D38-5FFB-FFF6C30BD40F}" dt="2024-11-27T15:58:02.097" v="684"/>
          <ac:spMkLst>
            <pc:docMk/>
            <pc:sldMk cId="1580905732" sldId="278"/>
            <ac:spMk id="3" creationId="{F5AC8227-2F7A-77DD-666F-EC3D89AC24C0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02.097" v="684"/>
          <ac:spMkLst>
            <pc:docMk/>
            <pc:sldMk cId="1580905732" sldId="27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02.097" v="684"/>
          <ac:spMkLst>
            <pc:docMk/>
            <pc:sldMk cId="1580905732" sldId="27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8:02.097" v="684"/>
          <ac:grpSpMkLst>
            <pc:docMk/>
            <pc:sldMk cId="1580905732" sldId="278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58:02.097" v="684"/>
          <ac:grpSpMkLst>
            <pc:docMk/>
            <pc:sldMk cId="1580905732" sldId="278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5:58:02.097" v="684"/>
          <ac:graphicFrameMkLst>
            <pc:docMk/>
            <pc:sldMk cId="1580905732" sldId="278"/>
            <ac:graphicFrameMk id="5" creationId="{C289FDC1-6539-044E-E809-AA838BA8B1BB}"/>
          </ac:graphicFrameMkLst>
        </pc:graphicFrameChg>
      </pc:sldChg>
      <pc:sldChg chg="addSp modSp mod setBg">
        <pc:chgData name="Corey Edwards" userId="S::corey.edwards@uwtsd.ac.uk::7a967df3-e232-40a5-b10c-dee8f912d80a" providerId="AD" clId="Web-{5A802D17-8DB2-4D38-5FFB-FFF6C30BD40F}" dt="2024-11-27T15:58:47.709" v="685"/>
        <pc:sldMkLst>
          <pc:docMk/>
          <pc:sldMk cId="1927080540" sldId="280"/>
        </pc:sldMkLst>
        <pc:spChg chg="mo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2" creationId="{D219CDCA-4D50-8077-27E2-B002CEE9FB8F}"/>
          </ac:spMkLst>
        </pc:spChg>
        <pc:spChg chg="mo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3" creationId="{7FED2F30-EA58-AB0E-7230-8C5E28D06F16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8" creationId="{247A131F-D5DE-41A5-B4CF-4F345319B40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10" creationId="{3AF4666D-BD98-40A5-A75F-478B982010B2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12" creationId="{68680585-71F9-4721-A998-4974171D2EB4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14" creationId="{12BC95C2-2EEC-4F59-ABA8-660B0D059CCF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34" creationId="{3A6C273A-38F2-4D34-98BF-47B248862B76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36" creationId="{2E2CF659-EE5D-432C-B47F-10AC4A48A347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58:47.709" v="685"/>
          <ac:spMkLst>
            <pc:docMk/>
            <pc:sldMk cId="1927080540" sldId="280"/>
            <ac:spMk id="38" creationId="{03E51277-1095-412F-913B-8FA8021AA626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58:47.709" v="685"/>
          <ac:grpSpMkLst>
            <pc:docMk/>
            <pc:sldMk cId="1927080540" sldId="280"/>
            <ac:grpSpMk id="25" creationId="{C3279E8D-2BAA-4CB1-834B-09FADD54DE56}"/>
          </ac:grpSpMkLst>
        </pc:grpChg>
      </pc:sldChg>
      <pc:sldChg chg="addSp delSp modSp mod setBg">
        <pc:chgData name="Corey Edwards" userId="S::corey.edwards@uwtsd.ac.uk::7a967df3-e232-40a5-b10c-dee8f912d80a" providerId="AD" clId="Web-{5A802D17-8DB2-4D38-5FFB-FFF6C30BD40F}" dt="2024-11-27T16:00:45.138" v="687"/>
        <pc:sldMkLst>
          <pc:docMk/>
          <pc:sldMk cId="3980280633" sldId="286"/>
        </pc:sldMkLst>
        <pc:spChg chg="mod">
          <ac:chgData name="Corey Edwards" userId="S::corey.edwards@uwtsd.ac.uk::7a967df3-e232-40a5-b10c-dee8f912d80a" providerId="AD" clId="Web-{5A802D17-8DB2-4D38-5FFB-FFF6C30BD40F}" dt="2024-11-27T16:00:45.138" v="687"/>
          <ac:spMkLst>
            <pc:docMk/>
            <pc:sldMk cId="3980280633" sldId="286"/>
            <ac:spMk id="2" creationId="{319719E4-96E0-6FEB-2C58-1F0D93FA71B4}"/>
          </ac:spMkLst>
        </pc:spChg>
        <pc:spChg chg="del">
          <ac:chgData name="Corey Edwards" userId="S::corey.edwards@uwtsd.ac.uk::7a967df3-e232-40a5-b10c-dee8f912d80a" providerId="AD" clId="Web-{5A802D17-8DB2-4D38-5FFB-FFF6C30BD40F}" dt="2024-11-27T16:00:45.138" v="687"/>
          <ac:spMkLst>
            <pc:docMk/>
            <pc:sldMk cId="3980280633" sldId="286"/>
            <ac:spMk id="3" creationId="{A8C34864-FB94-0B61-9F1B-07FCE7CBB052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45.138" v="687"/>
          <ac:spMkLst>
            <pc:docMk/>
            <pc:sldMk cId="3980280633" sldId="28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45.138" v="687"/>
          <ac:spMkLst>
            <pc:docMk/>
            <pc:sldMk cId="3980280633" sldId="28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0:45.138" v="687"/>
          <ac:grpSpMkLst>
            <pc:docMk/>
            <pc:sldMk cId="3980280633" sldId="286"/>
            <ac:grpSpMk id="13" creationId="{5E5536F2-BB10-4970-9C95-51CCDE8842AF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0:45.138" v="687"/>
          <ac:grpSpMkLst>
            <pc:docMk/>
            <pc:sldMk cId="3980280633" sldId="286"/>
            <ac:grpSpMk id="23" creationId="{4E8659C6-7D51-4002-BCB2-0B4CA79E3FBE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0:45.138" v="687"/>
          <ac:graphicFrameMkLst>
            <pc:docMk/>
            <pc:sldMk cId="3980280633" sldId="286"/>
            <ac:graphicFrameMk id="5" creationId="{63FAD3CD-DE79-00E8-D8BB-587E2E59E9E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6:00:52.201" v="688"/>
        <pc:sldMkLst>
          <pc:docMk/>
          <pc:sldMk cId="1552757132" sldId="287"/>
        </pc:sldMkLst>
        <pc:spChg chg="mod">
          <ac:chgData name="Corey Edwards" userId="S::corey.edwards@uwtsd.ac.uk::7a967df3-e232-40a5-b10c-dee8f912d80a" providerId="AD" clId="Web-{5A802D17-8DB2-4D38-5FFB-FFF6C30BD40F}" dt="2024-11-27T16:00:52.201" v="688"/>
          <ac:spMkLst>
            <pc:docMk/>
            <pc:sldMk cId="1552757132" sldId="287"/>
            <ac:spMk id="2" creationId="{221269B7-1FA5-4678-CCE0-C3ED2DB59607}"/>
          </ac:spMkLst>
        </pc:spChg>
        <pc:spChg chg="del">
          <ac:chgData name="Corey Edwards" userId="S::corey.edwards@uwtsd.ac.uk::7a967df3-e232-40a5-b10c-dee8f912d80a" providerId="AD" clId="Web-{5A802D17-8DB2-4D38-5FFB-FFF6C30BD40F}" dt="2024-11-27T16:00:52.201" v="688"/>
          <ac:spMkLst>
            <pc:docMk/>
            <pc:sldMk cId="1552757132" sldId="287"/>
            <ac:spMk id="3" creationId="{1B16AEB7-CE6B-C0A4-4DFF-CBC6C866CA9F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52.201" v="688"/>
          <ac:spMkLst>
            <pc:docMk/>
            <pc:sldMk cId="1552757132" sldId="28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52.201" v="688"/>
          <ac:spMkLst>
            <pc:docMk/>
            <pc:sldMk cId="1552757132" sldId="28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0:52.201" v="688"/>
          <ac:grpSpMkLst>
            <pc:docMk/>
            <pc:sldMk cId="1552757132" sldId="287"/>
            <ac:grpSpMk id="13" creationId="{5E5536F2-BB10-4970-9C95-51CCDE8842AF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0:52.201" v="688"/>
          <ac:grpSpMkLst>
            <pc:docMk/>
            <pc:sldMk cId="1552757132" sldId="287"/>
            <ac:grpSpMk id="23" creationId="{4E8659C6-7D51-4002-BCB2-0B4CA79E3FBE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0:52.201" v="688"/>
          <ac:graphicFrameMkLst>
            <pc:docMk/>
            <pc:sldMk cId="1552757132" sldId="287"/>
            <ac:graphicFrameMk id="5" creationId="{783164B7-5496-D9E3-4338-85729B2D74B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6:00:59.092" v="689"/>
        <pc:sldMkLst>
          <pc:docMk/>
          <pc:sldMk cId="3989281600" sldId="288"/>
        </pc:sldMkLst>
        <pc:spChg chg="mod">
          <ac:chgData name="Corey Edwards" userId="S::corey.edwards@uwtsd.ac.uk::7a967df3-e232-40a5-b10c-dee8f912d80a" providerId="AD" clId="Web-{5A802D17-8DB2-4D38-5FFB-FFF6C30BD40F}" dt="2024-11-27T16:00:59.092" v="689"/>
          <ac:spMkLst>
            <pc:docMk/>
            <pc:sldMk cId="3989281600" sldId="288"/>
            <ac:spMk id="2" creationId="{AEEE96AF-8910-682C-5C74-8E615DE9625B}"/>
          </ac:spMkLst>
        </pc:spChg>
        <pc:spChg chg="del">
          <ac:chgData name="Corey Edwards" userId="S::corey.edwards@uwtsd.ac.uk::7a967df3-e232-40a5-b10c-dee8f912d80a" providerId="AD" clId="Web-{5A802D17-8DB2-4D38-5FFB-FFF6C30BD40F}" dt="2024-11-27T16:00:59.092" v="689"/>
          <ac:spMkLst>
            <pc:docMk/>
            <pc:sldMk cId="3989281600" sldId="288"/>
            <ac:spMk id="3" creationId="{02C9D0A8-696F-4C8F-1839-05C6FA524829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59.092" v="689"/>
          <ac:spMkLst>
            <pc:docMk/>
            <pc:sldMk cId="3989281600" sldId="28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0:59.092" v="689"/>
          <ac:spMkLst>
            <pc:docMk/>
            <pc:sldMk cId="3989281600" sldId="28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0:59.092" v="689"/>
          <ac:grpSpMkLst>
            <pc:docMk/>
            <pc:sldMk cId="3989281600" sldId="288"/>
            <ac:grpSpMk id="13" creationId="{5E5536F2-BB10-4970-9C95-51CCDE8842AF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0:59.092" v="689"/>
          <ac:grpSpMkLst>
            <pc:docMk/>
            <pc:sldMk cId="3989281600" sldId="288"/>
            <ac:grpSpMk id="23" creationId="{4E8659C6-7D51-4002-BCB2-0B4CA79E3FBE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0:59.092" v="689"/>
          <ac:graphicFrameMkLst>
            <pc:docMk/>
            <pc:sldMk cId="3989281600" sldId="288"/>
            <ac:graphicFrameMk id="5" creationId="{B07933EE-FE78-76B5-2F12-3C943AA33F6F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A802D17-8DB2-4D38-5FFB-FFF6C30BD40F}" dt="2024-11-27T16:01:05.780" v="692"/>
        <pc:sldMkLst>
          <pc:docMk/>
          <pc:sldMk cId="3884127825" sldId="289"/>
        </pc:sldMkLst>
        <pc:spChg chg="mod">
          <ac:chgData name="Corey Edwards" userId="S::corey.edwards@uwtsd.ac.uk::7a967df3-e232-40a5-b10c-dee8f912d80a" providerId="AD" clId="Web-{5A802D17-8DB2-4D38-5FFB-FFF6C30BD40F}" dt="2024-11-27T16:01:05.780" v="692"/>
          <ac:spMkLst>
            <pc:docMk/>
            <pc:sldMk cId="3884127825" sldId="289"/>
            <ac:spMk id="2" creationId="{E02FB8AD-A5F9-D04E-7A54-FCC2853C087B}"/>
          </ac:spMkLst>
        </pc:spChg>
        <pc:spChg chg="add del">
          <ac:chgData name="Corey Edwards" userId="S::corey.edwards@uwtsd.ac.uk::7a967df3-e232-40a5-b10c-dee8f912d80a" providerId="AD" clId="Web-{5A802D17-8DB2-4D38-5FFB-FFF6C30BD40F}" dt="2024-11-27T16:01:05.780" v="692"/>
          <ac:spMkLst>
            <pc:docMk/>
            <pc:sldMk cId="3884127825" sldId="289"/>
            <ac:spMk id="3" creationId="{CDAFC5F0-A9C3-B0F9-BEF7-830416095F79}"/>
          </ac:spMkLst>
        </pc:spChg>
        <pc:spChg chg="add del">
          <ac:chgData name="Corey Edwards" userId="S::corey.edwards@uwtsd.ac.uk::7a967df3-e232-40a5-b10c-dee8f912d80a" providerId="AD" clId="Web-{5A802D17-8DB2-4D38-5FFB-FFF6C30BD40F}" dt="2024-11-27T16:01:05.717" v="691"/>
          <ac:spMkLst>
            <pc:docMk/>
            <pc:sldMk cId="3884127825" sldId="289"/>
            <ac:spMk id="9" creationId="{8651CFA9-6065-4243-AC48-858E359780B1}"/>
          </ac:spMkLst>
        </pc:spChg>
        <pc:spChg chg="add del">
          <ac:chgData name="Corey Edwards" userId="S::corey.edwards@uwtsd.ac.uk::7a967df3-e232-40a5-b10c-dee8f912d80a" providerId="AD" clId="Web-{5A802D17-8DB2-4D38-5FFB-FFF6C30BD40F}" dt="2024-11-27T16:01:05.717" v="691"/>
          <ac:spMkLst>
            <pc:docMk/>
            <pc:sldMk cId="3884127825" sldId="289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05.780" v="692"/>
          <ac:spMkLst>
            <pc:docMk/>
            <pc:sldMk cId="3884127825" sldId="289"/>
            <ac:spMk id="34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05.780" v="692"/>
          <ac:spMkLst>
            <pc:docMk/>
            <pc:sldMk cId="3884127825" sldId="289"/>
            <ac:spMk id="35" creationId="{37962AE0-6A1C-4B76-9D52-10E5E6D7D3BB}"/>
          </ac:spMkLst>
        </pc:spChg>
        <pc:grpChg chg="add del">
          <ac:chgData name="Corey Edwards" userId="S::corey.edwards@uwtsd.ac.uk::7a967df3-e232-40a5-b10c-dee8f912d80a" providerId="AD" clId="Web-{5A802D17-8DB2-4D38-5FFB-FFF6C30BD40F}" dt="2024-11-27T16:01:05.717" v="691"/>
          <ac:grpSpMkLst>
            <pc:docMk/>
            <pc:sldMk cId="3884127825" sldId="289"/>
            <ac:grpSpMk id="13" creationId="{5E5536F2-BB10-4970-9C95-51CCDE8842AF}"/>
          </ac:grpSpMkLst>
        </pc:grpChg>
        <pc:grpChg chg="add del">
          <ac:chgData name="Corey Edwards" userId="S::corey.edwards@uwtsd.ac.uk::7a967df3-e232-40a5-b10c-dee8f912d80a" providerId="AD" clId="Web-{5A802D17-8DB2-4D38-5FFB-FFF6C30BD40F}" dt="2024-11-27T16:01:05.717" v="691"/>
          <ac:grpSpMkLst>
            <pc:docMk/>
            <pc:sldMk cId="3884127825" sldId="289"/>
            <ac:grpSpMk id="23" creationId="{4E8659C6-7D51-4002-BCB2-0B4CA79E3FBE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1:05.780" v="692"/>
          <ac:grpSpMkLst>
            <pc:docMk/>
            <pc:sldMk cId="3884127825" sldId="289"/>
            <ac:grpSpMk id="36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1:05.780" v="692"/>
          <ac:grpSpMkLst>
            <pc:docMk/>
            <pc:sldMk cId="3884127825" sldId="289"/>
            <ac:grpSpMk id="37" creationId="{3BA0B410-FA41-4CD6-A923-146E029BBB25}"/>
          </ac:grpSpMkLst>
        </pc:grpChg>
        <pc:graphicFrameChg chg="add del">
          <ac:chgData name="Corey Edwards" userId="S::corey.edwards@uwtsd.ac.uk::7a967df3-e232-40a5-b10c-dee8f912d80a" providerId="AD" clId="Web-{5A802D17-8DB2-4D38-5FFB-FFF6C30BD40F}" dt="2024-11-27T16:01:05.717" v="691"/>
          <ac:graphicFrameMkLst>
            <pc:docMk/>
            <pc:sldMk cId="3884127825" sldId="289"/>
            <ac:graphicFrameMk id="5" creationId="{700B66AB-5EBB-C37B-8C53-70A431D66227}"/>
          </ac:graphicFrameMkLst>
        </pc:graphicFrameChg>
        <pc:graphicFrameChg chg="add">
          <ac:chgData name="Corey Edwards" userId="S::corey.edwards@uwtsd.ac.uk::7a967df3-e232-40a5-b10c-dee8f912d80a" providerId="AD" clId="Web-{5A802D17-8DB2-4D38-5FFB-FFF6C30BD40F}" dt="2024-11-27T16:01:05.780" v="692"/>
          <ac:graphicFrameMkLst>
            <pc:docMk/>
            <pc:sldMk cId="3884127825" sldId="289"/>
            <ac:graphicFrameMk id="38" creationId="{F67A8367-2753-F115-22F1-57C53D1089B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A802D17-8DB2-4D38-5FFB-FFF6C30BD40F}" dt="2024-11-27T16:01:14.187" v="694"/>
        <pc:sldMkLst>
          <pc:docMk/>
          <pc:sldMk cId="72258036" sldId="290"/>
        </pc:sldMkLst>
        <pc:spChg chg="mod">
          <ac:chgData name="Corey Edwards" userId="S::corey.edwards@uwtsd.ac.uk::7a967df3-e232-40a5-b10c-dee8f912d80a" providerId="AD" clId="Web-{5A802D17-8DB2-4D38-5FFB-FFF6C30BD40F}" dt="2024-11-27T16:01:14.187" v="694"/>
          <ac:spMkLst>
            <pc:docMk/>
            <pc:sldMk cId="72258036" sldId="290"/>
            <ac:spMk id="2" creationId="{379EB1DB-6263-4FD7-2AB4-6629EC76687D}"/>
          </ac:spMkLst>
        </pc:spChg>
        <pc:spChg chg="del mod">
          <ac:chgData name="Corey Edwards" userId="S::corey.edwards@uwtsd.ac.uk::7a967df3-e232-40a5-b10c-dee8f912d80a" providerId="AD" clId="Web-{5A802D17-8DB2-4D38-5FFB-FFF6C30BD40F}" dt="2024-11-27T16:01:14.187" v="694"/>
          <ac:spMkLst>
            <pc:docMk/>
            <pc:sldMk cId="72258036" sldId="290"/>
            <ac:spMk id="3" creationId="{20D098A0-2515-B8F8-152A-2D084C389830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14.187" v="694"/>
          <ac:spMkLst>
            <pc:docMk/>
            <pc:sldMk cId="72258036" sldId="29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6:01:14.187" v="694"/>
          <ac:spMkLst>
            <pc:docMk/>
            <pc:sldMk cId="72258036" sldId="29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6:01:14.187" v="694"/>
          <ac:grpSpMkLst>
            <pc:docMk/>
            <pc:sldMk cId="72258036" sldId="290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6:01:14.187" v="694"/>
          <ac:grpSpMkLst>
            <pc:docMk/>
            <pc:sldMk cId="72258036" sldId="290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5A802D17-8DB2-4D38-5FFB-FFF6C30BD40F}" dt="2024-11-27T16:01:14.187" v="694"/>
          <ac:graphicFrameMkLst>
            <pc:docMk/>
            <pc:sldMk cId="72258036" sldId="290"/>
            <ac:graphicFrameMk id="5" creationId="{F83E07F8-7C93-684C-69D5-919837986217}"/>
          </ac:graphicFrameMkLst>
        </pc:graphicFrameChg>
      </pc:sldChg>
      <pc:sldChg chg="modSp new">
        <pc:chgData name="Corey Edwards" userId="S::corey.edwards@uwtsd.ac.uk::7a967df3-e232-40a5-b10c-dee8f912d80a" providerId="AD" clId="Web-{5A802D17-8DB2-4D38-5FFB-FFF6C30BD40F}" dt="2024-11-27T15:31:50.486" v="335" actId="20577"/>
        <pc:sldMkLst>
          <pc:docMk/>
          <pc:sldMk cId="975076828" sldId="291"/>
        </pc:sldMkLst>
        <pc:spChg chg="mod">
          <ac:chgData name="Corey Edwards" userId="S::corey.edwards@uwtsd.ac.uk::7a967df3-e232-40a5-b10c-dee8f912d80a" providerId="AD" clId="Web-{5A802D17-8DB2-4D38-5FFB-FFF6C30BD40F}" dt="2024-11-27T15:17:53.294" v="50" actId="20577"/>
          <ac:spMkLst>
            <pc:docMk/>
            <pc:sldMk cId="975076828" sldId="291"/>
            <ac:spMk id="2" creationId="{3ED486FB-6579-4724-FDE1-4C601B696673}"/>
          </ac:spMkLst>
        </pc:spChg>
        <pc:spChg chg="mod">
          <ac:chgData name="Corey Edwards" userId="S::corey.edwards@uwtsd.ac.uk::7a967df3-e232-40a5-b10c-dee8f912d80a" providerId="AD" clId="Web-{5A802D17-8DB2-4D38-5FFB-FFF6C30BD40F}" dt="2024-11-27T15:31:50.486" v="335" actId="20577"/>
          <ac:spMkLst>
            <pc:docMk/>
            <pc:sldMk cId="975076828" sldId="291"/>
            <ac:spMk id="3" creationId="{0DA92D02-0458-0A6C-DF8B-A980623FF9DE}"/>
          </ac:spMkLst>
        </pc:spChg>
      </pc:sldChg>
      <pc:sldChg chg="addSp modSp new mod setBg">
        <pc:chgData name="Corey Edwards" userId="S::corey.edwards@uwtsd.ac.uk::7a967df3-e232-40a5-b10c-dee8f912d80a" providerId="AD" clId="Web-{5A802D17-8DB2-4D38-5FFB-FFF6C30BD40F}" dt="2024-11-27T15:37:58.430" v="473" actId="20577"/>
        <pc:sldMkLst>
          <pc:docMk/>
          <pc:sldMk cId="3146842238" sldId="292"/>
        </pc:sldMkLst>
        <pc:spChg chg="mod">
          <ac:chgData name="Corey Edwards" userId="S::corey.edwards@uwtsd.ac.uk::7a967df3-e232-40a5-b10c-dee8f912d80a" providerId="AD" clId="Web-{5A802D17-8DB2-4D38-5FFB-FFF6C30BD40F}" dt="2024-11-27T15:37:26.334" v="442"/>
          <ac:spMkLst>
            <pc:docMk/>
            <pc:sldMk cId="3146842238" sldId="292"/>
            <ac:spMk id="2" creationId="{0C2BA253-CB27-3C26-6CC0-8804D3ABFBE3}"/>
          </ac:spMkLst>
        </pc:spChg>
        <pc:spChg chg="mod">
          <ac:chgData name="Corey Edwards" userId="S::corey.edwards@uwtsd.ac.uk::7a967df3-e232-40a5-b10c-dee8f912d80a" providerId="AD" clId="Web-{5A802D17-8DB2-4D38-5FFB-FFF6C30BD40F}" dt="2024-11-27T15:37:58.430" v="473" actId="20577"/>
          <ac:spMkLst>
            <pc:docMk/>
            <pc:sldMk cId="3146842238" sldId="292"/>
            <ac:spMk id="3" creationId="{6FD73FC8-A0A3-0BB6-F6E6-3420F0AC7CDA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37:26.334" v="442"/>
          <ac:spMkLst>
            <pc:docMk/>
            <pc:sldMk cId="3146842238" sldId="29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A802D17-8DB2-4D38-5FFB-FFF6C30BD40F}" dt="2024-11-27T15:37:26.334" v="442"/>
          <ac:spMkLst>
            <pc:docMk/>
            <pc:sldMk cId="3146842238" sldId="29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A802D17-8DB2-4D38-5FFB-FFF6C30BD40F}" dt="2024-11-27T15:37:26.334" v="442"/>
          <ac:grpSpMkLst>
            <pc:docMk/>
            <pc:sldMk cId="3146842238" sldId="292"/>
            <ac:grpSpMk id="13" creationId="{34B438D8-EF7C-445C-8B7F-953BEB1BC133}"/>
          </ac:grpSpMkLst>
        </pc:grpChg>
        <pc:grpChg chg="add">
          <ac:chgData name="Corey Edwards" userId="S::corey.edwards@uwtsd.ac.uk::7a967df3-e232-40a5-b10c-dee8f912d80a" providerId="AD" clId="Web-{5A802D17-8DB2-4D38-5FFB-FFF6C30BD40F}" dt="2024-11-27T15:37:26.334" v="442"/>
          <ac:grpSpMkLst>
            <pc:docMk/>
            <pc:sldMk cId="3146842238" sldId="292"/>
            <ac:grpSpMk id="23" creationId="{284021E3-6F46-410C-BF43-B2DED736558E}"/>
          </ac:grpSpMkLst>
        </pc:grpChg>
        <pc:picChg chg="add mod">
          <ac:chgData name="Corey Edwards" userId="S::corey.edwards@uwtsd.ac.uk::7a967df3-e232-40a5-b10c-dee8f912d80a" providerId="AD" clId="Web-{5A802D17-8DB2-4D38-5FFB-FFF6C30BD40F}" dt="2024-11-27T15:37:26.334" v="442"/>
          <ac:picMkLst>
            <pc:docMk/>
            <pc:sldMk cId="3146842238" sldId="292"/>
            <ac:picMk id="4" creationId="{E32AF618-C7AD-9CCB-1694-87CA841104BD}"/>
          </ac:picMkLst>
        </pc:picChg>
      </pc:sldChg>
      <pc:sldChg chg="modSp new">
        <pc:chgData name="Corey Edwards" userId="S::corey.edwards@uwtsd.ac.uk::7a967df3-e232-40a5-b10c-dee8f912d80a" providerId="AD" clId="Web-{5A802D17-8DB2-4D38-5FFB-FFF6C30BD40F}" dt="2024-11-27T15:57:46.393" v="680" actId="20577"/>
        <pc:sldMkLst>
          <pc:docMk/>
          <pc:sldMk cId="2732050410" sldId="293"/>
        </pc:sldMkLst>
        <pc:spChg chg="mod">
          <ac:chgData name="Corey Edwards" userId="S::corey.edwards@uwtsd.ac.uk::7a967df3-e232-40a5-b10c-dee8f912d80a" providerId="AD" clId="Web-{5A802D17-8DB2-4D38-5FFB-FFF6C30BD40F}" dt="2024-11-27T15:42:57.120" v="626" actId="20577"/>
          <ac:spMkLst>
            <pc:docMk/>
            <pc:sldMk cId="2732050410" sldId="293"/>
            <ac:spMk id="2" creationId="{3ADD6F5B-4C25-3781-C32F-5F76FCD458A2}"/>
          </ac:spMkLst>
        </pc:spChg>
        <pc:spChg chg="mod">
          <ac:chgData name="Corey Edwards" userId="S::corey.edwards@uwtsd.ac.uk::7a967df3-e232-40a5-b10c-dee8f912d80a" providerId="AD" clId="Web-{5A802D17-8DB2-4D38-5FFB-FFF6C30BD40F}" dt="2024-11-27T15:57:46.393" v="680" actId="20577"/>
          <ac:spMkLst>
            <pc:docMk/>
            <pc:sldMk cId="2732050410" sldId="293"/>
            <ac:spMk id="3" creationId="{0369A980-3516-D8C3-C98E-0DE342EF7877}"/>
          </ac:spMkLst>
        </pc:spChg>
      </pc:sldChg>
    </pc:docChg>
  </pc:docChgLst>
  <pc:docChgLst>
    <pc:chgData name="Corey Edwards" userId="S::corey.edwards@uwtsd.ac.uk::7a967df3-e232-40a5-b10c-dee8f912d80a" providerId="AD" clId="Web-{B6E7AA9E-0721-7748-50A3-DA7EE9C2AB00}"/>
    <pc:docChg chg="addSld delSld modSld">
      <pc:chgData name="Corey Edwards" userId="S::corey.edwards@uwtsd.ac.uk::7a967df3-e232-40a5-b10c-dee8f912d80a" providerId="AD" clId="Web-{B6E7AA9E-0721-7748-50A3-DA7EE9C2AB00}" dt="2024-09-25T11:06:45.633" v="672" actId="20577"/>
      <pc:docMkLst>
        <pc:docMk/>
      </pc:docMkLst>
      <pc:sldChg chg="modSp">
        <pc:chgData name="Corey Edwards" userId="S::corey.edwards@uwtsd.ac.uk::7a967df3-e232-40a5-b10c-dee8f912d80a" providerId="AD" clId="Web-{B6E7AA9E-0721-7748-50A3-DA7EE9C2AB00}" dt="2024-09-25T10:50:23.137" v="62" actId="20577"/>
        <pc:sldMkLst>
          <pc:docMk/>
          <pc:sldMk cId="1247847396" sldId="259"/>
        </pc:sldMkLst>
        <pc:spChg chg="mod">
          <ac:chgData name="Corey Edwards" userId="S::corey.edwards@uwtsd.ac.uk::7a967df3-e232-40a5-b10c-dee8f912d80a" providerId="AD" clId="Web-{B6E7AA9E-0721-7748-50A3-DA7EE9C2AB00}" dt="2024-09-25T10:50:23.137" v="62" actId="20577"/>
          <ac:spMkLst>
            <pc:docMk/>
            <pc:sldMk cId="1247847396" sldId="259"/>
            <ac:spMk id="3" creationId="{7F9C5248-C597-19C5-6756-29048416635E}"/>
          </ac:spMkLst>
        </pc:spChg>
      </pc:sldChg>
      <pc:sldChg chg="modSp">
        <pc:chgData name="Corey Edwards" userId="S::corey.edwards@uwtsd.ac.uk::7a967df3-e232-40a5-b10c-dee8f912d80a" providerId="AD" clId="Web-{B6E7AA9E-0721-7748-50A3-DA7EE9C2AB00}" dt="2024-09-25T11:06:41.461" v="665" actId="20577"/>
        <pc:sldMkLst>
          <pc:docMk/>
          <pc:sldMk cId="1909874088" sldId="260"/>
        </pc:sldMkLst>
        <pc:spChg chg="mod">
          <ac:chgData name="Corey Edwards" userId="S::corey.edwards@uwtsd.ac.uk::7a967df3-e232-40a5-b10c-dee8f912d80a" providerId="AD" clId="Web-{B6E7AA9E-0721-7748-50A3-DA7EE9C2AB00}" dt="2024-09-25T11:06:41.461" v="665" actId="20577"/>
          <ac:spMkLst>
            <pc:docMk/>
            <pc:sldMk cId="1909874088" sldId="260"/>
            <ac:spMk id="3" creationId="{486BDFE5-D7BA-56B2-D4BD-80534D2FA6F4}"/>
          </ac:spMkLst>
        </pc:spChg>
      </pc:sldChg>
      <pc:sldChg chg="addSp modSp">
        <pc:chgData name="Corey Edwards" userId="S::corey.edwards@uwtsd.ac.uk::7a967df3-e232-40a5-b10c-dee8f912d80a" providerId="AD" clId="Web-{B6E7AA9E-0721-7748-50A3-DA7EE9C2AB00}" dt="2024-09-25T11:03:16.517" v="533" actId="20577"/>
        <pc:sldMkLst>
          <pc:docMk/>
          <pc:sldMk cId="1271926242" sldId="273"/>
        </pc:sldMkLst>
        <pc:spChg chg="mod">
          <ac:chgData name="Corey Edwards" userId="S::corey.edwards@uwtsd.ac.uk::7a967df3-e232-40a5-b10c-dee8f912d80a" providerId="AD" clId="Web-{B6E7AA9E-0721-7748-50A3-DA7EE9C2AB00}" dt="2024-09-25T11:03:16.517" v="533" actId="20577"/>
          <ac:spMkLst>
            <pc:docMk/>
            <pc:sldMk cId="1271926242" sldId="273"/>
            <ac:spMk id="2" creationId="{0E8FE2F5-F7EA-EFCB-C4E4-145A76BDE16F}"/>
          </ac:spMkLst>
        </pc:spChg>
        <pc:spChg chg="mod">
          <ac:chgData name="Corey Edwards" userId="S::corey.edwards@uwtsd.ac.uk::7a967df3-e232-40a5-b10c-dee8f912d80a" providerId="AD" clId="Web-{B6E7AA9E-0721-7748-50A3-DA7EE9C2AB00}" dt="2024-09-25T11:03:01.220" v="525" actId="20577"/>
          <ac:spMkLst>
            <pc:docMk/>
            <pc:sldMk cId="1271926242" sldId="273"/>
            <ac:spMk id="3" creationId="{BD532353-B750-0347-2AAA-524980C8D162}"/>
          </ac:spMkLst>
        </pc:spChg>
        <pc:picChg chg="add mod">
          <ac:chgData name="Corey Edwards" userId="S::corey.edwards@uwtsd.ac.uk::7a967df3-e232-40a5-b10c-dee8f912d80a" providerId="AD" clId="Web-{B6E7AA9E-0721-7748-50A3-DA7EE9C2AB00}" dt="2024-09-25T11:02:12.067" v="494" actId="14100"/>
          <ac:picMkLst>
            <pc:docMk/>
            <pc:sldMk cId="1271926242" sldId="273"/>
            <ac:picMk id="4" creationId="{50F22823-EC22-E570-6CB8-E49D4F5FF98F}"/>
          </ac:picMkLst>
        </pc:picChg>
      </pc:sldChg>
      <pc:sldChg chg="modSp">
        <pc:chgData name="Corey Edwards" userId="S::corey.edwards@uwtsd.ac.uk::7a967df3-e232-40a5-b10c-dee8f912d80a" providerId="AD" clId="Web-{B6E7AA9E-0721-7748-50A3-DA7EE9C2AB00}" dt="2024-09-25T11:04:52.567" v="591" actId="20577"/>
        <pc:sldMkLst>
          <pc:docMk/>
          <pc:sldMk cId="1218230339" sldId="274"/>
        </pc:sldMkLst>
        <pc:spChg chg="mod">
          <ac:chgData name="Corey Edwards" userId="S::corey.edwards@uwtsd.ac.uk::7a967df3-e232-40a5-b10c-dee8f912d80a" providerId="AD" clId="Web-{B6E7AA9E-0721-7748-50A3-DA7EE9C2AB00}" dt="2024-09-25T11:04:52.567" v="591" actId="20577"/>
          <ac:spMkLst>
            <pc:docMk/>
            <pc:sldMk cId="1218230339" sldId="274"/>
            <ac:spMk id="3" creationId="{EA6C1D6A-5F1C-EDCD-6305-88E266E0A5C5}"/>
          </ac:spMkLst>
        </pc:spChg>
      </pc:sldChg>
      <pc:sldChg chg="modSp new">
        <pc:chgData name="Corey Edwards" userId="S::corey.edwards@uwtsd.ac.uk::7a967df3-e232-40a5-b10c-dee8f912d80a" providerId="AD" clId="Web-{B6E7AA9E-0721-7748-50A3-DA7EE9C2AB00}" dt="2024-09-25T10:51:07.357" v="120" actId="20577"/>
        <pc:sldMkLst>
          <pc:docMk/>
          <pc:sldMk cId="2920392661" sldId="275"/>
        </pc:sldMkLst>
        <pc:spChg chg="mod">
          <ac:chgData name="Corey Edwards" userId="S::corey.edwards@uwtsd.ac.uk::7a967df3-e232-40a5-b10c-dee8f912d80a" providerId="AD" clId="Web-{B6E7AA9E-0721-7748-50A3-DA7EE9C2AB00}" dt="2024-09-25T10:50:28.184" v="65" actId="20577"/>
          <ac:spMkLst>
            <pc:docMk/>
            <pc:sldMk cId="2920392661" sldId="275"/>
            <ac:spMk id="2" creationId="{76C1E948-523D-6A90-775C-3F86AC7E4F3F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1:07.357" v="120" actId="20577"/>
          <ac:spMkLst>
            <pc:docMk/>
            <pc:sldMk cId="2920392661" sldId="275"/>
            <ac:spMk id="3" creationId="{E0128B09-EBCF-7FE2-DA01-880B2AAEED7F}"/>
          </ac:spMkLst>
        </pc:spChg>
      </pc:sldChg>
      <pc:sldChg chg="modSp new">
        <pc:chgData name="Corey Edwards" userId="S::corey.edwards@uwtsd.ac.uk::7a967df3-e232-40a5-b10c-dee8f912d80a" providerId="AD" clId="Web-{B6E7AA9E-0721-7748-50A3-DA7EE9C2AB00}" dt="2024-09-25T10:52:40.594" v="222" actId="20577"/>
        <pc:sldMkLst>
          <pc:docMk/>
          <pc:sldMk cId="2492155063" sldId="276"/>
        </pc:sldMkLst>
        <pc:spChg chg="mod">
          <ac:chgData name="Corey Edwards" userId="S::corey.edwards@uwtsd.ac.uk::7a967df3-e232-40a5-b10c-dee8f912d80a" providerId="AD" clId="Web-{B6E7AA9E-0721-7748-50A3-DA7EE9C2AB00}" dt="2024-09-25T10:51:26.607" v="126" actId="20577"/>
          <ac:spMkLst>
            <pc:docMk/>
            <pc:sldMk cId="2492155063" sldId="276"/>
            <ac:spMk id="2" creationId="{1E30E06F-CAFC-D4B3-260B-F5FD41B81CE8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2:40.594" v="222" actId="20577"/>
          <ac:spMkLst>
            <pc:docMk/>
            <pc:sldMk cId="2492155063" sldId="276"/>
            <ac:spMk id="3" creationId="{D5561DCE-9C7A-FFC4-4F44-05DBC21D3DC9}"/>
          </ac:spMkLst>
        </pc:spChg>
      </pc:sldChg>
      <pc:sldChg chg="addSp delSp modSp new">
        <pc:chgData name="Corey Edwards" userId="S::corey.edwards@uwtsd.ac.uk::7a967df3-e232-40a5-b10c-dee8f912d80a" providerId="AD" clId="Web-{B6E7AA9E-0721-7748-50A3-DA7EE9C2AB00}" dt="2024-09-25T10:52:56.297" v="238" actId="14100"/>
        <pc:sldMkLst>
          <pc:docMk/>
          <pc:sldMk cId="797254657" sldId="277"/>
        </pc:sldMkLst>
        <pc:spChg chg="mod">
          <ac:chgData name="Corey Edwards" userId="S::corey.edwards@uwtsd.ac.uk::7a967df3-e232-40a5-b10c-dee8f912d80a" providerId="AD" clId="Web-{B6E7AA9E-0721-7748-50A3-DA7EE9C2AB00}" dt="2024-09-25T10:52:47.859" v="234" actId="20577"/>
          <ac:spMkLst>
            <pc:docMk/>
            <pc:sldMk cId="797254657" sldId="277"/>
            <ac:spMk id="2" creationId="{FF4E54D1-2E61-BFD7-0A5B-8557F583AA34}"/>
          </ac:spMkLst>
        </pc:spChg>
        <pc:spChg chg="del">
          <ac:chgData name="Corey Edwards" userId="S::corey.edwards@uwtsd.ac.uk::7a967df3-e232-40a5-b10c-dee8f912d80a" providerId="AD" clId="Web-{B6E7AA9E-0721-7748-50A3-DA7EE9C2AB00}" dt="2024-09-25T10:52:49.031" v="235"/>
          <ac:spMkLst>
            <pc:docMk/>
            <pc:sldMk cId="797254657" sldId="277"/>
            <ac:spMk id="3" creationId="{5F68C08B-E40E-B34C-F4ED-DC145849F56B}"/>
          </ac:spMkLst>
        </pc:spChg>
        <pc:picChg chg="add mod ord">
          <ac:chgData name="Corey Edwards" userId="S::corey.edwards@uwtsd.ac.uk::7a967df3-e232-40a5-b10c-dee8f912d80a" providerId="AD" clId="Web-{B6E7AA9E-0721-7748-50A3-DA7EE9C2AB00}" dt="2024-09-25T10:52:56.297" v="238" actId="14100"/>
          <ac:picMkLst>
            <pc:docMk/>
            <pc:sldMk cId="797254657" sldId="277"/>
            <ac:picMk id="4" creationId="{77A8373E-4495-5659-53EC-85ECAE601E74}"/>
          </ac:picMkLst>
        </pc:picChg>
      </pc:sldChg>
      <pc:sldChg chg="modSp new">
        <pc:chgData name="Corey Edwards" userId="S::corey.edwards@uwtsd.ac.uk::7a967df3-e232-40a5-b10c-dee8f912d80a" providerId="AD" clId="Web-{B6E7AA9E-0721-7748-50A3-DA7EE9C2AB00}" dt="2024-09-25T10:55:26.270" v="296" actId="20577"/>
        <pc:sldMkLst>
          <pc:docMk/>
          <pc:sldMk cId="1580905732" sldId="278"/>
        </pc:sldMkLst>
        <pc:spChg chg="mod">
          <ac:chgData name="Corey Edwards" userId="S::corey.edwards@uwtsd.ac.uk::7a967df3-e232-40a5-b10c-dee8f912d80a" providerId="AD" clId="Web-{B6E7AA9E-0721-7748-50A3-DA7EE9C2AB00}" dt="2024-09-25T10:54:10.409" v="244" actId="20577"/>
          <ac:spMkLst>
            <pc:docMk/>
            <pc:sldMk cId="1580905732" sldId="278"/>
            <ac:spMk id="2" creationId="{CD0B8801-46DE-C129-2115-13C67ECF6821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5:26.270" v="296" actId="20577"/>
          <ac:spMkLst>
            <pc:docMk/>
            <pc:sldMk cId="1580905732" sldId="278"/>
            <ac:spMk id="3" creationId="{F5AC8227-2F7A-77DD-666F-EC3D89AC24C0}"/>
          </ac:spMkLst>
        </pc:spChg>
      </pc:sldChg>
      <pc:sldChg chg="addSp modSp new mod setBg">
        <pc:chgData name="Corey Edwards" userId="S::corey.edwards@uwtsd.ac.uk::7a967df3-e232-40a5-b10c-dee8f912d80a" providerId="AD" clId="Web-{B6E7AA9E-0721-7748-50A3-DA7EE9C2AB00}" dt="2024-09-25T10:56:20.006" v="338"/>
        <pc:sldMkLst>
          <pc:docMk/>
          <pc:sldMk cId="1264662265" sldId="279"/>
        </pc:sldMkLst>
        <pc:spChg chg="mod">
          <ac:chgData name="Corey Edwards" userId="S::corey.edwards@uwtsd.ac.uk::7a967df3-e232-40a5-b10c-dee8f912d80a" providerId="AD" clId="Web-{B6E7AA9E-0721-7748-50A3-DA7EE9C2AB00}" dt="2024-09-25T10:56:20.006" v="338"/>
          <ac:spMkLst>
            <pc:docMk/>
            <pc:sldMk cId="1264662265" sldId="279"/>
            <ac:spMk id="2" creationId="{00ADAEC3-DBD1-E6AA-05F5-652A28D1ADAD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6:20.006" v="338"/>
          <ac:spMkLst>
            <pc:docMk/>
            <pc:sldMk cId="1264662265" sldId="279"/>
            <ac:spMk id="3" creationId="{65DD199E-0723-9309-2D56-ABF5E056B46B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6:20.006" v="338"/>
          <ac:spMkLst>
            <pc:docMk/>
            <pc:sldMk cId="1264662265" sldId="27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6:20.006" v="338"/>
          <ac:spMkLst>
            <pc:docMk/>
            <pc:sldMk cId="1264662265" sldId="279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6:20.006" v="338"/>
          <ac:spMkLst>
            <pc:docMk/>
            <pc:sldMk cId="1264662265" sldId="279"/>
            <ac:spMk id="13" creationId="{16E12301-1C96-4D15-9838-D5B894B22365}"/>
          </ac:spMkLst>
        </pc:spChg>
        <pc:grpChg chg="add">
          <ac:chgData name="Corey Edwards" userId="S::corey.edwards@uwtsd.ac.uk::7a967df3-e232-40a5-b10c-dee8f912d80a" providerId="AD" clId="Web-{B6E7AA9E-0721-7748-50A3-DA7EE9C2AB00}" dt="2024-09-25T10:56:20.006" v="338"/>
          <ac:grpSpMkLst>
            <pc:docMk/>
            <pc:sldMk cId="1264662265" sldId="279"/>
            <ac:grpSpMk id="15" creationId="{D7A5FD75-4B35-4162-9304-569491255811}"/>
          </ac:grpSpMkLst>
        </pc:grpChg>
        <pc:grpChg chg="add">
          <ac:chgData name="Corey Edwards" userId="S::corey.edwards@uwtsd.ac.uk::7a967df3-e232-40a5-b10c-dee8f912d80a" providerId="AD" clId="Web-{B6E7AA9E-0721-7748-50A3-DA7EE9C2AB00}" dt="2024-09-25T10:56:20.006" v="338"/>
          <ac:grpSpMkLst>
            <pc:docMk/>
            <pc:sldMk cId="1264662265" sldId="279"/>
            <ac:grpSpMk id="24" creationId="{34676384-D846-461C-B8F3-BDB849B4A408}"/>
          </ac:grpSpMkLst>
        </pc:grpChg>
        <pc:picChg chg="add mod ord">
          <ac:chgData name="Corey Edwards" userId="S::corey.edwards@uwtsd.ac.uk::7a967df3-e232-40a5-b10c-dee8f912d80a" providerId="AD" clId="Web-{B6E7AA9E-0721-7748-50A3-DA7EE9C2AB00}" dt="2024-09-25T10:56:20.006" v="338"/>
          <ac:picMkLst>
            <pc:docMk/>
            <pc:sldMk cId="1264662265" sldId="279"/>
            <ac:picMk id="4" creationId="{FDFDD466-2203-92A3-B126-0163D02B119A}"/>
          </ac:picMkLst>
        </pc:picChg>
      </pc:sldChg>
      <pc:sldChg chg="modSp new">
        <pc:chgData name="Corey Edwards" userId="S::corey.edwards@uwtsd.ac.uk::7a967df3-e232-40a5-b10c-dee8f912d80a" providerId="AD" clId="Web-{B6E7AA9E-0721-7748-50A3-DA7EE9C2AB00}" dt="2024-09-25T10:57:31.789" v="361" actId="20577"/>
        <pc:sldMkLst>
          <pc:docMk/>
          <pc:sldMk cId="1927080540" sldId="280"/>
        </pc:sldMkLst>
        <pc:spChg chg="mod">
          <ac:chgData name="Corey Edwards" userId="S::corey.edwards@uwtsd.ac.uk::7a967df3-e232-40a5-b10c-dee8f912d80a" providerId="AD" clId="Web-{B6E7AA9E-0721-7748-50A3-DA7EE9C2AB00}" dt="2024-09-25T10:57:24.242" v="352" actId="20577"/>
          <ac:spMkLst>
            <pc:docMk/>
            <pc:sldMk cId="1927080540" sldId="280"/>
            <ac:spMk id="2" creationId="{D219CDCA-4D50-8077-27E2-B002CEE9FB8F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7:31.789" v="361" actId="20577"/>
          <ac:spMkLst>
            <pc:docMk/>
            <pc:sldMk cId="1927080540" sldId="280"/>
            <ac:spMk id="3" creationId="{7FED2F30-EA58-AB0E-7230-8C5E28D06F16}"/>
          </ac:spMkLst>
        </pc:spChg>
      </pc:sldChg>
      <pc:sldChg chg="addSp modSp new mod setBg">
        <pc:chgData name="Corey Edwards" userId="S::corey.edwards@uwtsd.ac.uk::7a967df3-e232-40a5-b10c-dee8f912d80a" providerId="AD" clId="Web-{B6E7AA9E-0721-7748-50A3-DA7EE9C2AB00}" dt="2024-09-25T10:58:32.369" v="410"/>
        <pc:sldMkLst>
          <pc:docMk/>
          <pc:sldMk cId="4084303193" sldId="281"/>
        </pc:sldMkLst>
        <pc:spChg chg="mod">
          <ac:chgData name="Corey Edwards" userId="S::corey.edwards@uwtsd.ac.uk::7a967df3-e232-40a5-b10c-dee8f912d80a" providerId="AD" clId="Web-{B6E7AA9E-0721-7748-50A3-DA7EE9C2AB00}" dt="2024-09-25T10:58:32.369" v="410"/>
          <ac:spMkLst>
            <pc:docMk/>
            <pc:sldMk cId="4084303193" sldId="281"/>
            <ac:spMk id="2" creationId="{A05BEA16-F585-1F3B-16BC-37968AE70E17}"/>
          </ac:spMkLst>
        </pc:spChg>
        <pc:spChg chg="mod">
          <ac:chgData name="Corey Edwards" userId="S::corey.edwards@uwtsd.ac.uk::7a967df3-e232-40a5-b10c-dee8f912d80a" providerId="AD" clId="Web-{B6E7AA9E-0721-7748-50A3-DA7EE9C2AB00}" dt="2024-09-25T10:58:32.369" v="410"/>
          <ac:spMkLst>
            <pc:docMk/>
            <pc:sldMk cId="4084303193" sldId="281"/>
            <ac:spMk id="3" creationId="{834565F0-BDD6-7E40-D48A-FB41E6626664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8:32.369" v="410"/>
          <ac:spMkLst>
            <pc:docMk/>
            <pc:sldMk cId="4084303193" sldId="28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8:32.369" v="410"/>
          <ac:spMkLst>
            <pc:docMk/>
            <pc:sldMk cId="4084303193" sldId="281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B6E7AA9E-0721-7748-50A3-DA7EE9C2AB00}" dt="2024-09-25T10:58:32.369" v="410"/>
          <ac:spMkLst>
            <pc:docMk/>
            <pc:sldMk cId="4084303193" sldId="281"/>
            <ac:spMk id="13" creationId="{16E12301-1C96-4D15-9838-D5B894B22365}"/>
          </ac:spMkLst>
        </pc:spChg>
        <pc:grpChg chg="add">
          <ac:chgData name="Corey Edwards" userId="S::corey.edwards@uwtsd.ac.uk::7a967df3-e232-40a5-b10c-dee8f912d80a" providerId="AD" clId="Web-{B6E7AA9E-0721-7748-50A3-DA7EE9C2AB00}" dt="2024-09-25T10:58:32.369" v="410"/>
          <ac:grpSpMkLst>
            <pc:docMk/>
            <pc:sldMk cId="4084303193" sldId="281"/>
            <ac:grpSpMk id="15" creationId="{D7A5FD75-4B35-4162-9304-569491255811}"/>
          </ac:grpSpMkLst>
        </pc:grpChg>
        <pc:grpChg chg="add">
          <ac:chgData name="Corey Edwards" userId="S::corey.edwards@uwtsd.ac.uk::7a967df3-e232-40a5-b10c-dee8f912d80a" providerId="AD" clId="Web-{B6E7AA9E-0721-7748-50A3-DA7EE9C2AB00}" dt="2024-09-25T10:58:32.369" v="410"/>
          <ac:grpSpMkLst>
            <pc:docMk/>
            <pc:sldMk cId="4084303193" sldId="281"/>
            <ac:grpSpMk id="24" creationId="{34676384-D846-461C-B8F3-BDB849B4A408}"/>
          </ac:grpSpMkLst>
        </pc:grpChg>
        <pc:picChg chg="add">
          <ac:chgData name="Corey Edwards" userId="S::corey.edwards@uwtsd.ac.uk::7a967df3-e232-40a5-b10c-dee8f912d80a" providerId="AD" clId="Web-{B6E7AA9E-0721-7748-50A3-DA7EE9C2AB00}" dt="2024-09-25T10:58:32.369" v="410"/>
          <ac:picMkLst>
            <pc:docMk/>
            <pc:sldMk cId="4084303193" sldId="281"/>
            <ac:picMk id="5" creationId="{5312B486-7322-8AE8-7641-0A0A6724BED7}"/>
          </ac:picMkLst>
        </pc:picChg>
      </pc:sldChg>
      <pc:sldChg chg="addSp delSp modSp new mod setBg">
        <pc:chgData name="Corey Edwards" userId="S::corey.edwards@uwtsd.ac.uk::7a967df3-e232-40a5-b10c-dee8f912d80a" providerId="AD" clId="Web-{B6E7AA9E-0721-7748-50A3-DA7EE9C2AB00}" dt="2024-09-25T11:00:17.825" v="463"/>
        <pc:sldMkLst>
          <pc:docMk/>
          <pc:sldMk cId="2666782036" sldId="282"/>
        </pc:sldMkLst>
        <pc:spChg chg="mod">
          <ac:chgData name="Corey Edwards" userId="S::corey.edwards@uwtsd.ac.uk::7a967df3-e232-40a5-b10c-dee8f912d80a" providerId="AD" clId="Web-{B6E7AA9E-0721-7748-50A3-DA7EE9C2AB00}" dt="2024-09-25T11:00:17.825" v="463"/>
          <ac:spMkLst>
            <pc:docMk/>
            <pc:sldMk cId="2666782036" sldId="282"/>
            <ac:spMk id="2" creationId="{8FEBCC26-1C8C-C9C2-99D6-07CF880E3B17}"/>
          </ac:spMkLst>
        </pc:spChg>
        <pc:spChg chg="del mod">
          <ac:chgData name="Corey Edwards" userId="S::corey.edwards@uwtsd.ac.uk::7a967df3-e232-40a5-b10c-dee8f912d80a" providerId="AD" clId="Web-{B6E7AA9E-0721-7748-50A3-DA7EE9C2AB00}" dt="2024-09-25T11:00:17.825" v="463"/>
          <ac:spMkLst>
            <pc:docMk/>
            <pc:sldMk cId="2666782036" sldId="282"/>
            <ac:spMk id="3" creationId="{AE73A2FF-133D-3013-F7F9-06F1600AFFEC}"/>
          </ac:spMkLst>
        </pc:spChg>
        <pc:spChg chg="add">
          <ac:chgData name="Corey Edwards" userId="S::corey.edwards@uwtsd.ac.uk::7a967df3-e232-40a5-b10c-dee8f912d80a" providerId="AD" clId="Web-{B6E7AA9E-0721-7748-50A3-DA7EE9C2AB00}" dt="2024-09-25T11:00:17.825" v="463"/>
          <ac:spMkLst>
            <pc:docMk/>
            <pc:sldMk cId="2666782036" sldId="28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B6E7AA9E-0721-7748-50A3-DA7EE9C2AB00}" dt="2024-09-25T11:00:17.825" v="463"/>
          <ac:spMkLst>
            <pc:docMk/>
            <pc:sldMk cId="2666782036" sldId="28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B6E7AA9E-0721-7748-50A3-DA7EE9C2AB00}" dt="2024-09-25T11:00:17.825" v="463"/>
          <ac:grpSpMkLst>
            <pc:docMk/>
            <pc:sldMk cId="2666782036" sldId="282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B6E7AA9E-0721-7748-50A3-DA7EE9C2AB00}" dt="2024-09-25T11:00:17.825" v="463"/>
          <ac:grpSpMkLst>
            <pc:docMk/>
            <pc:sldMk cId="2666782036" sldId="282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B6E7AA9E-0721-7748-50A3-DA7EE9C2AB00}" dt="2024-09-25T11:00:17.825" v="463"/>
          <ac:graphicFrameMkLst>
            <pc:docMk/>
            <pc:sldMk cId="2666782036" sldId="282"/>
            <ac:graphicFrameMk id="5" creationId="{F3A9E5FB-6657-8F60-13CC-890560547110}"/>
          </ac:graphicFrameMkLst>
        </pc:graphicFrameChg>
      </pc:sldChg>
      <pc:sldChg chg="new del">
        <pc:chgData name="Corey Edwards" userId="S::corey.edwards@uwtsd.ac.uk::7a967df3-e232-40a5-b10c-dee8f912d80a" providerId="AD" clId="Web-{B6E7AA9E-0721-7748-50A3-DA7EE9C2AB00}" dt="2024-09-25T11:01:36.343" v="465"/>
        <pc:sldMkLst>
          <pc:docMk/>
          <pc:sldMk cId="1241118192" sldId="283"/>
        </pc:sldMkLst>
      </pc:sldChg>
      <pc:sldChg chg="addSp delSp modSp new">
        <pc:chgData name="Corey Edwards" userId="S::corey.edwards@uwtsd.ac.uk::7a967df3-e232-40a5-b10c-dee8f912d80a" providerId="AD" clId="Web-{B6E7AA9E-0721-7748-50A3-DA7EE9C2AB00}" dt="2024-09-25T11:03:24.627" v="535" actId="1076"/>
        <pc:sldMkLst>
          <pc:docMk/>
          <pc:sldMk cId="3591617128" sldId="283"/>
        </pc:sldMkLst>
        <pc:spChg chg="mod">
          <ac:chgData name="Corey Edwards" userId="S::corey.edwards@uwtsd.ac.uk::7a967df3-e232-40a5-b10c-dee8f912d80a" providerId="AD" clId="Web-{B6E7AA9E-0721-7748-50A3-DA7EE9C2AB00}" dt="2024-09-25T11:03:09.189" v="529" actId="20577"/>
          <ac:spMkLst>
            <pc:docMk/>
            <pc:sldMk cId="3591617128" sldId="283"/>
            <ac:spMk id="2" creationId="{714664AA-9412-8127-4023-17495EA546D6}"/>
          </ac:spMkLst>
        </pc:spChg>
        <pc:spChg chg="del">
          <ac:chgData name="Corey Edwards" userId="S::corey.edwards@uwtsd.ac.uk::7a967df3-e232-40a5-b10c-dee8f912d80a" providerId="AD" clId="Web-{B6E7AA9E-0721-7748-50A3-DA7EE9C2AB00}" dt="2024-09-25T11:03:05.767" v="528"/>
          <ac:spMkLst>
            <pc:docMk/>
            <pc:sldMk cId="3591617128" sldId="283"/>
            <ac:spMk id="3" creationId="{4B73AD26-EAD2-28D9-7C79-037CAF1CD517}"/>
          </ac:spMkLst>
        </pc:spChg>
        <pc:picChg chg="add mod ord">
          <ac:chgData name="Corey Edwards" userId="S::corey.edwards@uwtsd.ac.uk::7a967df3-e232-40a5-b10c-dee8f912d80a" providerId="AD" clId="Web-{B6E7AA9E-0721-7748-50A3-DA7EE9C2AB00}" dt="2024-09-25T11:03:24.627" v="535" actId="1076"/>
          <ac:picMkLst>
            <pc:docMk/>
            <pc:sldMk cId="3591617128" sldId="283"/>
            <ac:picMk id="4" creationId="{FDB0B8CF-0654-4434-981A-821D8988E630}"/>
          </ac:picMkLst>
        </pc:picChg>
      </pc:sldChg>
      <pc:sldChg chg="addSp delSp modSp new">
        <pc:chgData name="Corey Edwards" userId="S::corey.edwards@uwtsd.ac.uk::7a967df3-e232-40a5-b10c-dee8f912d80a" providerId="AD" clId="Web-{B6E7AA9E-0721-7748-50A3-DA7EE9C2AB00}" dt="2024-09-25T11:05:07.317" v="611"/>
        <pc:sldMkLst>
          <pc:docMk/>
          <pc:sldMk cId="1172756495" sldId="284"/>
        </pc:sldMkLst>
        <pc:spChg chg="mod">
          <ac:chgData name="Corey Edwards" userId="S::corey.edwards@uwtsd.ac.uk::7a967df3-e232-40a5-b10c-dee8f912d80a" providerId="AD" clId="Web-{B6E7AA9E-0721-7748-50A3-DA7EE9C2AB00}" dt="2024-09-25T11:04:58.208" v="610" actId="20577"/>
          <ac:spMkLst>
            <pc:docMk/>
            <pc:sldMk cId="1172756495" sldId="284"/>
            <ac:spMk id="2" creationId="{E1C4B3CD-AE64-7CA1-5F32-1D1FE625239C}"/>
          </ac:spMkLst>
        </pc:spChg>
        <pc:spChg chg="del">
          <ac:chgData name="Corey Edwards" userId="S::corey.edwards@uwtsd.ac.uk::7a967df3-e232-40a5-b10c-dee8f912d80a" providerId="AD" clId="Web-{B6E7AA9E-0721-7748-50A3-DA7EE9C2AB00}" dt="2024-09-25T11:05:07.317" v="611"/>
          <ac:spMkLst>
            <pc:docMk/>
            <pc:sldMk cId="1172756495" sldId="284"/>
            <ac:spMk id="3" creationId="{76B467B4-C0F2-D812-7A7B-F9A92E2D900B}"/>
          </ac:spMkLst>
        </pc:spChg>
        <pc:picChg chg="add mod ord">
          <ac:chgData name="Corey Edwards" userId="S::corey.edwards@uwtsd.ac.uk::7a967df3-e232-40a5-b10c-dee8f912d80a" providerId="AD" clId="Web-{B6E7AA9E-0721-7748-50A3-DA7EE9C2AB00}" dt="2024-09-25T11:05:07.317" v="611"/>
          <ac:picMkLst>
            <pc:docMk/>
            <pc:sldMk cId="1172756495" sldId="284"/>
            <ac:picMk id="4" creationId="{16CCCD01-F8E6-32E8-07EB-FFB1EB3077B8}"/>
          </ac:picMkLst>
        </pc:picChg>
      </pc:sldChg>
      <pc:sldChg chg="new del">
        <pc:chgData name="Corey Edwards" userId="S::corey.edwards@uwtsd.ac.uk::7a967df3-e232-40a5-b10c-dee8f912d80a" providerId="AD" clId="Web-{B6E7AA9E-0721-7748-50A3-DA7EE9C2AB00}" dt="2024-09-25T11:03:31.908" v="537"/>
        <pc:sldMkLst>
          <pc:docMk/>
          <pc:sldMk cId="3215099589" sldId="284"/>
        </pc:sldMkLst>
      </pc:sldChg>
      <pc:sldChg chg="modSp new">
        <pc:chgData name="Corey Edwards" userId="S::corey.edwards@uwtsd.ac.uk::7a967df3-e232-40a5-b10c-dee8f912d80a" providerId="AD" clId="Web-{B6E7AA9E-0721-7748-50A3-DA7EE9C2AB00}" dt="2024-09-25T11:06:27.679" v="641" actId="20577"/>
        <pc:sldMkLst>
          <pc:docMk/>
          <pc:sldMk cId="820172602" sldId="285"/>
        </pc:sldMkLst>
        <pc:spChg chg="mod">
          <ac:chgData name="Corey Edwards" userId="S::corey.edwards@uwtsd.ac.uk::7a967df3-e232-40a5-b10c-dee8f912d80a" providerId="AD" clId="Web-{B6E7AA9E-0721-7748-50A3-DA7EE9C2AB00}" dt="2024-09-25T11:05:55.616" v="619" actId="20577"/>
          <ac:spMkLst>
            <pc:docMk/>
            <pc:sldMk cId="820172602" sldId="285"/>
            <ac:spMk id="2" creationId="{F5418098-8BA1-391C-082F-1EC497727FFF}"/>
          </ac:spMkLst>
        </pc:spChg>
        <pc:spChg chg="mod">
          <ac:chgData name="Corey Edwards" userId="S::corey.edwards@uwtsd.ac.uk::7a967df3-e232-40a5-b10c-dee8f912d80a" providerId="AD" clId="Web-{B6E7AA9E-0721-7748-50A3-DA7EE9C2AB00}" dt="2024-09-25T11:06:27.679" v="641" actId="20577"/>
          <ac:spMkLst>
            <pc:docMk/>
            <pc:sldMk cId="820172602" sldId="285"/>
            <ac:spMk id="3" creationId="{F4A24557-BFC6-8A46-4668-CD693FC7CEEE}"/>
          </ac:spMkLst>
        </pc:spChg>
      </pc:sldChg>
      <pc:sldChg chg="modSp new">
        <pc:chgData name="Corey Edwards" userId="S::corey.edwards@uwtsd.ac.uk::7a967df3-e232-40a5-b10c-dee8f912d80a" providerId="AD" clId="Web-{B6E7AA9E-0721-7748-50A3-DA7EE9C2AB00}" dt="2024-09-25T11:06:45.633" v="672" actId="20577"/>
        <pc:sldMkLst>
          <pc:docMk/>
          <pc:sldMk cId="3980280633" sldId="286"/>
        </pc:sldMkLst>
        <pc:spChg chg="mod">
          <ac:chgData name="Corey Edwards" userId="S::corey.edwards@uwtsd.ac.uk::7a967df3-e232-40a5-b10c-dee8f912d80a" providerId="AD" clId="Web-{B6E7AA9E-0721-7748-50A3-DA7EE9C2AB00}" dt="2024-09-25T11:06:45.633" v="672" actId="20577"/>
          <ac:spMkLst>
            <pc:docMk/>
            <pc:sldMk cId="3980280633" sldId="286"/>
            <ac:spMk id="2" creationId="{319719E4-96E0-6FEB-2C58-1F0D93FA71B4}"/>
          </ac:spMkLst>
        </pc:spChg>
      </pc:sldChg>
    </pc:docChg>
  </pc:docChgLst>
  <pc:docChgLst>
    <pc:chgData name="Corey Edwards" userId="S::corey.edwards@uwtsd.ac.uk::7a967df3-e232-40a5-b10c-dee8f912d80a" providerId="AD" clId="Web-{97905525-C176-BB4D-19F3-414F17D675B0}"/>
    <pc:docChg chg="addSld modSld">
      <pc:chgData name="Corey Edwards" userId="S::corey.edwards@uwtsd.ac.uk::7a967df3-e232-40a5-b10c-dee8f912d80a" providerId="AD" clId="Web-{97905525-C176-BB4D-19F3-414F17D675B0}" dt="2024-10-01T12:18:23.596" v="210" actId="20577"/>
      <pc:docMkLst>
        <pc:docMk/>
      </pc:docMkLst>
      <pc:sldChg chg="modSp new">
        <pc:chgData name="Corey Edwards" userId="S::corey.edwards@uwtsd.ac.uk::7a967df3-e232-40a5-b10c-dee8f912d80a" providerId="AD" clId="Web-{97905525-C176-BB4D-19F3-414F17D675B0}" dt="2024-10-01T12:04:31.362" v="61" actId="20577"/>
        <pc:sldMkLst>
          <pc:docMk/>
          <pc:sldMk cId="1552757132" sldId="287"/>
        </pc:sldMkLst>
        <pc:spChg chg="mod">
          <ac:chgData name="Corey Edwards" userId="S::corey.edwards@uwtsd.ac.uk::7a967df3-e232-40a5-b10c-dee8f912d80a" providerId="AD" clId="Web-{97905525-C176-BB4D-19F3-414F17D675B0}" dt="2024-10-01T12:04:07.126" v="5" actId="20577"/>
          <ac:spMkLst>
            <pc:docMk/>
            <pc:sldMk cId="1552757132" sldId="287"/>
            <ac:spMk id="2" creationId="{221269B7-1FA5-4678-CCE0-C3ED2DB59607}"/>
          </ac:spMkLst>
        </pc:spChg>
        <pc:spChg chg="mod">
          <ac:chgData name="Corey Edwards" userId="S::corey.edwards@uwtsd.ac.uk::7a967df3-e232-40a5-b10c-dee8f912d80a" providerId="AD" clId="Web-{97905525-C176-BB4D-19F3-414F17D675B0}" dt="2024-10-01T12:04:31.362" v="61" actId="20577"/>
          <ac:spMkLst>
            <pc:docMk/>
            <pc:sldMk cId="1552757132" sldId="287"/>
            <ac:spMk id="3" creationId="{1B16AEB7-CE6B-C0A4-4DFF-CBC6C866CA9F}"/>
          </ac:spMkLst>
        </pc:spChg>
      </pc:sldChg>
      <pc:sldChg chg="modSp new">
        <pc:chgData name="Corey Edwards" userId="S::corey.edwards@uwtsd.ac.uk::7a967df3-e232-40a5-b10c-dee8f912d80a" providerId="AD" clId="Web-{97905525-C176-BB4D-19F3-414F17D675B0}" dt="2024-10-01T12:11:06.814" v="121" actId="20577"/>
        <pc:sldMkLst>
          <pc:docMk/>
          <pc:sldMk cId="3989281600" sldId="288"/>
        </pc:sldMkLst>
        <pc:spChg chg="mod">
          <ac:chgData name="Corey Edwards" userId="S::corey.edwards@uwtsd.ac.uk::7a967df3-e232-40a5-b10c-dee8f912d80a" providerId="AD" clId="Web-{97905525-C176-BB4D-19F3-414F17D675B0}" dt="2024-10-01T12:10:25" v="73" actId="20577"/>
          <ac:spMkLst>
            <pc:docMk/>
            <pc:sldMk cId="3989281600" sldId="288"/>
            <ac:spMk id="2" creationId="{AEEE96AF-8910-682C-5C74-8E615DE9625B}"/>
          </ac:spMkLst>
        </pc:spChg>
        <pc:spChg chg="mod">
          <ac:chgData name="Corey Edwards" userId="S::corey.edwards@uwtsd.ac.uk::7a967df3-e232-40a5-b10c-dee8f912d80a" providerId="AD" clId="Web-{97905525-C176-BB4D-19F3-414F17D675B0}" dt="2024-10-01T12:11:06.814" v="121" actId="20577"/>
          <ac:spMkLst>
            <pc:docMk/>
            <pc:sldMk cId="3989281600" sldId="288"/>
            <ac:spMk id="3" creationId="{02C9D0A8-696F-4C8F-1839-05C6FA524829}"/>
          </ac:spMkLst>
        </pc:spChg>
      </pc:sldChg>
      <pc:sldChg chg="modSp new">
        <pc:chgData name="Corey Edwards" userId="S::corey.edwards@uwtsd.ac.uk::7a967df3-e232-40a5-b10c-dee8f912d80a" providerId="AD" clId="Web-{97905525-C176-BB4D-19F3-414F17D675B0}" dt="2024-10-01T12:18:23.596" v="210" actId="20577"/>
        <pc:sldMkLst>
          <pc:docMk/>
          <pc:sldMk cId="3884127825" sldId="289"/>
        </pc:sldMkLst>
        <pc:spChg chg="mod">
          <ac:chgData name="Corey Edwards" userId="S::corey.edwards@uwtsd.ac.uk::7a967df3-e232-40a5-b10c-dee8f912d80a" providerId="AD" clId="Web-{97905525-C176-BB4D-19F3-414F17D675B0}" dt="2024-10-01T12:15:04.307" v="130" actId="20577"/>
          <ac:spMkLst>
            <pc:docMk/>
            <pc:sldMk cId="3884127825" sldId="289"/>
            <ac:spMk id="2" creationId="{E02FB8AD-A5F9-D04E-7A54-FCC2853C087B}"/>
          </ac:spMkLst>
        </pc:spChg>
        <pc:spChg chg="mod">
          <ac:chgData name="Corey Edwards" userId="S::corey.edwards@uwtsd.ac.uk::7a967df3-e232-40a5-b10c-dee8f912d80a" providerId="AD" clId="Web-{97905525-C176-BB4D-19F3-414F17D675B0}" dt="2024-10-01T12:18:23.596" v="210" actId="20577"/>
          <ac:spMkLst>
            <pc:docMk/>
            <pc:sldMk cId="3884127825" sldId="289"/>
            <ac:spMk id="3" creationId="{CDAFC5F0-A9C3-B0F9-BEF7-830416095F79}"/>
          </ac:spMkLst>
        </pc:spChg>
      </pc:sldChg>
    </pc:docChg>
  </pc:docChgLst>
  <pc:docChgLst>
    <pc:chgData name="Corey Edwards" userId="S::corey.edwards@uwtsd.ac.uk::7a967df3-e232-40a5-b10c-dee8f912d80a" providerId="AD" clId="Web-{FEF5EA41-9301-A0A7-BD04-35D86B4E3AE8}"/>
    <pc:docChg chg="addSld modSld addMainMaster delMainMaster">
      <pc:chgData name="Corey Edwards" userId="S::corey.edwards@uwtsd.ac.uk::7a967df3-e232-40a5-b10c-dee8f912d80a" providerId="AD" clId="Web-{FEF5EA41-9301-A0A7-BD04-35D86B4E3AE8}" dt="2024-09-24T12:56:07.292" v="234"/>
      <pc:docMkLst>
        <pc:docMk/>
      </pc:docMkLst>
      <pc:sldChg chg="addSp modSp mod setBg modClrScheme chgLayout">
        <pc:chgData name="Corey Edwards" userId="S::corey.edwards@uwtsd.ac.uk::7a967df3-e232-40a5-b10c-dee8f912d80a" providerId="AD" clId="Web-{FEF5EA41-9301-A0A7-BD04-35D86B4E3AE8}" dt="2024-09-24T12:42:08.288" v="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FEF5EA41-9301-A0A7-BD04-35D86B4E3AE8}" dt="2024-09-24T12:42:08.288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EF5EA41-9301-A0A7-BD04-35D86B4E3AE8}" dt="2024-09-24T12:42:08.288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42:08.288" v="0"/>
          <ac:spMkLst>
            <pc:docMk/>
            <pc:sldMk cId="109857222" sldId="256"/>
            <ac:spMk id="9" creationId="{AD294E7E-62D8-48F8-A01E-1A457B5CA04C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42:08.288" v="0"/>
          <ac:spMkLst>
            <pc:docMk/>
            <pc:sldMk cId="109857222" sldId="256"/>
            <ac:spMk id="11" creationId="{FBCADCC9-9C0D-4CE3-8966-44472EFCF348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42:08.288" v="0"/>
          <ac:spMkLst>
            <pc:docMk/>
            <pc:sldMk cId="109857222" sldId="256"/>
            <ac:spMk id="13" creationId="{05FD221C-EDD3-49D9-90A7-260CECEE1C11}"/>
          </ac:spMkLst>
        </pc:spChg>
        <pc:grpChg chg="add">
          <ac:chgData name="Corey Edwards" userId="S::corey.edwards@uwtsd.ac.uk::7a967df3-e232-40a5-b10c-dee8f912d80a" providerId="AD" clId="Web-{FEF5EA41-9301-A0A7-BD04-35D86B4E3AE8}" dt="2024-09-24T12:42:08.288" v="0"/>
          <ac:grpSpMkLst>
            <pc:docMk/>
            <pc:sldMk cId="109857222" sldId="256"/>
            <ac:grpSpMk id="15" creationId="{B858DA4F-B13B-4D82-A95F-CBF114BDDD7A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42:08.288" v="0"/>
          <ac:grpSpMkLst>
            <pc:docMk/>
            <pc:sldMk cId="109857222" sldId="256"/>
            <ac:grpSpMk id="41" creationId="{D77BF9F5-CA63-42A6-AC93-C2BDF4727665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42:08.288" v="0"/>
          <ac:grpSpMkLst>
            <pc:docMk/>
            <pc:sldMk cId="109857222" sldId="256"/>
            <ac:grpSpMk id="52" creationId="{94D09F36-C387-49FA-9BEA-D0427CE84C57}"/>
          </ac:grpSpMkLst>
        </pc:grpChg>
        <pc:picChg chg="add">
          <ac:chgData name="Corey Edwards" userId="S::corey.edwards@uwtsd.ac.uk::7a967df3-e232-40a5-b10c-dee8f912d80a" providerId="AD" clId="Web-{FEF5EA41-9301-A0A7-BD04-35D86B4E3AE8}" dt="2024-09-24T12:42:08.288" v="0"/>
          <ac:picMkLst>
            <pc:docMk/>
            <pc:sldMk cId="109857222" sldId="256"/>
            <ac:picMk id="4" creationId="{E4550062-1A8F-F344-2750-C0505C8B1C5F}"/>
          </ac:picMkLst>
        </pc:picChg>
      </pc:sldChg>
      <pc:sldChg chg="addSp delSp modSp new mod setBg">
        <pc:chgData name="Corey Edwards" userId="S::corey.edwards@uwtsd.ac.uk::7a967df3-e232-40a5-b10c-dee8f912d80a" providerId="AD" clId="Web-{FEF5EA41-9301-A0A7-BD04-35D86B4E3AE8}" dt="2024-09-24T12:55:47.885" v="230"/>
        <pc:sldMkLst>
          <pc:docMk/>
          <pc:sldMk cId="371537325" sldId="257"/>
        </pc:sldMkLst>
        <pc:spChg chg="mod">
          <ac:chgData name="Corey Edwards" userId="S::corey.edwards@uwtsd.ac.uk::7a967df3-e232-40a5-b10c-dee8f912d80a" providerId="AD" clId="Web-{FEF5EA41-9301-A0A7-BD04-35D86B4E3AE8}" dt="2024-09-24T12:55:47.885" v="230"/>
          <ac:spMkLst>
            <pc:docMk/>
            <pc:sldMk cId="371537325" sldId="257"/>
            <ac:spMk id="2" creationId="{3C18368C-5D17-9D2D-251D-65FE7F9E3DD3}"/>
          </ac:spMkLst>
        </pc:spChg>
        <pc:spChg chg="del mod">
          <ac:chgData name="Corey Edwards" userId="S::corey.edwards@uwtsd.ac.uk::7a967df3-e232-40a5-b10c-dee8f912d80a" providerId="AD" clId="Web-{FEF5EA41-9301-A0A7-BD04-35D86B4E3AE8}" dt="2024-09-24T12:55:47.885" v="230"/>
          <ac:spMkLst>
            <pc:docMk/>
            <pc:sldMk cId="371537325" sldId="257"/>
            <ac:spMk id="3" creationId="{EFB27352-0E23-ED8B-0AD0-30622E45B035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5:47.885" v="230"/>
          <ac:spMkLst>
            <pc:docMk/>
            <pc:sldMk cId="371537325" sldId="25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5:47.885" v="230"/>
          <ac:spMkLst>
            <pc:docMk/>
            <pc:sldMk cId="371537325" sldId="25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FEF5EA41-9301-A0A7-BD04-35D86B4E3AE8}" dt="2024-09-24T12:55:47.885" v="230"/>
          <ac:grpSpMkLst>
            <pc:docMk/>
            <pc:sldMk cId="371537325" sldId="257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55:47.885" v="230"/>
          <ac:grpSpMkLst>
            <pc:docMk/>
            <pc:sldMk cId="371537325" sldId="257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FEF5EA41-9301-A0A7-BD04-35D86B4E3AE8}" dt="2024-09-24T12:55:47.885" v="230"/>
          <ac:graphicFrameMkLst>
            <pc:docMk/>
            <pc:sldMk cId="371537325" sldId="257"/>
            <ac:graphicFrameMk id="5" creationId="{1EFBE834-46CD-B709-29AB-67B8878380E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FEF5EA41-9301-A0A7-BD04-35D86B4E3AE8}" dt="2024-09-24T12:56:00.495" v="231"/>
        <pc:sldMkLst>
          <pc:docMk/>
          <pc:sldMk cId="3558785286" sldId="258"/>
        </pc:sldMkLst>
        <pc:spChg chg="mod">
          <ac:chgData name="Corey Edwards" userId="S::corey.edwards@uwtsd.ac.uk::7a967df3-e232-40a5-b10c-dee8f912d80a" providerId="AD" clId="Web-{FEF5EA41-9301-A0A7-BD04-35D86B4E3AE8}" dt="2024-09-24T12:56:00.495" v="231"/>
          <ac:spMkLst>
            <pc:docMk/>
            <pc:sldMk cId="3558785286" sldId="258"/>
            <ac:spMk id="2" creationId="{0D5292BD-8725-6360-96B8-1AA90DFACC60}"/>
          </ac:spMkLst>
        </pc:spChg>
        <pc:spChg chg="del mod">
          <ac:chgData name="Corey Edwards" userId="S::corey.edwards@uwtsd.ac.uk::7a967df3-e232-40a5-b10c-dee8f912d80a" providerId="AD" clId="Web-{FEF5EA41-9301-A0A7-BD04-35D86B4E3AE8}" dt="2024-09-24T12:56:00.495" v="231"/>
          <ac:spMkLst>
            <pc:docMk/>
            <pc:sldMk cId="3558785286" sldId="258"/>
            <ac:spMk id="3" creationId="{F4738FA1-83C9-B20E-D55B-25F7CE679323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6:00.495" v="231"/>
          <ac:spMkLst>
            <pc:docMk/>
            <pc:sldMk cId="3558785286" sldId="25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6:00.495" v="231"/>
          <ac:spMkLst>
            <pc:docMk/>
            <pc:sldMk cId="3558785286" sldId="25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FEF5EA41-9301-A0A7-BD04-35D86B4E3AE8}" dt="2024-09-24T12:56:00.495" v="231"/>
          <ac:grpSpMkLst>
            <pc:docMk/>
            <pc:sldMk cId="3558785286" sldId="258"/>
            <ac:grpSpMk id="13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56:00.495" v="231"/>
          <ac:grpSpMkLst>
            <pc:docMk/>
            <pc:sldMk cId="3558785286" sldId="258"/>
            <ac:grpSpMk id="23" creationId="{3BA0B410-FA41-4CD6-A923-146E029BBB25}"/>
          </ac:grpSpMkLst>
        </pc:grpChg>
        <pc:graphicFrameChg chg="add">
          <ac:chgData name="Corey Edwards" userId="S::corey.edwards@uwtsd.ac.uk::7a967df3-e232-40a5-b10c-dee8f912d80a" providerId="AD" clId="Web-{FEF5EA41-9301-A0A7-BD04-35D86B4E3AE8}" dt="2024-09-24T12:56:00.495" v="231"/>
          <ac:graphicFrameMkLst>
            <pc:docMk/>
            <pc:sldMk cId="3558785286" sldId="258"/>
            <ac:graphicFrameMk id="5" creationId="{2FC86831-0F19-E392-69BE-9390C66867F6}"/>
          </ac:graphicFrameMkLst>
        </pc:graphicFrameChg>
      </pc:sldChg>
      <pc:sldChg chg="modSp new">
        <pc:chgData name="Corey Edwards" userId="S::corey.edwards@uwtsd.ac.uk::7a967df3-e232-40a5-b10c-dee8f912d80a" providerId="AD" clId="Web-{FEF5EA41-9301-A0A7-BD04-35D86B4E3AE8}" dt="2024-09-24T12:48:11.656" v="43" actId="20577"/>
        <pc:sldMkLst>
          <pc:docMk/>
          <pc:sldMk cId="1247847396" sldId="259"/>
        </pc:sldMkLst>
        <pc:spChg chg="mod">
          <ac:chgData name="Corey Edwards" userId="S::corey.edwards@uwtsd.ac.uk::7a967df3-e232-40a5-b10c-dee8f912d80a" providerId="AD" clId="Web-{FEF5EA41-9301-A0A7-BD04-35D86B4E3AE8}" dt="2024-09-24T12:48:11.656" v="43" actId="20577"/>
          <ac:spMkLst>
            <pc:docMk/>
            <pc:sldMk cId="1247847396" sldId="259"/>
            <ac:spMk id="2" creationId="{F08D8B3E-4ADD-F56C-20CF-0B936A23A68F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48:20.031" v="50" actId="20577"/>
        <pc:sldMkLst>
          <pc:docMk/>
          <pc:sldMk cId="1909874088" sldId="260"/>
        </pc:sldMkLst>
        <pc:spChg chg="mod">
          <ac:chgData name="Corey Edwards" userId="S::corey.edwards@uwtsd.ac.uk::7a967df3-e232-40a5-b10c-dee8f912d80a" providerId="AD" clId="Web-{FEF5EA41-9301-A0A7-BD04-35D86B4E3AE8}" dt="2024-09-24T12:48:20.031" v="50" actId="20577"/>
          <ac:spMkLst>
            <pc:docMk/>
            <pc:sldMk cId="1909874088" sldId="260"/>
            <ac:spMk id="2" creationId="{F3A71DFB-5ADF-92A9-91A0-BB63634CB8FC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48:28.125" v="59" actId="20577"/>
        <pc:sldMkLst>
          <pc:docMk/>
          <pc:sldMk cId="2141007427" sldId="261"/>
        </pc:sldMkLst>
        <pc:spChg chg="mod">
          <ac:chgData name="Corey Edwards" userId="S::corey.edwards@uwtsd.ac.uk::7a967df3-e232-40a5-b10c-dee8f912d80a" providerId="AD" clId="Web-{FEF5EA41-9301-A0A7-BD04-35D86B4E3AE8}" dt="2024-09-24T12:48:28.125" v="59" actId="20577"/>
          <ac:spMkLst>
            <pc:docMk/>
            <pc:sldMk cId="2141007427" sldId="261"/>
            <ac:spMk id="2" creationId="{A923C050-2AC1-4A9E-4F04-C8E787AB65BA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48:32.703" v="65" actId="20577"/>
        <pc:sldMkLst>
          <pc:docMk/>
          <pc:sldMk cId="1212027915" sldId="262"/>
        </pc:sldMkLst>
        <pc:spChg chg="mod">
          <ac:chgData name="Corey Edwards" userId="S::corey.edwards@uwtsd.ac.uk::7a967df3-e232-40a5-b10c-dee8f912d80a" providerId="AD" clId="Web-{FEF5EA41-9301-A0A7-BD04-35D86B4E3AE8}" dt="2024-09-24T12:48:32.703" v="65" actId="20577"/>
          <ac:spMkLst>
            <pc:docMk/>
            <pc:sldMk cId="1212027915" sldId="262"/>
            <ac:spMk id="2" creationId="{CBFE8188-C80D-9044-7919-97DFDE4BBDEB}"/>
          </ac:spMkLst>
        </pc:spChg>
      </pc:sldChg>
      <pc:sldChg chg="addSp delSp modSp new mod setBg">
        <pc:chgData name="Corey Edwards" userId="S::corey.edwards@uwtsd.ac.uk::7a967df3-e232-40a5-b10c-dee8f912d80a" providerId="AD" clId="Web-{FEF5EA41-9301-A0A7-BD04-35D86B4E3AE8}" dt="2024-09-24T12:56:07.292" v="234"/>
        <pc:sldMkLst>
          <pc:docMk/>
          <pc:sldMk cId="46819126" sldId="263"/>
        </pc:sldMkLst>
        <pc:spChg chg="mod">
          <ac:chgData name="Corey Edwards" userId="S::corey.edwards@uwtsd.ac.uk::7a967df3-e232-40a5-b10c-dee8f912d80a" providerId="AD" clId="Web-{FEF5EA41-9301-A0A7-BD04-35D86B4E3AE8}" dt="2024-09-24T12:56:07.292" v="234"/>
          <ac:spMkLst>
            <pc:docMk/>
            <pc:sldMk cId="46819126" sldId="263"/>
            <ac:spMk id="2" creationId="{3427B422-D763-4B9A-0932-3D3F688EA3D1}"/>
          </ac:spMkLst>
        </pc:spChg>
        <pc:spChg chg="add del mod">
          <ac:chgData name="Corey Edwards" userId="S::corey.edwards@uwtsd.ac.uk::7a967df3-e232-40a5-b10c-dee8f912d80a" providerId="AD" clId="Web-{FEF5EA41-9301-A0A7-BD04-35D86B4E3AE8}" dt="2024-09-24T12:56:07.292" v="234"/>
          <ac:spMkLst>
            <pc:docMk/>
            <pc:sldMk cId="46819126" sldId="263"/>
            <ac:spMk id="3" creationId="{63CFCE1C-A6FE-7F47-0570-BF662AE2F03A}"/>
          </ac:spMkLst>
        </pc:spChg>
        <pc:spChg chg="add del">
          <ac:chgData name="Corey Edwards" userId="S::corey.edwards@uwtsd.ac.uk::7a967df3-e232-40a5-b10c-dee8f912d80a" providerId="AD" clId="Web-{FEF5EA41-9301-A0A7-BD04-35D86B4E3AE8}" dt="2024-09-24T12:56:07.245" v="233"/>
          <ac:spMkLst>
            <pc:docMk/>
            <pc:sldMk cId="46819126" sldId="263"/>
            <ac:spMk id="9" creationId="{8651CFA9-6065-4243-AC48-858E359780B1}"/>
          </ac:spMkLst>
        </pc:spChg>
        <pc:spChg chg="add del">
          <ac:chgData name="Corey Edwards" userId="S::corey.edwards@uwtsd.ac.uk::7a967df3-e232-40a5-b10c-dee8f912d80a" providerId="AD" clId="Web-{FEF5EA41-9301-A0A7-BD04-35D86B4E3AE8}" dt="2024-09-24T12:56:07.245" v="233"/>
          <ac:spMkLst>
            <pc:docMk/>
            <pc:sldMk cId="46819126" sldId="263"/>
            <ac:spMk id="11" creationId="{37962AE0-6A1C-4B76-9D52-10E5E6D7D3BB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6:07.292" v="234"/>
          <ac:spMkLst>
            <pc:docMk/>
            <pc:sldMk cId="46819126" sldId="263"/>
            <ac:spMk id="34" creationId="{8651CFA9-6065-4243-AC48-858E359780B1}"/>
          </ac:spMkLst>
        </pc:spChg>
        <pc:spChg chg="add">
          <ac:chgData name="Corey Edwards" userId="S::corey.edwards@uwtsd.ac.uk::7a967df3-e232-40a5-b10c-dee8f912d80a" providerId="AD" clId="Web-{FEF5EA41-9301-A0A7-BD04-35D86B4E3AE8}" dt="2024-09-24T12:56:07.292" v="234"/>
          <ac:spMkLst>
            <pc:docMk/>
            <pc:sldMk cId="46819126" sldId="263"/>
            <ac:spMk id="35" creationId="{37962AE0-6A1C-4B76-9D52-10E5E6D7D3BB}"/>
          </ac:spMkLst>
        </pc:spChg>
        <pc:grpChg chg="add del">
          <ac:chgData name="Corey Edwards" userId="S::corey.edwards@uwtsd.ac.uk::7a967df3-e232-40a5-b10c-dee8f912d80a" providerId="AD" clId="Web-{FEF5EA41-9301-A0A7-BD04-35D86B4E3AE8}" dt="2024-09-24T12:56:07.245" v="233"/>
          <ac:grpSpMkLst>
            <pc:docMk/>
            <pc:sldMk cId="46819126" sldId="263"/>
            <ac:grpSpMk id="13" creationId="{F73EC8D8-C118-4A24-B3A2-F22636F209B4}"/>
          </ac:grpSpMkLst>
        </pc:grpChg>
        <pc:grpChg chg="add del">
          <ac:chgData name="Corey Edwards" userId="S::corey.edwards@uwtsd.ac.uk::7a967df3-e232-40a5-b10c-dee8f912d80a" providerId="AD" clId="Web-{FEF5EA41-9301-A0A7-BD04-35D86B4E3AE8}" dt="2024-09-24T12:56:07.245" v="233"/>
          <ac:grpSpMkLst>
            <pc:docMk/>
            <pc:sldMk cId="46819126" sldId="263"/>
            <ac:grpSpMk id="23" creationId="{3BA0B410-FA41-4CD6-A923-146E029BBB25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56:07.292" v="234"/>
          <ac:grpSpMkLst>
            <pc:docMk/>
            <pc:sldMk cId="46819126" sldId="263"/>
            <ac:grpSpMk id="36" creationId="{F73EC8D8-C118-4A24-B3A2-F22636F209B4}"/>
          </ac:grpSpMkLst>
        </pc:grpChg>
        <pc:grpChg chg="add">
          <ac:chgData name="Corey Edwards" userId="S::corey.edwards@uwtsd.ac.uk::7a967df3-e232-40a5-b10c-dee8f912d80a" providerId="AD" clId="Web-{FEF5EA41-9301-A0A7-BD04-35D86B4E3AE8}" dt="2024-09-24T12:56:07.292" v="234"/>
          <ac:grpSpMkLst>
            <pc:docMk/>
            <pc:sldMk cId="46819126" sldId="263"/>
            <ac:grpSpMk id="37" creationId="{3BA0B410-FA41-4CD6-A923-146E029BBB25}"/>
          </ac:grpSpMkLst>
        </pc:grpChg>
        <pc:graphicFrameChg chg="add del">
          <ac:chgData name="Corey Edwards" userId="S::corey.edwards@uwtsd.ac.uk::7a967df3-e232-40a5-b10c-dee8f912d80a" providerId="AD" clId="Web-{FEF5EA41-9301-A0A7-BD04-35D86B4E3AE8}" dt="2024-09-24T12:56:07.245" v="233"/>
          <ac:graphicFrameMkLst>
            <pc:docMk/>
            <pc:sldMk cId="46819126" sldId="263"/>
            <ac:graphicFrameMk id="5" creationId="{C88870B1-ED0A-EFA8-CA65-692FE5C372C0}"/>
          </ac:graphicFrameMkLst>
        </pc:graphicFrameChg>
        <pc:graphicFrameChg chg="add">
          <ac:chgData name="Corey Edwards" userId="S::corey.edwards@uwtsd.ac.uk::7a967df3-e232-40a5-b10c-dee8f912d80a" providerId="AD" clId="Web-{FEF5EA41-9301-A0A7-BD04-35D86B4E3AE8}" dt="2024-09-24T12:56:07.292" v="234"/>
          <ac:graphicFrameMkLst>
            <pc:docMk/>
            <pc:sldMk cId="46819126" sldId="263"/>
            <ac:graphicFrameMk id="38" creationId="{3CA51DFE-E684-81AB-923C-7949A2A0B0DF}"/>
          </ac:graphicFrameMkLst>
        </pc:graphicFrameChg>
      </pc:sldChg>
      <pc:sldChg chg="modSp new">
        <pc:chgData name="Corey Edwards" userId="S::corey.edwards@uwtsd.ac.uk::7a967df3-e232-40a5-b10c-dee8f912d80a" providerId="AD" clId="Web-{FEF5EA41-9301-A0A7-BD04-35D86B4E3AE8}" dt="2024-09-24T12:49:06.657" v="98" actId="20577"/>
        <pc:sldMkLst>
          <pc:docMk/>
          <pc:sldMk cId="3985055167" sldId="264"/>
        </pc:sldMkLst>
        <pc:spChg chg="mod">
          <ac:chgData name="Corey Edwards" userId="S::corey.edwards@uwtsd.ac.uk::7a967df3-e232-40a5-b10c-dee8f912d80a" providerId="AD" clId="Web-{FEF5EA41-9301-A0A7-BD04-35D86B4E3AE8}" dt="2024-09-24T12:49:06.657" v="98" actId="20577"/>
          <ac:spMkLst>
            <pc:docMk/>
            <pc:sldMk cId="3985055167" sldId="264"/>
            <ac:spMk id="2" creationId="{99F33B08-A491-2611-B2B8-ED33437A89EF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49:08.985" v="100" actId="20577"/>
        <pc:sldMkLst>
          <pc:docMk/>
          <pc:sldMk cId="570584666" sldId="265"/>
        </pc:sldMkLst>
        <pc:spChg chg="mod">
          <ac:chgData name="Corey Edwards" userId="S::corey.edwards@uwtsd.ac.uk::7a967df3-e232-40a5-b10c-dee8f912d80a" providerId="AD" clId="Web-{FEF5EA41-9301-A0A7-BD04-35D86B4E3AE8}" dt="2024-09-24T12:49:08.985" v="100" actId="20577"/>
          <ac:spMkLst>
            <pc:docMk/>
            <pc:sldMk cId="570584666" sldId="265"/>
            <ac:spMk id="2" creationId="{AF47C88D-8DAF-5169-DA98-EDA0935356F5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49:11.391" v="102" actId="20577"/>
        <pc:sldMkLst>
          <pc:docMk/>
          <pc:sldMk cId="4257763266" sldId="266"/>
        </pc:sldMkLst>
        <pc:spChg chg="mod">
          <ac:chgData name="Corey Edwards" userId="S::corey.edwards@uwtsd.ac.uk::7a967df3-e232-40a5-b10c-dee8f912d80a" providerId="AD" clId="Web-{FEF5EA41-9301-A0A7-BD04-35D86B4E3AE8}" dt="2024-09-24T12:49:11.391" v="102" actId="20577"/>
          <ac:spMkLst>
            <pc:docMk/>
            <pc:sldMk cId="4257763266" sldId="266"/>
            <ac:spMk id="2" creationId="{2CB03185-35C1-FC70-71F2-04D9F9E26FDA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0:45.019" v="108" actId="20577"/>
        <pc:sldMkLst>
          <pc:docMk/>
          <pc:sldMk cId="3684310461" sldId="267"/>
        </pc:sldMkLst>
        <pc:spChg chg="mod">
          <ac:chgData name="Corey Edwards" userId="S::corey.edwards@uwtsd.ac.uk::7a967df3-e232-40a5-b10c-dee8f912d80a" providerId="AD" clId="Web-{FEF5EA41-9301-A0A7-BD04-35D86B4E3AE8}" dt="2024-09-24T12:50:45.019" v="108" actId="20577"/>
          <ac:spMkLst>
            <pc:docMk/>
            <pc:sldMk cId="3684310461" sldId="267"/>
            <ac:spMk id="2" creationId="{747CB21C-0E91-A1ED-3A87-EA57C31AED02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0:48.784" v="112" actId="20577"/>
        <pc:sldMkLst>
          <pc:docMk/>
          <pc:sldMk cId="432839829" sldId="268"/>
        </pc:sldMkLst>
        <pc:spChg chg="mod">
          <ac:chgData name="Corey Edwards" userId="S::corey.edwards@uwtsd.ac.uk::7a967df3-e232-40a5-b10c-dee8f912d80a" providerId="AD" clId="Web-{FEF5EA41-9301-A0A7-BD04-35D86B4E3AE8}" dt="2024-09-24T12:50:48.784" v="112" actId="20577"/>
          <ac:spMkLst>
            <pc:docMk/>
            <pc:sldMk cId="432839829" sldId="268"/>
            <ac:spMk id="2" creationId="{6F7E4A9A-A0C0-9667-C10F-DBF3F0EE13D6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0:55.050" v="118" actId="20577"/>
        <pc:sldMkLst>
          <pc:docMk/>
          <pc:sldMk cId="2062758792" sldId="269"/>
        </pc:sldMkLst>
        <pc:spChg chg="mod">
          <ac:chgData name="Corey Edwards" userId="S::corey.edwards@uwtsd.ac.uk::7a967df3-e232-40a5-b10c-dee8f912d80a" providerId="AD" clId="Web-{FEF5EA41-9301-A0A7-BD04-35D86B4E3AE8}" dt="2024-09-24T12:50:55.050" v="118" actId="20577"/>
          <ac:spMkLst>
            <pc:docMk/>
            <pc:sldMk cId="2062758792" sldId="269"/>
            <ac:spMk id="2" creationId="{8123E948-B99A-85A9-4B76-496703254EE7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0:57.972" v="120" actId="20577"/>
        <pc:sldMkLst>
          <pc:docMk/>
          <pc:sldMk cId="1902415303" sldId="270"/>
        </pc:sldMkLst>
        <pc:spChg chg="mod">
          <ac:chgData name="Corey Edwards" userId="S::corey.edwards@uwtsd.ac.uk::7a967df3-e232-40a5-b10c-dee8f912d80a" providerId="AD" clId="Web-{FEF5EA41-9301-A0A7-BD04-35D86B4E3AE8}" dt="2024-09-24T12:50:57.972" v="120" actId="20577"/>
          <ac:spMkLst>
            <pc:docMk/>
            <pc:sldMk cId="1902415303" sldId="270"/>
            <ac:spMk id="2" creationId="{37E2BEAD-2016-E9AE-F0AA-8F9227CDE644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1:01.644" v="124" actId="20577"/>
        <pc:sldMkLst>
          <pc:docMk/>
          <pc:sldMk cId="414667005" sldId="271"/>
        </pc:sldMkLst>
        <pc:spChg chg="mod">
          <ac:chgData name="Corey Edwards" userId="S::corey.edwards@uwtsd.ac.uk::7a967df3-e232-40a5-b10c-dee8f912d80a" providerId="AD" clId="Web-{FEF5EA41-9301-A0A7-BD04-35D86B4E3AE8}" dt="2024-09-24T12:51:01.644" v="124" actId="20577"/>
          <ac:spMkLst>
            <pc:docMk/>
            <pc:sldMk cId="414667005" sldId="271"/>
            <ac:spMk id="2" creationId="{025CF335-A8AF-4ECA-DF61-2CC8DC29B30C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1:33.145" v="127" actId="20577"/>
        <pc:sldMkLst>
          <pc:docMk/>
          <pc:sldMk cId="2804224016" sldId="272"/>
        </pc:sldMkLst>
        <pc:spChg chg="mod">
          <ac:chgData name="Corey Edwards" userId="S::corey.edwards@uwtsd.ac.uk::7a967df3-e232-40a5-b10c-dee8f912d80a" providerId="AD" clId="Web-{FEF5EA41-9301-A0A7-BD04-35D86B4E3AE8}" dt="2024-09-24T12:51:33.145" v="127" actId="20577"/>
          <ac:spMkLst>
            <pc:docMk/>
            <pc:sldMk cId="2804224016" sldId="272"/>
            <ac:spMk id="2" creationId="{41FF704F-AA94-61B0-3FBA-F94FE4583A6B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1:38.911" v="130" actId="20577"/>
        <pc:sldMkLst>
          <pc:docMk/>
          <pc:sldMk cId="1271926242" sldId="273"/>
        </pc:sldMkLst>
        <pc:spChg chg="mod">
          <ac:chgData name="Corey Edwards" userId="S::corey.edwards@uwtsd.ac.uk::7a967df3-e232-40a5-b10c-dee8f912d80a" providerId="AD" clId="Web-{FEF5EA41-9301-A0A7-BD04-35D86B4E3AE8}" dt="2024-09-24T12:51:38.911" v="130" actId="20577"/>
          <ac:spMkLst>
            <pc:docMk/>
            <pc:sldMk cId="1271926242" sldId="273"/>
            <ac:spMk id="2" creationId="{0E8FE2F5-F7EA-EFCB-C4E4-145A76BDE16F}"/>
          </ac:spMkLst>
        </pc:spChg>
      </pc:sldChg>
      <pc:sldChg chg="modSp new">
        <pc:chgData name="Corey Edwards" userId="S::corey.edwards@uwtsd.ac.uk::7a967df3-e232-40a5-b10c-dee8f912d80a" providerId="AD" clId="Web-{FEF5EA41-9301-A0A7-BD04-35D86B4E3AE8}" dt="2024-09-24T12:52:19.615" v="137" actId="20577"/>
        <pc:sldMkLst>
          <pc:docMk/>
          <pc:sldMk cId="1218230339" sldId="274"/>
        </pc:sldMkLst>
        <pc:spChg chg="mod">
          <ac:chgData name="Corey Edwards" userId="S::corey.edwards@uwtsd.ac.uk::7a967df3-e232-40a5-b10c-dee8f912d80a" providerId="AD" clId="Web-{FEF5EA41-9301-A0A7-BD04-35D86B4E3AE8}" dt="2024-09-24T12:52:19.615" v="137" actId="20577"/>
          <ac:spMkLst>
            <pc:docMk/>
            <pc:sldMk cId="1218230339" sldId="274"/>
            <ac:spMk id="2" creationId="{459D4206-329C-42C2-5CDE-09EB89523E47}"/>
          </ac:spMkLst>
        </pc:spChg>
      </pc:sldChg>
      <pc:sldMasterChg chg="del delSldLayout">
        <pc:chgData name="Corey Edwards" userId="S::corey.edwards@uwtsd.ac.uk::7a967df3-e232-40a5-b10c-dee8f912d80a" providerId="AD" clId="Web-{FEF5EA41-9301-A0A7-BD04-35D86B4E3AE8}" dt="2024-09-24T12:42:08.288" v="0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FEF5EA41-9301-A0A7-BD04-35D86B4E3AE8}" dt="2024-09-24T12:42:08.288" v="0"/>
        <pc:sldMasterMkLst>
          <pc:docMk/>
          <pc:sldMasterMk cId="1731759904" sldId="2147483750"/>
        </pc:sldMasterMkLst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3352121975" sldId="2147483739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526789640" sldId="2147483740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880242863" sldId="2147483741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457352757" sldId="2147483742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1194398265" sldId="2147483743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182168937" sldId="2147483744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17458406" sldId="2147483745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385812745" sldId="2147483746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625785866" sldId="2147483747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2492662669" sldId="2147483748"/>
          </pc:sldLayoutMkLst>
        </pc:sldLayoutChg>
        <pc:sldLayoutChg chg="add">
          <pc:chgData name="Corey Edwards" userId="S::corey.edwards@uwtsd.ac.uk::7a967df3-e232-40a5-b10c-dee8f912d80a" providerId="AD" clId="Web-{FEF5EA41-9301-A0A7-BD04-35D86B4E3AE8}" dt="2024-09-24T12:42:08.288" v="0"/>
          <pc:sldLayoutMkLst>
            <pc:docMk/>
            <pc:sldMasterMk cId="1731759904" sldId="2147483750"/>
            <pc:sldLayoutMk cId="3288576235" sldId="214748374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5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ata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4" Type="http://schemas.openxmlformats.org/officeDocument/2006/relationships/image" Target="../media/image77.svg"/></Relationships>
</file>

<file path=ppt/diagrams/_rels/data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76.png"/><Relationship Id="rId7" Type="http://schemas.openxmlformats.org/officeDocument/2006/relationships/image" Target="../media/image86.png"/><Relationship Id="rId12" Type="http://schemas.openxmlformats.org/officeDocument/2006/relationships/image" Target="../media/image91.sv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5.sv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0" Type="http://schemas.openxmlformats.org/officeDocument/2006/relationships/image" Target="../media/image89.svg"/><Relationship Id="rId4" Type="http://schemas.openxmlformats.org/officeDocument/2006/relationships/image" Target="../media/image77.svg"/><Relationship Id="rId9" Type="http://schemas.openxmlformats.org/officeDocument/2006/relationships/image" Target="../media/image88.png"/></Relationships>
</file>

<file path=ppt/diagrams/_rels/data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4" Type="http://schemas.openxmlformats.org/officeDocument/2006/relationships/image" Target="../media/image9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5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4" Type="http://schemas.openxmlformats.org/officeDocument/2006/relationships/image" Target="../media/image77.svg"/></Relationships>
</file>

<file path=ppt/diagrams/_rels/drawing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76.png"/><Relationship Id="rId7" Type="http://schemas.openxmlformats.org/officeDocument/2006/relationships/image" Target="../media/image86.png"/><Relationship Id="rId12" Type="http://schemas.openxmlformats.org/officeDocument/2006/relationships/image" Target="../media/image91.sv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5.sv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0" Type="http://schemas.openxmlformats.org/officeDocument/2006/relationships/image" Target="../media/image89.svg"/><Relationship Id="rId4" Type="http://schemas.openxmlformats.org/officeDocument/2006/relationships/image" Target="../media/image77.svg"/><Relationship Id="rId9" Type="http://schemas.openxmlformats.org/officeDocument/2006/relationships/image" Target="../media/image88.png"/></Relationships>
</file>

<file path=ppt/diagrams/_rels/drawing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4" Type="http://schemas.openxmlformats.org/officeDocument/2006/relationships/image" Target="../media/image9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B73714-0430-4446-A5C7-11E00B5B46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59A144-0208-47AA-AFCE-6F3FC2903A69}">
      <dgm:prSet/>
      <dgm:spPr/>
      <dgm:t>
        <a:bodyPr/>
        <a:lstStyle/>
        <a:p>
          <a:r>
            <a:rPr lang="en-US"/>
            <a:t>Aim: To analyse current trends in health and wellbeing in Wales and the UK. </a:t>
          </a:r>
        </a:p>
      </dgm:t>
    </dgm:pt>
    <dgm:pt modelId="{1072ABF6-67AC-487C-A08C-5C41165C526C}" type="parTrans" cxnId="{C931B100-7BD8-4506-98E9-93C1BB443B41}">
      <dgm:prSet/>
      <dgm:spPr/>
      <dgm:t>
        <a:bodyPr/>
        <a:lstStyle/>
        <a:p>
          <a:endParaRPr lang="en-US"/>
        </a:p>
      </dgm:t>
    </dgm:pt>
    <dgm:pt modelId="{61533E0A-1B76-412F-B89F-41C017B563C4}" type="sibTrans" cxnId="{C931B100-7BD8-4506-98E9-93C1BB443B41}">
      <dgm:prSet/>
      <dgm:spPr/>
      <dgm:t>
        <a:bodyPr/>
        <a:lstStyle/>
        <a:p>
          <a:endParaRPr lang="en-US"/>
        </a:p>
      </dgm:t>
    </dgm:pt>
    <dgm:pt modelId="{58A55E2B-C569-4BAC-9550-04120F487425}">
      <dgm:prSet/>
      <dgm:spPr/>
      <dgm:t>
        <a:bodyPr/>
        <a:lstStyle/>
        <a:p>
          <a:r>
            <a:rPr lang="en-US"/>
            <a:t>Discuss key trends in physical and mental health. </a:t>
          </a:r>
        </a:p>
      </dgm:t>
    </dgm:pt>
    <dgm:pt modelId="{A4021463-3957-4998-8C8A-D93A31C27C29}" type="parTrans" cxnId="{B810CF08-DF18-4AF0-8F35-59515CCACCD0}">
      <dgm:prSet/>
      <dgm:spPr/>
      <dgm:t>
        <a:bodyPr/>
        <a:lstStyle/>
        <a:p>
          <a:endParaRPr lang="en-US"/>
        </a:p>
      </dgm:t>
    </dgm:pt>
    <dgm:pt modelId="{E25D13BE-05EA-48E7-B2A3-0D1D7FCC2FE2}" type="sibTrans" cxnId="{B810CF08-DF18-4AF0-8F35-59515CCACCD0}">
      <dgm:prSet/>
      <dgm:spPr/>
      <dgm:t>
        <a:bodyPr/>
        <a:lstStyle/>
        <a:p>
          <a:endParaRPr lang="en-US"/>
        </a:p>
      </dgm:t>
    </dgm:pt>
    <dgm:pt modelId="{1E4C232E-BF81-4BA3-A7F8-80FB5980B039}">
      <dgm:prSet/>
      <dgm:spPr/>
      <dgm:t>
        <a:bodyPr/>
        <a:lstStyle/>
        <a:p>
          <a:r>
            <a:rPr lang="en-US"/>
            <a:t>Analyse changes in diagnosis and their implications. </a:t>
          </a:r>
        </a:p>
      </dgm:t>
    </dgm:pt>
    <dgm:pt modelId="{9909B626-8F3E-452F-894F-5A92884A0B81}" type="parTrans" cxnId="{D2B19F3D-1A1F-4957-B1CD-C400CAD0A508}">
      <dgm:prSet/>
      <dgm:spPr/>
      <dgm:t>
        <a:bodyPr/>
        <a:lstStyle/>
        <a:p>
          <a:endParaRPr lang="en-US"/>
        </a:p>
      </dgm:t>
    </dgm:pt>
    <dgm:pt modelId="{2D093859-BFDC-4482-BE16-9E760D81D65C}" type="sibTrans" cxnId="{D2B19F3D-1A1F-4957-B1CD-C400CAD0A508}">
      <dgm:prSet/>
      <dgm:spPr/>
      <dgm:t>
        <a:bodyPr/>
        <a:lstStyle/>
        <a:p>
          <a:endParaRPr lang="en-US"/>
        </a:p>
      </dgm:t>
    </dgm:pt>
    <dgm:pt modelId="{039371E0-6294-47E6-A99B-217BFCF81D90}">
      <dgm:prSet/>
      <dgm:spPr/>
      <dgm:t>
        <a:bodyPr/>
        <a:lstStyle/>
        <a:p>
          <a:r>
            <a:rPr lang="en-US"/>
            <a:t>Examine recent Welsh data on health trends and changes in the sector. </a:t>
          </a:r>
        </a:p>
      </dgm:t>
    </dgm:pt>
    <dgm:pt modelId="{8AF0D73E-7E68-450A-B9B4-D14682194A21}" type="parTrans" cxnId="{C89EAFCF-AA99-4615-B041-2DFA97F6C371}">
      <dgm:prSet/>
      <dgm:spPr/>
      <dgm:t>
        <a:bodyPr/>
        <a:lstStyle/>
        <a:p>
          <a:endParaRPr lang="en-US"/>
        </a:p>
      </dgm:t>
    </dgm:pt>
    <dgm:pt modelId="{96A4AA37-3F49-425B-B945-1E09FBF9C37D}" type="sibTrans" cxnId="{C89EAFCF-AA99-4615-B041-2DFA97F6C371}">
      <dgm:prSet/>
      <dgm:spPr/>
      <dgm:t>
        <a:bodyPr/>
        <a:lstStyle/>
        <a:p>
          <a:endParaRPr lang="en-US"/>
        </a:p>
      </dgm:t>
    </dgm:pt>
    <dgm:pt modelId="{71E16D53-2DCB-4037-B81D-A65E32DF1A65}">
      <dgm:prSet/>
      <dgm:spPr/>
      <dgm:t>
        <a:bodyPr/>
        <a:lstStyle/>
        <a:p>
          <a:r>
            <a:rPr lang="en-US"/>
            <a:t>Evaluate the impact of these trends on health and wellbeing promotion.</a:t>
          </a:r>
        </a:p>
      </dgm:t>
    </dgm:pt>
    <dgm:pt modelId="{1CD44CCC-84E0-46A5-BC65-DF933CADFDFE}" type="parTrans" cxnId="{70A5195A-487F-43F2-84E0-9AB88A63C133}">
      <dgm:prSet/>
      <dgm:spPr/>
      <dgm:t>
        <a:bodyPr/>
        <a:lstStyle/>
        <a:p>
          <a:endParaRPr lang="en-US"/>
        </a:p>
      </dgm:t>
    </dgm:pt>
    <dgm:pt modelId="{0C6F1CBE-CBEB-41F5-9CF5-397335F88E48}" type="sibTrans" cxnId="{70A5195A-487F-43F2-84E0-9AB88A63C133}">
      <dgm:prSet/>
      <dgm:spPr/>
      <dgm:t>
        <a:bodyPr/>
        <a:lstStyle/>
        <a:p>
          <a:endParaRPr lang="en-US"/>
        </a:p>
      </dgm:t>
    </dgm:pt>
    <dgm:pt modelId="{CF9C618A-8DD8-4A85-96DB-0D55A7345D8B}" type="pres">
      <dgm:prSet presAssocID="{65B73714-0430-4446-A5C7-11E00B5B4624}" presName="root" presStyleCnt="0">
        <dgm:presLayoutVars>
          <dgm:dir/>
          <dgm:resizeHandles val="exact"/>
        </dgm:presLayoutVars>
      </dgm:prSet>
      <dgm:spPr/>
    </dgm:pt>
    <dgm:pt modelId="{38C6F7AE-3A08-4395-BAE1-CFAE7FCC5BC6}" type="pres">
      <dgm:prSet presAssocID="{A059A144-0208-47AA-AFCE-6F3FC2903A69}" presName="compNode" presStyleCnt="0"/>
      <dgm:spPr/>
    </dgm:pt>
    <dgm:pt modelId="{15A992FE-E7EE-41E7-84C5-D5D6CD569973}" type="pres">
      <dgm:prSet presAssocID="{A059A144-0208-47AA-AFCE-6F3FC2903A69}" presName="bgRect" presStyleLbl="bgShp" presStyleIdx="0" presStyleCnt="5"/>
      <dgm:spPr/>
    </dgm:pt>
    <dgm:pt modelId="{5DA83D3D-CA2D-4C37-841D-5DC7AC4C343A}" type="pres">
      <dgm:prSet presAssocID="{A059A144-0208-47AA-AFCE-6F3FC2903A6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0ED5DC1-3742-4EDF-BA7B-A33F0F0A4F94}" type="pres">
      <dgm:prSet presAssocID="{A059A144-0208-47AA-AFCE-6F3FC2903A69}" presName="spaceRect" presStyleCnt="0"/>
      <dgm:spPr/>
    </dgm:pt>
    <dgm:pt modelId="{48DCA96A-10A7-4313-AF87-F84BA8AC5B98}" type="pres">
      <dgm:prSet presAssocID="{A059A144-0208-47AA-AFCE-6F3FC2903A69}" presName="parTx" presStyleLbl="revTx" presStyleIdx="0" presStyleCnt="5">
        <dgm:presLayoutVars>
          <dgm:chMax val="0"/>
          <dgm:chPref val="0"/>
        </dgm:presLayoutVars>
      </dgm:prSet>
      <dgm:spPr/>
    </dgm:pt>
    <dgm:pt modelId="{3ED5AB90-2302-4BF3-BB62-C7F8C1F96831}" type="pres">
      <dgm:prSet presAssocID="{61533E0A-1B76-412F-B89F-41C017B563C4}" presName="sibTrans" presStyleCnt="0"/>
      <dgm:spPr/>
    </dgm:pt>
    <dgm:pt modelId="{69162FE9-E76A-4692-BFE8-3FD3127974FE}" type="pres">
      <dgm:prSet presAssocID="{58A55E2B-C569-4BAC-9550-04120F487425}" presName="compNode" presStyleCnt="0"/>
      <dgm:spPr/>
    </dgm:pt>
    <dgm:pt modelId="{F002D99B-7AC1-4BEC-B28F-9362B1B89E0A}" type="pres">
      <dgm:prSet presAssocID="{58A55E2B-C569-4BAC-9550-04120F487425}" presName="bgRect" presStyleLbl="bgShp" presStyleIdx="1" presStyleCnt="5"/>
      <dgm:spPr/>
    </dgm:pt>
    <dgm:pt modelId="{C9C35499-B6C1-455F-8E9D-EDE795E60C03}" type="pres">
      <dgm:prSet presAssocID="{58A55E2B-C569-4BAC-9550-04120F4874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D95D74A-A583-4FFD-867D-41F84A05E230}" type="pres">
      <dgm:prSet presAssocID="{58A55E2B-C569-4BAC-9550-04120F487425}" presName="spaceRect" presStyleCnt="0"/>
      <dgm:spPr/>
    </dgm:pt>
    <dgm:pt modelId="{8AD727FE-FBF2-4BA3-9C7E-7B8F56D03C8C}" type="pres">
      <dgm:prSet presAssocID="{58A55E2B-C569-4BAC-9550-04120F487425}" presName="parTx" presStyleLbl="revTx" presStyleIdx="1" presStyleCnt="5">
        <dgm:presLayoutVars>
          <dgm:chMax val="0"/>
          <dgm:chPref val="0"/>
        </dgm:presLayoutVars>
      </dgm:prSet>
      <dgm:spPr/>
    </dgm:pt>
    <dgm:pt modelId="{20B43795-FB1A-4D3D-86F7-0100CDBCE451}" type="pres">
      <dgm:prSet presAssocID="{E25D13BE-05EA-48E7-B2A3-0D1D7FCC2FE2}" presName="sibTrans" presStyleCnt="0"/>
      <dgm:spPr/>
    </dgm:pt>
    <dgm:pt modelId="{827AF470-1D3C-42B5-9E56-D4E9E1648B4F}" type="pres">
      <dgm:prSet presAssocID="{1E4C232E-BF81-4BA3-A7F8-80FB5980B039}" presName="compNode" presStyleCnt="0"/>
      <dgm:spPr/>
    </dgm:pt>
    <dgm:pt modelId="{CC055A2C-39AB-4367-A783-0F29D7D0EF32}" type="pres">
      <dgm:prSet presAssocID="{1E4C232E-BF81-4BA3-A7F8-80FB5980B039}" presName="bgRect" presStyleLbl="bgShp" presStyleIdx="2" presStyleCnt="5"/>
      <dgm:spPr/>
    </dgm:pt>
    <dgm:pt modelId="{35504C97-1484-47BE-B0C2-1C6B8C7D6583}" type="pres">
      <dgm:prSet presAssocID="{1E4C232E-BF81-4BA3-A7F8-80FB5980B03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5091FD19-8754-47E4-AEBE-CD29476B8A84}" type="pres">
      <dgm:prSet presAssocID="{1E4C232E-BF81-4BA3-A7F8-80FB5980B039}" presName="spaceRect" presStyleCnt="0"/>
      <dgm:spPr/>
    </dgm:pt>
    <dgm:pt modelId="{35284557-C706-43A3-8991-80EF893CE4FF}" type="pres">
      <dgm:prSet presAssocID="{1E4C232E-BF81-4BA3-A7F8-80FB5980B039}" presName="parTx" presStyleLbl="revTx" presStyleIdx="2" presStyleCnt="5">
        <dgm:presLayoutVars>
          <dgm:chMax val="0"/>
          <dgm:chPref val="0"/>
        </dgm:presLayoutVars>
      </dgm:prSet>
      <dgm:spPr/>
    </dgm:pt>
    <dgm:pt modelId="{F8D65B50-675F-48A8-BB92-FF5F991C4CA6}" type="pres">
      <dgm:prSet presAssocID="{2D093859-BFDC-4482-BE16-9E760D81D65C}" presName="sibTrans" presStyleCnt="0"/>
      <dgm:spPr/>
    </dgm:pt>
    <dgm:pt modelId="{3C43D064-C28A-4D34-9F81-9A64476B46AA}" type="pres">
      <dgm:prSet presAssocID="{039371E0-6294-47E6-A99B-217BFCF81D90}" presName="compNode" presStyleCnt="0"/>
      <dgm:spPr/>
    </dgm:pt>
    <dgm:pt modelId="{8ABBD948-FB1D-46E8-B447-099E4BC4A25C}" type="pres">
      <dgm:prSet presAssocID="{039371E0-6294-47E6-A99B-217BFCF81D90}" presName="bgRect" presStyleLbl="bgShp" presStyleIdx="3" presStyleCnt="5"/>
      <dgm:spPr/>
    </dgm:pt>
    <dgm:pt modelId="{5FB48980-66BD-4309-B69B-2EDABF2DED64}" type="pres">
      <dgm:prSet presAssocID="{039371E0-6294-47E6-A99B-217BFCF81D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B9BD507-FF9D-4954-9614-F61DF5C05316}" type="pres">
      <dgm:prSet presAssocID="{039371E0-6294-47E6-A99B-217BFCF81D90}" presName="spaceRect" presStyleCnt="0"/>
      <dgm:spPr/>
    </dgm:pt>
    <dgm:pt modelId="{7E809752-559D-46EF-8958-2D447FDDC8E0}" type="pres">
      <dgm:prSet presAssocID="{039371E0-6294-47E6-A99B-217BFCF81D90}" presName="parTx" presStyleLbl="revTx" presStyleIdx="3" presStyleCnt="5">
        <dgm:presLayoutVars>
          <dgm:chMax val="0"/>
          <dgm:chPref val="0"/>
        </dgm:presLayoutVars>
      </dgm:prSet>
      <dgm:spPr/>
    </dgm:pt>
    <dgm:pt modelId="{54D87890-8FF3-4670-9523-E276955FCB34}" type="pres">
      <dgm:prSet presAssocID="{96A4AA37-3F49-425B-B945-1E09FBF9C37D}" presName="sibTrans" presStyleCnt="0"/>
      <dgm:spPr/>
    </dgm:pt>
    <dgm:pt modelId="{21509111-9700-4FA4-8E6F-97BD736CB486}" type="pres">
      <dgm:prSet presAssocID="{71E16D53-2DCB-4037-B81D-A65E32DF1A65}" presName="compNode" presStyleCnt="0"/>
      <dgm:spPr/>
    </dgm:pt>
    <dgm:pt modelId="{D333AB21-C8D2-493F-9F91-6D3FC2140FE5}" type="pres">
      <dgm:prSet presAssocID="{71E16D53-2DCB-4037-B81D-A65E32DF1A65}" presName="bgRect" presStyleLbl="bgShp" presStyleIdx="4" presStyleCnt="5"/>
      <dgm:spPr/>
    </dgm:pt>
    <dgm:pt modelId="{D77D7D9A-65C8-4E40-8A7A-9125269279E2}" type="pres">
      <dgm:prSet presAssocID="{71E16D53-2DCB-4037-B81D-A65E32DF1A6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45CA0AE5-4356-4258-9294-4B590BF439F6}" type="pres">
      <dgm:prSet presAssocID="{71E16D53-2DCB-4037-B81D-A65E32DF1A65}" presName="spaceRect" presStyleCnt="0"/>
      <dgm:spPr/>
    </dgm:pt>
    <dgm:pt modelId="{55473614-8777-4BCE-85B1-FBCBF64BD72D}" type="pres">
      <dgm:prSet presAssocID="{71E16D53-2DCB-4037-B81D-A65E32DF1A6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31B100-7BD8-4506-98E9-93C1BB443B41}" srcId="{65B73714-0430-4446-A5C7-11E00B5B4624}" destId="{A059A144-0208-47AA-AFCE-6F3FC2903A69}" srcOrd="0" destOrd="0" parTransId="{1072ABF6-67AC-487C-A08C-5C41165C526C}" sibTransId="{61533E0A-1B76-412F-B89F-41C017B563C4}"/>
    <dgm:cxn modelId="{B810CF08-DF18-4AF0-8F35-59515CCACCD0}" srcId="{65B73714-0430-4446-A5C7-11E00B5B4624}" destId="{58A55E2B-C569-4BAC-9550-04120F487425}" srcOrd="1" destOrd="0" parTransId="{A4021463-3957-4998-8C8A-D93A31C27C29}" sibTransId="{E25D13BE-05EA-48E7-B2A3-0D1D7FCC2FE2}"/>
    <dgm:cxn modelId="{8F8D5010-BA2A-4E31-9DE2-2AD0D4D29855}" type="presOf" srcId="{1E4C232E-BF81-4BA3-A7F8-80FB5980B039}" destId="{35284557-C706-43A3-8991-80EF893CE4FF}" srcOrd="0" destOrd="0" presId="urn:microsoft.com/office/officeart/2018/2/layout/IconVerticalSolidList"/>
    <dgm:cxn modelId="{D2B19F3D-1A1F-4957-B1CD-C400CAD0A508}" srcId="{65B73714-0430-4446-A5C7-11E00B5B4624}" destId="{1E4C232E-BF81-4BA3-A7F8-80FB5980B039}" srcOrd="2" destOrd="0" parTransId="{9909B626-8F3E-452F-894F-5A92884A0B81}" sibTransId="{2D093859-BFDC-4482-BE16-9E760D81D65C}"/>
    <dgm:cxn modelId="{E6185E4A-5BC8-4114-AF04-C19FE18A6520}" type="presOf" srcId="{71E16D53-2DCB-4037-B81D-A65E32DF1A65}" destId="{55473614-8777-4BCE-85B1-FBCBF64BD72D}" srcOrd="0" destOrd="0" presId="urn:microsoft.com/office/officeart/2018/2/layout/IconVerticalSolidList"/>
    <dgm:cxn modelId="{B5636D4F-EDE4-4194-A8FF-17F762A5D863}" type="presOf" srcId="{65B73714-0430-4446-A5C7-11E00B5B4624}" destId="{CF9C618A-8DD8-4A85-96DB-0D55A7345D8B}" srcOrd="0" destOrd="0" presId="urn:microsoft.com/office/officeart/2018/2/layout/IconVerticalSolidList"/>
    <dgm:cxn modelId="{168AF459-39F3-4B8F-970E-92FF652E9FF9}" type="presOf" srcId="{58A55E2B-C569-4BAC-9550-04120F487425}" destId="{8AD727FE-FBF2-4BA3-9C7E-7B8F56D03C8C}" srcOrd="0" destOrd="0" presId="urn:microsoft.com/office/officeart/2018/2/layout/IconVerticalSolidList"/>
    <dgm:cxn modelId="{70A5195A-487F-43F2-84E0-9AB88A63C133}" srcId="{65B73714-0430-4446-A5C7-11E00B5B4624}" destId="{71E16D53-2DCB-4037-B81D-A65E32DF1A65}" srcOrd="4" destOrd="0" parTransId="{1CD44CCC-84E0-46A5-BC65-DF933CADFDFE}" sibTransId="{0C6F1CBE-CBEB-41F5-9CF5-397335F88E48}"/>
    <dgm:cxn modelId="{C89EAFCF-AA99-4615-B041-2DFA97F6C371}" srcId="{65B73714-0430-4446-A5C7-11E00B5B4624}" destId="{039371E0-6294-47E6-A99B-217BFCF81D90}" srcOrd="3" destOrd="0" parTransId="{8AF0D73E-7E68-450A-B9B4-D14682194A21}" sibTransId="{96A4AA37-3F49-425B-B945-1E09FBF9C37D}"/>
    <dgm:cxn modelId="{85ADF8E4-4241-4451-B437-D51744936D06}" type="presOf" srcId="{039371E0-6294-47E6-A99B-217BFCF81D90}" destId="{7E809752-559D-46EF-8958-2D447FDDC8E0}" srcOrd="0" destOrd="0" presId="urn:microsoft.com/office/officeart/2018/2/layout/IconVerticalSolidList"/>
    <dgm:cxn modelId="{0821BFFF-1C2D-4B9B-83FE-7888BCA9AF34}" type="presOf" srcId="{A059A144-0208-47AA-AFCE-6F3FC2903A69}" destId="{48DCA96A-10A7-4313-AF87-F84BA8AC5B98}" srcOrd="0" destOrd="0" presId="urn:microsoft.com/office/officeart/2018/2/layout/IconVerticalSolidList"/>
    <dgm:cxn modelId="{5BBF13FD-DDD5-4441-9125-0E8E347B65D1}" type="presParOf" srcId="{CF9C618A-8DD8-4A85-96DB-0D55A7345D8B}" destId="{38C6F7AE-3A08-4395-BAE1-CFAE7FCC5BC6}" srcOrd="0" destOrd="0" presId="urn:microsoft.com/office/officeart/2018/2/layout/IconVerticalSolidList"/>
    <dgm:cxn modelId="{7221C615-D129-4675-952D-583D1C5FF255}" type="presParOf" srcId="{38C6F7AE-3A08-4395-BAE1-CFAE7FCC5BC6}" destId="{15A992FE-E7EE-41E7-84C5-D5D6CD569973}" srcOrd="0" destOrd="0" presId="urn:microsoft.com/office/officeart/2018/2/layout/IconVerticalSolidList"/>
    <dgm:cxn modelId="{FE82210A-7B96-462F-9DA6-1B7C4E39601E}" type="presParOf" srcId="{38C6F7AE-3A08-4395-BAE1-CFAE7FCC5BC6}" destId="{5DA83D3D-CA2D-4C37-841D-5DC7AC4C343A}" srcOrd="1" destOrd="0" presId="urn:microsoft.com/office/officeart/2018/2/layout/IconVerticalSolidList"/>
    <dgm:cxn modelId="{03EB8E2E-88F7-47DB-A373-0C85C7C44E88}" type="presParOf" srcId="{38C6F7AE-3A08-4395-BAE1-CFAE7FCC5BC6}" destId="{00ED5DC1-3742-4EDF-BA7B-A33F0F0A4F94}" srcOrd="2" destOrd="0" presId="urn:microsoft.com/office/officeart/2018/2/layout/IconVerticalSolidList"/>
    <dgm:cxn modelId="{F7C08C7A-1D79-4B74-9A8F-3072B37364A9}" type="presParOf" srcId="{38C6F7AE-3A08-4395-BAE1-CFAE7FCC5BC6}" destId="{48DCA96A-10A7-4313-AF87-F84BA8AC5B98}" srcOrd="3" destOrd="0" presId="urn:microsoft.com/office/officeart/2018/2/layout/IconVerticalSolidList"/>
    <dgm:cxn modelId="{D132FDC5-4909-4AB0-9AE5-38BAA0CBA14F}" type="presParOf" srcId="{CF9C618A-8DD8-4A85-96DB-0D55A7345D8B}" destId="{3ED5AB90-2302-4BF3-BB62-C7F8C1F96831}" srcOrd="1" destOrd="0" presId="urn:microsoft.com/office/officeart/2018/2/layout/IconVerticalSolidList"/>
    <dgm:cxn modelId="{B9E9BC3A-3170-4894-874E-4EB0B063C9D4}" type="presParOf" srcId="{CF9C618A-8DD8-4A85-96DB-0D55A7345D8B}" destId="{69162FE9-E76A-4692-BFE8-3FD3127974FE}" srcOrd="2" destOrd="0" presId="urn:microsoft.com/office/officeart/2018/2/layout/IconVerticalSolidList"/>
    <dgm:cxn modelId="{D6C95C98-749C-4FAE-88BE-F9101C8DEE3F}" type="presParOf" srcId="{69162FE9-E76A-4692-BFE8-3FD3127974FE}" destId="{F002D99B-7AC1-4BEC-B28F-9362B1B89E0A}" srcOrd="0" destOrd="0" presId="urn:microsoft.com/office/officeart/2018/2/layout/IconVerticalSolidList"/>
    <dgm:cxn modelId="{ABF9DBD8-8BF4-4E1B-BAFE-29A19A006B7E}" type="presParOf" srcId="{69162FE9-E76A-4692-BFE8-3FD3127974FE}" destId="{C9C35499-B6C1-455F-8E9D-EDE795E60C03}" srcOrd="1" destOrd="0" presId="urn:microsoft.com/office/officeart/2018/2/layout/IconVerticalSolidList"/>
    <dgm:cxn modelId="{8F9A1830-C7EF-4581-B50F-6B97B85F93BF}" type="presParOf" srcId="{69162FE9-E76A-4692-BFE8-3FD3127974FE}" destId="{DD95D74A-A583-4FFD-867D-41F84A05E230}" srcOrd="2" destOrd="0" presId="urn:microsoft.com/office/officeart/2018/2/layout/IconVerticalSolidList"/>
    <dgm:cxn modelId="{CE78527D-93CF-4C51-8512-47CC013BF133}" type="presParOf" srcId="{69162FE9-E76A-4692-BFE8-3FD3127974FE}" destId="{8AD727FE-FBF2-4BA3-9C7E-7B8F56D03C8C}" srcOrd="3" destOrd="0" presId="urn:microsoft.com/office/officeart/2018/2/layout/IconVerticalSolidList"/>
    <dgm:cxn modelId="{1719FAFE-FF18-4241-A30D-8B605594398C}" type="presParOf" srcId="{CF9C618A-8DD8-4A85-96DB-0D55A7345D8B}" destId="{20B43795-FB1A-4D3D-86F7-0100CDBCE451}" srcOrd="3" destOrd="0" presId="urn:microsoft.com/office/officeart/2018/2/layout/IconVerticalSolidList"/>
    <dgm:cxn modelId="{57D4B835-66A6-4390-BF2E-71069889162E}" type="presParOf" srcId="{CF9C618A-8DD8-4A85-96DB-0D55A7345D8B}" destId="{827AF470-1D3C-42B5-9E56-D4E9E1648B4F}" srcOrd="4" destOrd="0" presId="urn:microsoft.com/office/officeart/2018/2/layout/IconVerticalSolidList"/>
    <dgm:cxn modelId="{15B530ED-5144-45B9-BAAB-BE1C3D9ED320}" type="presParOf" srcId="{827AF470-1D3C-42B5-9E56-D4E9E1648B4F}" destId="{CC055A2C-39AB-4367-A783-0F29D7D0EF32}" srcOrd="0" destOrd="0" presId="urn:microsoft.com/office/officeart/2018/2/layout/IconVerticalSolidList"/>
    <dgm:cxn modelId="{3D3C7897-9A63-4354-8483-5672C4820CB5}" type="presParOf" srcId="{827AF470-1D3C-42B5-9E56-D4E9E1648B4F}" destId="{35504C97-1484-47BE-B0C2-1C6B8C7D6583}" srcOrd="1" destOrd="0" presId="urn:microsoft.com/office/officeart/2018/2/layout/IconVerticalSolidList"/>
    <dgm:cxn modelId="{777124AD-C49A-4442-A975-DF571EF8C90C}" type="presParOf" srcId="{827AF470-1D3C-42B5-9E56-D4E9E1648B4F}" destId="{5091FD19-8754-47E4-AEBE-CD29476B8A84}" srcOrd="2" destOrd="0" presId="urn:microsoft.com/office/officeart/2018/2/layout/IconVerticalSolidList"/>
    <dgm:cxn modelId="{585D2B13-98D6-48E9-B404-3492CE043C00}" type="presParOf" srcId="{827AF470-1D3C-42B5-9E56-D4E9E1648B4F}" destId="{35284557-C706-43A3-8991-80EF893CE4FF}" srcOrd="3" destOrd="0" presId="urn:microsoft.com/office/officeart/2018/2/layout/IconVerticalSolidList"/>
    <dgm:cxn modelId="{C5DBD054-637F-4D45-8E2E-93CFD74C7F23}" type="presParOf" srcId="{CF9C618A-8DD8-4A85-96DB-0D55A7345D8B}" destId="{F8D65B50-675F-48A8-BB92-FF5F991C4CA6}" srcOrd="5" destOrd="0" presId="urn:microsoft.com/office/officeart/2018/2/layout/IconVerticalSolidList"/>
    <dgm:cxn modelId="{3A43B1FE-EC60-4577-92F3-2BD2CAACC90F}" type="presParOf" srcId="{CF9C618A-8DD8-4A85-96DB-0D55A7345D8B}" destId="{3C43D064-C28A-4D34-9F81-9A64476B46AA}" srcOrd="6" destOrd="0" presId="urn:microsoft.com/office/officeart/2018/2/layout/IconVerticalSolidList"/>
    <dgm:cxn modelId="{C9D39463-C3A5-4F7D-BEF9-5ACB828E5A72}" type="presParOf" srcId="{3C43D064-C28A-4D34-9F81-9A64476B46AA}" destId="{8ABBD948-FB1D-46E8-B447-099E4BC4A25C}" srcOrd="0" destOrd="0" presId="urn:microsoft.com/office/officeart/2018/2/layout/IconVerticalSolidList"/>
    <dgm:cxn modelId="{06434DBD-A5E6-4A22-9172-8A3E8CB148EA}" type="presParOf" srcId="{3C43D064-C28A-4D34-9F81-9A64476B46AA}" destId="{5FB48980-66BD-4309-B69B-2EDABF2DED64}" srcOrd="1" destOrd="0" presId="urn:microsoft.com/office/officeart/2018/2/layout/IconVerticalSolidList"/>
    <dgm:cxn modelId="{0CB62785-64EE-4E62-AD83-CB95777BDE6B}" type="presParOf" srcId="{3C43D064-C28A-4D34-9F81-9A64476B46AA}" destId="{BB9BD507-FF9D-4954-9614-F61DF5C05316}" srcOrd="2" destOrd="0" presId="urn:microsoft.com/office/officeart/2018/2/layout/IconVerticalSolidList"/>
    <dgm:cxn modelId="{AE406BE5-BDE1-41CC-A815-64F6100A6503}" type="presParOf" srcId="{3C43D064-C28A-4D34-9F81-9A64476B46AA}" destId="{7E809752-559D-46EF-8958-2D447FDDC8E0}" srcOrd="3" destOrd="0" presId="urn:microsoft.com/office/officeart/2018/2/layout/IconVerticalSolidList"/>
    <dgm:cxn modelId="{C100A072-8689-4571-87E1-3C174A64A792}" type="presParOf" srcId="{CF9C618A-8DD8-4A85-96DB-0D55A7345D8B}" destId="{54D87890-8FF3-4670-9523-E276955FCB34}" srcOrd="7" destOrd="0" presId="urn:microsoft.com/office/officeart/2018/2/layout/IconVerticalSolidList"/>
    <dgm:cxn modelId="{820BD6E0-A6E8-499A-B991-482339E90EB1}" type="presParOf" srcId="{CF9C618A-8DD8-4A85-96DB-0D55A7345D8B}" destId="{21509111-9700-4FA4-8E6F-97BD736CB486}" srcOrd="8" destOrd="0" presId="urn:microsoft.com/office/officeart/2018/2/layout/IconVerticalSolidList"/>
    <dgm:cxn modelId="{FF442B7D-9AD1-4BA7-B6BD-9566D61CE611}" type="presParOf" srcId="{21509111-9700-4FA4-8E6F-97BD736CB486}" destId="{D333AB21-C8D2-493F-9F91-6D3FC2140FE5}" srcOrd="0" destOrd="0" presId="urn:microsoft.com/office/officeart/2018/2/layout/IconVerticalSolidList"/>
    <dgm:cxn modelId="{95215081-6526-40BB-893C-E1B3FFC1A6DF}" type="presParOf" srcId="{21509111-9700-4FA4-8E6F-97BD736CB486}" destId="{D77D7D9A-65C8-4E40-8A7A-9125269279E2}" srcOrd="1" destOrd="0" presId="urn:microsoft.com/office/officeart/2018/2/layout/IconVerticalSolidList"/>
    <dgm:cxn modelId="{B57E8F59-9534-43C5-8982-D443BDAC7D8B}" type="presParOf" srcId="{21509111-9700-4FA4-8E6F-97BD736CB486}" destId="{45CA0AE5-4356-4258-9294-4B590BF439F6}" srcOrd="2" destOrd="0" presId="urn:microsoft.com/office/officeart/2018/2/layout/IconVerticalSolidList"/>
    <dgm:cxn modelId="{9CE6DAEB-BA33-4A5D-B6F8-DEB137EAEE8E}" type="presParOf" srcId="{21509111-9700-4FA4-8E6F-97BD736CB486}" destId="{55473614-8777-4BCE-85B1-FBCBF64BD7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8EDBDC-8B09-40AA-BFFE-A143BA79EA7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5C7C15-5DB7-4F14-8563-903DB5BD9D55}">
      <dgm:prSet/>
      <dgm:spPr/>
      <dgm:t>
        <a:bodyPr/>
        <a:lstStyle/>
        <a:p>
          <a:r>
            <a:rPr lang="en-US"/>
            <a:t>Chronic illness</a:t>
          </a:r>
        </a:p>
      </dgm:t>
    </dgm:pt>
    <dgm:pt modelId="{8E793202-1B4B-4D7D-8C79-DCE7D31BB92B}" type="parTrans" cxnId="{608B564F-FE94-47A9-A32F-D22DCBEFAA74}">
      <dgm:prSet/>
      <dgm:spPr/>
      <dgm:t>
        <a:bodyPr/>
        <a:lstStyle/>
        <a:p>
          <a:endParaRPr lang="en-US"/>
        </a:p>
      </dgm:t>
    </dgm:pt>
    <dgm:pt modelId="{C456FCBA-9DD7-441E-9C41-6CA78DD9FEF2}" type="sibTrans" cxnId="{608B564F-FE94-47A9-A32F-D22DCBEFAA74}">
      <dgm:prSet/>
      <dgm:spPr/>
      <dgm:t>
        <a:bodyPr/>
        <a:lstStyle/>
        <a:p>
          <a:endParaRPr lang="en-US"/>
        </a:p>
      </dgm:t>
    </dgm:pt>
    <dgm:pt modelId="{74E11C35-B2C0-4905-9CD4-CFD761313E26}">
      <dgm:prSet/>
      <dgm:spPr/>
      <dgm:t>
        <a:bodyPr/>
        <a:lstStyle/>
        <a:p>
          <a:r>
            <a:rPr lang="en-US"/>
            <a:t>Obesity</a:t>
          </a:r>
        </a:p>
      </dgm:t>
    </dgm:pt>
    <dgm:pt modelId="{E7B75803-CE16-4D6D-B296-D86D141034F3}" type="parTrans" cxnId="{10C4DB18-A452-476D-91A8-B6D35E565A31}">
      <dgm:prSet/>
      <dgm:spPr/>
      <dgm:t>
        <a:bodyPr/>
        <a:lstStyle/>
        <a:p>
          <a:endParaRPr lang="en-US"/>
        </a:p>
      </dgm:t>
    </dgm:pt>
    <dgm:pt modelId="{69A76749-A408-4DAD-BB1D-7576CC110A2A}" type="sibTrans" cxnId="{10C4DB18-A452-476D-91A8-B6D35E565A31}">
      <dgm:prSet/>
      <dgm:spPr/>
      <dgm:t>
        <a:bodyPr/>
        <a:lstStyle/>
        <a:p>
          <a:endParaRPr lang="en-US"/>
        </a:p>
      </dgm:t>
    </dgm:pt>
    <dgm:pt modelId="{A05C4A3F-8E75-4519-8B0A-628EFF0F2FB9}">
      <dgm:prSet/>
      <dgm:spPr/>
      <dgm:t>
        <a:bodyPr/>
        <a:lstStyle/>
        <a:p>
          <a:r>
            <a:rPr lang="en-US"/>
            <a:t>Lifestyle factors</a:t>
          </a:r>
        </a:p>
      </dgm:t>
    </dgm:pt>
    <dgm:pt modelId="{911C9F16-41ED-493B-9642-1874675617BF}" type="parTrans" cxnId="{D29383FD-1193-49AC-BE06-6A45FEE9E2B0}">
      <dgm:prSet/>
      <dgm:spPr/>
      <dgm:t>
        <a:bodyPr/>
        <a:lstStyle/>
        <a:p>
          <a:endParaRPr lang="en-US"/>
        </a:p>
      </dgm:t>
    </dgm:pt>
    <dgm:pt modelId="{7F830C3F-4D17-43B4-BA93-B9C40D2A0730}" type="sibTrans" cxnId="{D29383FD-1193-49AC-BE06-6A45FEE9E2B0}">
      <dgm:prSet/>
      <dgm:spPr/>
      <dgm:t>
        <a:bodyPr/>
        <a:lstStyle/>
        <a:p>
          <a:endParaRPr lang="en-US"/>
        </a:p>
      </dgm:t>
    </dgm:pt>
    <dgm:pt modelId="{4E7530BF-FD7F-4BBA-A789-69294228A089}">
      <dgm:prSet/>
      <dgm:spPr/>
      <dgm:t>
        <a:bodyPr/>
        <a:lstStyle/>
        <a:p>
          <a:r>
            <a:rPr lang="en-US"/>
            <a:t>Ageing populations</a:t>
          </a:r>
        </a:p>
      </dgm:t>
    </dgm:pt>
    <dgm:pt modelId="{0CDB4798-5F70-49A7-BF3A-8FA4FC35B9A1}" type="parTrans" cxnId="{B472245D-CC84-4538-BA8B-92321997FEED}">
      <dgm:prSet/>
      <dgm:spPr/>
      <dgm:t>
        <a:bodyPr/>
        <a:lstStyle/>
        <a:p>
          <a:endParaRPr lang="en-US"/>
        </a:p>
      </dgm:t>
    </dgm:pt>
    <dgm:pt modelId="{A41F9C51-A4B5-4921-A432-96EE67DAA6F5}" type="sibTrans" cxnId="{B472245D-CC84-4538-BA8B-92321997FEED}">
      <dgm:prSet/>
      <dgm:spPr/>
      <dgm:t>
        <a:bodyPr/>
        <a:lstStyle/>
        <a:p>
          <a:endParaRPr lang="en-US"/>
        </a:p>
      </dgm:t>
    </dgm:pt>
    <dgm:pt modelId="{A5E32B93-A02E-496D-B97C-689AA2A42857}">
      <dgm:prSet/>
      <dgm:spPr/>
      <dgm:t>
        <a:bodyPr/>
        <a:lstStyle/>
        <a:p>
          <a:r>
            <a:rPr lang="en-US"/>
            <a:t>Environmental factors – climate change, pollution</a:t>
          </a:r>
        </a:p>
      </dgm:t>
    </dgm:pt>
    <dgm:pt modelId="{96DC713D-E196-42D1-9801-E8135B1E3144}" type="parTrans" cxnId="{C17CE281-A03E-4DDD-9AEA-B0C8155B9830}">
      <dgm:prSet/>
      <dgm:spPr/>
      <dgm:t>
        <a:bodyPr/>
        <a:lstStyle/>
        <a:p>
          <a:endParaRPr lang="en-US"/>
        </a:p>
      </dgm:t>
    </dgm:pt>
    <dgm:pt modelId="{B8F401F0-DBAE-43F0-BDFD-C33846B6A974}" type="sibTrans" cxnId="{C17CE281-A03E-4DDD-9AEA-B0C8155B9830}">
      <dgm:prSet/>
      <dgm:spPr/>
      <dgm:t>
        <a:bodyPr/>
        <a:lstStyle/>
        <a:p>
          <a:endParaRPr lang="en-US"/>
        </a:p>
      </dgm:t>
    </dgm:pt>
    <dgm:pt modelId="{E5CED00E-B8DE-4820-85A4-9AFC4EE46819}" type="pres">
      <dgm:prSet presAssocID="{9F8EDBDC-8B09-40AA-BFFE-A143BA79EA73}" presName="vert0" presStyleCnt="0">
        <dgm:presLayoutVars>
          <dgm:dir/>
          <dgm:animOne val="branch"/>
          <dgm:animLvl val="lvl"/>
        </dgm:presLayoutVars>
      </dgm:prSet>
      <dgm:spPr/>
    </dgm:pt>
    <dgm:pt modelId="{8169A8A7-DA95-41D7-9A79-BFB9B00EDD48}" type="pres">
      <dgm:prSet presAssocID="{785C7C15-5DB7-4F14-8563-903DB5BD9D55}" presName="thickLine" presStyleLbl="alignNode1" presStyleIdx="0" presStyleCnt="5"/>
      <dgm:spPr/>
    </dgm:pt>
    <dgm:pt modelId="{338870BB-1357-4FFB-9E58-3BEE43A5587C}" type="pres">
      <dgm:prSet presAssocID="{785C7C15-5DB7-4F14-8563-903DB5BD9D55}" presName="horz1" presStyleCnt="0"/>
      <dgm:spPr/>
    </dgm:pt>
    <dgm:pt modelId="{8BD1D54A-6300-4F62-86E2-AD1C318B66C0}" type="pres">
      <dgm:prSet presAssocID="{785C7C15-5DB7-4F14-8563-903DB5BD9D55}" presName="tx1" presStyleLbl="revTx" presStyleIdx="0" presStyleCnt="5"/>
      <dgm:spPr/>
    </dgm:pt>
    <dgm:pt modelId="{B70DAC7C-59F8-42E9-B15B-1FA9F9A924C9}" type="pres">
      <dgm:prSet presAssocID="{785C7C15-5DB7-4F14-8563-903DB5BD9D55}" presName="vert1" presStyleCnt="0"/>
      <dgm:spPr/>
    </dgm:pt>
    <dgm:pt modelId="{A38F4588-03D9-4A54-B9D9-7305849853D2}" type="pres">
      <dgm:prSet presAssocID="{74E11C35-B2C0-4905-9CD4-CFD761313E26}" presName="thickLine" presStyleLbl="alignNode1" presStyleIdx="1" presStyleCnt="5"/>
      <dgm:spPr/>
    </dgm:pt>
    <dgm:pt modelId="{7F4590B7-844C-4BD4-850D-1BDD60DF43C9}" type="pres">
      <dgm:prSet presAssocID="{74E11C35-B2C0-4905-9CD4-CFD761313E26}" presName="horz1" presStyleCnt="0"/>
      <dgm:spPr/>
    </dgm:pt>
    <dgm:pt modelId="{608BD719-B77D-4B81-9EE4-A71B01AC36FF}" type="pres">
      <dgm:prSet presAssocID="{74E11C35-B2C0-4905-9CD4-CFD761313E26}" presName="tx1" presStyleLbl="revTx" presStyleIdx="1" presStyleCnt="5"/>
      <dgm:spPr/>
    </dgm:pt>
    <dgm:pt modelId="{71ADEE31-CA3E-473C-9E05-A95A15016512}" type="pres">
      <dgm:prSet presAssocID="{74E11C35-B2C0-4905-9CD4-CFD761313E26}" presName="vert1" presStyleCnt="0"/>
      <dgm:spPr/>
    </dgm:pt>
    <dgm:pt modelId="{8A564B49-AB1E-4C94-BB47-DA9F22DB5660}" type="pres">
      <dgm:prSet presAssocID="{A05C4A3F-8E75-4519-8B0A-628EFF0F2FB9}" presName="thickLine" presStyleLbl="alignNode1" presStyleIdx="2" presStyleCnt="5"/>
      <dgm:spPr/>
    </dgm:pt>
    <dgm:pt modelId="{8C73C3AE-D892-4D9D-A1C1-3B797E02DD05}" type="pres">
      <dgm:prSet presAssocID="{A05C4A3F-8E75-4519-8B0A-628EFF0F2FB9}" presName="horz1" presStyleCnt="0"/>
      <dgm:spPr/>
    </dgm:pt>
    <dgm:pt modelId="{DC8A574E-0C81-4FF9-A4B6-2F81E99DE16C}" type="pres">
      <dgm:prSet presAssocID="{A05C4A3F-8E75-4519-8B0A-628EFF0F2FB9}" presName="tx1" presStyleLbl="revTx" presStyleIdx="2" presStyleCnt="5"/>
      <dgm:spPr/>
    </dgm:pt>
    <dgm:pt modelId="{5DEF300A-A142-40B6-ADB5-2D688D0D75B7}" type="pres">
      <dgm:prSet presAssocID="{A05C4A3F-8E75-4519-8B0A-628EFF0F2FB9}" presName="vert1" presStyleCnt="0"/>
      <dgm:spPr/>
    </dgm:pt>
    <dgm:pt modelId="{5DC90EAB-39FA-4AE2-B3B5-5D49A51BE271}" type="pres">
      <dgm:prSet presAssocID="{4E7530BF-FD7F-4BBA-A789-69294228A089}" presName="thickLine" presStyleLbl="alignNode1" presStyleIdx="3" presStyleCnt="5"/>
      <dgm:spPr/>
    </dgm:pt>
    <dgm:pt modelId="{4A65925F-1931-4FBA-AA36-033F074CC8AF}" type="pres">
      <dgm:prSet presAssocID="{4E7530BF-FD7F-4BBA-A789-69294228A089}" presName="horz1" presStyleCnt="0"/>
      <dgm:spPr/>
    </dgm:pt>
    <dgm:pt modelId="{99B8BAD9-6EF2-41B4-94D2-00A92C10F034}" type="pres">
      <dgm:prSet presAssocID="{4E7530BF-FD7F-4BBA-A789-69294228A089}" presName="tx1" presStyleLbl="revTx" presStyleIdx="3" presStyleCnt="5"/>
      <dgm:spPr/>
    </dgm:pt>
    <dgm:pt modelId="{90543618-8D33-4C7C-B82B-8E065D139110}" type="pres">
      <dgm:prSet presAssocID="{4E7530BF-FD7F-4BBA-A789-69294228A089}" presName="vert1" presStyleCnt="0"/>
      <dgm:spPr/>
    </dgm:pt>
    <dgm:pt modelId="{7445A677-7F2F-4AAA-9A26-AA7CB8F7BB49}" type="pres">
      <dgm:prSet presAssocID="{A5E32B93-A02E-496D-B97C-689AA2A42857}" presName="thickLine" presStyleLbl="alignNode1" presStyleIdx="4" presStyleCnt="5"/>
      <dgm:spPr/>
    </dgm:pt>
    <dgm:pt modelId="{8EF76029-7DB7-42C2-8BC3-181459BA385D}" type="pres">
      <dgm:prSet presAssocID="{A5E32B93-A02E-496D-B97C-689AA2A42857}" presName="horz1" presStyleCnt="0"/>
      <dgm:spPr/>
    </dgm:pt>
    <dgm:pt modelId="{C440991D-E978-4287-9583-4C168F9A927B}" type="pres">
      <dgm:prSet presAssocID="{A5E32B93-A02E-496D-B97C-689AA2A42857}" presName="tx1" presStyleLbl="revTx" presStyleIdx="4" presStyleCnt="5"/>
      <dgm:spPr/>
    </dgm:pt>
    <dgm:pt modelId="{D90D057D-CB1F-4344-BE6D-50B7CBA5AC93}" type="pres">
      <dgm:prSet presAssocID="{A5E32B93-A02E-496D-B97C-689AA2A42857}" presName="vert1" presStyleCnt="0"/>
      <dgm:spPr/>
    </dgm:pt>
  </dgm:ptLst>
  <dgm:cxnLst>
    <dgm:cxn modelId="{10C4DB18-A452-476D-91A8-B6D35E565A31}" srcId="{9F8EDBDC-8B09-40AA-BFFE-A143BA79EA73}" destId="{74E11C35-B2C0-4905-9CD4-CFD761313E26}" srcOrd="1" destOrd="0" parTransId="{E7B75803-CE16-4D6D-B296-D86D141034F3}" sibTransId="{69A76749-A408-4DAD-BB1D-7576CC110A2A}"/>
    <dgm:cxn modelId="{B472245D-CC84-4538-BA8B-92321997FEED}" srcId="{9F8EDBDC-8B09-40AA-BFFE-A143BA79EA73}" destId="{4E7530BF-FD7F-4BBA-A789-69294228A089}" srcOrd="3" destOrd="0" parTransId="{0CDB4798-5F70-49A7-BF3A-8FA4FC35B9A1}" sibTransId="{A41F9C51-A4B5-4921-A432-96EE67DAA6F5}"/>
    <dgm:cxn modelId="{93856142-FCD9-45FA-BD6D-7671FC253BF0}" type="presOf" srcId="{9F8EDBDC-8B09-40AA-BFFE-A143BA79EA73}" destId="{E5CED00E-B8DE-4820-85A4-9AFC4EE46819}" srcOrd="0" destOrd="0" presId="urn:microsoft.com/office/officeart/2008/layout/LinedList"/>
    <dgm:cxn modelId="{26C51D47-A378-48BC-B92E-6037315E6646}" type="presOf" srcId="{A05C4A3F-8E75-4519-8B0A-628EFF0F2FB9}" destId="{DC8A574E-0C81-4FF9-A4B6-2F81E99DE16C}" srcOrd="0" destOrd="0" presId="urn:microsoft.com/office/officeart/2008/layout/LinedList"/>
    <dgm:cxn modelId="{608B564F-FE94-47A9-A32F-D22DCBEFAA74}" srcId="{9F8EDBDC-8B09-40AA-BFFE-A143BA79EA73}" destId="{785C7C15-5DB7-4F14-8563-903DB5BD9D55}" srcOrd="0" destOrd="0" parTransId="{8E793202-1B4B-4D7D-8C79-DCE7D31BB92B}" sibTransId="{C456FCBA-9DD7-441E-9C41-6CA78DD9FEF2}"/>
    <dgm:cxn modelId="{A997A453-E62C-4F3A-9AD2-BAE88382AA9B}" type="presOf" srcId="{4E7530BF-FD7F-4BBA-A789-69294228A089}" destId="{99B8BAD9-6EF2-41B4-94D2-00A92C10F034}" srcOrd="0" destOrd="0" presId="urn:microsoft.com/office/officeart/2008/layout/LinedList"/>
    <dgm:cxn modelId="{41917E7C-DDEA-42F3-9A73-49D3CC6CC995}" type="presOf" srcId="{785C7C15-5DB7-4F14-8563-903DB5BD9D55}" destId="{8BD1D54A-6300-4F62-86E2-AD1C318B66C0}" srcOrd="0" destOrd="0" presId="urn:microsoft.com/office/officeart/2008/layout/LinedList"/>
    <dgm:cxn modelId="{C17CE281-A03E-4DDD-9AEA-B0C8155B9830}" srcId="{9F8EDBDC-8B09-40AA-BFFE-A143BA79EA73}" destId="{A5E32B93-A02E-496D-B97C-689AA2A42857}" srcOrd="4" destOrd="0" parTransId="{96DC713D-E196-42D1-9801-E8135B1E3144}" sibTransId="{B8F401F0-DBAE-43F0-BDFD-C33846B6A974}"/>
    <dgm:cxn modelId="{6C3323E4-9FF0-4AD6-9AD2-E5B80F0352B3}" type="presOf" srcId="{74E11C35-B2C0-4905-9CD4-CFD761313E26}" destId="{608BD719-B77D-4B81-9EE4-A71B01AC36FF}" srcOrd="0" destOrd="0" presId="urn:microsoft.com/office/officeart/2008/layout/LinedList"/>
    <dgm:cxn modelId="{BA1DF8EB-AE38-482C-AD7E-9256B7B0CC6A}" type="presOf" srcId="{A5E32B93-A02E-496D-B97C-689AA2A42857}" destId="{C440991D-E978-4287-9583-4C168F9A927B}" srcOrd="0" destOrd="0" presId="urn:microsoft.com/office/officeart/2008/layout/LinedList"/>
    <dgm:cxn modelId="{D29383FD-1193-49AC-BE06-6A45FEE9E2B0}" srcId="{9F8EDBDC-8B09-40AA-BFFE-A143BA79EA73}" destId="{A05C4A3F-8E75-4519-8B0A-628EFF0F2FB9}" srcOrd="2" destOrd="0" parTransId="{911C9F16-41ED-493B-9642-1874675617BF}" sibTransId="{7F830C3F-4D17-43B4-BA93-B9C40D2A0730}"/>
    <dgm:cxn modelId="{37E15CFF-E57A-418D-8FD7-73A1D87D57C3}" type="presParOf" srcId="{E5CED00E-B8DE-4820-85A4-9AFC4EE46819}" destId="{8169A8A7-DA95-41D7-9A79-BFB9B00EDD48}" srcOrd="0" destOrd="0" presId="urn:microsoft.com/office/officeart/2008/layout/LinedList"/>
    <dgm:cxn modelId="{043018F0-432B-4D7E-ACD2-7C3E739BB612}" type="presParOf" srcId="{E5CED00E-B8DE-4820-85A4-9AFC4EE46819}" destId="{338870BB-1357-4FFB-9E58-3BEE43A5587C}" srcOrd="1" destOrd="0" presId="urn:microsoft.com/office/officeart/2008/layout/LinedList"/>
    <dgm:cxn modelId="{27365CC5-F4B3-4F94-B7DE-EF8A3B5D2DB2}" type="presParOf" srcId="{338870BB-1357-4FFB-9E58-3BEE43A5587C}" destId="{8BD1D54A-6300-4F62-86E2-AD1C318B66C0}" srcOrd="0" destOrd="0" presId="urn:microsoft.com/office/officeart/2008/layout/LinedList"/>
    <dgm:cxn modelId="{1B5AA9CE-DE5C-40CD-AED6-4A44A457C8A3}" type="presParOf" srcId="{338870BB-1357-4FFB-9E58-3BEE43A5587C}" destId="{B70DAC7C-59F8-42E9-B15B-1FA9F9A924C9}" srcOrd="1" destOrd="0" presId="urn:microsoft.com/office/officeart/2008/layout/LinedList"/>
    <dgm:cxn modelId="{94F38BEF-8169-47E1-9A4F-0D7962FF1667}" type="presParOf" srcId="{E5CED00E-B8DE-4820-85A4-9AFC4EE46819}" destId="{A38F4588-03D9-4A54-B9D9-7305849853D2}" srcOrd="2" destOrd="0" presId="urn:microsoft.com/office/officeart/2008/layout/LinedList"/>
    <dgm:cxn modelId="{978F13ED-65B2-46A5-8445-76477CB59D76}" type="presParOf" srcId="{E5CED00E-B8DE-4820-85A4-9AFC4EE46819}" destId="{7F4590B7-844C-4BD4-850D-1BDD60DF43C9}" srcOrd="3" destOrd="0" presId="urn:microsoft.com/office/officeart/2008/layout/LinedList"/>
    <dgm:cxn modelId="{377E2EFA-6911-4E34-AB3E-1946F1C5421E}" type="presParOf" srcId="{7F4590B7-844C-4BD4-850D-1BDD60DF43C9}" destId="{608BD719-B77D-4B81-9EE4-A71B01AC36FF}" srcOrd="0" destOrd="0" presId="urn:microsoft.com/office/officeart/2008/layout/LinedList"/>
    <dgm:cxn modelId="{2E24FB92-D8C6-4D23-A4EF-BB3027DBF55D}" type="presParOf" srcId="{7F4590B7-844C-4BD4-850D-1BDD60DF43C9}" destId="{71ADEE31-CA3E-473C-9E05-A95A15016512}" srcOrd="1" destOrd="0" presId="urn:microsoft.com/office/officeart/2008/layout/LinedList"/>
    <dgm:cxn modelId="{7ECF0516-0EB3-4B4B-B372-B8C667E8ABE0}" type="presParOf" srcId="{E5CED00E-B8DE-4820-85A4-9AFC4EE46819}" destId="{8A564B49-AB1E-4C94-BB47-DA9F22DB5660}" srcOrd="4" destOrd="0" presId="urn:microsoft.com/office/officeart/2008/layout/LinedList"/>
    <dgm:cxn modelId="{BD59B607-6958-4AEA-933E-597175673FD1}" type="presParOf" srcId="{E5CED00E-B8DE-4820-85A4-9AFC4EE46819}" destId="{8C73C3AE-D892-4D9D-A1C1-3B797E02DD05}" srcOrd="5" destOrd="0" presId="urn:microsoft.com/office/officeart/2008/layout/LinedList"/>
    <dgm:cxn modelId="{A86335CE-9033-42CF-9175-620B7F6B91F1}" type="presParOf" srcId="{8C73C3AE-D892-4D9D-A1C1-3B797E02DD05}" destId="{DC8A574E-0C81-4FF9-A4B6-2F81E99DE16C}" srcOrd="0" destOrd="0" presId="urn:microsoft.com/office/officeart/2008/layout/LinedList"/>
    <dgm:cxn modelId="{F4D79909-2122-4357-98B6-9B6FAA8DB2B2}" type="presParOf" srcId="{8C73C3AE-D892-4D9D-A1C1-3B797E02DD05}" destId="{5DEF300A-A142-40B6-ADB5-2D688D0D75B7}" srcOrd="1" destOrd="0" presId="urn:microsoft.com/office/officeart/2008/layout/LinedList"/>
    <dgm:cxn modelId="{D0255825-C928-4D0C-BF47-A982B634A29D}" type="presParOf" srcId="{E5CED00E-B8DE-4820-85A4-9AFC4EE46819}" destId="{5DC90EAB-39FA-4AE2-B3B5-5D49A51BE271}" srcOrd="6" destOrd="0" presId="urn:microsoft.com/office/officeart/2008/layout/LinedList"/>
    <dgm:cxn modelId="{6480E8EF-3507-4684-B045-34F7D53E8086}" type="presParOf" srcId="{E5CED00E-B8DE-4820-85A4-9AFC4EE46819}" destId="{4A65925F-1931-4FBA-AA36-033F074CC8AF}" srcOrd="7" destOrd="0" presId="urn:microsoft.com/office/officeart/2008/layout/LinedList"/>
    <dgm:cxn modelId="{C2BF9D6A-3FC9-406E-89F5-8F5562B7A102}" type="presParOf" srcId="{4A65925F-1931-4FBA-AA36-033F074CC8AF}" destId="{99B8BAD9-6EF2-41B4-94D2-00A92C10F034}" srcOrd="0" destOrd="0" presId="urn:microsoft.com/office/officeart/2008/layout/LinedList"/>
    <dgm:cxn modelId="{E256429E-5F94-4428-9F16-78E5CD189211}" type="presParOf" srcId="{4A65925F-1931-4FBA-AA36-033F074CC8AF}" destId="{90543618-8D33-4C7C-B82B-8E065D139110}" srcOrd="1" destOrd="0" presId="urn:microsoft.com/office/officeart/2008/layout/LinedList"/>
    <dgm:cxn modelId="{32B7B564-FF45-4251-9588-F3A40554D114}" type="presParOf" srcId="{E5CED00E-B8DE-4820-85A4-9AFC4EE46819}" destId="{7445A677-7F2F-4AAA-9A26-AA7CB8F7BB49}" srcOrd="8" destOrd="0" presId="urn:microsoft.com/office/officeart/2008/layout/LinedList"/>
    <dgm:cxn modelId="{DCCB1DAA-B574-4B99-BAD6-CF441AD90DFF}" type="presParOf" srcId="{E5CED00E-B8DE-4820-85A4-9AFC4EE46819}" destId="{8EF76029-7DB7-42C2-8BC3-181459BA385D}" srcOrd="9" destOrd="0" presId="urn:microsoft.com/office/officeart/2008/layout/LinedList"/>
    <dgm:cxn modelId="{285393BB-6273-47FE-AC3C-4EFCF4008D6A}" type="presParOf" srcId="{8EF76029-7DB7-42C2-8BC3-181459BA385D}" destId="{C440991D-E978-4287-9583-4C168F9A927B}" srcOrd="0" destOrd="0" presId="urn:microsoft.com/office/officeart/2008/layout/LinedList"/>
    <dgm:cxn modelId="{19F42038-F48B-42E5-AD40-ABE5178E78F7}" type="presParOf" srcId="{8EF76029-7DB7-42C2-8BC3-181459BA385D}" destId="{D90D057D-CB1F-4344-BE6D-50B7CBA5AC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CEE3EA-7A20-4793-85EA-D590887A6FF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C3B04E-EE78-460C-AD80-E9FBB6828926}">
      <dgm:prSet/>
      <dgm:spPr/>
      <dgm:t>
        <a:bodyPr/>
        <a:lstStyle/>
        <a:p>
          <a:r>
            <a:rPr lang="en-US"/>
            <a:t>Chronic, or long-term conditions are experienced by 46% of Welsh adults. </a:t>
          </a:r>
        </a:p>
      </dgm:t>
    </dgm:pt>
    <dgm:pt modelId="{97D23DE7-FA5C-4B63-8CDF-554E49E9B16D}" type="parTrans" cxnId="{636B1655-461D-4484-BF86-0FB40508FFFB}">
      <dgm:prSet/>
      <dgm:spPr/>
      <dgm:t>
        <a:bodyPr/>
        <a:lstStyle/>
        <a:p>
          <a:endParaRPr lang="en-US"/>
        </a:p>
      </dgm:t>
    </dgm:pt>
    <dgm:pt modelId="{5D771D83-CC3D-4D2D-BA28-D1A6451719FD}" type="sibTrans" cxnId="{636B1655-461D-4484-BF86-0FB40508FFFB}">
      <dgm:prSet/>
      <dgm:spPr/>
      <dgm:t>
        <a:bodyPr/>
        <a:lstStyle/>
        <a:p>
          <a:endParaRPr lang="en-US"/>
        </a:p>
      </dgm:t>
    </dgm:pt>
    <dgm:pt modelId="{5DBA666E-A921-4CDB-8DA8-F6062161B410}">
      <dgm:prSet/>
      <dgm:spPr/>
      <dgm:t>
        <a:bodyPr/>
        <a:lstStyle/>
        <a:p>
          <a:r>
            <a:rPr lang="en-US"/>
            <a:t>19% experience two or more. </a:t>
          </a:r>
        </a:p>
      </dgm:t>
    </dgm:pt>
    <dgm:pt modelId="{27EEC9DF-E88B-49D4-A446-56FB351C844D}" type="parTrans" cxnId="{A9A50382-6675-41A5-9932-2CCB35FFCCE6}">
      <dgm:prSet/>
      <dgm:spPr/>
      <dgm:t>
        <a:bodyPr/>
        <a:lstStyle/>
        <a:p>
          <a:endParaRPr lang="en-US"/>
        </a:p>
      </dgm:t>
    </dgm:pt>
    <dgm:pt modelId="{EACB2195-A0E8-4946-A5A9-1B7BAA6F6F09}" type="sibTrans" cxnId="{A9A50382-6675-41A5-9932-2CCB35FFCCE6}">
      <dgm:prSet/>
      <dgm:spPr/>
      <dgm:t>
        <a:bodyPr/>
        <a:lstStyle/>
        <a:p>
          <a:endParaRPr lang="en-US"/>
        </a:p>
      </dgm:t>
    </dgm:pt>
    <dgm:pt modelId="{CEB4F55C-5FFA-432F-A561-0F1FC164FDF3}">
      <dgm:prSet/>
      <dgm:spPr/>
      <dgm:t>
        <a:bodyPr/>
        <a:lstStyle/>
        <a:p>
          <a:r>
            <a:rPr lang="en-US"/>
            <a:t>Musculoskeletal (16%)</a:t>
          </a:r>
        </a:p>
      </dgm:t>
    </dgm:pt>
    <dgm:pt modelId="{A2AAF6EE-CF33-4E4B-A364-EC78510081A6}" type="parTrans" cxnId="{49D49361-3BAC-4F08-80EB-8D4DA11223B9}">
      <dgm:prSet/>
      <dgm:spPr/>
      <dgm:t>
        <a:bodyPr/>
        <a:lstStyle/>
        <a:p>
          <a:endParaRPr lang="en-US"/>
        </a:p>
      </dgm:t>
    </dgm:pt>
    <dgm:pt modelId="{6FA7DA9D-8F01-43B3-8493-E05A1BD0D35A}" type="sibTrans" cxnId="{49D49361-3BAC-4F08-80EB-8D4DA11223B9}">
      <dgm:prSet/>
      <dgm:spPr/>
      <dgm:t>
        <a:bodyPr/>
        <a:lstStyle/>
        <a:p>
          <a:endParaRPr lang="en-US"/>
        </a:p>
      </dgm:t>
    </dgm:pt>
    <dgm:pt modelId="{51F5A27B-6ADB-49A7-8CFA-1BCF6A3937A1}">
      <dgm:prSet/>
      <dgm:spPr/>
      <dgm:t>
        <a:bodyPr/>
        <a:lstStyle/>
        <a:p>
          <a:r>
            <a:rPr lang="en-US"/>
            <a:t>Heart and circulatory (11%)</a:t>
          </a:r>
        </a:p>
      </dgm:t>
    </dgm:pt>
    <dgm:pt modelId="{F535D2D9-EA9F-432E-8EF5-B38D0C5F72B0}" type="parTrans" cxnId="{8D6317B2-B816-4A7F-A2CA-2516F7C71279}">
      <dgm:prSet/>
      <dgm:spPr/>
      <dgm:t>
        <a:bodyPr/>
        <a:lstStyle/>
        <a:p>
          <a:endParaRPr lang="en-US"/>
        </a:p>
      </dgm:t>
    </dgm:pt>
    <dgm:pt modelId="{BE12B5A0-4B63-47A0-896B-3A799CA05FA1}" type="sibTrans" cxnId="{8D6317B2-B816-4A7F-A2CA-2516F7C71279}">
      <dgm:prSet/>
      <dgm:spPr/>
      <dgm:t>
        <a:bodyPr/>
        <a:lstStyle/>
        <a:p>
          <a:endParaRPr lang="en-US"/>
        </a:p>
      </dgm:t>
    </dgm:pt>
    <dgm:pt modelId="{A303833E-B219-4E4B-8602-D2A80BC15684}">
      <dgm:prSet/>
      <dgm:spPr/>
      <dgm:t>
        <a:bodyPr/>
        <a:lstStyle/>
        <a:p>
          <a:r>
            <a:rPr lang="en-US"/>
            <a:t>Mental health issues (10%)</a:t>
          </a:r>
        </a:p>
      </dgm:t>
    </dgm:pt>
    <dgm:pt modelId="{223C7258-37B4-461A-8830-10AD1278C9FE}" type="parTrans" cxnId="{198CE06A-AC3C-4C19-8E5A-813E71396382}">
      <dgm:prSet/>
      <dgm:spPr/>
      <dgm:t>
        <a:bodyPr/>
        <a:lstStyle/>
        <a:p>
          <a:endParaRPr lang="en-US"/>
        </a:p>
      </dgm:t>
    </dgm:pt>
    <dgm:pt modelId="{339A6C30-B475-4FC8-B899-00173A878F45}" type="sibTrans" cxnId="{198CE06A-AC3C-4C19-8E5A-813E71396382}">
      <dgm:prSet/>
      <dgm:spPr/>
      <dgm:t>
        <a:bodyPr/>
        <a:lstStyle/>
        <a:p>
          <a:endParaRPr lang="en-US"/>
        </a:p>
      </dgm:t>
    </dgm:pt>
    <dgm:pt modelId="{5969409B-E7EA-4721-BB3C-6BF146E325CF}" type="pres">
      <dgm:prSet presAssocID="{B1CEE3EA-7A20-4793-85EA-D590887A6FFD}" presName="vert0" presStyleCnt="0">
        <dgm:presLayoutVars>
          <dgm:dir/>
          <dgm:animOne val="branch"/>
          <dgm:animLvl val="lvl"/>
        </dgm:presLayoutVars>
      </dgm:prSet>
      <dgm:spPr/>
    </dgm:pt>
    <dgm:pt modelId="{EB6FA917-77B2-4B8E-9ACE-C2C4EF603ABD}" type="pres">
      <dgm:prSet presAssocID="{46C3B04E-EE78-460C-AD80-E9FBB6828926}" presName="thickLine" presStyleLbl="alignNode1" presStyleIdx="0" presStyleCnt="5"/>
      <dgm:spPr/>
    </dgm:pt>
    <dgm:pt modelId="{550E6383-A838-4A75-99B6-C8E989E824FD}" type="pres">
      <dgm:prSet presAssocID="{46C3B04E-EE78-460C-AD80-E9FBB6828926}" presName="horz1" presStyleCnt="0"/>
      <dgm:spPr/>
    </dgm:pt>
    <dgm:pt modelId="{307293FB-68C9-4C4B-9DA4-6A03AF12C638}" type="pres">
      <dgm:prSet presAssocID="{46C3B04E-EE78-460C-AD80-E9FBB6828926}" presName="tx1" presStyleLbl="revTx" presStyleIdx="0" presStyleCnt="5"/>
      <dgm:spPr/>
    </dgm:pt>
    <dgm:pt modelId="{BB7A5314-B48F-4565-BC2D-80B0DE9C1BEE}" type="pres">
      <dgm:prSet presAssocID="{46C3B04E-EE78-460C-AD80-E9FBB6828926}" presName="vert1" presStyleCnt="0"/>
      <dgm:spPr/>
    </dgm:pt>
    <dgm:pt modelId="{B120F9BF-2467-466C-B200-356A0EB4A2C7}" type="pres">
      <dgm:prSet presAssocID="{5DBA666E-A921-4CDB-8DA8-F6062161B410}" presName="thickLine" presStyleLbl="alignNode1" presStyleIdx="1" presStyleCnt="5"/>
      <dgm:spPr/>
    </dgm:pt>
    <dgm:pt modelId="{3104EAE5-AE8F-45F5-9085-CC4E1C11BC9B}" type="pres">
      <dgm:prSet presAssocID="{5DBA666E-A921-4CDB-8DA8-F6062161B410}" presName="horz1" presStyleCnt="0"/>
      <dgm:spPr/>
    </dgm:pt>
    <dgm:pt modelId="{00184631-831D-4F43-BDDC-9D52EA2A5514}" type="pres">
      <dgm:prSet presAssocID="{5DBA666E-A921-4CDB-8DA8-F6062161B410}" presName="tx1" presStyleLbl="revTx" presStyleIdx="1" presStyleCnt="5"/>
      <dgm:spPr/>
    </dgm:pt>
    <dgm:pt modelId="{BADF978F-B65B-46C0-AC86-623372B4FB82}" type="pres">
      <dgm:prSet presAssocID="{5DBA666E-A921-4CDB-8DA8-F6062161B410}" presName="vert1" presStyleCnt="0"/>
      <dgm:spPr/>
    </dgm:pt>
    <dgm:pt modelId="{B3A6A06D-D3B9-4720-8CDA-073CEFD0BC2C}" type="pres">
      <dgm:prSet presAssocID="{CEB4F55C-5FFA-432F-A561-0F1FC164FDF3}" presName="thickLine" presStyleLbl="alignNode1" presStyleIdx="2" presStyleCnt="5"/>
      <dgm:spPr/>
    </dgm:pt>
    <dgm:pt modelId="{93228567-2D87-4450-811D-A9380848439C}" type="pres">
      <dgm:prSet presAssocID="{CEB4F55C-5FFA-432F-A561-0F1FC164FDF3}" presName="horz1" presStyleCnt="0"/>
      <dgm:spPr/>
    </dgm:pt>
    <dgm:pt modelId="{D5D8EC30-3880-4492-838D-BA46D3636130}" type="pres">
      <dgm:prSet presAssocID="{CEB4F55C-5FFA-432F-A561-0F1FC164FDF3}" presName="tx1" presStyleLbl="revTx" presStyleIdx="2" presStyleCnt="5"/>
      <dgm:spPr/>
    </dgm:pt>
    <dgm:pt modelId="{07DCBD71-F58A-494C-B905-36DDA02B492D}" type="pres">
      <dgm:prSet presAssocID="{CEB4F55C-5FFA-432F-A561-0F1FC164FDF3}" presName="vert1" presStyleCnt="0"/>
      <dgm:spPr/>
    </dgm:pt>
    <dgm:pt modelId="{4D144663-6A89-48AF-963F-42753B6B2F8F}" type="pres">
      <dgm:prSet presAssocID="{51F5A27B-6ADB-49A7-8CFA-1BCF6A3937A1}" presName="thickLine" presStyleLbl="alignNode1" presStyleIdx="3" presStyleCnt="5"/>
      <dgm:spPr/>
    </dgm:pt>
    <dgm:pt modelId="{110661BB-BA01-4392-BB43-044183F70345}" type="pres">
      <dgm:prSet presAssocID="{51F5A27B-6ADB-49A7-8CFA-1BCF6A3937A1}" presName="horz1" presStyleCnt="0"/>
      <dgm:spPr/>
    </dgm:pt>
    <dgm:pt modelId="{E29F79D6-AB83-4577-9FE1-9D6E90205034}" type="pres">
      <dgm:prSet presAssocID="{51F5A27B-6ADB-49A7-8CFA-1BCF6A3937A1}" presName="tx1" presStyleLbl="revTx" presStyleIdx="3" presStyleCnt="5"/>
      <dgm:spPr/>
    </dgm:pt>
    <dgm:pt modelId="{E646E00B-956D-4591-AEDD-7EC5BB1A76AF}" type="pres">
      <dgm:prSet presAssocID="{51F5A27B-6ADB-49A7-8CFA-1BCF6A3937A1}" presName="vert1" presStyleCnt="0"/>
      <dgm:spPr/>
    </dgm:pt>
    <dgm:pt modelId="{2786C1F6-D6A6-487A-9FBE-E244A1626398}" type="pres">
      <dgm:prSet presAssocID="{A303833E-B219-4E4B-8602-D2A80BC15684}" presName="thickLine" presStyleLbl="alignNode1" presStyleIdx="4" presStyleCnt="5"/>
      <dgm:spPr/>
    </dgm:pt>
    <dgm:pt modelId="{5EF5FD1E-E84E-455C-8B72-13DBCE15F572}" type="pres">
      <dgm:prSet presAssocID="{A303833E-B219-4E4B-8602-D2A80BC15684}" presName="horz1" presStyleCnt="0"/>
      <dgm:spPr/>
    </dgm:pt>
    <dgm:pt modelId="{52EC8FAF-06A4-4ED2-BACD-DB5E332D6EEE}" type="pres">
      <dgm:prSet presAssocID="{A303833E-B219-4E4B-8602-D2A80BC15684}" presName="tx1" presStyleLbl="revTx" presStyleIdx="4" presStyleCnt="5"/>
      <dgm:spPr/>
    </dgm:pt>
    <dgm:pt modelId="{F498D542-EBCA-4ABD-8CEA-787B3A0CC827}" type="pres">
      <dgm:prSet presAssocID="{A303833E-B219-4E4B-8602-D2A80BC15684}" presName="vert1" presStyleCnt="0"/>
      <dgm:spPr/>
    </dgm:pt>
  </dgm:ptLst>
  <dgm:cxnLst>
    <dgm:cxn modelId="{2818002B-2C75-4CD7-9B31-C52258D5D028}" type="presOf" srcId="{A303833E-B219-4E4B-8602-D2A80BC15684}" destId="{52EC8FAF-06A4-4ED2-BACD-DB5E332D6EEE}" srcOrd="0" destOrd="0" presId="urn:microsoft.com/office/officeart/2008/layout/LinedList"/>
    <dgm:cxn modelId="{749FF32B-15A3-4F2D-8FA9-EB22CF6DBC34}" type="presOf" srcId="{51F5A27B-6ADB-49A7-8CFA-1BCF6A3937A1}" destId="{E29F79D6-AB83-4577-9FE1-9D6E90205034}" srcOrd="0" destOrd="0" presId="urn:microsoft.com/office/officeart/2008/layout/LinedList"/>
    <dgm:cxn modelId="{49D49361-3BAC-4F08-80EB-8D4DA11223B9}" srcId="{B1CEE3EA-7A20-4793-85EA-D590887A6FFD}" destId="{CEB4F55C-5FFA-432F-A561-0F1FC164FDF3}" srcOrd="2" destOrd="0" parTransId="{A2AAF6EE-CF33-4E4B-A364-EC78510081A6}" sibTransId="{6FA7DA9D-8F01-43B3-8493-E05A1BD0D35A}"/>
    <dgm:cxn modelId="{198CE06A-AC3C-4C19-8E5A-813E71396382}" srcId="{B1CEE3EA-7A20-4793-85EA-D590887A6FFD}" destId="{A303833E-B219-4E4B-8602-D2A80BC15684}" srcOrd="4" destOrd="0" parTransId="{223C7258-37B4-461A-8830-10AD1278C9FE}" sibTransId="{339A6C30-B475-4FC8-B899-00173A878F45}"/>
    <dgm:cxn modelId="{EA401A6C-67C8-408A-A0E4-36D27F1687C5}" type="presOf" srcId="{5DBA666E-A921-4CDB-8DA8-F6062161B410}" destId="{00184631-831D-4F43-BDDC-9D52EA2A5514}" srcOrd="0" destOrd="0" presId="urn:microsoft.com/office/officeart/2008/layout/LinedList"/>
    <dgm:cxn modelId="{636B1655-461D-4484-BF86-0FB40508FFFB}" srcId="{B1CEE3EA-7A20-4793-85EA-D590887A6FFD}" destId="{46C3B04E-EE78-460C-AD80-E9FBB6828926}" srcOrd="0" destOrd="0" parTransId="{97D23DE7-FA5C-4B63-8CDF-554E49E9B16D}" sibTransId="{5D771D83-CC3D-4D2D-BA28-D1A6451719FD}"/>
    <dgm:cxn modelId="{A9A50382-6675-41A5-9932-2CCB35FFCCE6}" srcId="{B1CEE3EA-7A20-4793-85EA-D590887A6FFD}" destId="{5DBA666E-A921-4CDB-8DA8-F6062161B410}" srcOrd="1" destOrd="0" parTransId="{27EEC9DF-E88B-49D4-A446-56FB351C844D}" sibTransId="{EACB2195-A0E8-4946-A5A9-1B7BAA6F6F09}"/>
    <dgm:cxn modelId="{5F4C519D-537B-4E41-B06A-7621E1FD595A}" type="presOf" srcId="{46C3B04E-EE78-460C-AD80-E9FBB6828926}" destId="{307293FB-68C9-4C4B-9DA4-6A03AF12C638}" srcOrd="0" destOrd="0" presId="urn:microsoft.com/office/officeart/2008/layout/LinedList"/>
    <dgm:cxn modelId="{8BC9D0A8-97EB-4AA0-87C9-C4F0CF96CE3B}" type="presOf" srcId="{CEB4F55C-5FFA-432F-A561-0F1FC164FDF3}" destId="{D5D8EC30-3880-4492-838D-BA46D3636130}" srcOrd="0" destOrd="0" presId="urn:microsoft.com/office/officeart/2008/layout/LinedList"/>
    <dgm:cxn modelId="{8D6317B2-B816-4A7F-A2CA-2516F7C71279}" srcId="{B1CEE3EA-7A20-4793-85EA-D590887A6FFD}" destId="{51F5A27B-6ADB-49A7-8CFA-1BCF6A3937A1}" srcOrd="3" destOrd="0" parTransId="{F535D2D9-EA9F-432E-8EF5-B38D0C5F72B0}" sibTransId="{BE12B5A0-4B63-47A0-896B-3A799CA05FA1}"/>
    <dgm:cxn modelId="{D0C9B6B2-861A-4F42-B8FB-5002465B0E60}" type="presOf" srcId="{B1CEE3EA-7A20-4793-85EA-D590887A6FFD}" destId="{5969409B-E7EA-4721-BB3C-6BF146E325CF}" srcOrd="0" destOrd="0" presId="urn:microsoft.com/office/officeart/2008/layout/LinedList"/>
    <dgm:cxn modelId="{8B38CF6D-16DA-448C-BEC4-25DC33BD3A1F}" type="presParOf" srcId="{5969409B-E7EA-4721-BB3C-6BF146E325CF}" destId="{EB6FA917-77B2-4B8E-9ACE-C2C4EF603ABD}" srcOrd="0" destOrd="0" presId="urn:microsoft.com/office/officeart/2008/layout/LinedList"/>
    <dgm:cxn modelId="{265109C6-BC64-4334-A5F4-974949F00D26}" type="presParOf" srcId="{5969409B-E7EA-4721-BB3C-6BF146E325CF}" destId="{550E6383-A838-4A75-99B6-C8E989E824FD}" srcOrd="1" destOrd="0" presId="urn:microsoft.com/office/officeart/2008/layout/LinedList"/>
    <dgm:cxn modelId="{5DC4C999-0D93-4DF6-B6E5-9377636FC7FA}" type="presParOf" srcId="{550E6383-A838-4A75-99B6-C8E989E824FD}" destId="{307293FB-68C9-4C4B-9DA4-6A03AF12C638}" srcOrd="0" destOrd="0" presId="urn:microsoft.com/office/officeart/2008/layout/LinedList"/>
    <dgm:cxn modelId="{DE447EFF-E09E-42BE-BE76-CB1687A00362}" type="presParOf" srcId="{550E6383-A838-4A75-99B6-C8E989E824FD}" destId="{BB7A5314-B48F-4565-BC2D-80B0DE9C1BEE}" srcOrd="1" destOrd="0" presId="urn:microsoft.com/office/officeart/2008/layout/LinedList"/>
    <dgm:cxn modelId="{10A0BF05-AC4A-4B93-A4BA-DDE777076275}" type="presParOf" srcId="{5969409B-E7EA-4721-BB3C-6BF146E325CF}" destId="{B120F9BF-2467-466C-B200-356A0EB4A2C7}" srcOrd="2" destOrd="0" presId="urn:microsoft.com/office/officeart/2008/layout/LinedList"/>
    <dgm:cxn modelId="{233E6E63-0BFB-435C-B80D-534728B10B07}" type="presParOf" srcId="{5969409B-E7EA-4721-BB3C-6BF146E325CF}" destId="{3104EAE5-AE8F-45F5-9085-CC4E1C11BC9B}" srcOrd="3" destOrd="0" presId="urn:microsoft.com/office/officeart/2008/layout/LinedList"/>
    <dgm:cxn modelId="{D4E5A049-30A0-4642-9302-80D166FB8A0E}" type="presParOf" srcId="{3104EAE5-AE8F-45F5-9085-CC4E1C11BC9B}" destId="{00184631-831D-4F43-BDDC-9D52EA2A5514}" srcOrd="0" destOrd="0" presId="urn:microsoft.com/office/officeart/2008/layout/LinedList"/>
    <dgm:cxn modelId="{904AF37A-72DF-49C0-948D-424ADD5E8020}" type="presParOf" srcId="{3104EAE5-AE8F-45F5-9085-CC4E1C11BC9B}" destId="{BADF978F-B65B-46C0-AC86-623372B4FB82}" srcOrd="1" destOrd="0" presId="urn:microsoft.com/office/officeart/2008/layout/LinedList"/>
    <dgm:cxn modelId="{996F5B9F-65BF-48E3-977C-E711DA803F2D}" type="presParOf" srcId="{5969409B-E7EA-4721-BB3C-6BF146E325CF}" destId="{B3A6A06D-D3B9-4720-8CDA-073CEFD0BC2C}" srcOrd="4" destOrd="0" presId="urn:microsoft.com/office/officeart/2008/layout/LinedList"/>
    <dgm:cxn modelId="{DCC2624B-11A5-468B-A683-5C03061E4215}" type="presParOf" srcId="{5969409B-E7EA-4721-BB3C-6BF146E325CF}" destId="{93228567-2D87-4450-811D-A9380848439C}" srcOrd="5" destOrd="0" presId="urn:microsoft.com/office/officeart/2008/layout/LinedList"/>
    <dgm:cxn modelId="{130A0562-20C5-4C86-B2D8-D28262D2B1C4}" type="presParOf" srcId="{93228567-2D87-4450-811D-A9380848439C}" destId="{D5D8EC30-3880-4492-838D-BA46D3636130}" srcOrd="0" destOrd="0" presId="urn:microsoft.com/office/officeart/2008/layout/LinedList"/>
    <dgm:cxn modelId="{63E39A3C-D86E-4D32-9DDB-64C9E5751BAB}" type="presParOf" srcId="{93228567-2D87-4450-811D-A9380848439C}" destId="{07DCBD71-F58A-494C-B905-36DDA02B492D}" srcOrd="1" destOrd="0" presId="urn:microsoft.com/office/officeart/2008/layout/LinedList"/>
    <dgm:cxn modelId="{D24DED46-73B8-4991-8911-07F2F61B7933}" type="presParOf" srcId="{5969409B-E7EA-4721-BB3C-6BF146E325CF}" destId="{4D144663-6A89-48AF-963F-42753B6B2F8F}" srcOrd="6" destOrd="0" presId="urn:microsoft.com/office/officeart/2008/layout/LinedList"/>
    <dgm:cxn modelId="{51B07490-4CFF-4756-9A11-B622D83909A5}" type="presParOf" srcId="{5969409B-E7EA-4721-BB3C-6BF146E325CF}" destId="{110661BB-BA01-4392-BB43-044183F70345}" srcOrd="7" destOrd="0" presId="urn:microsoft.com/office/officeart/2008/layout/LinedList"/>
    <dgm:cxn modelId="{6AD8109F-D223-4709-A6AB-604129DA20AA}" type="presParOf" srcId="{110661BB-BA01-4392-BB43-044183F70345}" destId="{E29F79D6-AB83-4577-9FE1-9D6E90205034}" srcOrd="0" destOrd="0" presId="urn:microsoft.com/office/officeart/2008/layout/LinedList"/>
    <dgm:cxn modelId="{B8CFB4F0-67FC-441C-8D61-7AD66A4507DA}" type="presParOf" srcId="{110661BB-BA01-4392-BB43-044183F70345}" destId="{E646E00B-956D-4591-AEDD-7EC5BB1A76AF}" srcOrd="1" destOrd="0" presId="urn:microsoft.com/office/officeart/2008/layout/LinedList"/>
    <dgm:cxn modelId="{0C8555F4-C943-4EC3-8735-81E6276728A2}" type="presParOf" srcId="{5969409B-E7EA-4721-BB3C-6BF146E325CF}" destId="{2786C1F6-D6A6-487A-9FBE-E244A1626398}" srcOrd="8" destOrd="0" presId="urn:microsoft.com/office/officeart/2008/layout/LinedList"/>
    <dgm:cxn modelId="{F3C701BF-1030-44CC-8A61-1E1EBFDD115D}" type="presParOf" srcId="{5969409B-E7EA-4721-BB3C-6BF146E325CF}" destId="{5EF5FD1E-E84E-455C-8B72-13DBCE15F572}" srcOrd="9" destOrd="0" presId="urn:microsoft.com/office/officeart/2008/layout/LinedList"/>
    <dgm:cxn modelId="{0C73AAA6-4758-4BD6-8265-5D5B9E498314}" type="presParOf" srcId="{5EF5FD1E-E84E-455C-8B72-13DBCE15F572}" destId="{52EC8FAF-06A4-4ED2-BACD-DB5E332D6EEE}" srcOrd="0" destOrd="0" presId="urn:microsoft.com/office/officeart/2008/layout/LinedList"/>
    <dgm:cxn modelId="{675A79F3-0B6E-4622-89FC-CC31C3076417}" type="presParOf" srcId="{5EF5FD1E-E84E-455C-8B72-13DBCE15F572}" destId="{F498D542-EBCA-4ABD-8CEA-787B3A0CC8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4AA8BB-FE31-4ADF-B949-AF6276A105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AB11A0-FCBA-4CB0-8F45-1C08E82A6814}">
      <dgm:prSet/>
      <dgm:spPr/>
      <dgm:t>
        <a:bodyPr/>
        <a:lstStyle/>
        <a:p>
          <a:r>
            <a:rPr lang="en-US"/>
            <a:t>Characterised by </a:t>
          </a:r>
        </a:p>
      </dgm:t>
    </dgm:pt>
    <dgm:pt modelId="{D16CDB97-B6A2-4B8A-838F-9A256EA7CBA1}" type="parTrans" cxnId="{978DDF02-FCBC-44EF-B85A-8E6A473F6D1D}">
      <dgm:prSet/>
      <dgm:spPr/>
      <dgm:t>
        <a:bodyPr/>
        <a:lstStyle/>
        <a:p>
          <a:endParaRPr lang="en-US"/>
        </a:p>
      </dgm:t>
    </dgm:pt>
    <dgm:pt modelId="{4069820A-8708-45FC-AE64-626E736F74DC}" type="sibTrans" cxnId="{978DDF02-FCBC-44EF-B85A-8E6A473F6D1D}">
      <dgm:prSet/>
      <dgm:spPr/>
      <dgm:t>
        <a:bodyPr/>
        <a:lstStyle/>
        <a:p>
          <a:endParaRPr lang="en-US"/>
        </a:p>
      </dgm:t>
    </dgm:pt>
    <dgm:pt modelId="{C2F9012C-DEC3-42DA-BA9E-71B0A26D940C}">
      <dgm:prSet/>
      <dgm:spPr/>
      <dgm:t>
        <a:bodyPr/>
        <a:lstStyle/>
        <a:p>
          <a:r>
            <a:rPr lang="en-US"/>
            <a:t>Long-term nature</a:t>
          </a:r>
        </a:p>
      </dgm:t>
    </dgm:pt>
    <dgm:pt modelId="{2988A482-195B-4690-9D94-63C996B03A81}" type="parTrans" cxnId="{13681400-836B-4181-8E36-65895C77F507}">
      <dgm:prSet/>
      <dgm:spPr/>
      <dgm:t>
        <a:bodyPr/>
        <a:lstStyle/>
        <a:p>
          <a:endParaRPr lang="en-US"/>
        </a:p>
      </dgm:t>
    </dgm:pt>
    <dgm:pt modelId="{752A6D4A-D928-477A-A237-F9A8705F9C5C}" type="sibTrans" cxnId="{13681400-836B-4181-8E36-65895C77F507}">
      <dgm:prSet/>
      <dgm:spPr/>
      <dgm:t>
        <a:bodyPr/>
        <a:lstStyle/>
        <a:p>
          <a:endParaRPr lang="en-US"/>
        </a:p>
      </dgm:t>
    </dgm:pt>
    <dgm:pt modelId="{B57E088C-11B8-4F34-9CFB-19155C854423}">
      <dgm:prSet/>
      <dgm:spPr/>
      <dgm:t>
        <a:bodyPr/>
        <a:lstStyle/>
        <a:p>
          <a:r>
            <a:rPr lang="en-US"/>
            <a:t>Potential for prevention</a:t>
          </a:r>
        </a:p>
      </dgm:t>
    </dgm:pt>
    <dgm:pt modelId="{9850362A-0899-420E-B9F2-559142EE2936}" type="parTrans" cxnId="{5308F1EA-C9C7-4B4C-BADF-D652DBC8AC0F}">
      <dgm:prSet/>
      <dgm:spPr/>
      <dgm:t>
        <a:bodyPr/>
        <a:lstStyle/>
        <a:p>
          <a:endParaRPr lang="en-US"/>
        </a:p>
      </dgm:t>
    </dgm:pt>
    <dgm:pt modelId="{D02A9CF1-7994-4CF8-932B-05D086B2C0B9}" type="sibTrans" cxnId="{5308F1EA-C9C7-4B4C-BADF-D652DBC8AC0F}">
      <dgm:prSet/>
      <dgm:spPr/>
      <dgm:t>
        <a:bodyPr/>
        <a:lstStyle/>
        <a:p>
          <a:endParaRPr lang="en-US"/>
        </a:p>
      </dgm:t>
    </dgm:pt>
    <dgm:pt modelId="{B76C46D6-264E-484E-8433-982EF74D889D}">
      <dgm:prSet/>
      <dgm:spPr/>
      <dgm:t>
        <a:bodyPr/>
        <a:lstStyle/>
        <a:p>
          <a:r>
            <a:rPr lang="en-US"/>
            <a:t>Effective management needs</a:t>
          </a:r>
        </a:p>
      </dgm:t>
    </dgm:pt>
    <dgm:pt modelId="{5ACED8F6-F736-44D9-81A5-8EC0CB64BA9C}" type="parTrans" cxnId="{1CD2F579-0AFD-4857-B7CF-A7E3833FC615}">
      <dgm:prSet/>
      <dgm:spPr/>
      <dgm:t>
        <a:bodyPr/>
        <a:lstStyle/>
        <a:p>
          <a:endParaRPr lang="en-US"/>
        </a:p>
      </dgm:t>
    </dgm:pt>
    <dgm:pt modelId="{951F3C4B-658F-4DA6-A655-8CFCE8D3EDD5}" type="sibTrans" cxnId="{1CD2F579-0AFD-4857-B7CF-A7E3833FC615}">
      <dgm:prSet/>
      <dgm:spPr/>
      <dgm:t>
        <a:bodyPr/>
        <a:lstStyle/>
        <a:p>
          <a:endParaRPr lang="en-US"/>
        </a:p>
      </dgm:t>
    </dgm:pt>
    <dgm:pt modelId="{1EED3C66-2B6B-4496-A38F-04866EE6C480}">
      <dgm:prSet/>
      <dgm:spPr/>
      <dgm:t>
        <a:bodyPr/>
        <a:lstStyle/>
        <a:p>
          <a:r>
            <a:rPr lang="en-US"/>
            <a:t>Social gradient</a:t>
          </a:r>
        </a:p>
      </dgm:t>
    </dgm:pt>
    <dgm:pt modelId="{080E342A-1CCA-44B2-8842-EB6C1FBF331A}" type="parTrans" cxnId="{33FAF1F9-2828-4E6A-A7BB-E3761A25E4FD}">
      <dgm:prSet/>
      <dgm:spPr/>
      <dgm:t>
        <a:bodyPr/>
        <a:lstStyle/>
        <a:p>
          <a:endParaRPr lang="en-US"/>
        </a:p>
      </dgm:t>
    </dgm:pt>
    <dgm:pt modelId="{2FB364E1-78ED-47C8-BE80-C254DF75DCE1}" type="sibTrans" cxnId="{33FAF1F9-2828-4E6A-A7BB-E3761A25E4FD}">
      <dgm:prSet/>
      <dgm:spPr/>
      <dgm:t>
        <a:bodyPr/>
        <a:lstStyle/>
        <a:p>
          <a:endParaRPr lang="en-US"/>
        </a:p>
      </dgm:t>
    </dgm:pt>
    <dgm:pt modelId="{B17238DC-27A4-4CB2-B670-168DC2097E89}" type="pres">
      <dgm:prSet presAssocID="{674AA8BB-FE31-4ADF-B949-AF6276A105C2}" presName="linear" presStyleCnt="0">
        <dgm:presLayoutVars>
          <dgm:animLvl val="lvl"/>
          <dgm:resizeHandles val="exact"/>
        </dgm:presLayoutVars>
      </dgm:prSet>
      <dgm:spPr/>
    </dgm:pt>
    <dgm:pt modelId="{D3E87A7C-1850-4649-8833-C697632EFB9F}" type="pres">
      <dgm:prSet presAssocID="{27AB11A0-FCBA-4CB0-8F45-1C08E82A681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01BBFCF-C0B7-4A25-B953-16A809C03F90}" type="pres">
      <dgm:prSet presAssocID="{4069820A-8708-45FC-AE64-626E736F74DC}" presName="spacer" presStyleCnt="0"/>
      <dgm:spPr/>
    </dgm:pt>
    <dgm:pt modelId="{9DE8C6FC-50A9-4F54-89CF-08A86AC383D8}" type="pres">
      <dgm:prSet presAssocID="{C2F9012C-DEC3-42DA-BA9E-71B0A26D940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818616-6354-4E19-91D9-03CD0F034E7F}" type="pres">
      <dgm:prSet presAssocID="{752A6D4A-D928-477A-A237-F9A8705F9C5C}" presName="spacer" presStyleCnt="0"/>
      <dgm:spPr/>
    </dgm:pt>
    <dgm:pt modelId="{C8A78AEA-0F6A-416D-8070-01CFD929ED1A}" type="pres">
      <dgm:prSet presAssocID="{B57E088C-11B8-4F34-9CFB-19155C85442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D5EC134-923A-4736-A879-7395A65B36E4}" type="pres">
      <dgm:prSet presAssocID="{D02A9CF1-7994-4CF8-932B-05D086B2C0B9}" presName="spacer" presStyleCnt="0"/>
      <dgm:spPr/>
    </dgm:pt>
    <dgm:pt modelId="{9DD3FEF7-D547-4650-BB4C-A282E55A4265}" type="pres">
      <dgm:prSet presAssocID="{B76C46D6-264E-484E-8433-982EF74D889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EF9E16E-A880-4978-88BE-01C62396F9F1}" type="pres">
      <dgm:prSet presAssocID="{951F3C4B-658F-4DA6-A655-8CFCE8D3EDD5}" presName="spacer" presStyleCnt="0"/>
      <dgm:spPr/>
    </dgm:pt>
    <dgm:pt modelId="{41C2C948-D203-4570-A9F7-5A60B10E224E}" type="pres">
      <dgm:prSet presAssocID="{1EED3C66-2B6B-4496-A38F-04866EE6C48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681400-836B-4181-8E36-65895C77F507}" srcId="{674AA8BB-FE31-4ADF-B949-AF6276A105C2}" destId="{C2F9012C-DEC3-42DA-BA9E-71B0A26D940C}" srcOrd="1" destOrd="0" parTransId="{2988A482-195B-4690-9D94-63C996B03A81}" sibTransId="{752A6D4A-D928-477A-A237-F9A8705F9C5C}"/>
    <dgm:cxn modelId="{978DDF02-FCBC-44EF-B85A-8E6A473F6D1D}" srcId="{674AA8BB-FE31-4ADF-B949-AF6276A105C2}" destId="{27AB11A0-FCBA-4CB0-8F45-1C08E82A6814}" srcOrd="0" destOrd="0" parTransId="{D16CDB97-B6A2-4B8A-838F-9A256EA7CBA1}" sibTransId="{4069820A-8708-45FC-AE64-626E736F74DC}"/>
    <dgm:cxn modelId="{9E38A20F-057F-4F9B-83BB-5391B8E2BF4F}" type="presOf" srcId="{674AA8BB-FE31-4ADF-B949-AF6276A105C2}" destId="{B17238DC-27A4-4CB2-B670-168DC2097E89}" srcOrd="0" destOrd="0" presId="urn:microsoft.com/office/officeart/2005/8/layout/vList2"/>
    <dgm:cxn modelId="{1EA1562B-9F69-45C7-A4A1-54816D231D8D}" type="presOf" srcId="{1EED3C66-2B6B-4496-A38F-04866EE6C480}" destId="{41C2C948-D203-4570-A9F7-5A60B10E224E}" srcOrd="0" destOrd="0" presId="urn:microsoft.com/office/officeart/2005/8/layout/vList2"/>
    <dgm:cxn modelId="{7024CF5D-FB7C-4911-9E49-2350664B2A4D}" type="presOf" srcId="{27AB11A0-FCBA-4CB0-8F45-1C08E82A6814}" destId="{D3E87A7C-1850-4649-8833-C697632EFB9F}" srcOrd="0" destOrd="0" presId="urn:microsoft.com/office/officeart/2005/8/layout/vList2"/>
    <dgm:cxn modelId="{9BC5EB51-55A4-4B4D-93F9-1E430AEAD1D2}" type="presOf" srcId="{C2F9012C-DEC3-42DA-BA9E-71B0A26D940C}" destId="{9DE8C6FC-50A9-4F54-89CF-08A86AC383D8}" srcOrd="0" destOrd="0" presId="urn:microsoft.com/office/officeart/2005/8/layout/vList2"/>
    <dgm:cxn modelId="{FDA2A279-49A7-45D6-8536-2A0C48363328}" type="presOf" srcId="{B57E088C-11B8-4F34-9CFB-19155C854423}" destId="{C8A78AEA-0F6A-416D-8070-01CFD929ED1A}" srcOrd="0" destOrd="0" presId="urn:microsoft.com/office/officeart/2005/8/layout/vList2"/>
    <dgm:cxn modelId="{1CD2F579-0AFD-4857-B7CF-A7E3833FC615}" srcId="{674AA8BB-FE31-4ADF-B949-AF6276A105C2}" destId="{B76C46D6-264E-484E-8433-982EF74D889D}" srcOrd="3" destOrd="0" parTransId="{5ACED8F6-F736-44D9-81A5-8EC0CB64BA9C}" sibTransId="{951F3C4B-658F-4DA6-A655-8CFCE8D3EDD5}"/>
    <dgm:cxn modelId="{96AD99B3-3DD8-4855-95E7-13D675775E08}" type="presOf" srcId="{B76C46D6-264E-484E-8433-982EF74D889D}" destId="{9DD3FEF7-D547-4650-BB4C-A282E55A4265}" srcOrd="0" destOrd="0" presId="urn:microsoft.com/office/officeart/2005/8/layout/vList2"/>
    <dgm:cxn modelId="{5308F1EA-C9C7-4B4C-BADF-D652DBC8AC0F}" srcId="{674AA8BB-FE31-4ADF-B949-AF6276A105C2}" destId="{B57E088C-11B8-4F34-9CFB-19155C854423}" srcOrd="2" destOrd="0" parTransId="{9850362A-0899-420E-B9F2-559142EE2936}" sibTransId="{D02A9CF1-7994-4CF8-932B-05D086B2C0B9}"/>
    <dgm:cxn modelId="{33FAF1F9-2828-4E6A-A7BB-E3761A25E4FD}" srcId="{674AA8BB-FE31-4ADF-B949-AF6276A105C2}" destId="{1EED3C66-2B6B-4496-A38F-04866EE6C480}" srcOrd="4" destOrd="0" parTransId="{080E342A-1CCA-44B2-8842-EB6C1FBF331A}" sibTransId="{2FB364E1-78ED-47C8-BE80-C254DF75DCE1}"/>
    <dgm:cxn modelId="{4A93FDC8-AA0E-4F5F-8B5E-50307698231F}" type="presParOf" srcId="{B17238DC-27A4-4CB2-B670-168DC2097E89}" destId="{D3E87A7C-1850-4649-8833-C697632EFB9F}" srcOrd="0" destOrd="0" presId="urn:microsoft.com/office/officeart/2005/8/layout/vList2"/>
    <dgm:cxn modelId="{A387756A-1625-4369-A20A-B8DF99C8F3C7}" type="presParOf" srcId="{B17238DC-27A4-4CB2-B670-168DC2097E89}" destId="{D01BBFCF-C0B7-4A25-B953-16A809C03F90}" srcOrd="1" destOrd="0" presId="urn:microsoft.com/office/officeart/2005/8/layout/vList2"/>
    <dgm:cxn modelId="{A91BBB10-AA5D-4443-8A39-647107B66AE5}" type="presParOf" srcId="{B17238DC-27A4-4CB2-B670-168DC2097E89}" destId="{9DE8C6FC-50A9-4F54-89CF-08A86AC383D8}" srcOrd="2" destOrd="0" presId="urn:microsoft.com/office/officeart/2005/8/layout/vList2"/>
    <dgm:cxn modelId="{32CE78AB-8881-4530-8DD6-3E25C4B99C7E}" type="presParOf" srcId="{B17238DC-27A4-4CB2-B670-168DC2097E89}" destId="{60818616-6354-4E19-91D9-03CD0F034E7F}" srcOrd="3" destOrd="0" presId="urn:microsoft.com/office/officeart/2005/8/layout/vList2"/>
    <dgm:cxn modelId="{BCCCF397-15C7-4169-A20F-D638364758EB}" type="presParOf" srcId="{B17238DC-27A4-4CB2-B670-168DC2097E89}" destId="{C8A78AEA-0F6A-416D-8070-01CFD929ED1A}" srcOrd="4" destOrd="0" presId="urn:microsoft.com/office/officeart/2005/8/layout/vList2"/>
    <dgm:cxn modelId="{8510A1A7-87A5-4825-91DB-93BCED2C3FD4}" type="presParOf" srcId="{B17238DC-27A4-4CB2-B670-168DC2097E89}" destId="{5D5EC134-923A-4736-A879-7395A65B36E4}" srcOrd="5" destOrd="0" presId="urn:microsoft.com/office/officeart/2005/8/layout/vList2"/>
    <dgm:cxn modelId="{B6DF2DDA-91B6-4F27-9B80-CBBAA14B7E97}" type="presParOf" srcId="{B17238DC-27A4-4CB2-B670-168DC2097E89}" destId="{9DD3FEF7-D547-4650-BB4C-A282E55A4265}" srcOrd="6" destOrd="0" presId="urn:microsoft.com/office/officeart/2005/8/layout/vList2"/>
    <dgm:cxn modelId="{1F2B12E1-6156-4F68-9A8C-4F58C3DA54D8}" type="presParOf" srcId="{B17238DC-27A4-4CB2-B670-168DC2097E89}" destId="{4EF9E16E-A880-4978-88BE-01C62396F9F1}" srcOrd="7" destOrd="0" presId="urn:microsoft.com/office/officeart/2005/8/layout/vList2"/>
    <dgm:cxn modelId="{EE313BBF-10BF-458D-BEC0-D5327C3202F0}" type="presParOf" srcId="{B17238DC-27A4-4CB2-B670-168DC2097E89}" destId="{41C2C948-D203-4570-A9F7-5A60B10E224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27D81C-CFA6-4B38-A421-7B58AEE32E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937F6C-AE9D-4CB4-B804-E1A4E7E7C024}">
      <dgm:prSet/>
      <dgm:spPr/>
      <dgm:t>
        <a:bodyPr/>
        <a:lstStyle/>
        <a:p>
          <a:r>
            <a:rPr lang="en-US"/>
            <a:t>Primary prevention needs – e.g. smoking</a:t>
          </a:r>
        </a:p>
      </dgm:t>
    </dgm:pt>
    <dgm:pt modelId="{41B72BA1-7EEE-4B49-A94D-0AF18BE06158}" type="parTrans" cxnId="{0D470BF9-1B89-4843-B489-755A149E67D5}">
      <dgm:prSet/>
      <dgm:spPr/>
      <dgm:t>
        <a:bodyPr/>
        <a:lstStyle/>
        <a:p>
          <a:endParaRPr lang="en-US"/>
        </a:p>
      </dgm:t>
    </dgm:pt>
    <dgm:pt modelId="{F3681661-7FAD-4B18-9ABF-280947947E1E}" type="sibTrans" cxnId="{0D470BF9-1B89-4843-B489-755A149E67D5}">
      <dgm:prSet/>
      <dgm:spPr/>
      <dgm:t>
        <a:bodyPr/>
        <a:lstStyle/>
        <a:p>
          <a:endParaRPr lang="en-US"/>
        </a:p>
      </dgm:t>
    </dgm:pt>
    <dgm:pt modelId="{F23C3B75-75E6-487C-A06F-7A78AC1EABA7}">
      <dgm:prSet/>
      <dgm:spPr/>
      <dgm:t>
        <a:bodyPr/>
        <a:lstStyle/>
        <a:p>
          <a:r>
            <a:rPr lang="en-US"/>
            <a:t>Recognition of wider health determinants.</a:t>
          </a:r>
        </a:p>
      </dgm:t>
    </dgm:pt>
    <dgm:pt modelId="{2B7DAB47-C7B6-443E-965A-2FD08344F297}" type="parTrans" cxnId="{2FBF29F3-2A6B-4AA2-9741-6DE88EB22A4E}">
      <dgm:prSet/>
      <dgm:spPr/>
      <dgm:t>
        <a:bodyPr/>
        <a:lstStyle/>
        <a:p>
          <a:endParaRPr lang="en-US"/>
        </a:p>
      </dgm:t>
    </dgm:pt>
    <dgm:pt modelId="{81712356-B49F-4E39-B50D-5B079EE60411}" type="sibTrans" cxnId="{2FBF29F3-2A6B-4AA2-9741-6DE88EB22A4E}">
      <dgm:prSet/>
      <dgm:spPr/>
      <dgm:t>
        <a:bodyPr/>
        <a:lstStyle/>
        <a:p>
          <a:endParaRPr lang="en-US"/>
        </a:p>
      </dgm:t>
    </dgm:pt>
    <dgm:pt modelId="{A1410AD6-DE27-4654-B78F-CF0942949B29}">
      <dgm:prSet/>
      <dgm:spPr/>
      <dgm:t>
        <a:bodyPr/>
        <a:lstStyle/>
        <a:p>
          <a:r>
            <a:rPr lang="en-US"/>
            <a:t>Secondary prevention – reducing impacts</a:t>
          </a:r>
        </a:p>
      </dgm:t>
    </dgm:pt>
    <dgm:pt modelId="{D5C7F105-070A-476C-8156-A06738AB23DF}" type="parTrans" cxnId="{1034AEEB-9BD7-4568-BFA2-F21A0A27EC6F}">
      <dgm:prSet/>
      <dgm:spPr/>
      <dgm:t>
        <a:bodyPr/>
        <a:lstStyle/>
        <a:p>
          <a:endParaRPr lang="en-US"/>
        </a:p>
      </dgm:t>
    </dgm:pt>
    <dgm:pt modelId="{70EB90ED-BD98-4CD1-B4FF-352FE85300C2}" type="sibTrans" cxnId="{1034AEEB-9BD7-4568-BFA2-F21A0A27EC6F}">
      <dgm:prSet/>
      <dgm:spPr/>
      <dgm:t>
        <a:bodyPr/>
        <a:lstStyle/>
        <a:p>
          <a:endParaRPr lang="en-US"/>
        </a:p>
      </dgm:t>
    </dgm:pt>
    <dgm:pt modelId="{831A1505-231A-4A01-8CCA-A0157FB132C4}">
      <dgm:prSet/>
      <dgm:spPr/>
      <dgm:t>
        <a:bodyPr/>
        <a:lstStyle/>
        <a:p>
          <a:r>
            <a:rPr lang="en-US"/>
            <a:t>Tertiary prevention – reduce disease, disability and complications of an established condition</a:t>
          </a:r>
        </a:p>
      </dgm:t>
    </dgm:pt>
    <dgm:pt modelId="{4E6A5C1B-8F83-4200-A3D6-49370191AC43}" type="parTrans" cxnId="{CF181A05-EB8C-48A1-865A-9ABBD9320DDC}">
      <dgm:prSet/>
      <dgm:spPr/>
      <dgm:t>
        <a:bodyPr/>
        <a:lstStyle/>
        <a:p>
          <a:endParaRPr lang="en-US"/>
        </a:p>
      </dgm:t>
    </dgm:pt>
    <dgm:pt modelId="{17484B64-9643-4753-8F24-C5365C09638A}" type="sibTrans" cxnId="{CF181A05-EB8C-48A1-865A-9ABBD9320DDC}">
      <dgm:prSet/>
      <dgm:spPr/>
      <dgm:t>
        <a:bodyPr/>
        <a:lstStyle/>
        <a:p>
          <a:endParaRPr lang="en-US"/>
        </a:p>
      </dgm:t>
    </dgm:pt>
    <dgm:pt modelId="{4389FED9-CCD8-4A8D-A4EE-F8DC9DB7812A}" type="pres">
      <dgm:prSet presAssocID="{DF27D81C-CFA6-4B38-A421-7B58AEE32E4B}" presName="root" presStyleCnt="0">
        <dgm:presLayoutVars>
          <dgm:dir/>
          <dgm:resizeHandles val="exact"/>
        </dgm:presLayoutVars>
      </dgm:prSet>
      <dgm:spPr/>
    </dgm:pt>
    <dgm:pt modelId="{48765D25-3AB0-4FD2-B447-C42B0BA8927F}" type="pres">
      <dgm:prSet presAssocID="{97937F6C-AE9D-4CB4-B804-E1A4E7E7C024}" presName="compNode" presStyleCnt="0"/>
      <dgm:spPr/>
    </dgm:pt>
    <dgm:pt modelId="{A04BE1FA-8A7D-4451-9C78-7F1604FCC5D2}" type="pres">
      <dgm:prSet presAssocID="{97937F6C-AE9D-4CB4-B804-E1A4E7E7C024}" presName="bgRect" presStyleLbl="bgShp" presStyleIdx="0" presStyleCnt="4"/>
      <dgm:spPr/>
    </dgm:pt>
    <dgm:pt modelId="{8CA15E2A-B380-4B6B-A3CA-670979B4646C}" type="pres">
      <dgm:prSet presAssocID="{97937F6C-AE9D-4CB4-B804-E1A4E7E7C0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393A2A16-688C-4E63-BCDE-0C9B7F9B122B}" type="pres">
      <dgm:prSet presAssocID="{97937F6C-AE9D-4CB4-B804-E1A4E7E7C024}" presName="spaceRect" presStyleCnt="0"/>
      <dgm:spPr/>
    </dgm:pt>
    <dgm:pt modelId="{6626A8FE-60AF-4C09-9573-05F91DBF1562}" type="pres">
      <dgm:prSet presAssocID="{97937F6C-AE9D-4CB4-B804-E1A4E7E7C024}" presName="parTx" presStyleLbl="revTx" presStyleIdx="0" presStyleCnt="4">
        <dgm:presLayoutVars>
          <dgm:chMax val="0"/>
          <dgm:chPref val="0"/>
        </dgm:presLayoutVars>
      </dgm:prSet>
      <dgm:spPr/>
    </dgm:pt>
    <dgm:pt modelId="{E123822B-6D43-4113-88BA-3D2AAFAB1FAE}" type="pres">
      <dgm:prSet presAssocID="{F3681661-7FAD-4B18-9ABF-280947947E1E}" presName="sibTrans" presStyleCnt="0"/>
      <dgm:spPr/>
    </dgm:pt>
    <dgm:pt modelId="{DD9792FE-1C4B-471C-BBD1-583F11AA6739}" type="pres">
      <dgm:prSet presAssocID="{F23C3B75-75E6-487C-A06F-7A78AC1EABA7}" presName="compNode" presStyleCnt="0"/>
      <dgm:spPr/>
    </dgm:pt>
    <dgm:pt modelId="{12BF457E-9F52-4807-A8C7-9B4B8771AD4E}" type="pres">
      <dgm:prSet presAssocID="{F23C3B75-75E6-487C-A06F-7A78AC1EABA7}" presName="bgRect" presStyleLbl="bgShp" presStyleIdx="1" presStyleCnt="4"/>
      <dgm:spPr/>
    </dgm:pt>
    <dgm:pt modelId="{BA1ED801-6A5C-4177-81CF-7E30CC9D74BF}" type="pres">
      <dgm:prSet presAssocID="{F23C3B75-75E6-487C-A06F-7A78AC1EAB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F12884B-D50D-4BA3-A157-8C582346BE03}" type="pres">
      <dgm:prSet presAssocID="{F23C3B75-75E6-487C-A06F-7A78AC1EABA7}" presName="spaceRect" presStyleCnt="0"/>
      <dgm:spPr/>
    </dgm:pt>
    <dgm:pt modelId="{3B67E272-2609-4E31-A7F8-4DA3D89D28F9}" type="pres">
      <dgm:prSet presAssocID="{F23C3B75-75E6-487C-A06F-7A78AC1EABA7}" presName="parTx" presStyleLbl="revTx" presStyleIdx="1" presStyleCnt="4">
        <dgm:presLayoutVars>
          <dgm:chMax val="0"/>
          <dgm:chPref val="0"/>
        </dgm:presLayoutVars>
      </dgm:prSet>
      <dgm:spPr/>
    </dgm:pt>
    <dgm:pt modelId="{FEF9DA7A-5FD4-41D4-BD42-1FF84BFE604A}" type="pres">
      <dgm:prSet presAssocID="{81712356-B49F-4E39-B50D-5B079EE60411}" presName="sibTrans" presStyleCnt="0"/>
      <dgm:spPr/>
    </dgm:pt>
    <dgm:pt modelId="{B8BD8009-DED8-4732-8771-37E0035B1405}" type="pres">
      <dgm:prSet presAssocID="{A1410AD6-DE27-4654-B78F-CF0942949B29}" presName="compNode" presStyleCnt="0"/>
      <dgm:spPr/>
    </dgm:pt>
    <dgm:pt modelId="{28BFE4BF-AFC5-4389-A682-77AC35A578D1}" type="pres">
      <dgm:prSet presAssocID="{A1410AD6-DE27-4654-B78F-CF0942949B29}" presName="bgRect" presStyleLbl="bgShp" presStyleIdx="2" presStyleCnt="4"/>
      <dgm:spPr/>
    </dgm:pt>
    <dgm:pt modelId="{F2ACD705-A514-4AC7-B18F-FA24C1698535}" type="pres">
      <dgm:prSet presAssocID="{A1410AD6-DE27-4654-B78F-CF0942949B2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11C8E2C-A9FF-411A-A31B-C64E9D93FE4A}" type="pres">
      <dgm:prSet presAssocID="{A1410AD6-DE27-4654-B78F-CF0942949B29}" presName="spaceRect" presStyleCnt="0"/>
      <dgm:spPr/>
    </dgm:pt>
    <dgm:pt modelId="{9B3A19DD-363A-41EF-9FAB-71D943D26C3B}" type="pres">
      <dgm:prSet presAssocID="{A1410AD6-DE27-4654-B78F-CF0942949B29}" presName="parTx" presStyleLbl="revTx" presStyleIdx="2" presStyleCnt="4">
        <dgm:presLayoutVars>
          <dgm:chMax val="0"/>
          <dgm:chPref val="0"/>
        </dgm:presLayoutVars>
      </dgm:prSet>
      <dgm:spPr/>
    </dgm:pt>
    <dgm:pt modelId="{D0BA06D7-6D0F-471E-BE9C-F9340A685914}" type="pres">
      <dgm:prSet presAssocID="{70EB90ED-BD98-4CD1-B4FF-352FE85300C2}" presName="sibTrans" presStyleCnt="0"/>
      <dgm:spPr/>
    </dgm:pt>
    <dgm:pt modelId="{B935A8F4-FF98-4064-9423-6EF103FF500D}" type="pres">
      <dgm:prSet presAssocID="{831A1505-231A-4A01-8CCA-A0157FB132C4}" presName="compNode" presStyleCnt="0"/>
      <dgm:spPr/>
    </dgm:pt>
    <dgm:pt modelId="{54F4CEDF-65CA-4118-9306-13AA6656ECA0}" type="pres">
      <dgm:prSet presAssocID="{831A1505-231A-4A01-8CCA-A0157FB132C4}" presName="bgRect" presStyleLbl="bgShp" presStyleIdx="3" presStyleCnt="4"/>
      <dgm:spPr/>
    </dgm:pt>
    <dgm:pt modelId="{A4CF5651-C792-483A-8007-19FF145F40CB}" type="pres">
      <dgm:prSet presAssocID="{831A1505-231A-4A01-8CCA-A0157FB132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3E213AF-A72C-41D4-9C79-30CC0CFFCBCF}" type="pres">
      <dgm:prSet presAssocID="{831A1505-231A-4A01-8CCA-A0157FB132C4}" presName="spaceRect" presStyleCnt="0"/>
      <dgm:spPr/>
    </dgm:pt>
    <dgm:pt modelId="{4D7765F8-26BC-46B1-8159-7788312E9235}" type="pres">
      <dgm:prSet presAssocID="{831A1505-231A-4A01-8CCA-A0157FB132C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F181A05-EB8C-48A1-865A-9ABBD9320DDC}" srcId="{DF27D81C-CFA6-4B38-A421-7B58AEE32E4B}" destId="{831A1505-231A-4A01-8CCA-A0157FB132C4}" srcOrd="3" destOrd="0" parTransId="{4E6A5C1B-8F83-4200-A3D6-49370191AC43}" sibTransId="{17484B64-9643-4753-8F24-C5365C09638A}"/>
    <dgm:cxn modelId="{2703F411-19C2-471D-B42C-B0B31ABCBCF1}" type="presOf" srcId="{F23C3B75-75E6-487C-A06F-7A78AC1EABA7}" destId="{3B67E272-2609-4E31-A7F8-4DA3D89D28F9}" srcOrd="0" destOrd="0" presId="urn:microsoft.com/office/officeart/2018/2/layout/IconVerticalSolidList"/>
    <dgm:cxn modelId="{F58F6B6F-729C-4056-813E-0241C821532A}" type="presOf" srcId="{97937F6C-AE9D-4CB4-B804-E1A4E7E7C024}" destId="{6626A8FE-60AF-4C09-9573-05F91DBF1562}" srcOrd="0" destOrd="0" presId="urn:microsoft.com/office/officeart/2018/2/layout/IconVerticalSolidList"/>
    <dgm:cxn modelId="{2CD5D5B6-C331-442A-AF89-60EE68D689E0}" type="presOf" srcId="{831A1505-231A-4A01-8CCA-A0157FB132C4}" destId="{4D7765F8-26BC-46B1-8159-7788312E9235}" srcOrd="0" destOrd="0" presId="urn:microsoft.com/office/officeart/2018/2/layout/IconVerticalSolidList"/>
    <dgm:cxn modelId="{79FAE2B7-EBC4-4DC7-9775-AC5C998CB37A}" type="presOf" srcId="{A1410AD6-DE27-4654-B78F-CF0942949B29}" destId="{9B3A19DD-363A-41EF-9FAB-71D943D26C3B}" srcOrd="0" destOrd="0" presId="urn:microsoft.com/office/officeart/2018/2/layout/IconVerticalSolidList"/>
    <dgm:cxn modelId="{1E42B0C3-7850-425F-A36C-4A34128A1CB4}" type="presOf" srcId="{DF27D81C-CFA6-4B38-A421-7B58AEE32E4B}" destId="{4389FED9-CCD8-4A8D-A4EE-F8DC9DB7812A}" srcOrd="0" destOrd="0" presId="urn:microsoft.com/office/officeart/2018/2/layout/IconVerticalSolidList"/>
    <dgm:cxn modelId="{1034AEEB-9BD7-4568-BFA2-F21A0A27EC6F}" srcId="{DF27D81C-CFA6-4B38-A421-7B58AEE32E4B}" destId="{A1410AD6-DE27-4654-B78F-CF0942949B29}" srcOrd="2" destOrd="0" parTransId="{D5C7F105-070A-476C-8156-A06738AB23DF}" sibTransId="{70EB90ED-BD98-4CD1-B4FF-352FE85300C2}"/>
    <dgm:cxn modelId="{2FBF29F3-2A6B-4AA2-9741-6DE88EB22A4E}" srcId="{DF27D81C-CFA6-4B38-A421-7B58AEE32E4B}" destId="{F23C3B75-75E6-487C-A06F-7A78AC1EABA7}" srcOrd="1" destOrd="0" parTransId="{2B7DAB47-C7B6-443E-965A-2FD08344F297}" sibTransId="{81712356-B49F-4E39-B50D-5B079EE60411}"/>
    <dgm:cxn modelId="{0D470BF9-1B89-4843-B489-755A149E67D5}" srcId="{DF27D81C-CFA6-4B38-A421-7B58AEE32E4B}" destId="{97937F6C-AE9D-4CB4-B804-E1A4E7E7C024}" srcOrd="0" destOrd="0" parTransId="{41B72BA1-7EEE-4B49-A94D-0AF18BE06158}" sibTransId="{F3681661-7FAD-4B18-9ABF-280947947E1E}"/>
    <dgm:cxn modelId="{46B04E38-71FE-4D37-A843-10056E0C379E}" type="presParOf" srcId="{4389FED9-CCD8-4A8D-A4EE-F8DC9DB7812A}" destId="{48765D25-3AB0-4FD2-B447-C42B0BA8927F}" srcOrd="0" destOrd="0" presId="urn:microsoft.com/office/officeart/2018/2/layout/IconVerticalSolidList"/>
    <dgm:cxn modelId="{88613E08-7ECB-496D-B5F1-757C18B832C3}" type="presParOf" srcId="{48765D25-3AB0-4FD2-B447-C42B0BA8927F}" destId="{A04BE1FA-8A7D-4451-9C78-7F1604FCC5D2}" srcOrd="0" destOrd="0" presId="urn:microsoft.com/office/officeart/2018/2/layout/IconVerticalSolidList"/>
    <dgm:cxn modelId="{782C097F-7E35-4C5C-A2FC-83CD06B7E0A0}" type="presParOf" srcId="{48765D25-3AB0-4FD2-B447-C42B0BA8927F}" destId="{8CA15E2A-B380-4B6B-A3CA-670979B4646C}" srcOrd="1" destOrd="0" presId="urn:microsoft.com/office/officeart/2018/2/layout/IconVerticalSolidList"/>
    <dgm:cxn modelId="{396B40B1-B272-4F05-B246-C1A79F5F0E77}" type="presParOf" srcId="{48765D25-3AB0-4FD2-B447-C42B0BA8927F}" destId="{393A2A16-688C-4E63-BCDE-0C9B7F9B122B}" srcOrd="2" destOrd="0" presId="urn:microsoft.com/office/officeart/2018/2/layout/IconVerticalSolidList"/>
    <dgm:cxn modelId="{614B3A5F-C3CB-4D70-8F8D-B984492EC89E}" type="presParOf" srcId="{48765D25-3AB0-4FD2-B447-C42B0BA8927F}" destId="{6626A8FE-60AF-4C09-9573-05F91DBF1562}" srcOrd="3" destOrd="0" presId="urn:microsoft.com/office/officeart/2018/2/layout/IconVerticalSolidList"/>
    <dgm:cxn modelId="{39F9FA63-A40F-475A-B219-5DBFDF938E9F}" type="presParOf" srcId="{4389FED9-CCD8-4A8D-A4EE-F8DC9DB7812A}" destId="{E123822B-6D43-4113-88BA-3D2AAFAB1FAE}" srcOrd="1" destOrd="0" presId="urn:microsoft.com/office/officeart/2018/2/layout/IconVerticalSolidList"/>
    <dgm:cxn modelId="{A528E4D7-BA46-4C53-8EBC-EF890D877FC3}" type="presParOf" srcId="{4389FED9-CCD8-4A8D-A4EE-F8DC9DB7812A}" destId="{DD9792FE-1C4B-471C-BBD1-583F11AA6739}" srcOrd="2" destOrd="0" presId="urn:microsoft.com/office/officeart/2018/2/layout/IconVerticalSolidList"/>
    <dgm:cxn modelId="{23D00190-008B-47AA-8802-CA8C158FB7D7}" type="presParOf" srcId="{DD9792FE-1C4B-471C-BBD1-583F11AA6739}" destId="{12BF457E-9F52-4807-A8C7-9B4B8771AD4E}" srcOrd="0" destOrd="0" presId="urn:microsoft.com/office/officeart/2018/2/layout/IconVerticalSolidList"/>
    <dgm:cxn modelId="{93EDDBF7-430F-422F-BAB8-8573DC882A48}" type="presParOf" srcId="{DD9792FE-1C4B-471C-BBD1-583F11AA6739}" destId="{BA1ED801-6A5C-4177-81CF-7E30CC9D74BF}" srcOrd="1" destOrd="0" presId="urn:microsoft.com/office/officeart/2018/2/layout/IconVerticalSolidList"/>
    <dgm:cxn modelId="{9826F966-7D60-4EA4-B81E-762306C4E925}" type="presParOf" srcId="{DD9792FE-1C4B-471C-BBD1-583F11AA6739}" destId="{FF12884B-D50D-4BA3-A157-8C582346BE03}" srcOrd="2" destOrd="0" presId="urn:microsoft.com/office/officeart/2018/2/layout/IconVerticalSolidList"/>
    <dgm:cxn modelId="{489F9DD2-1613-4327-9294-75314A8289F9}" type="presParOf" srcId="{DD9792FE-1C4B-471C-BBD1-583F11AA6739}" destId="{3B67E272-2609-4E31-A7F8-4DA3D89D28F9}" srcOrd="3" destOrd="0" presId="urn:microsoft.com/office/officeart/2018/2/layout/IconVerticalSolidList"/>
    <dgm:cxn modelId="{48054709-7BBD-4969-AA45-30144B81BCAC}" type="presParOf" srcId="{4389FED9-CCD8-4A8D-A4EE-F8DC9DB7812A}" destId="{FEF9DA7A-5FD4-41D4-BD42-1FF84BFE604A}" srcOrd="3" destOrd="0" presId="urn:microsoft.com/office/officeart/2018/2/layout/IconVerticalSolidList"/>
    <dgm:cxn modelId="{3AF730DE-F8D6-4953-AE7B-0EFEA28FD2F1}" type="presParOf" srcId="{4389FED9-CCD8-4A8D-A4EE-F8DC9DB7812A}" destId="{B8BD8009-DED8-4732-8771-37E0035B1405}" srcOrd="4" destOrd="0" presId="urn:microsoft.com/office/officeart/2018/2/layout/IconVerticalSolidList"/>
    <dgm:cxn modelId="{513EE7A6-DA97-4D01-BF4F-9687C10B6E0A}" type="presParOf" srcId="{B8BD8009-DED8-4732-8771-37E0035B1405}" destId="{28BFE4BF-AFC5-4389-A682-77AC35A578D1}" srcOrd="0" destOrd="0" presId="urn:microsoft.com/office/officeart/2018/2/layout/IconVerticalSolidList"/>
    <dgm:cxn modelId="{E2FE309A-18A4-4448-AD41-C0B50664663C}" type="presParOf" srcId="{B8BD8009-DED8-4732-8771-37E0035B1405}" destId="{F2ACD705-A514-4AC7-B18F-FA24C1698535}" srcOrd="1" destOrd="0" presId="urn:microsoft.com/office/officeart/2018/2/layout/IconVerticalSolidList"/>
    <dgm:cxn modelId="{D9280FB7-1621-4841-BBD3-B6AB1EE05339}" type="presParOf" srcId="{B8BD8009-DED8-4732-8771-37E0035B1405}" destId="{511C8E2C-A9FF-411A-A31B-C64E9D93FE4A}" srcOrd="2" destOrd="0" presId="urn:microsoft.com/office/officeart/2018/2/layout/IconVerticalSolidList"/>
    <dgm:cxn modelId="{714246B7-CA4C-4D6B-B358-6D0DFBCDC6EE}" type="presParOf" srcId="{B8BD8009-DED8-4732-8771-37E0035B1405}" destId="{9B3A19DD-363A-41EF-9FAB-71D943D26C3B}" srcOrd="3" destOrd="0" presId="urn:microsoft.com/office/officeart/2018/2/layout/IconVerticalSolidList"/>
    <dgm:cxn modelId="{0723C3DA-231F-41CE-BBFA-04F7F59885A0}" type="presParOf" srcId="{4389FED9-CCD8-4A8D-A4EE-F8DC9DB7812A}" destId="{D0BA06D7-6D0F-471E-BE9C-F9340A685914}" srcOrd="5" destOrd="0" presId="urn:microsoft.com/office/officeart/2018/2/layout/IconVerticalSolidList"/>
    <dgm:cxn modelId="{ED946F3B-26A0-4045-B3D3-7986704F00BB}" type="presParOf" srcId="{4389FED9-CCD8-4A8D-A4EE-F8DC9DB7812A}" destId="{B935A8F4-FF98-4064-9423-6EF103FF500D}" srcOrd="6" destOrd="0" presId="urn:microsoft.com/office/officeart/2018/2/layout/IconVerticalSolidList"/>
    <dgm:cxn modelId="{0F11FAE3-8A5E-453F-8664-439D5772764D}" type="presParOf" srcId="{B935A8F4-FF98-4064-9423-6EF103FF500D}" destId="{54F4CEDF-65CA-4118-9306-13AA6656ECA0}" srcOrd="0" destOrd="0" presId="urn:microsoft.com/office/officeart/2018/2/layout/IconVerticalSolidList"/>
    <dgm:cxn modelId="{A322FA9C-8756-4DE1-94A3-702EEB0B8BBE}" type="presParOf" srcId="{B935A8F4-FF98-4064-9423-6EF103FF500D}" destId="{A4CF5651-C792-483A-8007-19FF145F40CB}" srcOrd="1" destOrd="0" presId="urn:microsoft.com/office/officeart/2018/2/layout/IconVerticalSolidList"/>
    <dgm:cxn modelId="{A7091E3D-45EB-4D7B-96B3-CC8F1D4A682B}" type="presParOf" srcId="{B935A8F4-FF98-4064-9423-6EF103FF500D}" destId="{43E213AF-A72C-41D4-9C79-30CC0CFFCBCF}" srcOrd="2" destOrd="0" presId="urn:microsoft.com/office/officeart/2018/2/layout/IconVerticalSolidList"/>
    <dgm:cxn modelId="{157C7EB4-324E-405B-86F5-873ED5AC0A6E}" type="presParOf" srcId="{B935A8F4-FF98-4064-9423-6EF103FF500D}" destId="{4D7765F8-26BC-46B1-8159-7788312E92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BCB124-11A5-447E-92E0-CE5AA4707D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97912F-5981-4ECB-8C4E-59EE92288713}">
      <dgm:prSet/>
      <dgm:spPr/>
      <dgm:t>
        <a:bodyPr/>
        <a:lstStyle/>
        <a:p>
          <a:r>
            <a:rPr lang="en-US"/>
            <a:t>Addresses social needs as well as medical. </a:t>
          </a:r>
        </a:p>
      </dgm:t>
    </dgm:pt>
    <dgm:pt modelId="{8E2015CB-2904-4E45-8618-59FB0FC2D42B}" type="parTrans" cxnId="{5F20DAC9-30CC-4E0A-8A7C-CEF25A873057}">
      <dgm:prSet/>
      <dgm:spPr/>
      <dgm:t>
        <a:bodyPr/>
        <a:lstStyle/>
        <a:p>
          <a:endParaRPr lang="en-US"/>
        </a:p>
      </dgm:t>
    </dgm:pt>
    <dgm:pt modelId="{14F76EE7-E257-4892-B01A-33795FBE3F24}" type="sibTrans" cxnId="{5F20DAC9-30CC-4E0A-8A7C-CEF25A873057}">
      <dgm:prSet/>
      <dgm:spPr/>
      <dgm:t>
        <a:bodyPr/>
        <a:lstStyle/>
        <a:p>
          <a:endParaRPr lang="en-US"/>
        </a:p>
      </dgm:t>
    </dgm:pt>
    <dgm:pt modelId="{3FBA2EDB-E5E9-4753-81A3-8A771F2C7779}">
      <dgm:prSet/>
      <dgm:spPr/>
      <dgm:t>
        <a:bodyPr/>
        <a:lstStyle/>
        <a:p>
          <a:r>
            <a:rPr lang="en-US"/>
            <a:t>Prevention Based Health and Care Framework (PBHC)</a:t>
          </a:r>
        </a:p>
      </dgm:t>
    </dgm:pt>
    <dgm:pt modelId="{8844E232-4463-4D66-A56C-E2B65BE512E0}" type="parTrans" cxnId="{695A0B06-2B5A-4153-8BC0-01D27D14A7E7}">
      <dgm:prSet/>
      <dgm:spPr/>
      <dgm:t>
        <a:bodyPr/>
        <a:lstStyle/>
        <a:p>
          <a:endParaRPr lang="en-US"/>
        </a:p>
      </dgm:t>
    </dgm:pt>
    <dgm:pt modelId="{BF682CDB-84EE-41F7-8DCB-F50764F0C48B}" type="sibTrans" cxnId="{695A0B06-2B5A-4153-8BC0-01D27D14A7E7}">
      <dgm:prSet/>
      <dgm:spPr/>
      <dgm:t>
        <a:bodyPr/>
        <a:lstStyle/>
        <a:p>
          <a:endParaRPr lang="en-US"/>
        </a:p>
      </dgm:t>
    </dgm:pt>
    <dgm:pt modelId="{8E491161-824C-4559-A0E2-3E5F50B80BFA}">
      <dgm:prSet/>
      <dgm:spPr/>
      <dgm:t>
        <a:bodyPr/>
        <a:lstStyle/>
        <a:p>
          <a:r>
            <a:rPr lang="en-US"/>
            <a:t>Identification of need</a:t>
          </a:r>
        </a:p>
      </dgm:t>
    </dgm:pt>
    <dgm:pt modelId="{F3799748-D8F4-4274-B988-9EDA6F714ABC}" type="parTrans" cxnId="{2EFE24EF-A7CE-48C4-8CBF-2C708621A0E7}">
      <dgm:prSet/>
      <dgm:spPr/>
      <dgm:t>
        <a:bodyPr/>
        <a:lstStyle/>
        <a:p>
          <a:endParaRPr lang="en-US"/>
        </a:p>
      </dgm:t>
    </dgm:pt>
    <dgm:pt modelId="{FE8AA37A-5C8C-4B2A-80E5-B633F36651EF}" type="sibTrans" cxnId="{2EFE24EF-A7CE-48C4-8CBF-2C708621A0E7}">
      <dgm:prSet/>
      <dgm:spPr/>
      <dgm:t>
        <a:bodyPr/>
        <a:lstStyle/>
        <a:p>
          <a:endParaRPr lang="en-US"/>
        </a:p>
      </dgm:t>
    </dgm:pt>
    <dgm:pt modelId="{AFB44241-2BE0-4031-A15F-C416F1EB55CF}">
      <dgm:prSet/>
      <dgm:spPr/>
      <dgm:t>
        <a:bodyPr/>
        <a:lstStyle/>
        <a:p>
          <a:r>
            <a:rPr lang="en-US"/>
            <a:t>Interventions</a:t>
          </a:r>
        </a:p>
      </dgm:t>
    </dgm:pt>
    <dgm:pt modelId="{4DEFFB19-19FD-46A8-AD4D-C8410A7C82A0}" type="parTrans" cxnId="{C29C84C0-7395-4DF9-842C-D43AB6361804}">
      <dgm:prSet/>
      <dgm:spPr/>
      <dgm:t>
        <a:bodyPr/>
        <a:lstStyle/>
        <a:p>
          <a:endParaRPr lang="en-US"/>
        </a:p>
      </dgm:t>
    </dgm:pt>
    <dgm:pt modelId="{D155A4B8-EF95-4722-89FD-95E839352D49}" type="sibTrans" cxnId="{C29C84C0-7395-4DF9-842C-D43AB6361804}">
      <dgm:prSet/>
      <dgm:spPr/>
      <dgm:t>
        <a:bodyPr/>
        <a:lstStyle/>
        <a:p>
          <a:endParaRPr lang="en-US"/>
        </a:p>
      </dgm:t>
    </dgm:pt>
    <dgm:pt modelId="{FB570F6B-9240-4952-B6D8-C118C4B3D86D}">
      <dgm:prSet/>
      <dgm:spPr/>
      <dgm:t>
        <a:bodyPr/>
        <a:lstStyle/>
        <a:p>
          <a:r>
            <a:rPr lang="en-US"/>
            <a:t>Implementation</a:t>
          </a:r>
        </a:p>
      </dgm:t>
    </dgm:pt>
    <dgm:pt modelId="{99316A2A-D74C-4CBE-967F-3AD2AF42123F}" type="parTrans" cxnId="{25940A07-10DD-4E20-97ED-C33909D17710}">
      <dgm:prSet/>
      <dgm:spPr/>
      <dgm:t>
        <a:bodyPr/>
        <a:lstStyle/>
        <a:p>
          <a:endParaRPr lang="en-US"/>
        </a:p>
      </dgm:t>
    </dgm:pt>
    <dgm:pt modelId="{A3B3EA82-F289-4F20-BE27-1A2DA27E6652}" type="sibTrans" cxnId="{25940A07-10DD-4E20-97ED-C33909D17710}">
      <dgm:prSet/>
      <dgm:spPr/>
      <dgm:t>
        <a:bodyPr/>
        <a:lstStyle/>
        <a:p>
          <a:endParaRPr lang="en-US"/>
        </a:p>
      </dgm:t>
    </dgm:pt>
    <dgm:pt modelId="{397603D3-CC11-40AE-98CE-3CA64E1079EB}" type="pres">
      <dgm:prSet presAssocID="{3ABCB124-11A5-447E-92E0-CE5AA4707DB8}" presName="root" presStyleCnt="0">
        <dgm:presLayoutVars>
          <dgm:dir/>
          <dgm:resizeHandles val="exact"/>
        </dgm:presLayoutVars>
      </dgm:prSet>
      <dgm:spPr/>
    </dgm:pt>
    <dgm:pt modelId="{2BFC6DA6-32CE-477B-BA0A-992DA46D001E}" type="pres">
      <dgm:prSet presAssocID="{0397912F-5981-4ECB-8C4E-59EE92288713}" presName="compNode" presStyleCnt="0"/>
      <dgm:spPr/>
    </dgm:pt>
    <dgm:pt modelId="{09D3B2FF-EBDE-40CC-A009-B5DB7C80509B}" type="pres">
      <dgm:prSet presAssocID="{0397912F-5981-4ECB-8C4E-59EE92288713}" presName="bgRect" presStyleLbl="bgShp" presStyleIdx="0" presStyleCnt="5"/>
      <dgm:spPr/>
    </dgm:pt>
    <dgm:pt modelId="{88BC293D-7914-42D7-8137-EC6CCE6450D5}" type="pres">
      <dgm:prSet presAssocID="{0397912F-5981-4ECB-8C4E-59EE922887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C6A04D6-ED1E-41F9-B16C-BB019EC0444F}" type="pres">
      <dgm:prSet presAssocID="{0397912F-5981-4ECB-8C4E-59EE92288713}" presName="spaceRect" presStyleCnt="0"/>
      <dgm:spPr/>
    </dgm:pt>
    <dgm:pt modelId="{F58C59A4-C998-4D56-B2D4-ECB190A137BD}" type="pres">
      <dgm:prSet presAssocID="{0397912F-5981-4ECB-8C4E-59EE92288713}" presName="parTx" presStyleLbl="revTx" presStyleIdx="0" presStyleCnt="5">
        <dgm:presLayoutVars>
          <dgm:chMax val="0"/>
          <dgm:chPref val="0"/>
        </dgm:presLayoutVars>
      </dgm:prSet>
      <dgm:spPr/>
    </dgm:pt>
    <dgm:pt modelId="{C608D7FA-EAAB-436F-95F8-F6213E155588}" type="pres">
      <dgm:prSet presAssocID="{14F76EE7-E257-4892-B01A-33795FBE3F24}" presName="sibTrans" presStyleCnt="0"/>
      <dgm:spPr/>
    </dgm:pt>
    <dgm:pt modelId="{969EB894-073D-4B6B-A435-1D47BBECDF08}" type="pres">
      <dgm:prSet presAssocID="{3FBA2EDB-E5E9-4753-81A3-8A771F2C7779}" presName="compNode" presStyleCnt="0"/>
      <dgm:spPr/>
    </dgm:pt>
    <dgm:pt modelId="{2492FB63-58A6-4B2D-9CEE-3A7E163CFFAD}" type="pres">
      <dgm:prSet presAssocID="{3FBA2EDB-E5E9-4753-81A3-8A771F2C7779}" presName="bgRect" presStyleLbl="bgShp" presStyleIdx="1" presStyleCnt="5"/>
      <dgm:spPr/>
    </dgm:pt>
    <dgm:pt modelId="{8E5EB5DA-0900-4039-84A8-6AEDE38C45A6}" type="pres">
      <dgm:prSet presAssocID="{3FBA2EDB-E5E9-4753-81A3-8A771F2C777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1B8EEF2A-AD00-4B0C-99B7-CB9079075D62}" type="pres">
      <dgm:prSet presAssocID="{3FBA2EDB-E5E9-4753-81A3-8A771F2C7779}" presName="spaceRect" presStyleCnt="0"/>
      <dgm:spPr/>
    </dgm:pt>
    <dgm:pt modelId="{8F69274D-CCDD-49B0-9E35-D4DFFCFB76DF}" type="pres">
      <dgm:prSet presAssocID="{3FBA2EDB-E5E9-4753-81A3-8A771F2C7779}" presName="parTx" presStyleLbl="revTx" presStyleIdx="1" presStyleCnt="5">
        <dgm:presLayoutVars>
          <dgm:chMax val="0"/>
          <dgm:chPref val="0"/>
        </dgm:presLayoutVars>
      </dgm:prSet>
      <dgm:spPr/>
    </dgm:pt>
    <dgm:pt modelId="{47B0CB1E-DBEB-4DDD-882B-EC9EEF0AB0D4}" type="pres">
      <dgm:prSet presAssocID="{BF682CDB-84EE-41F7-8DCB-F50764F0C48B}" presName="sibTrans" presStyleCnt="0"/>
      <dgm:spPr/>
    </dgm:pt>
    <dgm:pt modelId="{9A56DF1A-EB02-41BB-86DF-902EE965FF79}" type="pres">
      <dgm:prSet presAssocID="{8E491161-824C-4559-A0E2-3E5F50B80BFA}" presName="compNode" presStyleCnt="0"/>
      <dgm:spPr/>
    </dgm:pt>
    <dgm:pt modelId="{A0FE306C-64AE-4A40-B865-34FBAB310B12}" type="pres">
      <dgm:prSet presAssocID="{8E491161-824C-4559-A0E2-3E5F50B80BFA}" presName="bgRect" presStyleLbl="bgShp" presStyleIdx="2" presStyleCnt="5"/>
      <dgm:spPr/>
    </dgm:pt>
    <dgm:pt modelId="{0768BFE2-E0D8-4E04-95B5-0C30AA39FCF1}" type="pres">
      <dgm:prSet presAssocID="{8E491161-824C-4559-A0E2-3E5F50B80BF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BBD99762-4389-447D-BFB4-9EBD8CC8B909}" type="pres">
      <dgm:prSet presAssocID="{8E491161-824C-4559-A0E2-3E5F50B80BFA}" presName="spaceRect" presStyleCnt="0"/>
      <dgm:spPr/>
    </dgm:pt>
    <dgm:pt modelId="{680D1364-FE59-4AF1-88C8-DF7CF2FA820F}" type="pres">
      <dgm:prSet presAssocID="{8E491161-824C-4559-A0E2-3E5F50B80BFA}" presName="parTx" presStyleLbl="revTx" presStyleIdx="2" presStyleCnt="5">
        <dgm:presLayoutVars>
          <dgm:chMax val="0"/>
          <dgm:chPref val="0"/>
        </dgm:presLayoutVars>
      </dgm:prSet>
      <dgm:spPr/>
    </dgm:pt>
    <dgm:pt modelId="{F6020507-FCF0-42F6-9897-82CA61945F75}" type="pres">
      <dgm:prSet presAssocID="{FE8AA37A-5C8C-4B2A-80E5-B633F36651EF}" presName="sibTrans" presStyleCnt="0"/>
      <dgm:spPr/>
    </dgm:pt>
    <dgm:pt modelId="{FC8C1242-AF77-4180-96B2-C8435F11F10D}" type="pres">
      <dgm:prSet presAssocID="{AFB44241-2BE0-4031-A15F-C416F1EB55CF}" presName="compNode" presStyleCnt="0"/>
      <dgm:spPr/>
    </dgm:pt>
    <dgm:pt modelId="{A533659D-5115-464D-9D7B-B30C5582106D}" type="pres">
      <dgm:prSet presAssocID="{AFB44241-2BE0-4031-A15F-C416F1EB55CF}" presName="bgRect" presStyleLbl="bgShp" presStyleIdx="3" presStyleCnt="5"/>
      <dgm:spPr/>
    </dgm:pt>
    <dgm:pt modelId="{3D5588ED-7B1D-499B-8DF9-A9BC8936A576}" type="pres">
      <dgm:prSet presAssocID="{AFB44241-2BE0-4031-A15F-C416F1EB55C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8D01F1C-010B-4CF1-8536-D2743F25F682}" type="pres">
      <dgm:prSet presAssocID="{AFB44241-2BE0-4031-A15F-C416F1EB55CF}" presName="spaceRect" presStyleCnt="0"/>
      <dgm:spPr/>
    </dgm:pt>
    <dgm:pt modelId="{862949DD-6097-4A33-9F48-AFCE4D9C8729}" type="pres">
      <dgm:prSet presAssocID="{AFB44241-2BE0-4031-A15F-C416F1EB55CF}" presName="parTx" presStyleLbl="revTx" presStyleIdx="3" presStyleCnt="5">
        <dgm:presLayoutVars>
          <dgm:chMax val="0"/>
          <dgm:chPref val="0"/>
        </dgm:presLayoutVars>
      </dgm:prSet>
      <dgm:spPr/>
    </dgm:pt>
    <dgm:pt modelId="{0C57ACDE-8976-485B-A8C5-6DE3E2C7D2F2}" type="pres">
      <dgm:prSet presAssocID="{D155A4B8-EF95-4722-89FD-95E839352D49}" presName="sibTrans" presStyleCnt="0"/>
      <dgm:spPr/>
    </dgm:pt>
    <dgm:pt modelId="{96BC9C44-3D8B-4954-9D4E-D299B302C1E4}" type="pres">
      <dgm:prSet presAssocID="{FB570F6B-9240-4952-B6D8-C118C4B3D86D}" presName="compNode" presStyleCnt="0"/>
      <dgm:spPr/>
    </dgm:pt>
    <dgm:pt modelId="{72CF7022-F488-405B-ACE9-029EE8276A1C}" type="pres">
      <dgm:prSet presAssocID="{FB570F6B-9240-4952-B6D8-C118C4B3D86D}" presName="bgRect" presStyleLbl="bgShp" presStyleIdx="4" presStyleCnt="5"/>
      <dgm:spPr/>
    </dgm:pt>
    <dgm:pt modelId="{B0FEE7FD-CA56-41E7-9755-A75605720242}" type="pres">
      <dgm:prSet presAssocID="{FB570F6B-9240-4952-B6D8-C118C4B3D86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5778EC34-B2D6-42F8-A22A-0F038F0033E3}" type="pres">
      <dgm:prSet presAssocID="{FB570F6B-9240-4952-B6D8-C118C4B3D86D}" presName="spaceRect" presStyleCnt="0"/>
      <dgm:spPr/>
    </dgm:pt>
    <dgm:pt modelId="{B016D3D6-334C-4FA6-A768-C828257203B8}" type="pres">
      <dgm:prSet presAssocID="{FB570F6B-9240-4952-B6D8-C118C4B3D86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95A0B06-2B5A-4153-8BC0-01D27D14A7E7}" srcId="{3ABCB124-11A5-447E-92E0-CE5AA4707DB8}" destId="{3FBA2EDB-E5E9-4753-81A3-8A771F2C7779}" srcOrd="1" destOrd="0" parTransId="{8844E232-4463-4D66-A56C-E2B65BE512E0}" sibTransId="{BF682CDB-84EE-41F7-8DCB-F50764F0C48B}"/>
    <dgm:cxn modelId="{25940A07-10DD-4E20-97ED-C33909D17710}" srcId="{3ABCB124-11A5-447E-92E0-CE5AA4707DB8}" destId="{FB570F6B-9240-4952-B6D8-C118C4B3D86D}" srcOrd="4" destOrd="0" parTransId="{99316A2A-D74C-4CBE-967F-3AD2AF42123F}" sibTransId="{A3B3EA82-F289-4F20-BE27-1A2DA27E6652}"/>
    <dgm:cxn modelId="{593BE644-5DCF-41C1-85CA-D31497C0686C}" type="presOf" srcId="{8E491161-824C-4559-A0E2-3E5F50B80BFA}" destId="{680D1364-FE59-4AF1-88C8-DF7CF2FA820F}" srcOrd="0" destOrd="0" presId="urn:microsoft.com/office/officeart/2018/2/layout/IconVerticalSolidList"/>
    <dgm:cxn modelId="{5D700974-608A-49EF-8480-BC776B0F9546}" type="presOf" srcId="{AFB44241-2BE0-4031-A15F-C416F1EB55CF}" destId="{862949DD-6097-4A33-9F48-AFCE4D9C8729}" srcOrd="0" destOrd="0" presId="urn:microsoft.com/office/officeart/2018/2/layout/IconVerticalSolidList"/>
    <dgm:cxn modelId="{6BFFC8AE-F617-4FCC-BEA6-0AAD112B5CC2}" type="presOf" srcId="{FB570F6B-9240-4952-B6D8-C118C4B3D86D}" destId="{B016D3D6-334C-4FA6-A768-C828257203B8}" srcOrd="0" destOrd="0" presId="urn:microsoft.com/office/officeart/2018/2/layout/IconVerticalSolidList"/>
    <dgm:cxn modelId="{C29C84C0-7395-4DF9-842C-D43AB6361804}" srcId="{3ABCB124-11A5-447E-92E0-CE5AA4707DB8}" destId="{AFB44241-2BE0-4031-A15F-C416F1EB55CF}" srcOrd="3" destOrd="0" parTransId="{4DEFFB19-19FD-46A8-AD4D-C8410A7C82A0}" sibTransId="{D155A4B8-EF95-4722-89FD-95E839352D49}"/>
    <dgm:cxn modelId="{5F20DAC9-30CC-4E0A-8A7C-CEF25A873057}" srcId="{3ABCB124-11A5-447E-92E0-CE5AA4707DB8}" destId="{0397912F-5981-4ECB-8C4E-59EE92288713}" srcOrd="0" destOrd="0" parTransId="{8E2015CB-2904-4E45-8618-59FB0FC2D42B}" sibTransId="{14F76EE7-E257-4892-B01A-33795FBE3F24}"/>
    <dgm:cxn modelId="{20E34FCA-26DA-4E2C-9962-2571EDBCC00A}" type="presOf" srcId="{3ABCB124-11A5-447E-92E0-CE5AA4707DB8}" destId="{397603D3-CC11-40AE-98CE-3CA64E1079EB}" srcOrd="0" destOrd="0" presId="urn:microsoft.com/office/officeart/2018/2/layout/IconVerticalSolidList"/>
    <dgm:cxn modelId="{7E0E8CD9-3804-4D3C-8F1B-8AC73BAB54DD}" type="presOf" srcId="{3FBA2EDB-E5E9-4753-81A3-8A771F2C7779}" destId="{8F69274D-CCDD-49B0-9E35-D4DFFCFB76DF}" srcOrd="0" destOrd="0" presId="urn:microsoft.com/office/officeart/2018/2/layout/IconVerticalSolidList"/>
    <dgm:cxn modelId="{FF4E0FE6-AD27-4DBC-B64C-E3FB805DD498}" type="presOf" srcId="{0397912F-5981-4ECB-8C4E-59EE92288713}" destId="{F58C59A4-C998-4D56-B2D4-ECB190A137BD}" srcOrd="0" destOrd="0" presId="urn:microsoft.com/office/officeart/2018/2/layout/IconVerticalSolidList"/>
    <dgm:cxn modelId="{2EFE24EF-A7CE-48C4-8CBF-2C708621A0E7}" srcId="{3ABCB124-11A5-447E-92E0-CE5AA4707DB8}" destId="{8E491161-824C-4559-A0E2-3E5F50B80BFA}" srcOrd="2" destOrd="0" parTransId="{F3799748-D8F4-4274-B988-9EDA6F714ABC}" sibTransId="{FE8AA37A-5C8C-4B2A-80E5-B633F36651EF}"/>
    <dgm:cxn modelId="{33CFA888-975B-4B9B-9974-1841C342E4EE}" type="presParOf" srcId="{397603D3-CC11-40AE-98CE-3CA64E1079EB}" destId="{2BFC6DA6-32CE-477B-BA0A-992DA46D001E}" srcOrd="0" destOrd="0" presId="urn:microsoft.com/office/officeart/2018/2/layout/IconVerticalSolidList"/>
    <dgm:cxn modelId="{A40A8AE5-B376-41C5-A0B0-9E793FE2712E}" type="presParOf" srcId="{2BFC6DA6-32CE-477B-BA0A-992DA46D001E}" destId="{09D3B2FF-EBDE-40CC-A009-B5DB7C80509B}" srcOrd="0" destOrd="0" presId="urn:microsoft.com/office/officeart/2018/2/layout/IconVerticalSolidList"/>
    <dgm:cxn modelId="{3622DAE4-2B09-4B27-8313-C22F211EF418}" type="presParOf" srcId="{2BFC6DA6-32CE-477B-BA0A-992DA46D001E}" destId="{88BC293D-7914-42D7-8137-EC6CCE6450D5}" srcOrd="1" destOrd="0" presId="urn:microsoft.com/office/officeart/2018/2/layout/IconVerticalSolidList"/>
    <dgm:cxn modelId="{758045C7-7B0E-4316-BF37-8A9F60C01488}" type="presParOf" srcId="{2BFC6DA6-32CE-477B-BA0A-992DA46D001E}" destId="{8C6A04D6-ED1E-41F9-B16C-BB019EC0444F}" srcOrd="2" destOrd="0" presId="urn:microsoft.com/office/officeart/2018/2/layout/IconVerticalSolidList"/>
    <dgm:cxn modelId="{5FACACF1-5F6A-4FA7-92DA-12BC63F7BBB2}" type="presParOf" srcId="{2BFC6DA6-32CE-477B-BA0A-992DA46D001E}" destId="{F58C59A4-C998-4D56-B2D4-ECB190A137BD}" srcOrd="3" destOrd="0" presId="urn:microsoft.com/office/officeart/2018/2/layout/IconVerticalSolidList"/>
    <dgm:cxn modelId="{A5D21801-0C13-4588-BEAE-BC096AED96B3}" type="presParOf" srcId="{397603D3-CC11-40AE-98CE-3CA64E1079EB}" destId="{C608D7FA-EAAB-436F-95F8-F6213E155588}" srcOrd="1" destOrd="0" presId="urn:microsoft.com/office/officeart/2018/2/layout/IconVerticalSolidList"/>
    <dgm:cxn modelId="{2F694095-91A6-487D-B8C6-4FA2A030BD00}" type="presParOf" srcId="{397603D3-CC11-40AE-98CE-3CA64E1079EB}" destId="{969EB894-073D-4B6B-A435-1D47BBECDF08}" srcOrd="2" destOrd="0" presId="urn:microsoft.com/office/officeart/2018/2/layout/IconVerticalSolidList"/>
    <dgm:cxn modelId="{89A8D9DF-3BCC-42F5-BC7A-ADC4F2AA681A}" type="presParOf" srcId="{969EB894-073D-4B6B-A435-1D47BBECDF08}" destId="{2492FB63-58A6-4B2D-9CEE-3A7E163CFFAD}" srcOrd="0" destOrd="0" presId="urn:microsoft.com/office/officeart/2018/2/layout/IconVerticalSolidList"/>
    <dgm:cxn modelId="{2F3391DF-B4A8-4CF6-84F5-73F9483FFB7C}" type="presParOf" srcId="{969EB894-073D-4B6B-A435-1D47BBECDF08}" destId="{8E5EB5DA-0900-4039-84A8-6AEDE38C45A6}" srcOrd="1" destOrd="0" presId="urn:microsoft.com/office/officeart/2018/2/layout/IconVerticalSolidList"/>
    <dgm:cxn modelId="{1906CDDE-A54C-47F8-B50B-203878E8E031}" type="presParOf" srcId="{969EB894-073D-4B6B-A435-1D47BBECDF08}" destId="{1B8EEF2A-AD00-4B0C-99B7-CB9079075D62}" srcOrd="2" destOrd="0" presId="urn:microsoft.com/office/officeart/2018/2/layout/IconVerticalSolidList"/>
    <dgm:cxn modelId="{ED4BE4B0-B709-4F07-9812-335159F3CEF6}" type="presParOf" srcId="{969EB894-073D-4B6B-A435-1D47BBECDF08}" destId="{8F69274D-CCDD-49B0-9E35-D4DFFCFB76DF}" srcOrd="3" destOrd="0" presId="urn:microsoft.com/office/officeart/2018/2/layout/IconVerticalSolidList"/>
    <dgm:cxn modelId="{33CDEA31-D95D-4F96-8E2F-BD3EFF3D7C42}" type="presParOf" srcId="{397603D3-CC11-40AE-98CE-3CA64E1079EB}" destId="{47B0CB1E-DBEB-4DDD-882B-EC9EEF0AB0D4}" srcOrd="3" destOrd="0" presId="urn:microsoft.com/office/officeart/2018/2/layout/IconVerticalSolidList"/>
    <dgm:cxn modelId="{4A8BC058-350E-4860-A210-FB0833EDDF8C}" type="presParOf" srcId="{397603D3-CC11-40AE-98CE-3CA64E1079EB}" destId="{9A56DF1A-EB02-41BB-86DF-902EE965FF79}" srcOrd="4" destOrd="0" presId="urn:microsoft.com/office/officeart/2018/2/layout/IconVerticalSolidList"/>
    <dgm:cxn modelId="{751D24F3-0CF7-4C8C-9FB6-CF0CCC042CAB}" type="presParOf" srcId="{9A56DF1A-EB02-41BB-86DF-902EE965FF79}" destId="{A0FE306C-64AE-4A40-B865-34FBAB310B12}" srcOrd="0" destOrd="0" presId="urn:microsoft.com/office/officeart/2018/2/layout/IconVerticalSolidList"/>
    <dgm:cxn modelId="{8AA453DF-B4B2-4507-B03A-5C7D30A1BC00}" type="presParOf" srcId="{9A56DF1A-EB02-41BB-86DF-902EE965FF79}" destId="{0768BFE2-E0D8-4E04-95B5-0C30AA39FCF1}" srcOrd="1" destOrd="0" presId="urn:microsoft.com/office/officeart/2018/2/layout/IconVerticalSolidList"/>
    <dgm:cxn modelId="{E4D2848A-4611-4339-9A28-F8B3DAD731B9}" type="presParOf" srcId="{9A56DF1A-EB02-41BB-86DF-902EE965FF79}" destId="{BBD99762-4389-447D-BFB4-9EBD8CC8B909}" srcOrd="2" destOrd="0" presId="urn:microsoft.com/office/officeart/2018/2/layout/IconVerticalSolidList"/>
    <dgm:cxn modelId="{0A47434B-2B8E-4C76-A7E8-83CFCD1DEF6D}" type="presParOf" srcId="{9A56DF1A-EB02-41BB-86DF-902EE965FF79}" destId="{680D1364-FE59-4AF1-88C8-DF7CF2FA820F}" srcOrd="3" destOrd="0" presId="urn:microsoft.com/office/officeart/2018/2/layout/IconVerticalSolidList"/>
    <dgm:cxn modelId="{3CFDDEE8-FEC7-4A00-AA8E-9B58870BF793}" type="presParOf" srcId="{397603D3-CC11-40AE-98CE-3CA64E1079EB}" destId="{F6020507-FCF0-42F6-9897-82CA61945F75}" srcOrd="5" destOrd="0" presId="urn:microsoft.com/office/officeart/2018/2/layout/IconVerticalSolidList"/>
    <dgm:cxn modelId="{01D3C082-F696-4E2A-AFCF-0D45F1FFEA44}" type="presParOf" srcId="{397603D3-CC11-40AE-98CE-3CA64E1079EB}" destId="{FC8C1242-AF77-4180-96B2-C8435F11F10D}" srcOrd="6" destOrd="0" presId="urn:microsoft.com/office/officeart/2018/2/layout/IconVerticalSolidList"/>
    <dgm:cxn modelId="{1B980731-1F0B-40B0-A061-16505B67129B}" type="presParOf" srcId="{FC8C1242-AF77-4180-96B2-C8435F11F10D}" destId="{A533659D-5115-464D-9D7B-B30C5582106D}" srcOrd="0" destOrd="0" presId="urn:microsoft.com/office/officeart/2018/2/layout/IconVerticalSolidList"/>
    <dgm:cxn modelId="{224D461C-EAB2-4D98-8B4D-A420A266AB95}" type="presParOf" srcId="{FC8C1242-AF77-4180-96B2-C8435F11F10D}" destId="{3D5588ED-7B1D-499B-8DF9-A9BC8936A576}" srcOrd="1" destOrd="0" presId="urn:microsoft.com/office/officeart/2018/2/layout/IconVerticalSolidList"/>
    <dgm:cxn modelId="{5CC1D3CE-CB41-4697-B470-743265625B8A}" type="presParOf" srcId="{FC8C1242-AF77-4180-96B2-C8435F11F10D}" destId="{A8D01F1C-010B-4CF1-8536-D2743F25F682}" srcOrd="2" destOrd="0" presId="urn:microsoft.com/office/officeart/2018/2/layout/IconVerticalSolidList"/>
    <dgm:cxn modelId="{4B5ECD9F-A2A4-43DE-B652-9EFDF27DCB2C}" type="presParOf" srcId="{FC8C1242-AF77-4180-96B2-C8435F11F10D}" destId="{862949DD-6097-4A33-9F48-AFCE4D9C8729}" srcOrd="3" destOrd="0" presId="urn:microsoft.com/office/officeart/2018/2/layout/IconVerticalSolidList"/>
    <dgm:cxn modelId="{0C2B252E-67D1-4532-BECC-3958F36DEDE7}" type="presParOf" srcId="{397603D3-CC11-40AE-98CE-3CA64E1079EB}" destId="{0C57ACDE-8976-485B-A8C5-6DE3E2C7D2F2}" srcOrd="7" destOrd="0" presId="urn:microsoft.com/office/officeart/2018/2/layout/IconVerticalSolidList"/>
    <dgm:cxn modelId="{E28380AC-90A0-43F5-A52B-8D86E2D407DC}" type="presParOf" srcId="{397603D3-CC11-40AE-98CE-3CA64E1079EB}" destId="{96BC9C44-3D8B-4954-9D4E-D299B302C1E4}" srcOrd="8" destOrd="0" presId="urn:microsoft.com/office/officeart/2018/2/layout/IconVerticalSolidList"/>
    <dgm:cxn modelId="{5B28FB58-C3EE-4DD3-B5C1-4F88C4035C71}" type="presParOf" srcId="{96BC9C44-3D8B-4954-9D4E-D299B302C1E4}" destId="{72CF7022-F488-405B-ACE9-029EE8276A1C}" srcOrd="0" destOrd="0" presId="urn:microsoft.com/office/officeart/2018/2/layout/IconVerticalSolidList"/>
    <dgm:cxn modelId="{43FAB2E9-7076-4174-BF1C-C31CC44FC565}" type="presParOf" srcId="{96BC9C44-3D8B-4954-9D4E-D299B302C1E4}" destId="{B0FEE7FD-CA56-41E7-9755-A75605720242}" srcOrd="1" destOrd="0" presId="urn:microsoft.com/office/officeart/2018/2/layout/IconVerticalSolidList"/>
    <dgm:cxn modelId="{6492382C-4480-49CF-BAEA-CD2382DB2D1F}" type="presParOf" srcId="{96BC9C44-3D8B-4954-9D4E-D299B302C1E4}" destId="{5778EC34-B2D6-42F8-A22A-0F038F0033E3}" srcOrd="2" destOrd="0" presId="urn:microsoft.com/office/officeart/2018/2/layout/IconVerticalSolidList"/>
    <dgm:cxn modelId="{B1A7B407-1950-4D7C-854F-292051035819}" type="presParOf" srcId="{96BC9C44-3D8B-4954-9D4E-D299B302C1E4}" destId="{B016D3D6-334C-4FA6-A768-C828257203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CF542B-B2F3-4E6D-A30B-2DF44EEF65C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1A4430-736B-4F6D-A490-D6CB53558286}">
      <dgm:prSet/>
      <dgm:spPr/>
      <dgm:t>
        <a:bodyPr/>
        <a:lstStyle/>
        <a:p>
          <a:r>
            <a:rPr lang="en-US"/>
            <a:t>Why are rates rising of chronic illness?</a:t>
          </a:r>
        </a:p>
      </dgm:t>
    </dgm:pt>
    <dgm:pt modelId="{0204BA39-67E4-4977-BF21-0E8965DDD2F1}" type="parTrans" cxnId="{5096AB98-E28D-4FBC-BC92-27081C8A5561}">
      <dgm:prSet/>
      <dgm:spPr/>
      <dgm:t>
        <a:bodyPr/>
        <a:lstStyle/>
        <a:p>
          <a:endParaRPr lang="en-US"/>
        </a:p>
      </dgm:t>
    </dgm:pt>
    <dgm:pt modelId="{2D104752-0D15-4A11-8BBC-3C41BE85D549}" type="sibTrans" cxnId="{5096AB98-E28D-4FBC-BC92-27081C8A5561}">
      <dgm:prSet/>
      <dgm:spPr/>
      <dgm:t>
        <a:bodyPr/>
        <a:lstStyle/>
        <a:p>
          <a:endParaRPr lang="en-US"/>
        </a:p>
      </dgm:t>
    </dgm:pt>
    <dgm:pt modelId="{4D149B42-D29C-480F-96CD-BFA0D090ABF7}">
      <dgm:prSet/>
      <dgm:spPr/>
      <dgm:t>
        <a:bodyPr/>
        <a:lstStyle/>
        <a:p>
          <a:r>
            <a:rPr lang="en-US"/>
            <a:t>What could be done?</a:t>
          </a:r>
        </a:p>
      </dgm:t>
    </dgm:pt>
    <dgm:pt modelId="{3653BFC3-DDA8-4872-8639-BE36BFAEAD21}" type="parTrans" cxnId="{6275049E-738F-4013-A9E2-D52880E31283}">
      <dgm:prSet/>
      <dgm:spPr/>
      <dgm:t>
        <a:bodyPr/>
        <a:lstStyle/>
        <a:p>
          <a:endParaRPr lang="en-US"/>
        </a:p>
      </dgm:t>
    </dgm:pt>
    <dgm:pt modelId="{9837E547-1D06-4310-BFEA-DE4335F03EFE}" type="sibTrans" cxnId="{6275049E-738F-4013-A9E2-D52880E31283}">
      <dgm:prSet/>
      <dgm:spPr/>
      <dgm:t>
        <a:bodyPr/>
        <a:lstStyle/>
        <a:p>
          <a:endParaRPr lang="en-US"/>
        </a:p>
      </dgm:t>
    </dgm:pt>
    <dgm:pt modelId="{22277511-5FFE-455E-B8FD-930C41466988}">
      <dgm:prSet/>
      <dgm:spPr/>
      <dgm:t>
        <a:bodyPr/>
        <a:lstStyle/>
        <a:p>
          <a:r>
            <a:rPr lang="en-US"/>
            <a:t>What could be the causal factors?</a:t>
          </a:r>
        </a:p>
      </dgm:t>
    </dgm:pt>
    <dgm:pt modelId="{6BA2DA97-8257-43CC-B860-EEE972BC535F}" type="parTrans" cxnId="{31E76542-C086-4339-B783-83FDF0A05B3E}">
      <dgm:prSet/>
      <dgm:spPr/>
      <dgm:t>
        <a:bodyPr/>
        <a:lstStyle/>
        <a:p>
          <a:endParaRPr lang="en-US"/>
        </a:p>
      </dgm:t>
    </dgm:pt>
    <dgm:pt modelId="{3FE3CDA8-4739-43DE-99DB-248BBE50821F}" type="sibTrans" cxnId="{31E76542-C086-4339-B783-83FDF0A05B3E}">
      <dgm:prSet/>
      <dgm:spPr/>
      <dgm:t>
        <a:bodyPr/>
        <a:lstStyle/>
        <a:p>
          <a:endParaRPr lang="en-US"/>
        </a:p>
      </dgm:t>
    </dgm:pt>
    <dgm:pt modelId="{0EA9F930-B24B-404B-B26A-5116D3CD37D0}" type="pres">
      <dgm:prSet presAssocID="{16CF542B-B2F3-4E6D-A30B-2DF44EEF65C5}" presName="vert0" presStyleCnt="0">
        <dgm:presLayoutVars>
          <dgm:dir/>
          <dgm:animOne val="branch"/>
          <dgm:animLvl val="lvl"/>
        </dgm:presLayoutVars>
      </dgm:prSet>
      <dgm:spPr/>
    </dgm:pt>
    <dgm:pt modelId="{D84343A8-88E9-4172-95DB-8F63FD1D9BFD}" type="pres">
      <dgm:prSet presAssocID="{3A1A4430-736B-4F6D-A490-D6CB53558286}" presName="thickLine" presStyleLbl="alignNode1" presStyleIdx="0" presStyleCnt="3"/>
      <dgm:spPr/>
    </dgm:pt>
    <dgm:pt modelId="{F32A6C2F-E7C4-4927-825D-12A88EFDAA8D}" type="pres">
      <dgm:prSet presAssocID="{3A1A4430-736B-4F6D-A490-D6CB53558286}" presName="horz1" presStyleCnt="0"/>
      <dgm:spPr/>
    </dgm:pt>
    <dgm:pt modelId="{CE713CF2-7400-466C-93F4-C14817CFAC12}" type="pres">
      <dgm:prSet presAssocID="{3A1A4430-736B-4F6D-A490-D6CB53558286}" presName="tx1" presStyleLbl="revTx" presStyleIdx="0" presStyleCnt="3"/>
      <dgm:spPr/>
    </dgm:pt>
    <dgm:pt modelId="{0760B167-9DAF-4164-AAD5-E34084DE6207}" type="pres">
      <dgm:prSet presAssocID="{3A1A4430-736B-4F6D-A490-D6CB53558286}" presName="vert1" presStyleCnt="0"/>
      <dgm:spPr/>
    </dgm:pt>
    <dgm:pt modelId="{60330CA4-0209-4CF2-B1B2-BC20FE6FD20D}" type="pres">
      <dgm:prSet presAssocID="{4D149B42-D29C-480F-96CD-BFA0D090ABF7}" presName="thickLine" presStyleLbl="alignNode1" presStyleIdx="1" presStyleCnt="3"/>
      <dgm:spPr/>
    </dgm:pt>
    <dgm:pt modelId="{46F5C0B3-B954-45C4-B248-862A7910BAD9}" type="pres">
      <dgm:prSet presAssocID="{4D149B42-D29C-480F-96CD-BFA0D090ABF7}" presName="horz1" presStyleCnt="0"/>
      <dgm:spPr/>
    </dgm:pt>
    <dgm:pt modelId="{7E32BD6C-69BE-4C58-9DF9-3154FBE20A8F}" type="pres">
      <dgm:prSet presAssocID="{4D149B42-D29C-480F-96CD-BFA0D090ABF7}" presName="tx1" presStyleLbl="revTx" presStyleIdx="1" presStyleCnt="3"/>
      <dgm:spPr/>
    </dgm:pt>
    <dgm:pt modelId="{9B8E3711-2A5C-4E81-8432-7E6FCD4C20BF}" type="pres">
      <dgm:prSet presAssocID="{4D149B42-D29C-480F-96CD-BFA0D090ABF7}" presName="vert1" presStyleCnt="0"/>
      <dgm:spPr/>
    </dgm:pt>
    <dgm:pt modelId="{DEBD7048-E969-4D3A-853C-1571591AA92A}" type="pres">
      <dgm:prSet presAssocID="{22277511-5FFE-455E-B8FD-930C41466988}" presName="thickLine" presStyleLbl="alignNode1" presStyleIdx="2" presStyleCnt="3"/>
      <dgm:spPr/>
    </dgm:pt>
    <dgm:pt modelId="{28F5C468-0510-4495-957F-C19D93274EC5}" type="pres">
      <dgm:prSet presAssocID="{22277511-5FFE-455E-B8FD-930C41466988}" presName="horz1" presStyleCnt="0"/>
      <dgm:spPr/>
    </dgm:pt>
    <dgm:pt modelId="{8B90A236-C489-44D2-9226-2EB47FA859F5}" type="pres">
      <dgm:prSet presAssocID="{22277511-5FFE-455E-B8FD-930C41466988}" presName="tx1" presStyleLbl="revTx" presStyleIdx="2" presStyleCnt="3"/>
      <dgm:spPr/>
    </dgm:pt>
    <dgm:pt modelId="{B07EE937-C8C5-4E8C-B0AD-C423AC7843F0}" type="pres">
      <dgm:prSet presAssocID="{22277511-5FFE-455E-B8FD-930C41466988}" presName="vert1" presStyleCnt="0"/>
      <dgm:spPr/>
    </dgm:pt>
  </dgm:ptLst>
  <dgm:cxnLst>
    <dgm:cxn modelId="{CD5A2F1A-99EE-4F7F-BD86-6B5CE11260A8}" type="presOf" srcId="{16CF542B-B2F3-4E6D-A30B-2DF44EEF65C5}" destId="{0EA9F930-B24B-404B-B26A-5116D3CD37D0}" srcOrd="0" destOrd="0" presId="urn:microsoft.com/office/officeart/2008/layout/LinedList"/>
    <dgm:cxn modelId="{31E76542-C086-4339-B783-83FDF0A05B3E}" srcId="{16CF542B-B2F3-4E6D-A30B-2DF44EEF65C5}" destId="{22277511-5FFE-455E-B8FD-930C41466988}" srcOrd="2" destOrd="0" parTransId="{6BA2DA97-8257-43CC-B860-EEE972BC535F}" sibTransId="{3FE3CDA8-4739-43DE-99DB-248BBE50821F}"/>
    <dgm:cxn modelId="{53B55D84-3FF8-415E-AA6D-CE8374935EDD}" type="presOf" srcId="{22277511-5FFE-455E-B8FD-930C41466988}" destId="{8B90A236-C489-44D2-9226-2EB47FA859F5}" srcOrd="0" destOrd="0" presId="urn:microsoft.com/office/officeart/2008/layout/LinedList"/>
    <dgm:cxn modelId="{0FBA2198-5E9D-4F41-B923-6387F790BF5D}" type="presOf" srcId="{3A1A4430-736B-4F6D-A490-D6CB53558286}" destId="{CE713CF2-7400-466C-93F4-C14817CFAC12}" srcOrd="0" destOrd="0" presId="urn:microsoft.com/office/officeart/2008/layout/LinedList"/>
    <dgm:cxn modelId="{5096AB98-E28D-4FBC-BC92-27081C8A5561}" srcId="{16CF542B-B2F3-4E6D-A30B-2DF44EEF65C5}" destId="{3A1A4430-736B-4F6D-A490-D6CB53558286}" srcOrd="0" destOrd="0" parTransId="{0204BA39-67E4-4977-BF21-0E8965DDD2F1}" sibTransId="{2D104752-0D15-4A11-8BBC-3C41BE85D549}"/>
    <dgm:cxn modelId="{6275049E-738F-4013-A9E2-D52880E31283}" srcId="{16CF542B-B2F3-4E6D-A30B-2DF44EEF65C5}" destId="{4D149B42-D29C-480F-96CD-BFA0D090ABF7}" srcOrd="1" destOrd="0" parTransId="{3653BFC3-DDA8-4872-8639-BE36BFAEAD21}" sibTransId="{9837E547-1D06-4310-BFEA-DE4335F03EFE}"/>
    <dgm:cxn modelId="{1398E9BC-1CBE-467A-9EEF-0047F32FFFCE}" type="presOf" srcId="{4D149B42-D29C-480F-96CD-BFA0D090ABF7}" destId="{7E32BD6C-69BE-4C58-9DF9-3154FBE20A8F}" srcOrd="0" destOrd="0" presId="urn:microsoft.com/office/officeart/2008/layout/LinedList"/>
    <dgm:cxn modelId="{234AB251-1B3E-4D09-8144-4DAEF4389FD1}" type="presParOf" srcId="{0EA9F930-B24B-404B-B26A-5116D3CD37D0}" destId="{D84343A8-88E9-4172-95DB-8F63FD1D9BFD}" srcOrd="0" destOrd="0" presId="urn:microsoft.com/office/officeart/2008/layout/LinedList"/>
    <dgm:cxn modelId="{EA341531-AEEE-41C0-A810-20A823EFEA08}" type="presParOf" srcId="{0EA9F930-B24B-404B-B26A-5116D3CD37D0}" destId="{F32A6C2F-E7C4-4927-825D-12A88EFDAA8D}" srcOrd="1" destOrd="0" presId="urn:microsoft.com/office/officeart/2008/layout/LinedList"/>
    <dgm:cxn modelId="{895A6EFF-1F67-4622-BDB1-800B7A4909DA}" type="presParOf" srcId="{F32A6C2F-E7C4-4927-825D-12A88EFDAA8D}" destId="{CE713CF2-7400-466C-93F4-C14817CFAC12}" srcOrd="0" destOrd="0" presId="urn:microsoft.com/office/officeart/2008/layout/LinedList"/>
    <dgm:cxn modelId="{D62CB9CF-4515-4B6D-BC8F-C57B5A825216}" type="presParOf" srcId="{F32A6C2F-E7C4-4927-825D-12A88EFDAA8D}" destId="{0760B167-9DAF-4164-AAD5-E34084DE6207}" srcOrd="1" destOrd="0" presId="urn:microsoft.com/office/officeart/2008/layout/LinedList"/>
    <dgm:cxn modelId="{9B2721C6-F472-45F9-AF64-9848D1B0F27A}" type="presParOf" srcId="{0EA9F930-B24B-404B-B26A-5116D3CD37D0}" destId="{60330CA4-0209-4CF2-B1B2-BC20FE6FD20D}" srcOrd="2" destOrd="0" presId="urn:microsoft.com/office/officeart/2008/layout/LinedList"/>
    <dgm:cxn modelId="{098EA0E7-C1F1-472B-85FB-C62298EBE226}" type="presParOf" srcId="{0EA9F930-B24B-404B-B26A-5116D3CD37D0}" destId="{46F5C0B3-B954-45C4-B248-862A7910BAD9}" srcOrd="3" destOrd="0" presId="urn:microsoft.com/office/officeart/2008/layout/LinedList"/>
    <dgm:cxn modelId="{195B7462-3EDA-4C85-9210-1B05DAE9DC73}" type="presParOf" srcId="{46F5C0B3-B954-45C4-B248-862A7910BAD9}" destId="{7E32BD6C-69BE-4C58-9DF9-3154FBE20A8F}" srcOrd="0" destOrd="0" presId="urn:microsoft.com/office/officeart/2008/layout/LinedList"/>
    <dgm:cxn modelId="{56912ACF-6836-4825-8F09-E386ABFA5790}" type="presParOf" srcId="{46F5C0B3-B954-45C4-B248-862A7910BAD9}" destId="{9B8E3711-2A5C-4E81-8432-7E6FCD4C20BF}" srcOrd="1" destOrd="0" presId="urn:microsoft.com/office/officeart/2008/layout/LinedList"/>
    <dgm:cxn modelId="{B27900D0-59C2-4544-A111-5AD094873DA0}" type="presParOf" srcId="{0EA9F930-B24B-404B-B26A-5116D3CD37D0}" destId="{DEBD7048-E969-4D3A-853C-1571591AA92A}" srcOrd="4" destOrd="0" presId="urn:microsoft.com/office/officeart/2008/layout/LinedList"/>
    <dgm:cxn modelId="{31B1D8B8-B504-48E7-816E-D884074C43BE}" type="presParOf" srcId="{0EA9F930-B24B-404B-B26A-5116D3CD37D0}" destId="{28F5C468-0510-4495-957F-C19D93274EC5}" srcOrd="5" destOrd="0" presId="urn:microsoft.com/office/officeart/2008/layout/LinedList"/>
    <dgm:cxn modelId="{9EBBAB7E-0F5C-4012-91AA-3FE0405A5ABA}" type="presParOf" srcId="{28F5C468-0510-4495-957F-C19D93274EC5}" destId="{8B90A236-C489-44D2-9226-2EB47FA859F5}" srcOrd="0" destOrd="0" presId="urn:microsoft.com/office/officeart/2008/layout/LinedList"/>
    <dgm:cxn modelId="{EA08C44C-1899-4AF2-9FFF-A2AEE31C0CA7}" type="presParOf" srcId="{28F5C468-0510-4495-957F-C19D93274EC5}" destId="{B07EE937-C8C5-4E8C-B0AD-C423AC7843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2B8D234-619E-463F-98B9-795B0A61D16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66C0D32-3657-425C-AA93-A585D7E3AAC7}">
      <dgm:prSet/>
      <dgm:spPr/>
      <dgm:t>
        <a:bodyPr/>
        <a:lstStyle/>
        <a:p>
          <a:pPr>
            <a:defRPr cap="all"/>
          </a:pPr>
          <a:r>
            <a:rPr lang="en-US"/>
            <a:t>Smoking</a:t>
          </a:r>
        </a:p>
      </dgm:t>
    </dgm:pt>
    <dgm:pt modelId="{7D745FA0-E269-4C93-AE37-304E0CE3F349}" type="parTrans" cxnId="{F3920306-9739-41A4-9F20-EE6BD2AA902C}">
      <dgm:prSet/>
      <dgm:spPr/>
      <dgm:t>
        <a:bodyPr/>
        <a:lstStyle/>
        <a:p>
          <a:endParaRPr lang="en-US"/>
        </a:p>
      </dgm:t>
    </dgm:pt>
    <dgm:pt modelId="{810C5565-FD14-48CE-A33A-77CED69ACD7E}" type="sibTrans" cxnId="{F3920306-9739-41A4-9F20-EE6BD2AA902C}">
      <dgm:prSet/>
      <dgm:spPr/>
      <dgm:t>
        <a:bodyPr/>
        <a:lstStyle/>
        <a:p>
          <a:endParaRPr lang="en-US"/>
        </a:p>
      </dgm:t>
    </dgm:pt>
    <dgm:pt modelId="{FB2867CE-F650-4B69-991C-8282D1398F24}">
      <dgm:prSet/>
      <dgm:spPr/>
      <dgm:t>
        <a:bodyPr/>
        <a:lstStyle/>
        <a:p>
          <a:pPr>
            <a:defRPr cap="all"/>
          </a:pPr>
          <a:r>
            <a:rPr lang="en-US"/>
            <a:t>Routines</a:t>
          </a:r>
        </a:p>
      </dgm:t>
    </dgm:pt>
    <dgm:pt modelId="{A137F878-1C7E-4A60-AC5F-BFA3C7ED1ED4}" type="parTrans" cxnId="{3EB8FB1A-A968-48F5-A286-DC34C28DA37F}">
      <dgm:prSet/>
      <dgm:spPr/>
      <dgm:t>
        <a:bodyPr/>
        <a:lstStyle/>
        <a:p>
          <a:endParaRPr lang="en-US"/>
        </a:p>
      </dgm:t>
    </dgm:pt>
    <dgm:pt modelId="{DB06D292-F1E1-466D-B980-9E34B04B188A}" type="sibTrans" cxnId="{3EB8FB1A-A968-48F5-A286-DC34C28DA37F}">
      <dgm:prSet/>
      <dgm:spPr/>
      <dgm:t>
        <a:bodyPr/>
        <a:lstStyle/>
        <a:p>
          <a:endParaRPr lang="en-US"/>
        </a:p>
      </dgm:t>
    </dgm:pt>
    <dgm:pt modelId="{FB1EF9B8-4D63-4CDA-ADDB-B60C5D0EC3D7}">
      <dgm:prSet/>
      <dgm:spPr/>
      <dgm:t>
        <a:bodyPr/>
        <a:lstStyle/>
        <a:p>
          <a:pPr>
            <a:defRPr cap="all"/>
          </a:pPr>
          <a:r>
            <a:rPr lang="en-US"/>
            <a:t>Alcohol </a:t>
          </a:r>
        </a:p>
      </dgm:t>
    </dgm:pt>
    <dgm:pt modelId="{824C99D0-0D35-4EA5-883F-DB7A7F2C1F6A}" type="parTrans" cxnId="{E6FEFE20-D257-4F5F-8CAD-555CCAA00003}">
      <dgm:prSet/>
      <dgm:spPr/>
      <dgm:t>
        <a:bodyPr/>
        <a:lstStyle/>
        <a:p>
          <a:endParaRPr lang="en-US"/>
        </a:p>
      </dgm:t>
    </dgm:pt>
    <dgm:pt modelId="{479376B1-A3F7-4824-817A-B2DB21CDF20A}" type="sibTrans" cxnId="{E6FEFE20-D257-4F5F-8CAD-555CCAA00003}">
      <dgm:prSet/>
      <dgm:spPr/>
      <dgm:t>
        <a:bodyPr/>
        <a:lstStyle/>
        <a:p>
          <a:endParaRPr lang="en-US"/>
        </a:p>
      </dgm:t>
    </dgm:pt>
    <dgm:pt modelId="{17525C0C-5683-4BC5-A638-E220339F3D25}">
      <dgm:prSet/>
      <dgm:spPr/>
      <dgm:t>
        <a:bodyPr/>
        <a:lstStyle/>
        <a:p>
          <a:pPr>
            <a:defRPr cap="all"/>
          </a:pPr>
          <a:r>
            <a:rPr lang="en-US"/>
            <a:t>Substance use</a:t>
          </a:r>
        </a:p>
      </dgm:t>
    </dgm:pt>
    <dgm:pt modelId="{44813B1B-5137-46BD-A87F-6C1C03F4D435}" type="parTrans" cxnId="{65D282A5-2E4F-4DF3-B9BA-77539B861514}">
      <dgm:prSet/>
      <dgm:spPr/>
      <dgm:t>
        <a:bodyPr/>
        <a:lstStyle/>
        <a:p>
          <a:endParaRPr lang="en-US"/>
        </a:p>
      </dgm:t>
    </dgm:pt>
    <dgm:pt modelId="{14E08875-C1BA-49E0-BB31-7DD36FD07171}" type="sibTrans" cxnId="{65D282A5-2E4F-4DF3-B9BA-77539B861514}">
      <dgm:prSet/>
      <dgm:spPr/>
      <dgm:t>
        <a:bodyPr/>
        <a:lstStyle/>
        <a:p>
          <a:endParaRPr lang="en-US"/>
        </a:p>
      </dgm:t>
    </dgm:pt>
    <dgm:pt modelId="{954EFEB8-CA6D-4FAC-AAF4-F77D4694A975}">
      <dgm:prSet/>
      <dgm:spPr/>
      <dgm:t>
        <a:bodyPr/>
        <a:lstStyle/>
        <a:p>
          <a:pPr>
            <a:defRPr cap="all"/>
          </a:pPr>
          <a:r>
            <a:rPr lang="en-US"/>
            <a:t>Sleep</a:t>
          </a:r>
        </a:p>
      </dgm:t>
    </dgm:pt>
    <dgm:pt modelId="{A7A31D9F-AE93-49A1-B8AE-F5E3B8608C47}" type="parTrans" cxnId="{FAE15C04-2F84-4F2D-BDC9-300D7ECBA185}">
      <dgm:prSet/>
      <dgm:spPr/>
      <dgm:t>
        <a:bodyPr/>
        <a:lstStyle/>
        <a:p>
          <a:endParaRPr lang="en-US"/>
        </a:p>
      </dgm:t>
    </dgm:pt>
    <dgm:pt modelId="{8D994409-E065-4096-AC88-E16BA77921A9}" type="sibTrans" cxnId="{FAE15C04-2F84-4F2D-BDC9-300D7ECBA185}">
      <dgm:prSet/>
      <dgm:spPr/>
      <dgm:t>
        <a:bodyPr/>
        <a:lstStyle/>
        <a:p>
          <a:endParaRPr lang="en-US"/>
        </a:p>
      </dgm:t>
    </dgm:pt>
    <dgm:pt modelId="{0B27F828-8024-4857-AF0E-CD8C640422ED}">
      <dgm:prSet/>
      <dgm:spPr/>
      <dgm:t>
        <a:bodyPr/>
        <a:lstStyle/>
        <a:p>
          <a:pPr>
            <a:defRPr cap="all"/>
          </a:pPr>
          <a:r>
            <a:rPr lang="en-US"/>
            <a:t>Stress</a:t>
          </a:r>
        </a:p>
      </dgm:t>
    </dgm:pt>
    <dgm:pt modelId="{A3731F5E-2AC2-4B35-BDD7-92FF99885AD6}" type="parTrans" cxnId="{31A02F7E-A825-43D9-88B3-9B71845CCB90}">
      <dgm:prSet/>
      <dgm:spPr/>
      <dgm:t>
        <a:bodyPr/>
        <a:lstStyle/>
        <a:p>
          <a:endParaRPr lang="en-US"/>
        </a:p>
      </dgm:t>
    </dgm:pt>
    <dgm:pt modelId="{6ED29710-ECF7-4F00-B1C2-73CA096C0D42}" type="sibTrans" cxnId="{31A02F7E-A825-43D9-88B3-9B71845CCB90}">
      <dgm:prSet/>
      <dgm:spPr/>
      <dgm:t>
        <a:bodyPr/>
        <a:lstStyle/>
        <a:p>
          <a:endParaRPr lang="en-US"/>
        </a:p>
      </dgm:t>
    </dgm:pt>
    <dgm:pt modelId="{558E2C41-4AFB-449F-BDFE-135116D6894E}">
      <dgm:prSet/>
      <dgm:spPr/>
      <dgm:t>
        <a:bodyPr/>
        <a:lstStyle/>
        <a:p>
          <a:pPr>
            <a:defRPr cap="all"/>
          </a:pPr>
          <a:r>
            <a:rPr lang="en-US"/>
            <a:t>Exercise</a:t>
          </a:r>
        </a:p>
      </dgm:t>
    </dgm:pt>
    <dgm:pt modelId="{0482393D-013C-45D6-BCC6-FE8BF4012AE0}" type="parTrans" cxnId="{1A6BF429-1017-407F-80C7-401D7AD0EAE2}">
      <dgm:prSet/>
      <dgm:spPr/>
      <dgm:t>
        <a:bodyPr/>
        <a:lstStyle/>
        <a:p>
          <a:endParaRPr lang="en-US"/>
        </a:p>
      </dgm:t>
    </dgm:pt>
    <dgm:pt modelId="{B10DF254-1447-4D77-B997-0F2F331ABFC1}" type="sibTrans" cxnId="{1A6BF429-1017-407F-80C7-401D7AD0EAE2}">
      <dgm:prSet/>
      <dgm:spPr/>
      <dgm:t>
        <a:bodyPr/>
        <a:lstStyle/>
        <a:p>
          <a:endParaRPr lang="en-US"/>
        </a:p>
      </dgm:t>
    </dgm:pt>
    <dgm:pt modelId="{C6BDC0C2-0369-486A-B3C8-D4EC3E3325A3}" type="pres">
      <dgm:prSet presAssocID="{52B8D234-619E-463F-98B9-795B0A61D16E}" presName="root" presStyleCnt="0">
        <dgm:presLayoutVars>
          <dgm:dir/>
          <dgm:resizeHandles val="exact"/>
        </dgm:presLayoutVars>
      </dgm:prSet>
      <dgm:spPr/>
    </dgm:pt>
    <dgm:pt modelId="{44B8CFD4-5AC2-488E-B547-2163548F2854}" type="pres">
      <dgm:prSet presAssocID="{E66C0D32-3657-425C-AA93-A585D7E3AAC7}" presName="compNode" presStyleCnt="0"/>
      <dgm:spPr/>
    </dgm:pt>
    <dgm:pt modelId="{5EDECDB6-DC64-4468-A86C-E5A9A8CFC917}" type="pres">
      <dgm:prSet presAssocID="{E66C0D32-3657-425C-AA93-A585D7E3AAC7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7122738-F5C8-49B7-B121-493C540A3A65}" type="pres">
      <dgm:prSet presAssocID="{E66C0D32-3657-425C-AA93-A585D7E3AAC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F63CFAF8-A127-4A1F-8C0D-2F21745C8E5E}" type="pres">
      <dgm:prSet presAssocID="{E66C0D32-3657-425C-AA93-A585D7E3AAC7}" presName="spaceRect" presStyleCnt="0"/>
      <dgm:spPr/>
    </dgm:pt>
    <dgm:pt modelId="{84FD0D87-85F3-4CEE-BAD9-EA4B2750864D}" type="pres">
      <dgm:prSet presAssocID="{E66C0D32-3657-425C-AA93-A585D7E3AAC7}" presName="textRect" presStyleLbl="revTx" presStyleIdx="0" presStyleCnt="7">
        <dgm:presLayoutVars>
          <dgm:chMax val="1"/>
          <dgm:chPref val="1"/>
        </dgm:presLayoutVars>
      </dgm:prSet>
      <dgm:spPr/>
    </dgm:pt>
    <dgm:pt modelId="{A150A83F-06B0-4A71-9AF9-E742CB7EBCA8}" type="pres">
      <dgm:prSet presAssocID="{810C5565-FD14-48CE-A33A-77CED69ACD7E}" presName="sibTrans" presStyleCnt="0"/>
      <dgm:spPr/>
    </dgm:pt>
    <dgm:pt modelId="{7FDD911F-E30F-4D9E-A380-C821B04281A6}" type="pres">
      <dgm:prSet presAssocID="{FB2867CE-F650-4B69-991C-8282D1398F24}" presName="compNode" presStyleCnt="0"/>
      <dgm:spPr/>
    </dgm:pt>
    <dgm:pt modelId="{67C0598A-C425-489A-B695-A0D1329917A6}" type="pres">
      <dgm:prSet presAssocID="{FB2867CE-F650-4B69-991C-8282D1398F24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2E35A70-9BE0-485E-9529-EEDD5F46BE37}" type="pres">
      <dgm:prSet presAssocID="{FB2867CE-F650-4B69-991C-8282D1398F2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1862FF8-8EE4-46D8-BBBC-178481D2151B}" type="pres">
      <dgm:prSet presAssocID="{FB2867CE-F650-4B69-991C-8282D1398F24}" presName="spaceRect" presStyleCnt="0"/>
      <dgm:spPr/>
    </dgm:pt>
    <dgm:pt modelId="{28B53F74-8DE6-4A94-8451-8DEAB2DBDDD4}" type="pres">
      <dgm:prSet presAssocID="{FB2867CE-F650-4B69-991C-8282D1398F24}" presName="textRect" presStyleLbl="revTx" presStyleIdx="1" presStyleCnt="7">
        <dgm:presLayoutVars>
          <dgm:chMax val="1"/>
          <dgm:chPref val="1"/>
        </dgm:presLayoutVars>
      </dgm:prSet>
      <dgm:spPr/>
    </dgm:pt>
    <dgm:pt modelId="{7C483A67-0FE9-46A5-8528-3F669221EF77}" type="pres">
      <dgm:prSet presAssocID="{DB06D292-F1E1-466D-B980-9E34B04B188A}" presName="sibTrans" presStyleCnt="0"/>
      <dgm:spPr/>
    </dgm:pt>
    <dgm:pt modelId="{CA019D9C-60D3-4E75-8AB6-5A390CA44D03}" type="pres">
      <dgm:prSet presAssocID="{FB1EF9B8-4D63-4CDA-ADDB-B60C5D0EC3D7}" presName="compNode" presStyleCnt="0"/>
      <dgm:spPr/>
    </dgm:pt>
    <dgm:pt modelId="{F8260BBC-8077-43EB-A3A4-EAD821F10A2F}" type="pres">
      <dgm:prSet presAssocID="{FB1EF9B8-4D63-4CDA-ADDB-B60C5D0EC3D7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80383222-D9AD-472B-8C12-42CE031340EA}" type="pres">
      <dgm:prSet presAssocID="{FB1EF9B8-4D63-4CDA-ADDB-B60C5D0EC3D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CCF814D4-8F2B-4CF6-891E-A4A3B3D82D29}" type="pres">
      <dgm:prSet presAssocID="{FB1EF9B8-4D63-4CDA-ADDB-B60C5D0EC3D7}" presName="spaceRect" presStyleCnt="0"/>
      <dgm:spPr/>
    </dgm:pt>
    <dgm:pt modelId="{87FB1BDF-5CFE-4C7A-9C78-D1A8C51F2AED}" type="pres">
      <dgm:prSet presAssocID="{FB1EF9B8-4D63-4CDA-ADDB-B60C5D0EC3D7}" presName="textRect" presStyleLbl="revTx" presStyleIdx="2" presStyleCnt="7">
        <dgm:presLayoutVars>
          <dgm:chMax val="1"/>
          <dgm:chPref val="1"/>
        </dgm:presLayoutVars>
      </dgm:prSet>
      <dgm:spPr/>
    </dgm:pt>
    <dgm:pt modelId="{471D66F6-2A7D-4987-A70E-EE4AA235FA8B}" type="pres">
      <dgm:prSet presAssocID="{479376B1-A3F7-4824-817A-B2DB21CDF20A}" presName="sibTrans" presStyleCnt="0"/>
      <dgm:spPr/>
    </dgm:pt>
    <dgm:pt modelId="{DA96D6EF-9159-4BF7-9399-11DBEF059394}" type="pres">
      <dgm:prSet presAssocID="{17525C0C-5683-4BC5-A638-E220339F3D25}" presName="compNode" presStyleCnt="0"/>
      <dgm:spPr/>
    </dgm:pt>
    <dgm:pt modelId="{0F3BAF88-B59B-437D-BA7F-F068D76BB39D}" type="pres">
      <dgm:prSet presAssocID="{17525C0C-5683-4BC5-A638-E220339F3D25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3C786E4-454C-4AAE-B22A-E2D7E70E5346}" type="pres">
      <dgm:prSet presAssocID="{17525C0C-5683-4BC5-A638-E220339F3D2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B6E40C6-F08B-498D-92D8-A079EBB4E07C}" type="pres">
      <dgm:prSet presAssocID="{17525C0C-5683-4BC5-A638-E220339F3D25}" presName="spaceRect" presStyleCnt="0"/>
      <dgm:spPr/>
    </dgm:pt>
    <dgm:pt modelId="{B6D3D5E8-35C7-484E-B002-386DC7639294}" type="pres">
      <dgm:prSet presAssocID="{17525C0C-5683-4BC5-A638-E220339F3D25}" presName="textRect" presStyleLbl="revTx" presStyleIdx="3" presStyleCnt="7">
        <dgm:presLayoutVars>
          <dgm:chMax val="1"/>
          <dgm:chPref val="1"/>
        </dgm:presLayoutVars>
      </dgm:prSet>
      <dgm:spPr/>
    </dgm:pt>
    <dgm:pt modelId="{B6FB1609-6BFC-499B-8F0A-B509FEB41315}" type="pres">
      <dgm:prSet presAssocID="{14E08875-C1BA-49E0-BB31-7DD36FD07171}" presName="sibTrans" presStyleCnt="0"/>
      <dgm:spPr/>
    </dgm:pt>
    <dgm:pt modelId="{8189C4E7-3D5B-4C81-AB19-F29B7C083051}" type="pres">
      <dgm:prSet presAssocID="{954EFEB8-CA6D-4FAC-AAF4-F77D4694A975}" presName="compNode" presStyleCnt="0"/>
      <dgm:spPr/>
    </dgm:pt>
    <dgm:pt modelId="{F1B39E95-0C4B-4E97-8B15-2DDBE4252F14}" type="pres">
      <dgm:prSet presAssocID="{954EFEB8-CA6D-4FAC-AAF4-F77D4694A975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BB75290-E80A-4774-A43A-AFDD73357229}" type="pres">
      <dgm:prSet presAssocID="{954EFEB8-CA6D-4FAC-AAF4-F77D4694A97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5AA79208-79E6-4F78-BDD9-030B6D1E2A56}" type="pres">
      <dgm:prSet presAssocID="{954EFEB8-CA6D-4FAC-AAF4-F77D4694A975}" presName="spaceRect" presStyleCnt="0"/>
      <dgm:spPr/>
    </dgm:pt>
    <dgm:pt modelId="{3A941A14-1C4C-4D16-A9F8-B9A36252CF2E}" type="pres">
      <dgm:prSet presAssocID="{954EFEB8-CA6D-4FAC-AAF4-F77D4694A975}" presName="textRect" presStyleLbl="revTx" presStyleIdx="4" presStyleCnt="7">
        <dgm:presLayoutVars>
          <dgm:chMax val="1"/>
          <dgm:chPref val="1"/>
        </dgm:presLayoutVars>
      </dgm:prSet>
      <dgm:spPr/>
    </dgm:pt>
    <dgm:pt modelId="{13956E09-9E04-4A05-8B5D-5AB216E5BF1E}" type="pres">
      <dgm:prSet presAssocID="{8D994409-E065-4096-AC88-E16BA77921A9}" presName="sibTrans" presStyleCnt="0"/>
      <dgm:spPr/>
    </dgm:pt>
    <dgm:pt modelId="{69DC93DD-EB5D-4135-AD02-F62DD89E329E}" type="pres">
      <dgm:prSet presAssocID="{0B27F828-8024-4857-AF0E-CD8C640422ED}" presName="compNode" presStyleCnt="0"/>
      <dgm:spPr/>
    </dgm:pt>
    <dgm:pt modelId="{AE37AEF4-1C02-4EE6-B4E7-4EEE4B6F0509}" type="pres">
      <dgm:prSet presAssocID="{0B27F828-8024-4857-AF0E-CD8C640422ED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D64ABF10-872B-491B-B7A1-57C2BCAEF81F}" type="pres">
      <dgm:prSet presAssocID="{0B27F828-8024-4857-AF0E-CD8C640422E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1A601A84-AF15-46E8-A5AF-53B31F781CAA}" type="pres">
      <dgm:prSet presAssocID="{0B27F828-8024-4857-AF0E-CD8C640422ED}" presName="spaceRect" presStyleCnt="0"/>
      <dgm:spPr/>
    </dgm:pt>
    <dgm:pt modelId="{65ED24DE-A8AE-4CB7-94A7-23881551445D}" type="pres">
      <dgm:prSet presAssocID="{0B27F828-8024-4857-AF0E-CD8C640422ED}" presName="textRect" presStyleLbl="revTx" presStyleIdx="5" presStyleCnt="7">
        <dgm:presLayoutVars>
          <dgm:chMax val="1"/>
          <dgm:chPref val="1"/>
        </dgm:presLayoutVars>
      </dgm:prSet>
      <dgm:spPr/>
    </dgm:pt>
    <dgm:pt modelId="{6A504C2D-1B0C-4142-A041-24C6A497EA1F}" type="pres">
      <dgm:prSet presAssocID="{6ED29710-ECF7-4F00-B1C2-73CA096C0D42}" presName="sibTrans" presStyleCnt="0"/>
      <dgm:spPr/>
    </dgm:pt>
    <dgm:pt modelId="{816822CA-21A0-424C-BD9A-D238350AC907}" type="pres">
      <dgm:prSet presAssocID="{558E2C41-4AFB-449F-BDFE-135116D6894E}" presName="compNode" presStyleCnt="0"/>
      <dgm:spPr/>
    </dgm:pt>
    <dgm:pt modelId="{13943F08-B5BD-4579-8650-92B7F273F05E}" type="pres">
      <dgm:prSet presAssocID="{558E2C41-4AFB-449F-BDFE-135116D6894E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97974136-E9CF-40BC-BAD8-386C57A7AA2B}" type="pres">
      <dgm:prSet presAssocID="{558E2C41-4AFB-449F-BDFE-135116D6894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628993E-B195-4B78-981D-EED6ACC68C01}" type="pres">
      <dgm:prSet presAssocID="{558E2C41-4AFB-449F-BDFE-135116D6894E}" presName="spaceRect" presStyleCnt="0"/>
      <dgm:spPr/>
    </dgm:pt>
    <dgm:pt modelId="{EE4F3573-708A-4777-A125-CAD4F5633348}" type="pres">
      <dgm:prSet presAssocID="{558E2C41-4AFB-449F-BDFE-135116D6894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1043302-0EF9-45C5-AAFC-F65269B87C2B}" type="presOf" srcId="{17525C0C-5683-4BC5-A638-E220339F3D25}" destId="{B6D3D5E8-35C7-484E-B002-386DC7639294}" srcOrd="0" destOrd="0" presId="urn:microsoft.com/office/officeart/2018/5/layout/IconLeafLabelList"/>
    <dgm:cxn modelId="{FAE15C04-2F84-4F2D-BDC9-300D7ECBA185}" srcId="{52B8D234-619E-463F-98B9-795B0A61D16E}" destId="{954EFEB8-CA6D-4FAC-AAF4-F77D4694A975}" srcOrd="4" destOrd="0" parTransId="{A7A31D9F-AE93-49A1-B8AE-F5E3B8608C47}" sibTransId="{8D994409-E065-4096-AC88-E16BA77921A9}"/>
    <dgm:cxn modelId="{F3920306-9739-41A4-9F20-EE6BD2AA902C}" srcId="{52B8D234-619E-463F-98B9-795B0A61D16E}" destId="{E66C0D32-3657-425C-AA93-A585D7E3AAC7}" srcOrd="0" destOrd="0" parTransId="{7D745FA0-E269-4C93-AE37-304E0CE3F349}" sibTransId="{810C5565-FD14-48CE-A33A-77CED69ACD7E}"/>
    <dgm:cxn modelId="{3EB8FB1A-A968-48F5-A286-DC34C28DA37F}" srcId="{52B8D234-619E-463F-98B9-795B0A61D16E}" destId="{FB2867CE-F650-4B69-991C-8282D1398F24}" srcOrd="1" destOrd="0" parTransId="{A137F878-1C7E-4A60-AC5F-BFA3C7ED1ED4}" sibTransId="{DB06D292-F1E1-466D-B980-9E34B04B188A}"/>
    <dgm:cxn modelId="{E6FEFE20-D257-4F5F-8CAD-555CCAA00003}" srcId="{52B8D234-619E-463F-98B9-795B0A61D16E}" destId="{FB1EF9B8-4D63-4CDA-ADDB-B60C5D0EC3D7}" srcOrd="2" destOrd="0" parTransId="{824C99D0-0D35-4EA5-883F-DB7A7F2C1F6A}" sibTransId="{479376B1-A3F7-4824-817A-B2DB21CDF20A}"/>
    <dgm:cxn modelId="{1A6BF429-1017-407F-80C7-401D7AD0EAE2}" srcId="{52B8D234-619E-463F-98B9-795B0A61D16E}" destId="{558E2C41-4AFB-449F-BDFE-135116D6894E}" srcOrd="6" destOrd="0" parTransId="{0482393D-013C-45D6-BCC6-FE8BF4012AE0}" sibTransId="{B10DF254-1447-4D77-B997-0F2F331ABFC1}"/>
    <dgm:cxn modelId="{18CBDB4A-ED94-431F-8AC2-CADAD25D90D9}" type="presOf" srcId="{954EFEB8-CA6D-4FAC-AAF4-F77D4694A975}" destId="{3A941A14-1C4C-4D16-A9F8-B9A36252CF2E}" srcOrd="0" destOrd="0" presId="urn:microsoft.com/office/officeart/2018/5/layout/IconLeafLabelList"/>
    <dgm:cxn modelId="{038C1657-72B5-4EDA-8E77-00210C86E70F}" type="presOf" srcId="{0B27F828-8024-4857-AF0E-CD8C640422ED}" destId="{65ED24DE-A8AE-4CB7-94A7-23881551445D}" srcOrd="0" destOrd="0" presId="urn:microsoft.com/office/officeart/2018/5/layout/IconLeafLabelList"/>
    <dgm:cxn modelId="{CC4A3557-3405-4155-98B7-9C06D11E9EFC}" type="presOf" srcId="{E66C0D32-3657-425C-AA93-A585D7E3AAC7}" destId="{84FD0D87-85F3-4CEE-BAD9-EA4B2750864D}" srcOrd="0" destOrd="0" presId="urn:microsoft.com/office/officeart/2018/5/layout/IconLeafLabelList"/>
    <dgm:cxn modelId="{31A02F7E-A825-43D9-88B3-9B71845CCB90}" srcId="{52B8D234-619E-463F-98B9-795B0A61D16E}" destId="{0B27F828-8024-4857-AF0E-CD8C640422ED}" srcOrd="5" destOrd="0" parTransId="{A3731F5E-2AC2-4B35-BDD7-92FF99885AD6}" sibTransId="{6ED29710-ECF7-4F00-B1C2-73CA096C0D42}"/>
    <dgm:cxn modelId="{D864D19C-A867-41CE-9E84-30FB99665290}" type="presOf" srcId="{52B8D234-619E-463F-98B9-795B0A61D16E}" destId="{C6BDC0C2-0369-486A-B3C8-D4EC3E3325A3}" srcOrd="0" destOrd="0" presId="urn:microsoft.com/office/officeart/2018/5/layout/IconLeafLabelList"/>
    <dgm:cxn modelId="{142036A4-6590-40EF-AE99-9DB188F98D9D}" type="presOf" srcId="{FB2867CE-F650-4B69-991C-8282D1398F24}" destId="{28B53F74-8DE6-4A94-8451-8DEAB2DBDDD4}" srcOrd="0" destOrd="0" presId="urn:microsoft.com/office/officeart/2018/5/layout/IconLeafLabelList"/>
    <dgm:cxn modelId="{65D282A5-2E4F-4DF3-B9BA-77539B861514}" srcId="{52B8D234-619E-463F-98B9-795B0A61D16E}" destId="{17525C0C-5683-4BC5-A638-E220339F3D25}" srcOrd="3" destOrd="0" parTransId="{44813B1B-5137-46BD-A87F-6C1C03F4D435}" sibTransId="{14E08875-C1BA-49E0-BB31-7DD36FD07171}"/>
    <dgm:cxn modelId="{28C889B9-CE4C-4568-866D-5490901DCE5B}" type="presOf" srcId="{FB1EF9B8-4D63-4CDA-ADDB-B60C5D0EC3D7}" destId="{87FB1BDF-5CFE-4C7A-9C78-D1A8C51F2AED}" srcOrd="0" destOrd="0" presId="urn:microsoft.com/office/officeart/2018/5/layout/IconLeafLabelList"/>
    <dgm:cxn modelId="{22C17DF1-9CEB-4252-B9F7-B213AC49E188}" type="presOf" srcId="{558E2C41-4AFB-449F-BDFE-135116D6894E}" destId="{EE4F3573-708A-4777-A125-CAD4F5633348}" srcOrd="0" destOrd="0" presId="urn:microsoft.com/office/officeart/2018/5/layout/IconLeafLabelList"/>
    <dgm:cxn modelId="{604A1596-2425-4904-8C7A-49E07C41E52C}" type="presParOf" srcId="{C6BDC0C2-0369-486A-B3C8-D4EC3E3325A3}" destId="{44B8CFD4-5AC2-488E-B547-2163548F2854}" srcOrd="0" destOrd="0" presId="urn:microsoft.com/office/officeart/2018/5/layout/IconLeafLabelList"/>
    <dgm:cxn modelId="{BA836530-DB5B-4AE9-A8E7-68AA6FE54688}" type="presParOf" srcId="{44B8CFD4-5AC2-488E-B547-2163548F2854}" destId="{5EDECDB6-DC64-4468-A86C-E5A9A8CFC917}" srcOrd="0" destOrd="0" presId="urn:microsoft.com/office/officeart/2018/5/layout/IconLeafLabelList"/>
    <dgm:cxn modelId="{C06ABC2B-20BE-49CE-9087-7B4F93B3952F}" type="presParOf" srcId="{44B8CFD4-5AC2-488E-B547-2163548F2854}" destId="{57122738-F5C8-49B7-B121-493C540A3A65}" srcOrd="1" destOrd="0" presId="urn:microsoft.com/office/officeart/2018/5/layout/IconLeafLabelList"/>
    <dgm:cxn modelId="{047252C1-BEA5-43A1-8A02-8858BBDEC872}" type="presParOf" srcId="{44B8CFD4-5AC2-488E-B547-2163548F2854}" destId="{F63CFAF8-A127-4A1F-8C0D-2F21745C8E5E}" srcOrd="2" destOrd="0" presId="urn:microsoft.com/office/officeart/2018/5/layout/IconLeafLabelList"/>
    <dgm:cxn modelId="{E09CDA45-9721-4D20-B7FB-425AFE1B913B}" type="presParOf" srcId="{44B8CFD4-5AC2-488E-B547-2163548F2854}" destId="{84FD0D87-85F3-4CEE-BAD9-EA4B2750864D}" srcOrd="3" destOrd="0" presId="urn:microsoft.com/office/officeart/2018/5/layout/IconLeafLabelList"/>
    <dgm:cxn modelId="{94597A5B-A318-4120-96EC-36DDF76ED155}" type="presParOf" srcId="{C6BDC0C2-0369-486A-B3C8-D4EC3E3325A3}" destId="{A150A83F-06B0-4A71-9AF9-E742CB7EBCA8}" srcOrd="1" destOrd="0" presId="urn:microsoft.com/office/officeart/2018/5/layout/IconLeafLabelList"/>
    <dgm:cxn modelId="{7E0CFA38-98C4-4A65-BDDA-D321073A35B5}" type="presParOf" srcId="{C6BDC0C2-0369-486A-B3C8-D4EC3E3325A3}" destId="{7FDD911F-E30F-4D9E-A380-C821B04281A6}" srcOrd="2" destOrd="0" presId="urn:microsoft.com/office/officeart/2018/5/layout/IconLeafLabelList"/>
    <dgm:cxn modelId="{A7D03974-3EC3-4335-A3FA-15112398B689}" type="presParOf" srcId="{7FDD911F-E30F-4D9E-A380-C821B04281A6}" destId="{67C0598A-C425-489A-B695-A0D1329917A6}" srcOrd="0" destOrd="0" presId="urn:microsoft.com/office/officeart/2018/5/layout/IconLeafLabelList"/>
    <dgm:cxn modelId="{11F10E79-9615-4E14-95FC-4520D44DF8C5}" type="presParOf" srcId="{7FDD911F-E30F-4D9E-A380-C821B04281A6}" destId="{B2E35A70-9BE0-485E-9529-EEDD5F46BE37}" srcOrd="1" destOrd="0" presId="urn:microsoft.com/office/officeart/2018/5/layout/IconLeafLabelList"/>
    <dgm:cxn modelId="{2DBAC4B8-32CA-427F-8DA8-F37D8EF5AB41}" type="presParOf" srcId="{7FDD911F-E30F-4D9E-A380-C821B04281A6}" destId="{31862FF8-8EE4-46D8-BBBC-178481D2151B}" srcOrd="2" destOrd="0" presId="urn:microsoft.com/office/officeart/2018/5/layout/IconLeafLabelList"/>
    <dgm:cxn modelId="{8D5648C8-02D1-4E94-A999-D360266E04E9}" type="presParOf" srcId="{7FDD911F-E30F-4D9E-A380-C821B04281A6}" destId="{28B53F74-8DE6-4A94-8451-8DEAB2DBDDD4}" srcOrd="3" destOrd="0" presId="urn:microsoft.com/office/officeart/2018/5/layout/IconLeafLabelList"/>
    <dgm:cxn modelId="{00343838-C71D-485E-B293-9E592B1299D6}" type="presParOf" srcId="{C6BDC0C2-0369-486A-B3C8-D4EC3E3325A3}" destId="{7C483A67-0FE9-46A5-8528-3F669221EF77}" srcOrd="3" destOrd="0" presId="urn:microsoft.com/office/officeart/2018/5/layout/IconLeafLabelList"/>
    <dgm:cxn modelId="{DA49595B-C9B4-4227-A5AB-06249621793D}" type="presParOf" srcId="{C6BDC0C2-0369-486A-B3C8-D4EC3E3325A3}" destId="{CA019D9C-60D3-4E75-8AB6-5A390CA44D03}" srcOrd="4" destOrd="0" presId="urn:microsoft.com/office/officeart/2018/5/layout/IconLeafLabelList"/>
    <dgm:cxn modelId="{38F55000-3D42-48AE-9C63-D743B5E118B6}" type="presParOf" srcId="{CA019D9C-60D3-4E75-8AB6-5A390CA44D03}" destId="{F8260BBC-8077-43EB-A3A4-EAD821F10A2F}" srcOrd="0" destOrd="0" presId="urn:microsoft.com/office/officeart/2018/5/layout/IconLeafLabelList"/>
    <dgm:cxn modelId="{1514B550-1C17-410D-9D5B-8CA151920D2A}" type="presParOf" srcId="{CA019D9C-60D3-4E75-8AB6-5A390CA44D03}" destId="{80383222-D9AD-472B-8C12-42CE031340EA}" srcOrd="1" destOrd="0" presId="urn:microsoft.com/office/officeart/2018/5/layout/IconLeafLabelList"/>
    <dgm:cxn modelId="{13C4D84C-6C51-4F4F-B5C1-15E39ED3E9C2}" type="presParOf" srcId="{CA019D9C-60D3-4E75-8AB6-5A390CA44D03}" destId="{CCF814D4-8F2B-4CF6-891E-A4A3B3D82D29}" srcOrd="2" destOrd="0" presId="urn:microsoft.com/office/officeart/2018/5/layout/IconLeafLabelList"/>
    <dgm:cxn modelId="{6079313F-2F73-477A-82A8-CC139AC64B3D}" type="presParOf" srcId="{CA019D9C-60D3-4E75-8AB6-5A390CA44D03}" destId="{87FB1BDF-5CFE-4C7A-9C78-D1A8C51F2AED}" srcOrd="3" destOrd="0" presId="urn:microsoft.com/office/officeart/2018/5/layout/IconLeafLabelList"/>
    <dgm:cxn modelId="{3709F072-1E60-4B3E-AEB2-1260E9A8EB99}" type="presParOf" srcId="{C6BDC0C2-0369-486A-B3C8-D4EC3E3325A3}" destId="{471D66F6-2A7D-4987-A70E-EE4AA235FA8B}" srcOrd="5" destOrd="0" presId="urn:microsoft.com/office/officeart/2018/5/layout/IconLeafLabelList"/>
    <dgm:cxn modelId="{1D5DC279-EE36-4D9D-90E3-8246D2545142}" type="presParOf" srcId="{C6BDC0C2-0369-486A-B3C8-D4EC3E3325A3}" destId="{DA96D6EF-9159-4BF7-9399-11DBEF059394}" srcOrd="6" destOrd="0" presId="urn:microsoft.com/office/officeart/2018/5/layout/IconLeafLabelList"/>
    <dgm:cxn modelId="{E5C33E00-CC1E-45DE-8BEE-6C479428FE49}" type="presParOf" srcId="{DA96D6EF-9159-4BF7-9399-11DBEF059394}" destId="{0F3BAF88-B59B-437D-BA7F-F068D76BB39D}" srcOrd="0" destOrd="0" presId="urn:microsoft.com/office/officeart/2018/5/layout/IconLeafLabelList"/>
    <dgm:cxn modelId="{FF8C4D4E-62C1-4F34-BEA0-2D77B227583E}" type="presParOf" srcId="{DA96D6EF-9159-4BF7-9399-11DBEF059394}" destId="{03C786E4-454C-4AAE-B22A-E2D7E70E5346}" srcOrd="1" destOrd="0" presId="urn:microsoft.com/office/officeart/2018/5/layout/IconLeafLabelList"/>
    <dgm:cxn modelId="{7687D4BB-5D9E-4274-8422-A0A606B4ABE7}" type="presParOf" srcId="{DA96D6EF-9159-4BF7-9399-11DBEF059394}" destId="{CB6E40C6-F08B-498D-92D8-A079EBB4E07C}" srcOrd="2" destOrd="0" presId="urn:microsoft.com/office/officeart/2018/5/layout/IconLeafLabelList"/>
    <dgm:cxn modelId="{A62219A6-ECE0-4F60-B037-52CD480119C6}" type="presParOf" srcId="{DA96D6EF-9159-4BF7-9399-11DBEF059394}" destId="{B6D3D5E8-35C7-484E-B002-386DC7639294}" srcOrd="3" destOrd="0" presId="urn:microsoft.com/office/officeart/2018/5/layout/IconLeafLabelList"/>
    <dgm:cxn modelId="{A39D7F82-658F-476B-8A5F-5A927A8A03DA}" type="presParOf" srcId="{C6BDC0C2-0369-486A-B3C8-D4EC3E3325A3}" destId="{B6FB1609-6BFC-499B-8F0A-B509FEB41315}" srcOrd="7" destOrd="0" presId="urn:microsoft.com/office/officeart/2018/5/layout/IconLeafLabelList"/>
    <dgm:cxn modelId="{DDC068CA-4555-4522-BF8C-E13208823EA6}" type="presParOf" srcId="{C6BDC0C2-0369-486A-B3C8-D4EC3E3325A3}" destId="{8189C4E7-3D5B-4C81-AB19-F29B7C083051}" srcOrd="8" destOrd="0" presId="urn:microsoft.com/office/officeart/2018/5/layout/IconLeafLabelList"/>
    <dgm:cxn modelId="{48CD5F24-F7C4-43A7-94A2-A2C529D9E798}" type="presParOf" srcId="{8189C4E7-3D5B-4C81-AB19-F29B7C083051}" destId="{F1B39E95-0C4B-4E97-8B15-2DDBE4252F14}" srcOrd="0" destOrd="0" presId="urn:microsoft.com/office/officeart/2018/5/layout/IconLeafLabelList"/>
    <dgm:cxn modelId="{12CF5652-8BE5-4212-98F2-67284D272AF2}" type="presParOf" srcId="{8189C4E7-3D5B-4C81-AB19-F29B7C083051}" destId="{EBB75290-E80A-4774-A43A-AFDD73357229}" srcOrd="1" destOrd="0" presId="urn:microsoft.com/office/officeart/2018/5/layout/IconLeafLabelList"/>
    <dgm:cxn modelId="{39A9C07B-F3EC-4A80-ADAD-A900277239BD}" type="presParOf" srcId="{8189C4E7-3D5B-4C81-AB19-F29B7C083051}" destId="{5AA79208-79E6-4F78-BDD9-030B6D1E2A56}" srcOrd="2" destOrd="0" presId="urn:microsoft.com/office/officeart/2018/5/layout/IconLeafLabelList"/>
    <dgm:cxn modelId="{645629B4-C88F-41D2-B0D2-7F131D1AA555}" type="presParOf" srcId="{8189C4E7-3D5B-4C81-AB19-F29B7C083051}" destId="{3A941A14-1C4C-4D16-A9F8-B9A36252CF2E}" srcOrd="3" destOrd="0" presId="urn:microsoft.com/office/officeart/2018/5/layout/IconLeafLabelList"/>
    <dgm:cxn modelId="{88B3304D-CD4E-4DEA-AB9B-54EB43AF048C}" type="presParOf" srcId="{C6BDC0C2-0369-486A-B3C8-D4EC3E3325A3}" destId="{13956E09-9E04-4A05-8B5D-5AB216E5BF1E}" srcOrd="9" destOrd="0" presId="urn:microsoft.com/office/officeart/2018/5/layout/IconLeafLabelList"/>
    <dgm:cxn modelId="{5C78DBE5-ACB4-41C7-B66A-44F9E4CE157C}" type="presParOf" srcId="{C6BDC0C2-0369-486A-B3C8-D4EC3E3325A3}" destId="{69DC93DD-EB5D-4135-AD02-F62DD89E329E}" srcOrd="10" destOrd="0" presId="urn:microsoft.com/office/officeart/2018/5/layout/IconLeafLabelList"/>
    <dgm:cxn modelId="{D620D48D-E339-4C5E-8FB9-F42AABF3BD67}" type="presParOf" srcId="{69DC93DD-EB5D-4135-AD02-F62DD89E329E}" destId="{AE37AEF4-1C02-4EE6-B4E7-4EEE4B6F0509}" srcOrd="0" destOrd="0" presId="urn:microsoft.com/office/officeart/2018/5/layout/IconLeafLabelList"/>
    <dgm:cxn modelId="{4FDB5B28-F4CB-4EA2-A194-5AC9486228D5}" type="presParOf" srcId="{69DC93DD-EB5D-4135-AD02-F62DD89E329E}" destId="{D64ABF10-872B-491B-B7A1-57C2BCAEF81F}" srcOrd="1" destOrd="0" presId="urn:microsoft.com/office/officeart/2018/5/layout/IconLeafLabelList"/>
    <dgm:cxn modelId="{0DA7DC9B-A177-428F-8F84-CE6A4F91BEED}" type="presParOf" srcId="{69DC93DD-EB5D-4135-AD02-F62DD89E329E}" destId="{1A601A84-AF15-46E8-A5AF-53B31F781CAA}" srcOrd="2" destOrd="0" presId="urn:microsoft.com/office/officeart/2018/5/layout/IconLeafLabelList"/>
    <dgm:cxn modelId="{CDF8E4DF-B7E6-4F6B-A721-578A88494346}" type="presParOf" srcId="{69DC93DD-EB5D-4135-AD02-F62DD89E329E}" destId="{65ED24DE-A8AE-4CB7-94A7-23881551445D}" srcOrd="3" destOrd="0" presId="urn:microsoft.com/office/officeart/2018/5/layout/IconLeafLabelList"/>
    <dgm:cxn modelId="{F8ABA81F-D5F3-45A2-8810-178F91580F30}" type="presParOf" srcId="{C6BDC0C2-0369-486A-B3C8-D4EC3E3325A3}" destId="{6A504C2D-1B0C-4142-A041-24C6A497EA1F}" srcOrd="11" destOrd="0" presId="urn:microsoft.com/office/officeart/2018/5/layout/IconLeafLabelList"/>
    <dgm:cxn modelId="{CE514E88-427C-40C9-B676-B8FC9B801F24}" type="presParOf" srcId="{C6BDC0C2-0369-486A-B3C8-D4EC3E3325A3}" destId="{816822CA-21A0-424C-BD9A-D238350AC907}" srcOrd="12" destOrd="0" presId="urn:microsoft.com/office/officeart/2018/5/layout/IconLeafLabelList"/>
    <dgm:cxn modelId="{DD5C4C58-36F0-423C-9A8C-337A059F9CCF}" type="presParOf" srcId="{816822CA-21A0-424C-BD9A-D238350AC907}" destId="{13943F08-B5BD-4579-8650-92B7F273F05E}" srcOrd="0" destOrd="0" presId="urn:microsoft.com/office/officeart/2018/5/layout/IconLeafLabelList"/>
    <dgm:cxn modelId="{B0F00347-41DB-4609-A851-C333879B18B0}" type="presParOf" srcId="{816822CA-21A0-424C-BD9A-D238350AC907}" destId="{97974136-E9CF-40BC-BAD8-386C57A7AA2B}" srcOrd="1" destOrd="0" presId="urn:microsoft.com/office/officeart/2018/5/layout/IconLeafLabelList"/>
    <dgm:cxn modelId="{6083ACFC-1052-4758-A09B-A8E92A01AF3F}" type="presParOf" srcId="{816822CA-21A0-424C-BD9A-D238350AC907}" destId="{1628993E-B195-4B78-981D-EED6ACC68C01}" srcOrd="2" destOrd="0" presId="urn:microsoft.com/office/officeart/2018/5/layout/IconLeafLabelList"/>
    <dgm:cxn modelId="{28B2855F-13D0-49FF-B379-B5BEB595C78D}" type="presParOf" srcId="{816822CA-21A0-424C-BD9A-D238350AC907}" destId="{EE4F3573-708A-4777-A125-CAD4F563334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DC3E173-1C8D-48FF-AED0-86B9D05BB34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73CFEE-5AB6-4C20-93D7-B76F65A6020C}">
      <dgm:prSet/>
      <dgm:spPr/>
      <dgm:t>
        <a:bodyPr/>
        <a:lstStyle/>
        <a:p>
          <a:r>
            <a:rPr lang="en-US"/>
            <a:t>We KNOW these factors affect us negatively. </a:t>
          </a:r>
        </a:p>
      </dgm:t>
    </dgm:pt>
    <dgm:pt modelId="{D0ECFC4A-C120-4DA8-9457-A07E52AD61BE}" type="parTrans" cxnId="{E3F3578C-11F0-4AE0-9E3B-B0D699D62E71}">
      <dgm:prSet/>
      <dgm:spPr/>
      <dgm:t>
        <a:bodyPr/>
        <a:lstStyle/>
        <a:p>
          <a:endParaRPr lang="en-US"/>
        </a:p>
      </dgm:t>
    </dgm:pt>
    <dgm:pt modelId="{DD3FA5CB-AF23-4305-A7E5-6904671BEF9D}" type="sibTrans" cxnId="{E3F3578C-11F0-4AE0-9E3B-B0D699D62E71}">
      <dgm:prSet/>
      <dgm:spPr/>
      <dgm:t>
        <a:bodyPr/>
        <a:lstStyle/>
        <a:p>
          <a:endParaRPr lang="en-US"/>
        </a:p>
      </dgm:t>
    </dgm:pt>
    <dgm:pt modelId="{E7F47BBE-7C43-439B-B3B7-840526BB610E}">
      <dgm:prSet/>
      <dgm:spPr/>
      <dgm:t>
        <a:bodyPr/>
        <a:lstStyle/>
        <a:p>
          <a:r>
            <a:rPr lang="en-US"/>
            <a:t>So, why do we utilise them? </a:t>
          </a:r>
        </a:p>
      </dgm:t>
    </dgm:pt>
    <dgm:pt modelId="{C48D3E32-B908-4533-A79B-8E9DF1CC64B4}" type="parTrans" cxnId="{F92E56CC-7D83-4C09-B6D4-B4765D1B7206}">
      <dgm:prSet/>
      <dgm:spPr/>
      <dgm:t>
        <a:bodyPr/>
        <a:lstStyle/>
        <a:p>
          <a:endParaRPr lang="en-US"/>
        </a:p>
      </dgm:t>
    </dgm:pt>
    <dgm:pt modelId="{46FB3621-7617-40D3-BFA2-E819F496D980}" type="sibTrans" cxnId="{F92E56CC-7D83-4C09-B6D4-B4765D1B7206}">
      <dgm:prSet/>
      <dgm:spPr/>
      <dgm:t>
        <a:bodyPr/>
        <a:lstStyle/>
        <a:p>
          <a:endParaRPr lang="en-US"/>
        </a:p>
      </dgm:t>
    </dgm:pt>
    <dgm:pt modelId="{2080D6C8-195E-4E5C-960A-9909DFC847B3}">
      <dgm:prSet/>
      <dgm:spPr/>
      <dgm:t>
        <a:bodyPr/>
        <a:lstStyle/>
        <a:p>
          <a:r>
            <a:rPr lang="en-US"/>
            <a:t>Why do we allow it to happen?</a:t>
          </a:r>
        </a:p>
      </dgm:t>
    </dgm:pt>
    <dgm:pt modelId="{631D8E10-3182-4F22-A85B-C30A5E570924}" type="parTrans" cxnId="{2684B386-4F5C-4DA6-80E3-FE3092BAF9CD}">
      <dgm:prSet/>
      <dgm:spPr/>
      <dgm:t>
        <a:bodyPr/>
        <a:lstStyle/>
        <a:p>
          <a:endParaRPr lang="en-US"/>
        </a:p>
      </dgm:t>
    </dgm:pt>
    <dgm:pt modelId="{6F195652-5766-4942-B95A-588660B87578}" type="sibTrans" cxnId="{2684B386-4F5C-4DA6-80E3-FE3092BAF9CD}">
      <dgm:prSet/>
      <dgm:spPr/>
      <dgm:t>
        <a:bodyPr/>
        <a:lstStyle/>
        <a:p>
          <a:endParaRPr lang="en-US"/>
        </a:p>
      </dgm:t>
    </dgm:pt>
    <dgm:pt modelId="{5EDE6B86-0A32-4946-BE10-C159C4B03540}" type="pres">
      <dgm:prSet presAssocID="{1DC3E173-1C8D-48FF-AED0-86B9D05BB34A}" presName="root" presStyleCnt="0">
        <dgm:presLayoutVars>
          <dgm:dir/>
          <dgm:resizeHandles val="exact"/>
        </dgm:presLayoutVars>
      </dgm:prSet>
      <dgm:spPr/>
    </dgm:pt>
    <dgm:pt modelId="{89687CEF-B06C-4274-A1B7-0D10FBFDCD51}" type="pres">
      <dgm:prSet presAssocID="{ED73CFEE-5AB6-4C20-93D7-B76F65A6020C}" presName="compNode" presStyleCnt="0"/>
      <dgm:spPr/>
    </dgm:pt>
    <dgm:pt modelId="{145288C9-FCDC-40FE-BD50-CA0F2FF4766C}" type="pres">
      <dgm:prSet presAssocID="{ED73CFEE-5AB6-4C20-93D7-B76F65A6020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0CB5A0D-30E9-4C26-AE3C-DE6231A43E98}" type="pres">
      <dgm:prSet presAssocID="{ED73CFEE-5AB6-4C20-93D7-B76F65A6020C}" presName="spaceRect" presStyleCnt="0"/>
      <dgm:spPr/>
    </dgm:pt>
    <dgm:pt modelId="{15738F3A-C5A2-4C60-8747-92A9C85565CE}" type="pres">
      <dgm:prSet presAssocID="{ED73CFEE-5AB6-4C20-93D7-B76F65A6020C}" presName="textRect" presStyleLbl="revTx" presStyleIdx="0" presStyleCnt="3">
        <dgm:presLayoutVars>
          <dgm:chMax val="1"/>
          <dgm:chPref val="1"/>
        </dgm:presLayoutVars>
      </dgm:prSet>
      <dgm:spPr/>
    </dgm:pt>
    <dgm:pt modelId="{9769B9DE-09FA-4EA3-A646-378411FEBFB3}" type="pres">
      <dgm:prSet presAssocID="{DD3FA5CB-AF23-4305-A7E5-6904671BEF9D}" presName="sibTrans" presStyleCnt="0"/>
      <dgm:spPr/>
    </dgm:pt>
    <dgm:pt modelId="{9AC8D2BD-8AF3-4D4A-9A9E-52AFBE44038C}" type="pres">
      <dgm:prSet presAssocID="{E7F47BBE-7C43-439B-B3B7-840526BB610E}" presName="compNode" presStyleCnt="0"/>
      <dgm:spPr/>
    </dgm:pt>
    <dgm:pt modelId="{98D33AB8-63BC-4503-AC6E-790C2575AC89}" type="pres">
      <dgm:prSet presAssocID="{E7F47BBE-7C43-439B-B3B7-840526BB610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89D75472-8118-4796-B0DD-B04849514897}" type="pres">
      <dgm:prSet presAssocID="{E7F47BBE-7C43-439B-B3B7-840526BB610E}" presName="spaceRect" presStyleCnt="0"/>
      <dgm:spPr/>
    </dgm:pt>
    <dgm:pt modelId="{3383BD11-DC13-4DF5-BA24-6F77E7CDF206}" type="pres">
      <dgm:prSet presAssocID="{E7F47BBE-7C43-439B-B3B7-840526BB610E}" presName="textRect" presStyleLbl="revTx" presStyleIdx="1" presStyleCnt="3">
        <dgm:presLayoutVars>
          <dgm:chMax val="1"/>
          <dgm:chPref val="1"/>
        </dgm:presLayoutVars>
      </dgm:prSet>
      <dgm:spPr/>
    </dgm:pt>
    <dgm:pt modelId="{A860DD3F-25DA-4909-84FA-7EEC106A7828}" type="pres">
      <dgm:prSet presAssocID="{46FB3621-7617-40D3-BFA2-E819F496D980}" presName="sibTrans" presStyleCnt="0"/>
      <dgm:spPr/>
    </dgm:pt>
    <dgm:pt modelId="{AAABE72B-3E78-408E-9020-2ACEF5E6AA54}" type="pres">
      <dgm:prSet presAssocID="{2080D6C8-195E-4E5C-960A-9909DFC847B3}" presName="compNode" presStyleCnt="0"/>
      <dgm:spPr/>
    </dgm:pt>
    <dgm:pt modelId="{0B8C9B13-2B24-4E00-A1BE-2AA13B67A20D}" type="pres">
      <dgm:prSet presAssocID="{2080D6C8-195E-4E5C-960A-9909DFC847B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84721BD2-F5D6-4382-873E-5E4BD5DCCE00}" type="pres">
      <dgm:prSet presAssocID="{2080D6C8-195E-4E5C-960A-9909DFC847B3}" presName="spaceRect" presStyleCnt="0"/>
      <dgm:spPr/>
    </dgm:pt>
    <dgm:pt modelId="{85CC511A-A98A-4738-AEB2-C0804D79B55E}" type="pres">
      <dgm:prSet presAssocID="{2080D6C8-195E-4E5C-960A-9909DFC847B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2A69B15-593F-48B0-A0DF-956348511BA3}" type="presOf" srcId="{2080D6C8-195E-4E5C-960A-9909DFC847B3}" destId="{85CC511A-A98A-4738-AEB2-C0804D79B55E}" srcOrd="0" destOrd="0" presId="urn:microsoft.com/office/officeart/2018/2/layout/IconLabelList"/>
    <dgm:cxn modelId="{FE6E6A67-A336-4DDB-96CB-839F47105203}" type="presOf" srcId="{ED73CFEE-5AB6-4C20-93D7-B76F65A6020C}" destId="{15738F3A-C5A2-4C60-8747-92A9C85565CE}" srcOrd="0" destOrd="0" presId="urn:microsoft.com/office/officeart/2018/2/layout/IconLabelList"/>
    <dgm:cxn modelId="{2684B386-4F5C-4DA6-80E3-FE3092BAF9CD}" srcId="{1DC3E173-1C8D-48FF-AED0-86B9D05BB34A}" destId="{2080D6C8-195E-4E5C-960A-9909DFC847B3}" srcOrd="2" destOrd="0" parTransId="{631D8E10-3182-4F22-A85B-C30A5E570924}" sibTransId="{6F195652-5766-4942-B95A-588660B87578}"/>
    <dgm:cxn modelId="{E3F3578C-11F0-4AE0-9E3B-B0D699D62E71}" srcId="{1DC3E173-1C8D-48FF-AED0-86B9D05BB34A}" destId="{ED73CFEE-5AB6-4C20-93D7-B76F65A6020C}" srcOrd="0" destOrd="0" parTransId="{D0ECFC4A-C120-4DA8-9457-A07E52AD61BE}" sibTransId="{DD3FA5CB-AF23-4305-A7E5-6904671BEF9D}"/>
    <dgm:cxn modelId="{B8FDD1B0-574D-47EE-9D4D-1E5482FC4E2D}" type="presOf" srcId="{1DC3E173-1C8D-48FF-AED0-86B9D05BB34A}" destId="{5EDE6B86-0A32-4946-BE10-C159C4B03540}" srcOrd="0" destOrd="0" presId="urn:microsoft.com/office/officeart/2018/2/layout/IconLabelList"/>
    <dgm:cxn modelId="{E6306AC0-FEF5-4641-B92B-CBA5AFCEC44D}" type="presOf" srcId="{E7F47BBE-7C43-439B-B3B7-840526BB610E}" destId="{3383BD11-DC13-4DF5-BA24-6F77E7CDF206}" srcOrd="0" destOrd="0" presId="urn:microsoft.com/office/officeart/2018/2/layout/IconLabelList"/>
    <dgm:cxn modelId="{F92E56CC-7D83-4C09-B6D4-B4765D1B7206}" srcId="{1DC3E173-1C8D-48FF-AED0-86B9D05BB34A}" destId="{E7F47BBE-7C43-439B-B3B7-840526BB610E}" srcOrd="1" destOrd="0" parTransId="{C48D3E32-B908-4533-A79B-8E9DF1CC64B4}" sibTransId="{46FB3621-7617-40D3-BFA2-E819F496D980}"/>
    <dgm:cxn modelId="{E54F4780-08C0-4828-87A6-5E398DA35162}" type="presParOf" srcId="{5EDE6B86-0A32-4946-BE10-C159C4B03540}" destId="{89687CEF-B06C-4274-A1B7-0D10FBFDCD51}" srcOrd="0" destOrd="0" presId="urn:microsoft.com/office/officeart/2018/2/layout/IconLabelList"/>
    <dgm:cxn modelId="{71FD2284-E3A5-403F-BAFE-988D376BAD8A}" type="presParOf" srcId="{89687CEF-B06C-4274-A1B7-0D10FBFDCD51}" destId="{145288C9-FCDC-40FE-BD50-CA0F2FF4766C}" srcOrd="0" destOrd="0" presId="urn:microsoft.com/office/officeart/2018/2/layout/IconLabelList"/>
    <dgm:cxn modelId="{9BD99E91-BB75-4043-9BE3-1D2A38669F0B}" type="presParOf" srcId="{89687CEF-B06C-4274-A1B7-0D10FBFDCD51}" destId="{C0CB5A0D-30E9-4C26-AE3C-DE6231A43E98}" srcOrd="1" destOrd="0" presId="urn:microsoft.com/office/officeart/2018/2/layout/IconLabelList"/>
    <dgm:cxn modelId="{94B9F0EC-E819-42CC-9652-642DA3C863BC}" type="presParOf" srcId="{89687CEF-B06C-4274-A1B7-0D10FBFDCD51}" destId="{15738F3A-C5A2-4C60-8747-92A9C85565CE}" srcOrd="2" destOrd="0" presId="urn:microsoft.com/office/officeart/2018/2/layout/IconLabelList"/>
    <dgm:cxn modelId="{D4F41ABD-B0B8-4522-A7D4-720643BC9776}" type="presParOf" srcId="{5EDE6B86-0A32-4946-BE10-C159C4B03540}" destId="{9769B9DE-09FA-4EA3-A646-378411FEBFB3}" srcOrd="1" destOrd="0" presId="urn:microsoft.com/office/officeart/2018/2/layout/IconLabelList"/>
    <dgm:cxn modelId="{C152291A-9971-42DE-A39D-9BDE3EBF73C2}" type="presParOf" srcId="{5EDE6B86-0A32-4946-BE10-C159C4B03540}" destId="{9AC8D2BD-8AF3-4D4A-9A9E-52AFBE44038C}" srcOrd="2" destOrd="0" presId="urn:microsoft.com/office/officeart/2018/2/layout/IconLabelList"/>
    <dgm:cxn modelId="{DA3C63C5-9B2A-4C47-9FE5-9ACC74F70B01}" type="presParOf" srcId="{9AC8D2BD-8AF3-4D4A-9A9E-52AFBE44038C}" destId="{98D33AB8-63BC-4503-AC6E-790C2575AC89}" srcOrd="0" destOrd="0" presId="urn:microsoft.com/office/officeart/2018/2/layout/IconLabelList"/>
    <dgm:cxn modelId="{F8DCD3A6-2CA6-4876-BF6A-A32DD4038D39}" type="presParOf" srcId="{9AC8D2BD-8AF3-4D4A-9A9E-52AFBE44038C}" destId="{89D75472-8118-4796-B0DD-B04849514897}" srcOrd="1" destOrd="0" presId="urn:microsoft.com/office/officeart/2018/2/layout/IconLabelList"/>
    <dgm:cxn modelId="{493BAA75-2E14-41E1-86CB-6360C28F0D89}" type="presParOf" srcId="{9AC8D2BD-8AF3-4D4A-9A9E-52AFBE44038C}" destId="{3383BD11-DC13-4DF5-BA24-6F77E7CDF206}" srcOrd="2" destOrd="0" presId="urn:microsoft.com/office/officeart/2018/2/layout/IconLabelList"/>
    <dgm:cxn modelId="{BAAC2068-F42E-4A79-A9D9-C3A47895BE7F}" type="presParOf" srcId="{5EDE6B86-0A32-4946-BE10-C159C4B03540}" destId="{A860DD3F-25DA-4909-84FA-7EEC106A7828}" srcOrd="3" destOrd="0" presId="urn:microsoft.com/office/officeart/2018/2/layout/IconLabelList"/>
    <dgm:cxn modelId="{FDFE47B4-C733-4C05-BA06-6415085A3697}" type="presParOf" srcId="{5EDE6B86-0A32-4946-BE10-C159C4B03540}" destId="{AAABE72B-3E78-408E-9020-2ACEF5E6AA54}" srcOrd="4" destOrd="0" presId="urn:microsoft.com/office/officeart/2018/2/layout/IconLabelList"/>
    <dgm:cxn modelId="{5CB64FE1-4F9A-4619-8458-7ECD73F9EAF4}" type="presParOf" srcId="{AAABE72B-3E78-408E-9020-2ACEF5E6AA54}" destId="{0B8C9B13-2B24-4E00-A1BE-2AA13B67A20D}" srcOrd="0" destOrd="0" presId="urn:microsoft.com/office/officeart/2018/2/layout/IconLabelList"/>
    <dgm:cxn modelId="{185A3E0D-F33B-4FB9-A980-210C1F17E678}" type="presParOf" srcId="{AAABE72B-3E78-408E-9020-2ACEF5E6AA54}" destId="{84721BD2-F5D6-4382-873E-5E4BD5DCCE00}" srcOrd="1" destOrd="0" presId="urn:microsoft.com/office/officeart/2018/2/layout/IconLabelList"/>
    <dgm:cxn modelId="{EF4E8F4A-47AD-4FEB-875A-4A93525FB201}" type="presParOf" srcId="{AAABE72B-3E78-408E-9020-2ACEF5E6AA54}" destId="{85CC511A-A98A-4738-AEB2-C0804D79B5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C3B8FC-9005-44FA-91C3-FCA0B40CFEEB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2797856-C122-4765-826C-DEE065F39865}">
      <dgm:prSet/>
      <dgm:spPr/>
      <dgm:t>
        <a:bodyPr/>
        <a:lstStyle/>
        <a:p>
          <a:r>
            <a:rPr lang="en-US"/>
            <a:t>Workaholism</a:t>
          </a:r>
        </a:p>
      </dgm:t>
    </dgm:pt>
    <dgm:pt modelId="{EABD746A-1A44-4516-AE4E-AD33A36E9780}" type="parTrans" cxnId="{94BBD6F2-2D8E-48EE-8AD0-9E0C053FD63E}">
      <dgm:prSet/>
      <dgm:spPr/>
      <dgm:t>
        <a:bodyPr/>
        <a:lstStyle/>
        <a:p>
          <a:endParaRPr lang="en-US"/>
        </a:p>
      </dgm:t>
    </dgm:pt>
    <dgm:pt modelId="{79B4364C-3848-4D82-BE93-E3F47C67E6ED}" type="sibTrans" cxnId="{94BBD6F2-2D8E-48EE-8AD0-9E0C053FD63E}">
      <dgm:prSet/>
      <dgm:spPr/>
      <dgm:t>
        <a:bodyPr/>
        <a:lstStyle/>
        <a:p>
          <a:endParaRPr lang="en-US"/>
        </a:p>
      </dgm:t>
    </dgm:pt>
    <dgm:pt modelId="{C8EB5D25-C037-4FBD-836B-CF4646F189D8}">
      <dgm:prSet/>
      <dgm:spPr/>
      <dgm:t>
        <a:bodyPr/>
        <a:lstStyle/>
        <a:p>
          <a:r>
            <a:rPr lang="en-US"/>
            <a:t>Lack of routine</a:t>
          </a:r>
        </a:p>
      </dgm:t>
    </dgm:pt>
    <dgm:pt modelId="{EDFAADBD-9466-45DA-900B-ED0E6E0A8441}" type="parTrans" cxnId="{0AACF52D-2717-4677-865C-16307E06B6BC}">
      <dgm:prSet/>
      <dgm:spPr/>
      <dgm:t>
        <a:bodyPr/>
        <a:lstStyle/>
        <a:p>
          <a:endParaRPr lang="en-US"/>
        </a:p>
      </dgm:t>
    </dgm:pt>
    <dgm:pt modelId="{F30391DA-551E-4712-A2C6-B4CBE63925A3}" type="sibTrans" cxnId="{0AACF52D-2717-4677-865C-16307E06B6BC}">
      <dgm:prSet/>
      <dgm:spPr/>
      <dgm:t>
        <a:bodyPr/>
        <a:lstStyle/>
        <a:p>
          <a:endParaRPr lang="en-US"/>
        </a:p>
      </dgm:t>
    </dgm:pt>
    <dgm:pt modelId="{599D1C3C-E919-4B0E-B95E-C8E421F096C6}">
      <dgm:prSet/>
      <dgm:spPr/>
      <dgm:t>
        <a:bodyPr/>
        <a:lstStyle/>
        <a:p>
          <a:r>
            <a:rPr lang="en-US"/>
            <a:t>'Nothing to do'</a:t>
          </a:r>
        </a:p>
      </dgm:t>
    </dgm:pt>
    <dgm:pt modelId="{923F6428-C945-4EBE-A3D4-11DC7C70E2CF}" type="parTrans" cxnId="{85A30439-4E1B-477A-9FA3-71BDFBE14647}">
      <dgm:prSet/>
      <dgm:spPr/>
      <dgm:t>
        <a:bodyPr/>
        <a:lstStyle/>
        <a:p>
          <a:endParaRPr lang="en-US"/>
        </a:p>
      </dgm:t>
    </dgm:pt>
    <dgm:pt modelId="{CF13EFD5-2C9A-4BDF-9950-518AB42E9524}" type="sibTrans" cxnId="{85A30439-4E1B-477A-9FA3-71BDFBE14647}">
      <dgm:prSet/>
      <dgm:spPr/>
      <dgm:t>
        <a:bodyPr/>
        <a:lstStyle/>
        <a:p>
          <a:endParaRPr lang="en-US"/>
        </a:p>
      </dgm:t>
    </dgm:pt>
    <dgm:pt modelId="{02EFD7E0-1A36-43A9-97F3-B28E4BB43C03}">
      <dgm:prSet/>
      <dgm:spPr/>
      <dgm:t>
        <a:bodyPr/>
        <a:lstStyle/>
        <a:p>
          <a:r>
            <a:rPr lang="en-US"/>
            <a:t>Shift working</a:t>
          </a:r>
        </a:p>
      </dgm:t>
    </dgm:pt>
    <dgm:pt modelId="{38A4B34B-1AB9-4106-8567-15CA8D6276E8}" type="parTrans" cxnId="{9AC103D8-9B61-42CA-8265-AC71882E9094}">
      <dgm:prSet/>
      <dgm:spPr/>
      <dgm:t>
        <a:bodyPr/>
        <a:lstStyle/>
        <a:p>
          <a:endParaRPr lang="en-US"/>
        </a:p>
      </dgm:t>
    </dgm:pt>
    <dgm:pt modelId="{59F1F677-F364-477A-B1B4-069C0E3464D0}" type="sibTrans" cxnId="{9AC103D8-9B61-42CA-8265-AC71882E9094}">
      <dgm:prSet/>
      <dgm:spPr/>
      <dgm:t>
        <a:bodyPr/>
        <a:lstStyle/>
        <a:p>
          <a:endParaRPr lang="en-US"/>
        </a:p>
      </dgm:t>
    </dgm:pt>
    <dgm:pt modelId="{391A4DF2-0D12-4D02-ADE5-9B9E99F8AD4F}">
      <dgm:prSet/>
      <dgm:spPr/>
      <dgm:t>
        <a:bodyPr/>
        <a:lstStyle/>
        <a:p>
          <a:r>
            <a:rPr lang="en-US"/>
            <a:t>Stress</a:t>
          </a:r>
        </a:p>
      </dgm:t>
    </dgm:pt>
    <dgm:pt modelId="{AF0DBDFC-4959-495C-8D99-0437F322329A}" type="parTrans" cxnId="{FB83C1F7-ABBC-4BC1-8D7E-C344E63BFEEC}">
      <dgm:prSet/>
      <dgm:spPr/>
      <dgm:t>
        <a:bodyPr/>
        <a:lstStyle/>
        <a:p>
          <a:endParaRPr lang="en-US"/>
        </a:p>
      </dgm:t>
    </dgm:pt>
    <dgm:pt modelId="{44790FE3-3B01-46C3-B1F4-3095EC8EE4BA}" type="sibTrans" cxnId="{FB83C1F7-ABBC-4BC1-8D7E-C344E63BFEEC}">
      <dgm:prSet/>
      <dgm:spPr/>
      <dgm:t>
        <a:bodyPr/>
        <a:lstStyle/>
        <a:p>
          <a:endParaRPr lang="en-US"/>
        </a:p>
      </dgm:t>
    </dgm:pt>
    <dgm:pt modelId="{671FC0E3-E0BE-419C-9667-C3711DFB010F}">
      <dgm:prSet/>
      <dgm:spPr/>
      <dgm:t>
        <a:bodyPr/>
        <a:lstStyle/>
        <a:p>
          <a:r>
            <a:rPr lang="en-US"/>
            <a:t>Health inequalities</a:t>
          </a:r>
        </a:p>
      </dgm:t>
    </dgm:pt>
    <dgm:pt modelId="{99203B9F-4E57-4EB8-B7F8-BF82BA55BA58}" type="parTrans" cxnId="{76250D8E-49F6-4A3B-A8EC-DDC5753F94F5}">
      <dgm:prSet/>
      <dgm:spPr/>
      <dgm:t>
        <a:bodyPr/>
        <a:lstStyle/>
        <a:p>
          <a:endParaRPr lang="en-US"/>
        </a:p>
      </dgm:t>
    </dgm:pt>
    <dgm:pt modelId="{EED899CD-8E02-4049-9201-3F1B12E338E5}" type="sibTrans" cxnId="{76250D8E-49F6-4A3B-A8EC-DDC5753F94F5}">
      <dgm:prSet/>
      <dgm:spPr/>
      <dgm:t>
        <a:bodyPr/>
        <a:lstStyle/>
        <a:p>
          <a:endParaRPr lang="en-US"/>
        </a:p>
      </dgm:t>
    </dgm:pt>
    <dgm:pt modelId="{73212823-96CC-4A89-A3D0-E508F2CF51EC}" type="pres">
      <dgm:prSet presAssocID="{17C3B8FC-9005-44FA-91C3-FCA0B40CFEEB}" presName="diagram" presStyleCnt="0">
        <dgm:presLayoutVars>
          <dgm:dir/>
          <dgm:resizeHandles val="exact"/>
        </dgm:presLayoutVars>
      </dgm:prSet>
      <dgm:spPr/>
    </dgm:pt>
    <dgm:pt modelId="{97F0DECB-5F6B-4E2F-8263-1AFC72FA95D7}" type="pres">
      <dgm:prSet presAssocID="{B2797856-C122-4765-826C-DEE065F39865}" presName="node" presStyleLbl="node1" presStyleIdx="0" presStyleCnt="6">
        <dgm:presLayoutVars>
          <dgm:bulletEnabled val="1"/>
        </dgm:presLayoutVars>
      </dgm:prSet>
      <dgm:spPr/>
    </dgm:pt>
    <dgm:pt modelId="{1637B49D-594E-476A-B72F-76E81B1B3BE9}" type="pres">
      <dgm:prSet presAssocID="{79B4364C-3848-4D82-BE93-E3F47C67E6ED}" presName="sibTrans" presStyleCnt="0"/>
      <dgm:spPr/>
    </dgm:pt>
    <dgm:pt modelId="{41AA16DD-8534-4CBC-A4F7-2BEF9380D34F}" type="pres">
      <dgm:prSet presAssocID="{C8EB5D25-C037-4FBD-836B-CF4646F189D8}" presName="node" presStyleLbl="node1" presStyleIdx="1" presStyleCnt="6">
        <dgm:presLayoutVars>
          <dgm:bulletEnabled val="1"/>
        </dgm:presLayoutVars>
      </dgm:prSet>
      <dgm:spPr/>
    </dgm:pt>
    <dgm:pt modelId="{1CDE2D94-DBA2-4115-8423-135E5D2461E6}" type="pres">
      <dgm:prSet presAssocID="{F30391DA-551E-4712-A2C6-B4CBE63925A3}" presName="sibTrans" presStyleCnt="0"/>
      <dgm:spPr/>
    </dgm:pt>
    <dgm:pt modelId="{68585BDE-568A-4DF6-8C47-B9F0C8185D87}" type="pres">
      <dgm:prSet presAssocID="{599D1C3C-E919-4B0E-B95E-C8E421F096C6}" presName="node" presStyleLbl="node1" presStyleIdx="2" presStyleCnt="6">
        <dgm:presLayoutVars>
          <dgm:bulletEnabled val="1"/>
        </dgm:presLayoutVars>
      </dgm:prSet>
      <dgm:spPr/>
    </dgm:pt>
    <dgm:pt modelId="{0BC7186C-F2E2-46D8-B82B-A3DE79ABA977}" type="pres">
      <dgm:prSet presAssocID="{CF13EFD5-2C9A-4BDF-9950-518AB42E9524}" presName="sibTrans" presStyleCnt="0"/>
      <dgm:spPr/>
    </dgm:pt>
    <dgm:pt modelId="{F2DE36B4-389B-4155-B686-2F0127BE51E0}" type="pres">
      <dgm:prSet presAssocID="{02EFD7E0-1A36-43A9-97F3-B28E4BB43C03}" presName="node" presStyleLbl="node1" presStyleIdx="3" presStyleCnt="6">
        <dgm:presLayoutVars>
          <dgm:bulletEnabled val="1"/>
        </dgm:presLayoutVars>
      </dgm:prSet>
      <dgm:spPr/>
    </dgm:pt>
    <dgm:pt modelId="{D4095018-8FAD-4E3C-9CA1-36B55EFE326C}" type="pres">
      <dgm:prSet presAssocID="{59F1F677-F364-477A-B1B4-069C0E3464D0}" presName="sibTrans" presStyleCnt="0"/>
      <dgm:spPr/>
    </dgm:pt>
    <dgm:pt modelId="{EB3A188D-D598-4BC9-8A0C-7BA6070B6C59}" type="pres">
      <dgm:prSet presAssocID="{391A4DF2-0D12-4D02-ADE5-9B9E99F8AD4F}" presName="node" presStyleLbl="node1" presStyleIdx="4" presStyleCnt="6">
        <dgm:presLayoutVars>
          <dgm:bulletEnabled val="1"/>
        </dgm:presLayoutVars>
      </dgm:prSet>
      <dgm:spPr/>
    </dgm:pt>
    <dgm:pt modelId="{A1983B76-180C-40DC-9378-EB71AACEF264}" type="pres">
      <dgm:prSet presAssocID="{44790FE3-3B01-46C3-B1F4-3095EC8EE4BA}" presName="sibTrans" presStyleCnt="0"/>
      <dgm:spPr/>
    </dgm:pt>
    <dgm:pt modelId="{9821E571-32C8-471F-B247-AC63E1958BE8}" type="pres">
      <dgm:prSet presAssocID="{671FC0E3-E0BE-419C-9667-C3711DFB010F}" presName="node" presStyleLbl="node1" presStyleIdx="5" presStyleCnt="6">
        <dgm:presLayoutVars>
          <dgm:bulletEnabled val="1"/>
        </dgm:presLayoutVars>
      </dgm:prSet>
      <dgm:spPr/>
    </dgm:pt>
  </dgm:ptLst>
  <dgm:cxnLst>
    <dgm:cxn modelId="{CA656E27-1ECD-4AA4-ABC6-D0B08754B990}" type="presOf" srcId="{391A4DF2-0D12-4D02-ADE5-9B9E99F8AD4F}" destId="{EB3A188D-D598-4BC9-8A0C-7BA6070B6C59}" srcOrd="0" destOrd="0" presId="urn:microsoft.com/office/officeart/2005/8/layout/default"/>
    <dgm:cxn modelId="{0AACF52D-2717-4677-865C-16307E06B6BC}" srcId="{17C3B8FC-9005-44FA-91C3-FCA0B40CFEEB}" destId="{C8EB5D25-C037-4FBD-836B-CF4646F189D8}" srcOrd="1" destOrd="0" parTransId="{EDFAADBD-9466-45DA-900B-ED0E6E0A8441}" sibTransId="{F30391DA-551E-4712-A2C6-B4CBE63925A3}"/>
    <dgm:cxn modelId="{85A30439-4E1B-477A-9FA3-71BDFBE14647}" srcId="{17C3B8FC-9005-44FA-91C3-FCA0B40CFEEB}" destId="{599D1C3C-E919-4B0E-B95E-C8E421F096C6}" srcOrd="2" destOrd="0" parTransId="{923F6428-C945-4EBE-A3D4-11DC7C70E2CF}" sibTransId="{CF13EFD5-2C9A-4BDF-9950-518AB42E9524}"/>
    <dgm:cxn modelId="{5E82903B-AB0F-40EC-8D41-77503D785566}" type="presOf" srcId="{C8EB5D25-C037-4FBD-836B-CF4646F189D8}" destId="{41AA16DD-8534-4CBC-A4F7-2BEF9380D34F}" srcOrd="0" destOrd="0" presId="urn:microsoft.com/office/officeart/2005/8/layout/default"/>
    <dgm:cxn modelId="{5A171542-B41A-4116-8F2A-2211C6895721}" type="presOf" srcId="{671FC0E3-E0BE-419C-9667-C3711DFB010F}" destId="{9821E571-32C8-471F-B247-AC63E1958BE8}" srcOrd="0" destOrd="0" presId="urn:microsoft.com/office/officeart/2005/8/layout/default"/>
    <dgm:cxn modelId="{76250D8E-49F6-4A3B-A8EC-DDC5753F94F5}" srcId="{17C3B8FC-9005-44FA-91C3-FCA0B40CFEEB}" destId="{671FC0E3-E0BE-419C-9667-C3711DFB010F}" srcOrd="5" destOrd="0" parTransId="{99203B9F-4E57-4EB8-B7F8-BF82BA55BA58}" sibTransId="{EED899CD-8E02-4049-9201-3F1B12E338E5}"/>
    <dgm:cxn modelId="{9AC103D8-9B61-42CA-8265-AC71882E9094}" srcId="{17C3B8FC-9005-44FA-91C3-FCA0B40CFEEB}" destId="{02EFD7E0-1A36-43A9-97F3-B28E4BB43C03}" srcOrd="3" destOrd="0" parTransId="{38A4B34B-1AB9-4106-8567-15CA8D6276E8}" sibTransId="{59F1F677-F364-477A-B1B4-069C0E3464D0}"/>
    <dgm:cxn modelId="{1191FAE3-0410-4FA8-A2A3-88E9FB343DBE}" type="presOf" srcId="{599D1C3C-E919-4B0E-B95E-C8E421F096C6}" destId="{68585BDE-568A-4DF6-8C47-B9F0C8185D87}" srcOrd="0" destOrd="0" presId="urn:microsoft.com/office/officeart/2005/8/layout/default"/>
    <dgm:cxn modelId="{98F880ED-1EA3-47B5-9346-1A4F38536A32}" type="presOf" srcId="{02EFD7E0-1A36-43A9-97F3-B28E4BB43C03}" destId="{F2DE36B4-389B-4155-B686-2F0127BE51E0}" srcOrd="0" destOrd="0" presId="urn:microsoft.com/office/officeart/2005/8/layout/default"/>
    <dgm:cxn modelId="{94BBD6F2-2D8E-48EE-8AD0-9E0C053FD63E}" srcId="{17C3B8FC-9005-44FA-91C3-FCA0B40CFEEB}" destId="{B2797856-C122-4765-826C-DEE065F39865}" srcOrd="0" destOrd="0" parTransId="{EABD746A-1A44-4516-AE4E-AD33A36E9780}" sibTransId="{79B4364C-3848-4D82-BE93-E3F47C67E6ED}"/>
    <dgm:cxn modelId="{17364CF7-86DE-4B25-8D1E-7BA204701433}" type="presOf" srcId="{17C3B8FC-9005-44FA-91C3-FCA0B40CFEEB}" destId="{73212823-96CC-4A89-A3D0-E508F2CF51EC}" srcOrd="0" destOrd="0" presId="urn:microsoft.com/office/officeart/2005/8/layout/default"/>
    <dgm:cxn modelId="{FB83C1F7-ABBC-4BC1-8D7E-C344E63BFEEC}" srcId="{17C3B8FC-9005-44FA-91C3-FCA0B40CFEEB}" destId="{391A4DF2-0D12-4D02-ADE5-9B9E99F8AD4F}" srcOrd="4" destOrd="0" parTransId="{AF0DBDFC-4959-495C-8D99-0437F322329A}" sibTransId="{44790FE3-3B01-46C3-B1F4-3095EC8EE4BA}"/>
    <dgm:cxn modelId="{DA0850FF-F053-4590-BA82-343A8DFA593D}" type="presOf" srcId="{B2797856-C122-4765-826C-DEE065F39865}" destId="{97F0DECB-5F6B-4E2F-8263-1AFC72FA95D7}" srcOrd="0" destOrd="0" presId="urn:microsoft.com/office/officeart/2005/8/layout/default"/>
    <dgm:cxn modelId="{7949C7A2-8A08-4C66-82F6-58754AD7DEF3}" type="presParOf" srcId="{73212823-96CC-4A89-A3D0-E508F2CF51EC}" destId="{97F0DECB-5F6B-4E2F-8263-1AFC72FA95D7}" srcOrd="0" destOrd="0" presId="urn:microsoft.com/office/officeart/2005/8/layout/default"/>
    <dgm:cxn modelId="{719120BF-AB11-4C7A-BB96-625FC799FCD4}" type="presParOf" srcId="{73212823-96CC-4A89-A3D0-E508F2CF51EC}" destId="{1637B49D-594E-476A-B72F-76E81B1B3BE9}" srcOrd="1" destOrd="0" presId="urn:microsoft.com/office/officeart/2005/8/layout/default"/>
    <dgm:cxn modelId="{832726A5-AA9D-42BE-8BFA-BC13A1D489AD}" type="presParOf" srcId="{73212823-96CC-4A89-A3D0-E508F2CF51EC}" destId="{41AA16DD-8534-4CBC-A4F7-2BEF9380D34F}" srcOrd="2" destOrd="0" presId="urn:microsoft.com/office/officeart/2005/8/layout/default"/>
    <dgm:cxn modelId="{3087C526-9A52-44FA-9B9D-E2625E563FCD}" type="presParOf" srcId="{73212823-96CC-4A89-A3D0-E508F2CF51EC}" destId="{1CDE2D94-DBA2-4115-8423-135E5D2461E6}" srcOrd="3" destOrd="0" presId="urn:microsoft.com/office/officeart/2005/8/layout/default"/>
    <dgm:cxn modelId="{D15BA67D-0233-49F8-8B13-9DB2347EC8F2}" type="presParOf" srcId="{73212823-96CC-4A89-A3D0-E508F2CF51EC}" destId="{68585BDE-568A-4DF6-8C47-B9F0C8185D87}" srcOrd="4" destOrd="0" presId="urn:microsoft.com/office/officeart/2005/8/layout/default"/>
    <dgm:cxn modelId="{C579C0F1-D16B-4685-BDA8-E147B729AAD7}" type="presParOf" srcId="{73212823-96CC-4A89-A3D0-E508F2CF51EC}" destId="{0BC7186C-F2E2-46D8-B82B-A3DE79ABA977}" srcOrd="5" destOrd="0" presId="urn:microsoft.com/office/officeart/2005/8/layout/default"/>
    <dgm:cxn modelId="{490DD100-1884-4400-84E0-2CA567ECC6A2}" type="presParOf" srcId="{73212823-96CC-4A89-A3D0-E508F2CF51EC}" destId="{F2DE36B4-389B-4155-B686-2F0127BE51E0}" srcOrd="6" destOrd="0" presId="urn:microsoft.com/office/officeart/2005/8/layout/default"/>
    <dgm:cxn modelId="{3CD655AE-6F80-4020-842C-E60895F7E080}" type="presParOf" srcId="{73212823-96CC-4A89-A3D0-E508F2CF51EC}" destId="{D4095018-8FAD-4E3C-9CA1-36B55EFE326C}" srcOrd="7" destOrd="0" presId="urn:microsoft.com/office/officeart/2005/8/layout/default"/>
    <dgm:cxn modelId="{2477E4A0-74DA-4417-A9AC-B0CF53DB72C7}" type="presParOf" srcId="{73212823-96CC-4A89-A3D0-E508F2CF51EC}" destId="{EB3A188D-D598-4BC9-8A0C-7BA6070B6C59}" srcOrd="8" destOrd="0" presId="urn:microsoft.com/office/officeart/2005/8/layout/default"/>
    <dgm:cxn modelId="{12CE0713-72A5-4874-9469-0E0E190F6A36}" type="presParOf" srcId="{73212823-96CC-4A89-A3D0-E508F2CF51EC}" destId="{A1983B76-180C-40DC-9378-EB71AACEF264}" srcOrd="9" destOrd="0" presId="urn:microsoft.com/office/officeart/2005/8/layout/default"/>
    <dgm:cxn modelId="{D002490C-D4AC-4369-A501-A6CE2761C1F3}" type="presParOf" srcId="{73212823-96CC-4A89-A3D0-E508F2CF51EC}" destId="{9821E571-32C8-471F-B247-AC63E1958BE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FF44B1-9B55-47C9-9A02-609097CA7F9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07EC1A-BF11-437F-AF3B-AB51DD2B7CAD}">
      <dgm:prSet/>
      <dgm:spPr/>
      <dgm:t>
        <a:bodyPr/>
        <a:lstStyle/>
        <a:p>
          <a:r>
            <a:rPr lang="en-US"/>
            <a:t>Public Health (Wales) Act 2017</a:t>
          </a:r>
        </a:p>
      </dgm:t>
    </dgm:pt>
    <dgm:pt modelId="{C6F529BD-C74B-46AB-9B3F-887287210033}" type="parTrans" cxnId="{CD48DE0A-6C94-416D-9C30-F86942A8E640}">
      <dgm:prSet/>
      <dgm:spPr/>
      <dgm:t>
        <a:bodyPr/>
        <a:lstStyle/>
        <a:p>
          <a:endParaRPr lang="en-US"/>
        </a:p>
      </dgm:t>
    </dgm:pt>
    <dgm:pt modelId="{3DA69BA7-4691-474B-9A01-3AB7DE119918}" type="sibTrans" cxnId="{CD48DE0A-6C94-416D-9C30-F86942A8E640}">
      <dgm:prSet/>
      <dgm:spPr/>
      <dgm:t>
        <a:bodyPr/>
        <a:lstStyle/>
        <a:p>
          <a:endParaRPr lang="en-US"/>
        </a:p>
      </dgm:t>
    </dgm:pt>
    <dgm:pt modelId="{B6759BE5-5A26-4635-99A7-B6168198BC07}">
      <dgm:prSet/>
      <dgm:spPr/>
      <dgm:t>
        <a:bodyPr/>
        <a:lstStyle/>
        <a:p>
          <a:r>
            <a:rPr lang="en-US"/>
            <a:t>Smoke-free Premises and Vehicles (Wales) Regulations 2020</a:t>
          </a:r>
        </a:p>
      </dgm:t>
    </dgm:pt>
    <dgm:pt modelId="{05E22FAC-19C1-4B75-B0E1-3844E2356A13}" type="parTrans" cxnId="{92873911-BA2A-427F-BD4C-B8F8BDDADA15}">
      <dgm:prSet/>
      <dgm:spPr/>
      <dgm:t>
        <a:bodyPr/>
        <a:lstStyle/>
        <a:p>
          <a:endParaRPr lang="en-US"/>
        </a:p>
      </dgm:t>
    </dgm:pt>
    <dgm:pt modelId="{BDFD4D90-5F55-4FE8-8FA1-9B4B6E323249}" type="sibTrans" cxnId="{92873911-BA2A-427F-BD4C-B8F8BDDADA15}">
      <dgm:prSet/>
      <dgm:spPr/>
      <dgm:t>
        <a:bodyPr/>
        <a:lstStyle/>
        <a:p>
          <a:endParaRPr lang="en-US"/>
        </a:p>
      </dgm:t>
    </dgm:pt>
    <dgm:pt modelId="{4C677659-BF10-4465-8D7B-53287866CF8A}">
      <dgm:prSet/>
      <dgm:spPr/>
      <dgm:t>
        <a:bodyPr/>
        <a:lstStyle/>
        <a:p>
          <a:r>
            <a:rPr lang="en-US"/>
            <a:t>Healthy Weight Healthy Wales 2019</a:t>
          </a:r>
        </a:p>
      </dgm:t>
    </dgm:pt>
    <dgm:pt modelId="{3140C64B-5715-47B8-B597-44FE83CA2ED3}" type="parTrans" cxnId="{F384E0E4-C229-4389-80AC-F914D8694424}">
      <dgm:prSet/>
      <dgm:spPr/>
      <dgm:t>
        <a:bodyPr/>
        <a:lstStyle/>
        <a:p>
          <a:endParaRPr lang="en-US"/>
        </a:p>
      </dgm:t>
    </dgm:pt>
    <dgm:pt modelId="{E443262F-274F-45B8-B0DF-456E4705CB9B}" type="sibTrans" cxnId="{F384E0E4-C229-4389-80AC-F914D8694424}">
      <dgm:prSet/>
      <dgm:spPr/>
      <dgm:t>
        <a:bodyPr/>
        <a:lstStyle/>
        <a:p>
          <a:endParaRPr lang="en-US"/>
        </a:p>
      </dgm:t>
    </dgm:pt>
    <dgm:pt modelId="{36D1F597-6675-432E-952D-7B527992EE42}">
      <dgm:prSet/>
      <dgm:spPr/>
      <dgm:t>
        <a:bodyPr/>
        <a:lstStyle/>
        <a:p>
          <a:r>
            <a:rPr lang="en-US"/>
            <a:t>Substance Misuse Delivery Plan </a:t>
          </a:r>
        </a:p>
      </dgm:t>
    </dgm:pt>
    <dgm:pt modelId="{2D293CDA-66B2-4125-917B-4F8C3169C154}" type="parTrans" cxnId="{598C9A28-DDBD-4503-A4C2-16B8E38AB6FC}">
      <dgm:prSet/>
      <dgm:spPr/>
      <dgm:t>
        <a:bodyPr/>
        <a:lstStyle/>
        <a:p>
          <a:endParaRPr lang="en-US"/>
        </a:p>
      </dgm:t>
    </dgm:pt>
    <dgm:pt modelId="{5106E791-35E3-4119-82F2-EB487144F089}" type="sibTrans" cxnId="{598C9A28-DDBD-4503-A4C2-16B8E38AB6FC}">
      <dgm:prSet/>
      <dgm:spPr/>
      <dgm:t>
        <a:bodyPr/>
        <a:lstStyle/>
        <a:p>
          <a:endParaRPr lang="en-US"/>
        </a:p>
      </dgm:t>
    </dgm:pt>
    <dgm:pt modelId="{CA4F3CEF-8381-4BE8-8B39-48628B522548}">
      <dgm:prSet/>
      <dgm:spPr/>
      <dgm:t>
        <a:bodyPr/>
        <a:lstStyle/>
        <a:p>
          <a:r>
            <a:rPr lang="en-US"/>
            <a:t>Minimum Price for Alcohol (Wales) Act 2018</a:t>
          </a:r>
        </a:p>
      </dgm:t>
    </dgm:pt>
    <dgm:pt modelId="{B2A10040-55E6-4E10-8A4C-676202E301AB}" type="parTrans" cxnId="{34BF4782-6C87-4485-BF1A-03D652385371}">
      <dgm:prSet/>
      <dgm:spPr/>
      <dgm:t>
        <a:bodyPr/>
        <a:lstStyle/>
        <a:p>
          <a:endParaRPr lang="en-US"/>
        </a:p>
      </dgm:t>
    </dgm:pt>
    <dgm:pt modelId="{80FEA2CE-0758-411F-9D16-40BCC7A3FF38}" type="sibTrans" cxnId="{34BF4782-6C87-4485-BF1A-03D652385371}">
      <dgm:prSet/>
      <dgm:spPr/>
      <dgm:t>
        <a:bodyPr/>
        <a:lstStyle/>
        <a:p>
          <a:endParaRPr lang="en-US"/>
        </a:p>
      </dgm:t>
    </dgm:pt>
    <dgm:pt modelId="{C0B29FAE-08C6-48DE-9E78-9753CA7C353E}" type="pres">
      <dgm:prSet presAssocID="{6CFF44B1-9B55-47C9-9A02-609097CA7F9C}" presName="vert0" presStyleCnt="0">
        <dgm:presLayoutVars>
          <dgm:dir/>
          <dgm:animOne val="branch"/>
          <dgm:animLvl val="lvl"/>
        </dgm:presLayoutVars>
      </dgm:prSet>
      <dgm:spPr/>
    </dgm:pt>
    <dgm:pt modelId="{5807A4ED-9052-4BC3-988D-DC83ADD46A41}" type="pres">
      <dgm:prSet presAssocID="{B807EC1A-BF11-437F-AF3B-AB51DD2B7CAD}" presName="thickLine" presStyleLbl="alignNode1" presStyleIdx="0" presStyleCnt="5"/>
      <dgm:spPr/>
    </dgm:pt>
    <dgm:pt modelId="{CEC95720-49A8-48BB-812D-047637189A5D}" type="pres">
      <dgm:prSet presAssocID="{B807EC1A-BF11-437F-AF3B-AB51DD2B7CAD}" presName="horz1" presStyleCnt="0"/>
      <dgm:spPr/>
    </dgm:pt>
    <dgm:pt modelId="{FD08DCFB-CD4C-4D85-B9F3-6DE59AA9099A}" type="pres">
      <dgm:prSet presAssocID="{B807EC1A-BF11-437F-AF3B-AB51DD2B7CAD}" presName="tx1" presStyleLbl="revTx" presStyleIdx="0" presStyleCnt="5"/>
      <dgm:spPr/>
    </dgm:pt>
    <dgm:pt modelId="{0C26486A-674C-43B1-A88B-10F859951FD6}" type="pres">
      <dgm:prSet presAssocID="{B807EC1A-BF11-437F-AF3B-AB51DD2B7CAD}" presName="vert1" presStyleCnt="0"/>
      <dgm:spPr/>
    </dgm:pt>
    <dgm:pt modelId="{8C274EFC-A07C-4C61-BC39-60AE2EC2C4FD}" type="pres">
      <dgm:prSet presAssocID="{B6759BE5-5A26-4635-99A7-B6168198BC07}" presName="thickLine" presStyleLbl="alignNode1" presStyleIdx="1" presStyleCnt="5"/>
      <dgm:spPr/>
    </dgm:pt>
    <dgm:pt modelId="{5703681E-DAE8-460A-98B9-2145FBFAB2AF}" type="pres">
      <dgm:prSet presAssocID="{B6759BE5-5A26-4635-99A7-B6168198BC07}" presName="horz1" presStyleCnt="0"/>
      <dgm:spPr/>
    </dgm:pt>
    <dgm:pt modelId="{E7D14E72-2009-4E21-800F-2B52E9542BA6}" type="pres">
      <dgm:prSet presAssocID="{B6759BE5-5A26-4635-99A7-B6168198BC07}" presName="tx1" presStyleLbl="revTx" presStyleIdx="1" presStyleCnt="5"/>
      <dgm:spPr/>
    </dgm:pt>
    <dgm:pt modelId="{1DC4D479-121C-4143-A506-E0F072CA49D8}" type="pres">
      <dgm:prSet presAssocID="{B6759BE5-5A26-4635-99A7-B6168198BC07}" presName="vert1" presStyleCnt="0"/>
      <dgm:spPr/>
    </dgm:pt>
    <dgm:pt modelId="{979C2C4C-7A4F-43DC-B2E0-90E882A56207}" type="pres">
      <dgm:prSet presAssocID="{4C677659-BF10-4465-8D7B-53287866CF8A}" presName="thickLine" presStyleLbl="alignNode1" presStyleIdx="2" presStyleCnt="5"/>
      <dgm:spPr/>
    </dgm:pt>
    <dgm:pt modelId="{17665E0C-1FB1-4DBB-A957-68F791D2437A}" type="pres">
      <dgm:prSet presAssocID="{4C677659-BF10-4465-8D7B-53287866CF8A}" presName="horz1" presStyleCnt="0"/>
      <dgm:spPr/>
    </dgm:pt>
    <dgm:pt modelId="{DF0AD775-AD98-4885-8BEF-24B88C17CD2E}" type="pres">
      <dgm:prSet presAssocID="{4C677659-BF10-4465-8D7B-53287866CF8A}" presName="tx1" presStyleLbl="revTx" presStyleIdx="2" presStyleCnt="5"/>
      <dgm:spPr/>
    </dgm:pt>
    <dgm:pt modelId="{D8F626FF-B076-446C-A386-9D724D1E12AB}" type="pres">
      <dgm:prSet presAssocID="{4C677659-BF10-4465-8D7B-53287866CF8A}" presName="vert1" presStyleCnt="0"/>
      <dgm:spPr/>
    </dgm:pt>
    <dgm:pt modelId="{9572BE39-350A-45C4-A9AC-D385953D5B26}" type="pres">
      <dgm:prSet presAssocID="{36D1F597-6675-432E-952D-7B527992EE42}" presName="thickLine" presStyleLbl="alignNode1" presStyleIdx="3" presStyleCnt="5"/>
      <dgm:spPr/>
    </dgm:pt>
    <dgm:pt modelId="{655AEA2D-FABF-4FC3-B45C-05A5A38FCFBA}" type="pres">
      <dgm:prSet presAssocID="{36D1F597-6675-432E-952D-7B527992EE42}" presName="horz1" presStyleCnt="0"/>
      <dgm:spPr/>
    </dgm:pt>
    <dgm:pt modelId="{7E6E075A-A55B-43E2-B413-B1048783C516}" type="pres">
      <dgm:prSet presAssocID="{36D1F597-6675-432E-952D-7B527992EE42}" presName="tx1" presStyleLbl="revTx" presStyleIdx="3" presStyleCnt="5"/>
      <dgm:spPr/>
    </dgm:pt>
    <dgm:pt modelId="{25343B26-B364-4025-A64F-C880D0994B62}" type="pres">
      <dgm:prSet presAssocID="{36D1F597-6675-432E-952D-7B527992EE42}" presName="vert1" presStyleCnt="0"/>
      <dgm:spPr/>
    </dgm:pt>
    <dgm:pt modelId="{950B7874-36EA-4232-A880-E0D8AAE1D697}" type="pres">
      <dgm:prSet presAssocID="{CA4F3CEF-8381-4BE8-8B39-48628B522548}" presName="thickLine" presStyleLbl="alignNode1" presStyleIdx="4" presStyleCnt="5"/>
      <dgm:spPr/>
    </dgm:pt>
    <dgm:pt modelId="{201379E3-B2DB-4655-BD3B-E44A95B4B882}" type="pres">
      <dgm:prSet presAssocID="{CA4F3CEF-8381-4BE8-8B39-48628B522548}" presName="horz1" presStyleCnt="0"/>
      <dgm:spPr/>
    </dgm:pt>
    <dgm:pt modelId="{E6D69295-B5E6-4861-B2D1-3417046D8FF4}" type="pres">
      <dgm:prSet presAssocID="{CA4F3CEF-8381-4BE8-8B39-48628B522548}" presName="tx1" presStyleLbl="revTx" presStyleIdx="4" presStyleCnt="5"/>
      <dgm:spPr/>
    </dgm:pt>
    <dgm:pt modelId="{4FEEDEF5-F2C0-4622-B82E-2B1A3A670CFF}" type="pres">
      <dgm:prSet presAssocID="{CA4F3CEF-8381-4BE8-8B39-48628B522548}" presName="vert1" presStyleCnt="0"/>
      <dgm:spPr/>
    </dgm:pt>
  </dgm:ptLst>
  <dgm:cxnLst>
    <dgm:cxn modelId="{D02A8C00-3657-401B-ADBD-6266B42CD7C7}" type="presOf" srcId="{4C677659-BF10-4465-8D7B-53287866CF8A}" destId="{DF0AD775-AD98-4885-8BEF-24B88C17CD2E}" srcOrd="0" destOrd="0" presId="urn:microsoft.com/office/officeart/2008/layout/LinedList"/>
    <dgm:cxn modelId="{94067B0A-7EBA-426D-9F2B-95B861136663}" type="presOf" srcId="{36D1F597-6675-432E-952D-7B527992EE42}" destId="{7E6E075A-A55B-43E2-B413-B1048783C516}" srcOrd="0" destOrd="0" presId="urn:microsoft.com/office/officeart/2008/layout/LinedList"/>
    <dgm:cxn modelId="{CD48DE0A-6C94-416D-9C30-F86942A8E640}" srcId="{6CFF44B1-9B55-47C9-9A02-609097CA7F9C}" destId="{B807EC1A-BF11-437F-AF3B-AB51DD2B7CAD}" srcOrd="0" destOrd="0" parTransId="{C6F529BD-C74B-46AB-9B3F-887287210033}" sibTransId="{3DA69BA7-4691-474B-9A01-3AB7DE119918}"/>
    <dgm:cxn modelId="{92873911-BA2A-427F-BD4C-B8F8BDDADA15}" srcId="{6CFF44B1-9B55-47C9-9A02-609097CA7F9C}" destId="{B6759BE5-5A26-4635-99A7-B6168198BC07}" srcOrd="1" destOrd="0" parTransId="{05E22FAC-19C1-4B75-B0E1-3844E2356A13}" sibTransId="{BDFD4D90-5F55-4FE8-8FA1-9B4B6E323249}"/>
    <dgm:cxn modelId="{598C9A28-DDBD-4503-A4C2-16B8E38AB6FC}" srcId="{6CFF44B1-9B55-47C9-9A02-609097CA7F9C}" destId="{36D1F597-6675-432E-952D-7B527992EE42}" srcOrd="3" destOrd="0" parTransId="{2D293CDA-66B2-4125-917B-4F8C3169C154}" sibTransId="{5106E791-35E3-4119-82F2-EB487144F089}"/>
    <dgm:cxn modelId="{F7CAF52C-4EB0-4237-9ECE-4682587FAD31}" type="presOf" srcId="{6CFF44B1-9B55-47C9-9A02-609097CA7F9C}" destId="{C0B29FAE-08C6-48DE-9E78-9753CA7C353E}" srcOrd="0" destOrd="0" presId="urn:microsoft.com/office/officeart/2008/layout/LinedList"/>
    <dgm:cxn modelId="{34BF4782-6C87-4485-BF1A-03D652385371}" srcId="{6CFF44B1-9B55-47C9-9A02-609097CA7F9C}" destId="{CA4F3CEF-8381-4BE8-8B39-48628B522548}" srcOrd="4" destOrd="0" parTransId="{B2A10040-55E6-4E10-8A4C-676202E301AB}" sibTransId="{80FEA2CE-0758-411F-9D16-40BCC7A3FF38}"/>
    <dgm:cxn modelId="{36F6E0BE-C00F-49D5-A6B8-0361DA382B22}" type="presOf" srcId="{B807EC1A-BF11-437F-AF3B-AB51DD2B7CAD}" destId="{FD08DCFB-CD4C-4D85-B9F3-6DE59AA9099A}" srcOrd="0" destOrd="0" presId="urn:microsoft.com/office/officeart/2008/layout/LinedList"/>
    <dgm:cxn modelId="{298351DF-B51A-4B8A-82B4-6FFF48FFB2C2}" type="presOf" srcId="{CA4F3CEF-8381-4BE8-8B39-48628B522548}" destId="{E6D69295-B5E6-4861-B2D1-3417046D8FF4}" srcOrd="0" destOrd="0" presId="urn:microsoft.com/office/officeart/2008/layout/LinedList"/>
    <dgm:cxn modelId="{F384E0E4-C229-4389-80AC-F914D8694424}" srcId="{6CFF44B1-9B55-47C9-9A02-609097CA7F9C}" destId="{4C677659-BF10-4465-8D7B-53287866CF8A}" srcOrd="2" destOrd="0" parTransId="{3140C64B-5715-47B8-B597-44FE83CA2ED3}" sibTransId="{E443262F-274F-45B8-B0DF-456E4705CB9B}"/>
    <dgm:cxn modelId="{C8A536F7-DD67-4D67-A23D-091F4E7068A5}" type="presOf" srcId="{B6759BE5-5A26-4635-99A7-B6168198BC07}" destId="{E7D14E72-2009-4E21-800F-2B52E9542BA6}" srcOrd="0" destOrd="0" presId="urn:microsoft.com/office/officeart/2008/layout/LinedList"/>
    <dgm:cxn modelId="{B37D707D-D79E-4D70-922A-D24AE0C5DAAD}" type="presParOf" srcId="{C0B29FAE-08C6-48DE-9E78-9753CA7C353E}" destId="{5807A4ED-9052-4BC3-988D-DC83ADD46A41}" srcOrd="0" destOrd="0" presId="urn:microsoft.com/office/officeart/2008/layout/LinedList"/>
    <dgm:cxn modelId="{2FDD5D82-95E1-44DE-A4C3-F1392BD8C9F2}" type="presParOf" srcId="{C0B29FAE-08C6-48DE-9E78-9753CA7C353E}" destId="{CEC95720-49A8-48BB-812D-047637189A5D}" srcOrd="1" destOrd="0" presId="urn:microsoft.com/office/officeart/2008/layout/LinedList"/>
    <dgm:cxn modelId="{8C8B00D6-0A21-411A-83B4-E17763D8F90E}" type="presParOf" srcId="{CEC95720-49A8-48BB-812D-047637189A5D}" destId="{FD08DCFB-CD4C-4D85-B9F3-6DE59AA9099A}" srcOrd="0" destOrd="0" presId="urn:microsoft.com/office/officeart/2008/layout/LinedList"/>
    <dgm:cxn modelId="{7489BCD0-60B7-4C4D-871E-05B921BE7061}" type="presParOf" srcId="{CEC95720-49A8-48BB-812D-047637189A5D}" destId="{0C26486A-674C-43B1-A88B-10F859951FD6}" srcOrd="1" destOrd="0" presId="urn:microsoft.com/office/officeart/2008/layout/LinedList"/>
    <dgm:cxn modelId="{EE2FE904-38EA-4193-A314-C75133E418BA}" type="presParOf" srcId="{C0B29FAE-08C6-48DE-9E78-9753CA7C353E}" destId="{8C274EFC-A07C-4C61-BC39-60AE2EC2C4FD}" srcOrd="2" destOrd="0" presId="urn:microsoft.com/office/officeart/2008/layout/LinedList"/>
    <dgm:cxn modelId="{56283647-4001-4F39-9B92-C6F732870B60}" type="presParOf" srcId="{C0B29FAE-08C6-48DE-9E78-9753CA7C353E}" destId="{5703681E-DAE8-460A-98B9-2145FBFAB2AF}" srcOrd="3" destOrd="0" presId="urn:microsoft.com/office/officeart/2008/layout/LinedList"/>
    <dgm:cxn modelId="{2BB7C5D3-7705-479C-B3C3-4CF0DA05B90B}" type="presParOf" srcId="{5703681E-DAE8-460A-98B9-2145FBFAB2AF}" destId="{E7D14E72-2009-4E21-800F-2B52E9542BA6}" srcOrd="0" destOrd="0" presId="urn:microsoft.com/office/officeart/2008/layout/LinedList"/>
    <dgm:cxn modelId="{C495EEDF-B415-42B2-8FA9-172D0B5646DE}" type="presParOf" srcId="{5703681E-DAE8-460A-98B9-2145FBFAB2AF}" destId="{1DC4D479-121C-4143-A506-E0F072CA49D8}" srcOrd="1" destOrd="0" presId="urn:microsoft.com/office/officeart/2008/layout/LinedList"/>
    <dgm:cxn modelId="{3E9C9BD8-40C3-4933-9234-E255148E3395}" type="presParOf" srcId="{C0B29FAE-08C6-48DE-9E78-9753CA7C353E}" destId="{979C2C4C-7A4F-43DC-B2E0-90E882A56207}" srcOrd="4" destOrd="0" presId="urn:microsoft.com/office/officeart/2008/layout/LinedList"/>
    <dgm:cxn modelId="{ADC12C4F-3CA2-4867-9AC1-4E65B0ADFDC0}" type="presParOf" srcId="{C0B29FAE-08C6-48DE-9E78-9753CA7C353E}" destId="{17665E0C-1FB1-4DBB-A957-68F791D2437A}" srcOrd="5" destOrd="0" presId="urn:microsoft.com/office/officeart/2008/layout/LinedList"/>
    <dgm:cxn modelId="{55D31834-F567-4BBD-BB99-18251B86F4A1}" type="presParOf" srcId="{17665E0C-1FB1-4DBB-A957-68F791D2437A}" destId="{DF0AD775-AD98-4885-8BEF-24B88C17CD2E}" srcOrd="0" destOrd="0" presId="urn:microsoft.com/office/officeart/2008/layout/LinedList"/>
    <dgm:cxn modelId="{D57727CA-F3E8-499B-8E99-9581703F09E1}" type="presParOf" srcId="{17665E0C-1FB1-4DBB-A957-68F791D2437A}" destId="{D8F626FF-B076-446C-A386-9D724D1E12AB}" srcOrd="1" destOrd="0" presId="urn:microsoft.com/office/officeart/2008/layout/LinedList"/>
    <dgm:cxn modelId="{0AC971D0-DC08-4D61-A46D-E0EBF44DE9AB}" type="presParOf" srcId="{C0B29FAE-08C6-48DE-9E78-9753CA7C353E}" destId="{9572BE39-350A-45C4-A9AC-D385953D5B26}" srcOrd="6" destOrd="0" presId="urn:microsoft.com/office/officeart/2008/layout/LinedList"/>
    <dgm:cxn modelId="{A70E379B-67DC-493F-A8F8-F6A0ADA3E274}" type="presParOf" srcId="{C0B29FAE-08C6-48DE-9E78-9753CA7C353E}" destId="{655AEA2D-FABF-4FC3-B45C-05A5A38FCFBA}" srcOrd="7" destOrd="0" presId="urn:microsoft.com/office/officeart/2008/layout/LinedList"/>
    <dgm:cxn modelId="{06B4E789-F2D9-4D8B-B902-BAF9F9B1ED70}" type="presParOf" srcId="{655AEA2D-FABF-4FC3-B45C-05A5A38FCFBA}" destId="{7E6E075A-A55B-43E2-B413-B1048783C516}" srcOrd="0" destOrd="0" presId="urn:microsoft.com/office/officeart/2008/layout/LinedList"/>
    <dgm:cxn modelId="{08D2E3D0-5B4B-4A9C-BE09-D4C6B3487F15}" type="presParOf" srcId="{655AEA2D-FABF-4FC3-B45C-05A5A38FCFBA}" destId="{25343B26-B364-4025-A64F-C880D0994B62}" srcOrd="1" destOrd="0" presId="urn:microsoft.com/office/officeart/2008/layout/LinedList"/>
    <dgm:cxn modelId="{B108DBE5-D1A9-4BD7-A739-CF5291634999}" type="presParOf" srcId="{C0B29FAE-08C6-48DE-9E78-9753CA7C353E}" destId="{950B7874-36EA-4232-A880-E0D8AAE1D697}" srcOrd="8" destOrd="0" presId="urn:microsoft.com/office/officeart/2008/layout/LinedList"/>
    <dgm:cxn modelId="{2536B2DE-F212-44E2-911E-E88985E7A0DE}" type="presParOf" srcId="{C0B29FAE-08C6-48DE-9E78-9753CA7C353E}" destId="{201379E3-B2DB-4655-BD3B-E44A95B4B882}" srcOrd="9" destOrd="0" presId="urn:microsoft.com/office/officeart/2008/layout/LinedList"/>
    <dgm:cxn modelId="{4C7DE9ED-7FC5-46E8-9976-71262D31EDFC}" type="presParOf" srcId="{201379E3-B2DB-4655-BD3B-E44A95B4B882}" destId="{E6D69295-B5E6-4861-B2D1-3417046D8FF4}" srcOrd="0" destOrd="0" presId="urn:microsoft.com/office/officeart/2008/layout/LinedList"/>
    <dgm:cxn modelId="{22F53972-918D-4936-8C00-612D5E8EE29B}" type="presParOf" srcId="{201379E3-B2DB-4655-BD3B-E44A95B4B882}" destId="{4FEEDEF5-F2C0-4622-B82E-2B1A3A670C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6E87CF1-3D0B-45EF-9A72-D5849B2D5D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3906FF-8D77-4B1E-B4A6-2F67D1643D02}">
      <dgm:prSet/>
      <dgm:spPr/>
      <dgm:t>
        <a:bodyPr/>
        <a:lstStyle/>
        <a:p>
          <a:r>
            <a:rPr lang="en-US"/>
            <a:t>The WHO predicts that over 2.1 billion people will be over the age of 60 in 2050 (WHO, 2021). </a:t>
          </a:r>
        </a:p>
      </dgm:t>
    </dgm:pt>
    <dgm:pt modelId="{4E1CC923-7A59-41A0-8EE3-97A193A5F336}" type="parTrans" cxnId="{F20A38AE-BA06-48C7-88E8-22994B9B0946}">
      <dgm:prSet/>
      <dgm:spPr/>
      <dgm:t>
        <a:bodyPr/>
        <a:lstStyle/>
        <a:p>
          <a:endParaRPr lang="en-US"/>
        </a:p>
      </dgm:t>
    </dgm:pt>
    <dgm:pt modelId="{4F4758D0-0AD2-48FF-ABFC-B951F0B08F32}" type="sibTrans" cxnId="{F20A38AE-BA06-48C7-88E8-22994B9B0946}">
      <dgm:prSet/>
      <dgm:spPr/>
      <dgm:t>
        <a:bodyPr/>
        <a:lstStyle/>
        <a:p>
          <a:endParaRPr lang="en-US"/>
        </a:p>
      </dgm:t>
    </dgm:pt>
    <dgm:pt modelId="{F7A68D45-273D-4D1B-87E2-1F80258A7A91}">
      <dgm:prSet/>
      <dgm:spPr/>
      <dgm:t>
        <a:bodyPr/>
        <a:lstStyle/>
        <a:p>
          <a:r>
            <a:rPr lang="en-US"/>
            <a:t>92% of older adults have at least one chronic disease</a:t>
          </a:r>
        </a:p>
      </dgm:t>
    </dgm:pt>
    <dgm:pt modelId="{2EABB1D5-506B-457A-AAD4-42B410A2517F}" type="parTrans" cxnId="{C651F803-BEAA-4974-84F5-E99A2727D3D2}">
      <dgm:prSet/>
      <dgm:spPr/>
      <dgm:t>
        <a:bodyPr/>
        <a:lstStyle/>
        <a:p>
          <a:endParaRPr lang="en-US"/>
        </a:p>
      </dgm:t>
    </dgm:pt>
    <dgm:pt modelId="{877291DA-9FEF-47C1-AD39-F8B25EA1AEE4}" type="sibTrans" cxnId="{C651F803-BEAA-4974-84F5-E99A2727D3D2}">
      <dgm:prSet/>
      <dgm:spPr/>
      <dgm:t>
        <a:bodyPr/>
        <a:lstStyle/>
        <a:p>
          <a:endParaRPr lang="en-US"/>
        </a:p>
      </dgm:t>
    </dgm:pt>
    <dgm:pt modelId="{FC7305F3-82EE-4FD9-B97E-0035F9536D2A}">
      <dgm:prSet/>
      <dgm:spPr/>
      <dgm:t>
        <a:bodyPr/>
        <a:lstStyle/>
        <a:p>
          <a:r>
            <a:rPr lang="en-US"/>
            <a:t>81.5% of over 85's have at least two (Tkatch et al., 2016)</a:t>
          </a:r>
        </a:p>
      </dgm:t>
    </dgm:pt>
    <dgm:pt modelId="{554470D8-BE66-4DD5-BFF6-BAC70EDD1807}" type="parTrans" cxnId="{1E6F479C-4D0B-439A-B1BB-5C342F1B977D}">
      <dgm:prSet/>
      <dgm:spPr/>
      <dgm:t>
        <a:bodyPr/>
        <a:lstStyle/>
        <a:p>
          <a:endParaRPr lang="en-US"/>
        </a:p>
      </dgm:t>
    </dgm:pt>
    <dgm:pt modelId="{318D4467-4C39-4710-8560-D4E449979E12}" type="sibTrans" cxnId="{1E6F479C-4D0B-439A-B1BB-5C342F1B977D}">
      <dgm:prSet/>
      <dgm:spPr/>
      <dgm:t>
        <a:bodyPr/>
        <a:lstStyle/>
        <a:p>
          <a:endParaRPr lang="en-US"/>
        </a:p>
      </dgm:t>
    </dgm:pt>
    <dgm:pt modelId="{5EB50490-DEE8-4E7C-8FCC-FE1FD6DA73B5}">
      <dgm:prSet/>
      <dgm:spPr/>
      <dgm:t>
        <a:bodyPr/>
        <a:lstStyle/>
        <a:p>
          <a:r>
            <a:rPr lang="en-US"/>
            <a:t>How can this impact our health systems?</a:t>
          </a:r>
        </a:p>
      </dgm:t>
    </dgm:pt>
    <dgm:pt modelId="{374A5184-6799-42B5-A807-7E08F4698C33}" type="parTrans" cxnId="{C17D99B8-9204-4333-99AA-735F41686091}">
      <dgm:prSet/>
      <dgm:spPr/>
      <dgm:t>
        <a:bodyPr/>
        <a:lstStyle/>
        <a:p>
          <a:endParaRPr lang="en-US"/>
        </a:p>
      </dgm:t>
    </dgm:pt>
    <dgm:pt modelId="{5A73E7BF-E80D-4A6A-8C1B-8E03244F16BB}" type="sibTrans" cxnId="{C17D99B8-9204-4333-99AA-735F41686091}">
      <dgm:prSet/>
      <dgm:spPr/>
      <dgm:t>
        <a:bodyPr/>
        <a:lstStyle/>
        <a:p>
          <a:endParaRPr lang="en-US"/>
        </a:p>
      </dgm:t>
    </dgm:pt>
    <dgm:pt modelId="{B2AABD35-6CEF-4EBE-A449-F3CFBC068D7D}" type="pres">
      <dgm:prSet presAssocID="{96E87CF1-3D0B-45EF-9A72-D5849B2D5D89}" presName="linear" presStyleCnt="0">
        <dgm:presLayoutVars>
          <dgm:animLvl val="lvl"/>
          <dgm:resizeHandles val="exact"/>
        </dgm:presLayoutVars>
      </dgm:prSet>
      <dgm:spPr/>
    </dgm:pt>
    <dgm:pt modelId="{2FD16460-A0C4-4390-B76C-C39599C4F173}" type="pres">
      <dgm:prSet presAssocID="{823906FF-8D77-4B1E-B4A6-2F67D1643D0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6B4EDF-9833-49C1-B072-FD79847549CD}" type="pres">
      <dgm:prSet presAssocID="{4F4758D0-0AD2-48FF-ABFC-B951F0B08F32}" presName="spacer" presStyleCnt="0"/>
      <dgm:spPr/>
    </dgm:pt>
    <dgm:pt modelId="{F2DAAE1D-E0FB-41B9-9A24-04EA99266EFB}" type="pres">
      <dgm:prSet presAssocID="{F7A68D45-273D-4D1B-87E2-1F80258A7A9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071453-AC0D-4C33-97C8-D7A7998DE902}" type="pres">
      <dgm:prSet presAssocID="{877291DA-9FEF-47C1-AD39-F8B25EA1AEE4}" presName="spacer" presStyleCnt="0"/>
      <dgm:spPr/>
    </dgm:pt>
    <dgm:pt modelId="{4B749570-3248-46DD-97E1-57416D747AF6}" type="pres">
      <dgm:prSet presAssocID="{FC7305F3-82EE-4FD9-B97E-0035F9536D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BA60381-6A7D-4D10-9956-0B12CB890C03}" type="pres">
      <dgm:prSet presAssocID="{318D4467-4C39-4710-8560-D4E449979E12}" presName="spacer" presStyleCnt="0"/>
      <dgm:spPr/>
    </dgm:pt>
    <dgm:pt modelId="{85C966CE-9731-475B-BA40-DA6CBC7DC613}" type="pres">
      <dgm:prSet presAssocID="{5EB50490-DEE8-4E7C-8FCC-FE1FD6DA73B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651F803-BEAA-4974-84F5-E99A2727D3D2}" srcId="{96E87CF1-3D0B-45EF-9A72-D5849B2D5D89}" destId="{F7A68D45-273D-4D1B-87E2-1F80258A7A91}" srcOrd="1" destOrd="0" parTransId="{2EABB1D5-506B-457A-AAD4-42B410A2517F}" sibTransId="{877291DA-9FEF-47C1-AD39-F8B25EA1AEE4}"/>
    <dgm:cxn modelId="{05F17E12-6DB9-449B-AC74-0C34B7ED4F90}" type="presOf" srcId="{96E87CF1-3D0B-45EF-9A72-D5849B2D5D89}" destId="{B2AABD35-6CEF-4EBE-A449-F3CFBC068D7D}" srcOrd="0" destOrd="0" presId="urn:microsoft.com/office/officeart/2005/8/layout/vList2"/>
    <dgm:cxn modelId="{0FB3FA56-2B47-4AFC-B015-5C7B29872F78}" type="presOf" srcId="{5EB50490-DEE8-4E7C-8FCC-FE1FD6DA73B5}" destId="{85C966CE-9731-475B-BA40-DA6CBC7DC613}" srcOrd="0" destOrd="0" presId="urn:microsoft.com/office/officeart/2005/8/layout/vList2"/>
    <dgm:cxn modelId="{A6EC8058-2888-4020-9D8D-F40D1714ABB4}" type="presOf" srcId="{823906FF-8D77-4B1E-B4A6-2F67D1643D02}" destId="{2FD16460-A0C4-4390-B76C-C39599C4F173}" srcOrd="0" destOrd="0" presId="urn:microsoft.com/office/officeart/2005/8/layout/vList2"/>
    <dgm:cxn modelId="{4C57628F-7741-42DA-9AEE-6F104CD921D4}" type="presOf" srcId="{F7A68D45-273D-4D1B-87E2-1F80258A7A91}" destId="{F2DAAE1D-E0FB-41B9-9A24-04EA99266EFB}" srcOrd="0" destOrd="0" presId="urn:microsoft.com/office/officeart/2005/8/layout/vList2"/>
    <dgm:cxn modelId="{1E6F479C-4D0B-439A-B1BB-5C342F1B977D}" srcId="{96E87CF1-3D0B-45EF-9A72-D5849B2D5D89}" destId="{FC7305F3-82EE-4FD9-B97E-0035F9536D2A}" srcOrd="2" destOrd="0" parTransId="{554470D8-BE66-4DD5-BFF6-BAC70EDD1807}" sibTransId="{318D4467-4C39-4710-8560-D4E449979E12}"/>
    <dgm:cxn modelId="{F20A38AE-BA06-48C7-88E8-22994B9B0946}" srcId="{96E87CF1-3D0B-45EF-9A72-D5849B2D5D89}" destId="{823906FF-8D77-4B1E-B4A6-2F67D1643D02}" srcOrd="0" destOrd="0" parTransId="{4E1CC923-7A59-41A0-8EE3-97A193A5F336}" sibTransId="{4F4758D0-0AD2-48FF-ABFC-B951F0B08F32}"/>
    <dgm:cxn modelId="{C17D99B8-9204-4333-99AA-735F41686091}" srcId="{96E87CF1-3D0B-45EF-9A72-D5849B2D5D89}" destId="{5EB50490-DEE8-4E7C-8FCC-FE1FD6DA73B5}" srcOrd="3" destOrd="0" parTransId="{374A5184-6799-42B5-A807-7E08F4698C33}" sibTransId="{5A73E7BF-E80D-4A6A-8C1B-8E03244F16BB}"/>
    <dgm:cxn modelId="{05B61CC7-619F-4DD3-B70B-6800573F04EF}" type="presOf" srcId="{FC7305F3-82EE-4FD9-B97E-0035F9536D2A}" destId="{4B749570-3248-46DD-97E1-57416D747AF6}" srcOrd="0" destOrd="0" presId="urn:microsoft.com/office/officeart/2005/8/layout/vList2"/>
    <dgm:cxn modelId="{4D818076-AB96-4EDA-B653-D11D9289CD6A}" type="presParOf" srcId="{B2AABD35-6CEF-4EBE-A449-F3CFBC068D7D}" destId="{2FD16460-A0C4-4390-B76C-C39599C4F173}" srcOrd="0" destOrd="0" presId="urn:microsoft.com/office/officeart/2005/8/layout/vList2"/>
    <dgm:cxn modelId="{C02DA006-CC64-4561-8FCF-86E64F542D96}" type="presParOf" srcId="{B2AABD35-6CEF-4EBE-A449-F3CFBC068D7D}" destId="{056B4EDF-9833-49C1-B072-FD79847549CD}" srcOrd="1" destOrd="0" presId="urn:microsoft.com/office/officeart/2005/8/layout/vList2"/>
    <dgm:cxn modelId="{C00F2EAA-B5CE-4E53-B981-E63F978A2090}" type="presParOf" srcId="{B2AABD35-6CEF-4EBE-A449-F3CFBC068D7D}" destId="{F2DAAE1D-E0FB-41B9-9A24-04EA99266EFB}" srcOrd="2" destOrd="0" presId="urn:microsoft.com/office/officeart/2005/8/layout/vList2"/>
    <dgm:cxn modelId="{269058C4-2936-440E-A65A-DE851725AB60}" type="presParOf" srcId="{B2AABD35-6CEF-4EBE-A449-F3CFBC068D7D}" destId="{E7071453-AC0D-4C33-97C8-D7A7998DE902}" srcOrd="3" destOrd="0" presId="urn:microsoft.com/office/officeart/2005/8/layout/vList2"/>
    <dgm:cxn modelId="{9B580D92-C3B5-49BF-82B4-E5ADCE942112}" type="presParOf" srcId="{B2AABD35-6CEF-4EBE-A449-F3CFBC068D7D}" destId="{4B749570-3248-46DD-97E1-57416D747AF6}" srcOrd="4" destOrd="0" presId="urn:microsoft.com/office/officeart/2005/8/layout/vList2"/>
    <dgm:cxn modelId="{1EE951A4-9376-4D1A-AA64-ECF2734C28C4}" type="presParOf" srcId="{B2AABD35-6CEF-4EBE-A449-F3CFBC068D7D}" destId="{7BA60381-6A7D-4D10-9956-0B12CB890C03}" srcOrd="5" destOrd="0" presId="urn:microsoft.com/office/officeart/2005/8/layout/vList2"/>
    <dgm:cxn modelId="{7001B8DE-738C-426B-9C89-5648B3CC4A16}" type="presParOf" srcId="{B2AABD35-6CEF-4EBE-A449-F3CFBC068D7D}" destId="{85C966CE-9731-475B-BA40-DA6CBC7DC61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8FD2857-2429-4371-8126-909FD41566D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ECF272-5865-4D4E-9EFE-07FCC8ACB1E5}">
      <dgm:prSet/>
      <dgm:spPr/>
      <dgm:t>
        <a:bodyPr/>
        <a:lstStyle/>
        <a:p>
          <a:r>
            <a:rPr lang="en-US"/>
            <a:t>Increased levels of care and complexity</a:t>
          </a:r>
        </a:p>
      </dgm:t>
    </dgm:pt>
    <dgm:pt modelId="{07DFD234-5836-4FFC-B872-4912B173791A}" type="parTrans" cxnId="{16F134A8-7A93-468C-B258-69AF3DAD27B3}">
      <dgm:prSet/>
      <dgm:spPr/>
      <dgm:t>
        <a:bodyPr/>
        <a:lstStyle/>
        <a:p>
          <a:endParaRPr lang="en-US"/>
        </a:p>
      </dgm:t>
    </dgm:pt>
    <dgm:pt modelId="{1AF760FD-0BDB-47DE-B0E7-39DE7D6F8521}" type="sibTrans" cxnId="{16F134A8-7A93-468C-B258-69AF3DAD27B3}">
      <dgm:prSet/>
      <dgm:spPr/>
      <dgm:t>
        <a:bodyPr/>
        <a:lstStyle/>
        <a:p>
          <a:endParaRPr lang="en-US"/>
        </a:p>
      </dgm:t>
    </dgm:pt>
    <dgm:pt modelId="{B44667F2-8E53-4250-B0F3-B4A5317E22F1}">
      <dgm:prSet/>
      <dgm:spPr/>
      <dgm:t>
        <a:bodyPr/>
        <a:lstStyle/>
        <a:p>
          <a:r>
            <a:rPr lang="en-US"/>
            <a:t>Increased workforce needs (shortages?) (Jones and Dolsten, 2024)</a:t>
          </a:r>
        </a:p>
      </dgm:t>
    </dgm:pt>
    <dgm:pt modelId="{DD4BAFEE-08C6-4F92-A7FE-D82E7EC89B99}" type="parTrans" cxnId="{D95422E6-E3AA-451E-AB79-EA3DEA9D7651}">
      <dgm:prSet/>
      <dgm:spPr/>
      <dgm:t>
        <a:bodyPr/>
        <a:lstStyle/>
        <a:p>
          <a:endParaRPr lang="en-US"/>
        </a:p>
      </dgm:t>
    </dgm:pt>
    <dgm:pt modelId="{2EBDB4E5-ACCA-4D0D-A139-74141AFD107A}" type="sibTrans" cxnId="{D95422E6-E3AA-451E-AB79-EA3DEA9D7651}">
      <dgm:prSet/>
      <dgm:spPr/>
      <dgm:t>
        <a:bodyPr/>
        <a:lstStyle/>
        <a:p>
          <a:endParaRPr lang="en-US"/>
        </a:p>
      </dgm:t>
    </dgm:pt>
    <dgm:pt modelId="{0E37ACA6-7A04-4138-AFA4-84361AEFE17D}">
      <dgm:prSet/>
      <dgm:spPr/>
      <dgm:t>
        <a:bodyPr/>
        <a:lstStyle/>
        <a:p>
          <a:r>
            <a:rPr lang="en-US"/>
            <a:t>Stigmatisation of older people (Crutzen et al., 2022)</a:t>
          </a:r>
        </a:p>
      </dgm:t>
    </dgm:pt>
    <dgm:pt modelId="{55EB68A7-9993-4875-A2E6-2B697E79EB98}" type="parTrans" cxnId="{857AD990-3BF7-407E-AE04-944C66A8B957}">
      <dgm:prSet/>
      <dgm:spPr/>
      <dgm:t>
        <a:bodyPr/>
        <a:lstStyle/>
        <a:p>
          <a:endParaRPr lang="en-US"/>
        </a:p>
      </dgm:t>
    </dgm:pt>
    <dgm:pt modelId="{B4CEAA07-B071-40AC-A40F-5EEA1E7E0387}" type="sibTrans" cxnId="{857AD990-3BF7-407E-AE04-944C66A8B957}">
      <dgm:prSet/>
      <dgm:spPr/>
      <dgm:t>
        <a:bodyPr/>
        <a:lstStyle/>
        <a:p>
          <a:endParaRPr lang="en-US"/>
        </a:p>
      </dgm:t>
    </dgm:pt>
    <dgm:pt modelId="{22C305C5-26FD-4968-84FF-FBFF01DAB04D}">
      <dgm:prSet/>
      <dgm:spPr/>
      <dgm:t>
        <a:bodyPr/>
        <a:lstStyle/>
        <a:p>
          <a:r>
            <a:rPr lang="en-US"/>
            <a:t>Increasing areas for AI usage! (Ma et al., 2023)</a:t>
          </a:r>
        </a:p>
      </dgm:t>
    </dgm:pt>
    <dgm:pt modelId="{067FCC06-367C-4624-9512-3746778340B7}" type="parTrans" cxnId="{5211C611-1ACF-4F5F-B1E1-274A04DD935A}">
      <dgm:prSet/>
      <dgm:spPr/>
      <dgm:t>
        <a:bodyPr/>
        <a:lstStyle/>
        <a:p>
          <a:endParaRPr lang="en-US"/>
        </a:p>
      </dgm:t>
    </dgm:pt>
    <dgm:pt modelId="{65236144-0A11-4D5E-AF2F-88CCBF8DD23D}" type="sibTrans" cxnId="{5211C611-1ACF-4F5F-B1E1-274A04DD935A}">
      <dgm:prSet/>
      <dgm:spPr/>
      <dgm:t>
        <a:bodyPr/>
        <a:lstStyle/>
        <a:p>
          <a:endParaRPr lang="en-US"/>
        </a:p>
      </dgm:t>
    </dgm:pt>
    <dgm:pt modelId="{CCED1C0F-1BD7-4B1A-B03C-DFC340B3CEE8}" type="pres">
      <dgm:prSet presAssocID="{B8FD2857-2429-4371-8126-909FD41566DA}" presName="linear" presStyleCnt="0">
        <dgm:presLayoutVars>
          <dgm:animLvl val="lvl"/>
          <dgm:resizeHandles val="exact"/>
        </dgm:presLayoutVars>
      </dgm:prSet>
      <dgm:spPr/>
    </dgm:pt>
    <dgm:pt modelId="{AFF1B98E-D940-4CF0-ABBE-5ED94CD66290}" type="pres">
      <dgm:prSet presAssocID="{B7ECF272-5865-4D4E-9EFE-07FCC8ACB1E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27FFB44-A1D5-4B7D-AAF8-657330F93581}" type="pres">
      <dgm:prSet presAssocID="{1AF760FD-0BDB-47DE-B0E7-39DE7D6F8521}" presName="spacer" presStyleCnt="0"/>
      <dgm:spPr/>
    </dgm:pt>
    <dgm:pt modelId="{1D4D541C-843E-4EEA-A8D5-563C5D953247}" type="pres">
      <dgm:prSet presAssocID="{B44667F2-8E53-4250-B0F3-B4A5317E22F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FFAB68-E8A1-4AFF-A468-2F3788D003DE}" type="pres">
      <dgm:prSet presAssocID="{2EBDB4E5-ACCA-4D0D-A139-74141AFD107A}" presName="spacer" presStyleCnt="0"/>
      <dgm:spPr/>
    </dgm:pt>
    <dgm:pt modelId="{81EBDBEC-D929-444A-B554-491ACAE9B367}" type="pres">
      <dgm:prSet presAssocID="{0E37ACA6-7A04-4138-AFA4-84361AEFE17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23A015-9C3A-4BBC-BE97-FD33100F5B16}" type="pres">
      <dgm:prSet presAssocID="{B4CEAA07-B071-40AC-A40F-5EEA1E7E0387}" presName="spacer" presStyleCnt="0"/>
      <dgm:spPr/>
    </dgm:pt>
    <dgm:pt modelId="{AB6191FD-0323-4D84-B064-3E2324952E47}" type="pres">
      <dgm:prSet presAssocID="{22C305C5-26FD-4968-84FF-FBFF01DAB04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211C611-1ACF-4F5F-B1E1-274A04DD935A}" srcId="{B8FD2857-2429-4371-8126-909FD41566DA}" destId="{22C305C5-26FD-4968-84FF-FBFF01DAB04D}" srcOrd="3" destOrd="0" parTransId="{067FCC06-367C-4624-9512-3746778340B7}" sibTransId="{65236144-0A11-4D5E-AF2F-88CCBF8DD23D}"/>
    <dgm:cxn modelId="{E0A74A31-226A-492D-A024-B2F504DADAB0}" type="presOf" srcId="{B8FD2857-2429-4371-8126-909FD41566DA}" destId="{CCED1C0F-1BD7-4B1A-B03C-DFC340B3CEE8}" srcOrd="0" destOrd="0" presId="urn:microsoft.com/office/officeart/2005/8/layout/vList2"/>
    <dgm:cxn modelId="{A397C567-0078-4539-874C-AE1E1DFF58E7}" type="presOf" srcId="{B7ECF272-5865-4D4E-9EFE-07FCC8ACB1E5}" destId="{AFF1B98E-D940-4CF0-ABBE-5ED94CD66290}" srcOrd="0" destOrd="0" presId="urn:microsoft.com/office/officeart/2005/8/layout/vList2"/>
    <dgm:cxn modelId="{9250B969-396B-4E59-A4F5-093B71E7A13C}" type="presOf" srcId="{0E37ACA6-7A04-4138-AFA4-84361AEFE17D}" destId="{81EBDBEC-D929-444A-B554-491ACAE9B367}" srcOrd="0" destOrd="0" presId="urn:microsoft.com/office/officeart/2005/8/layout/vList2"/>
    <dgm:cxn modelId="{03A1217D-570A-44D9-AFEA-AC4F7E6EB73C}" type="presOf" srcId="{22C305C5-26FD-4968-84FF-FBFF01DAB04D}" destId="{AB6191FD-0323-4D84-B064-3E2324952E47}" srcOrd="0" destOrd="0" presId="urn:microsoft.com/office/officeart/2005/8/layout/vList2"/>
    <dgm:cxn modelId="{857AD990-3BF7-407E-AE04-944C66A8B957}" srcId="{B8FD2857-2429-4371-8126-909FD41566DA}" destId="{0E37ACA6-7A04-4138-AFA4-84361AEFE17D}" srcOrd="2" destOrd="0" parTransId="{55EB68A7-9993-4875-A2E6-2B697E79EB98}" sibTransId="{B4CEAA07-B071-40AC-A40F-5EEA1E7E0387}"/>
    <dgm:cxn modelId="{16F134A8-7A93-468C-B258-69AF3DAD27B3}" srcId="{B8FD2857-2429-4371-8126-909FD41566DA}" destId="{B7ECF272-5865-4D4E-9EFE-07FCC8ACB1E5}" srcOrd="0" destOrd="0" parTransId="{07DFD234-5836-4FFC-B872-4912B173791A}" sibTransId="{1AF760FD-0BDB-47DE-B0E7-39DE7D6F8521}"/>
    <dgm:cxn modelId="{5EE91DBD-EBA4-42F3-846F-639C7DD93829}" type="presOf" srcId="{B44667F2-8E53-4250-B0F3-B4A5317E22F1}" destId="{1D4D541C-843E-4EEA-A8D5-563C5D953247}" srcOrd="0" destOrd="0" presId="urn:microsoft.com/office/officeart/2005/8/layout/vList2"/>
    <dgm:cxn modelId="{D95422E6-E3AA-451E-AB79-EA3DEA9D7651}" srcId="{B8FD2857-2429-4371-8126-909FD41566DA}" destId="{B44667F2-8E53-4250-B0F3-B4A5317E22F1}" srcOrd="1" destOrd="0" parTransId="{DD4BAFEE-08C6-4F92-A7FE-D82E7EC89B99}" sibTransId="{2EBDB4E5-ACCA-4D0D-A139-74141AFD107A}"/>
    <dgm:cxn modelId="{794C6EAA-3C1E-49C0-AB56-B53D641BF8A1}" type="presParOf" srcId="{CCED1C0F-1BD7-4B1A-B03C-DFC340B3CEE8}" destId="{AFF1B98E-D940-4CF0-ABBE-5ED94CD66290}" srcOrd="0" destOrd="0" presId="urn:microsoft.com/office/officeart/2005/8/layout/vList2"/>
    <dgm:cxn modelId="{26E55DD4-0FA0-4629-BDD7-33FD6AA739D2}" type="presParOf" srcId="{CCED1C0F-1BD7-4B1A-B03C-DFC340B3CEE8}" destId="{927FFB44-A1D5-4B7D-AAF8-657330F93581}" srcOrd="1" destOrd="0" presId="urn:microsoft.com/office/officeart/2005/8/layout/vList2"/>
    <dgm:cxn modelId="{F6D0DDCE-ADD4-4E39-84C1-E410105051EF}" type="presParOf" srcId="{CCED1C0F-1BD7-4B1A-B03C-DFC340B3CEE8}" destId="{1D4D541C-843E-4EEA-A8D5-563C5D953247}" srcOrd="2" destOrd="0" presId="urn:microsoft.com/office/officeart/2005/8/layout/vList2"/>
    <dgm:cxn modelId="{2F44FDAB-CF14-471C-8F7F-73460ECE9E9A}" type="presParOf" srcId="{CCED1C0F-1BD7-4B1A-B03C-DFC340B3CEE8}" destId="{84FFAB68-E8A1-4AFF-A468-2F3788D003DE}" srcOrd="3" destOrd="0" presId="urn:microsoft.com/office/officeart/2005/8/layout/vList2"/>
    <dgm:cxn modelId="{2A2723E9-60C5-4184-94D2-1607005D7618}" type="presParOf" srcId="{CCED1C0F-1BD7-4B1A-B03C-DFC340B3CEE8}" destId="{81EBDBEC-D929-444A-B554-491ACAE9B367}" srcOrd="4" destOrd="0" presId="urn:microsoft.com/office/officeart/2005/8/layout/vList2"/>
    <dgm:cxn modelId="{CAE88421-E6E6-4EA7-B691-D3E653170FE5}" type="presParOf" srcId="{CCED1C0F-1BD7-4B1A-B03C-DFC340B3CEE8}" destId="{9A23A015-9C3A-4BBC-BE97-FD33100F5B16}" srcOrd="5" destOrd="0" presId="urn:microsoft.com/office/officeart/2005/8/layout/vList2"/>
    <dgm:cxn modelId="{9770AA12-B52B-4CFC-BB69-D33C3E79593A}" type="presParOf" srcId="{CCED1C0F-1BD7-4B1A-B03C-DFC340B3CEE8}" destId="{AB6191FD-0323-4D84-B064-3E2324952E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445B20F-323C-48C6-8DBA-0E70165082E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D709409-F26A-4E44-A4CC-EDF854178824}">
      <dgm:prSet/>
      <dgm:spPr/>
      <dgm:t>
        <a:bodyPr/>
        <a:lstStyle/>
        <a:p>
          <a:r>
            <a:rPr lang="en-US"/>
            <a:t>Increasing prevalence</a:t>
          </a:r>
        </a:p>
      </dgm:t>
    </dgm:pt>
    <dgm:pt modelId="{09CD0660-3416-4332-9B54-05ACF0A6B363}" type="parTrans" cxnId="{422E9C4C-1835-4EAB-A348-32A9A37ABB0D}">
      <dgm:prSet/>
      <dgm:spPr/>
      <dgm:t>
        <a:bodyPr/>
        <a:lstStyle/>
        <a:p>
          <a:endParaRPr lang="en-US"/>
        </a:p>
      </dgm:t>
    </dgm:pt>
    <dgm:pt modelId="{491AA3A9-1F8C-4659-8777-D8DB64BDCFBA}" type="sibTrans" cxnId="{422E9C4C-1835-4EAB-A348-32A9A37ABB0D}">
      <dgm:prSet/>
      <dgm:spPr/>
      <dgm:t>
        <a:bodyPr/>
        <a:lstStyle/>
        <a:p>
          <a:endParaRPr lang="en-US"/>
        </a:p>
      </dgm:t>
    </dgm:pt>
    <dgm:pt modelId="{974B6F0C-1E5A-4695-9B18-07F657DF58C9}">
      <dgm:prSet/>
      <dgm:spPr/>
      <dgm:t>
        <a:bodyPr/>
        <a:lstStyle/>
        <a:p>
          <a:r>
            <a:rPr lang="en-US"/>
            <a:t>Anxiety</a:t>
          </a:r>
        </a:p>
      </dgm:t>
    </dgm:pt>
    <dgm:pt modelId="{D5A183B5-1CB1-43FD-8F6C-E00DE39BD4F0}" type="parTrans" cxnId="{C3290F40-0429-421E-BE13-474D274858FA}">
      <dgm:prSet/>
      <dgm:spPr/>
      <dgm:t>
        <a:bodyPr/>
        <a:lstStyle/>
        <a:p>
          <a:endParaRPr lang="en-US"/>
        </a:p>
      </dgm:t>
    </dgm:pt>
    <dgm:pt modelId="{CA26CE44-3899-4D9B-B5F4-1053B1A99291}" type="sibTrans" cxnId="{C3290F40-0429-421E-BE13-474D274858FA}">
      <dgm:prSet/>
      <dgm:spPr/>
      <dgm:t>
        <a:bodyPr/>
        <a:lstStyle/>
        <a:p>
          <a:endParaRPr lang="en-US"/>
        </a:p>
      </dgm:t>
    </dgm:pt>
    <dgm:pt modelId="{91F85D30-9A05-4354-A049-84FD499BF5C1}">
      <dgm:prSet/>
      <dgm:spPr/>
      <dgm:t>
        <a:bodyPr/>
        <a:lstStyle/>
        <a:p>
          <a:r>
            <a:rPr lang="en-US"/>
            <a:t>Depression</a:t>
          </a:r>
        </a:p>
      </dgm:t>
    </dgm:pt>
    <dgm:pt modelId="{E2CF2A7D-1430-4260-8406-2CC170DDE451}" type="parTrans" cxnId="{609E09C8-8B08-4079-8ABD-97C4D34C4311}">
      <dgm:prSet/>
      <dgm:spPr/>
      <dgm:t>
        <a:bodyPr/>
        <a:lstStyle/>
        <a:p>
          <a:endParaRPr lang="en-US"/>
        </a:p>
      </dgm:t>
    </dgm:pt>
    <dgm:pt modelId="{CC2EE313-9C2D-4A6A-8667-8C88E9964728}" type="sibTrans" cxnId="{609E09C8-8B08-4079-8ABD-97C4D34C4311}">
      <dgm:prSet/>
      <dgm:spPr/>
      <dgm:t>
        <a:bodyPr/>
        <a:lstStyle/>
        <a:p>
          <a:endParaRPr lang="en-US"/>
        </a:p>
      </dgm:t>
    </dgm:pt>
    <dgm:pt modelId="{F52E500A-593A-485C-99D4-E35E9D5C44E0}">
      <dgm:prSet/>
      <dgm:spPr/>
      <dgm:t>
        <a:bodyPr/>
        <a:lstStyle/>
        <a:p>
          <a:r>
            <a:rPr lang="en-US"/>
            <a:t>Stigma </a:t>
          </a:r>
        </a:p>
      </dgm:t>
    </dgm:pt>
    <dgm:pt modelId="{CAB6B6EF-145F-4C1B-960C-213A00F46423}" type="parTrans" cxnId="{321A26D9-7710-4D19-A8E1-15ED9B114296}">
      <dgm:prSet/>
      <dgm:spPr/>
      <dgm:t>
        <a:bodyPr/>
        <a:lstStyle/>
        <a:p>
          <a:endParaRPr lang="en-US"/>
        </a:p>
      </dgm:t>
    </dgm:pt>
    <dgm:pt modelId="{9C02702D-0768-4090-A575-70F69467EFD3}" type="sibTrans" cxnId="{321A26D9-7710-4D19-A8E1-15ED9B114296}">
      <dgm:prSet/>
      <dgm:spPr/>
      <dgm:t>
        <a:bodyPr/>
        <a:lstStyle/>
        <a:p>
          <a:endParaRPr lang="en-US"/>
        </a:p>
      </dgm:t>
    </dgm:pt>
    <dgm:pt modelId="{7FD15E60-B62C-41BE-A85E-2E3E2E6CB03A}">
      <dgm:prSet/>
      <dgm:spPr/>
      <dgm:t>
        <a:bodyPr/>
        <a:lstStyle/>
        <a:p>
          <a:r>
            <a:rPr lang="en-US"/>
            <a:t>Social media</a:t>
          </a:r>
        </a:p>
      </dgm:t>
    </dgm:pt>
    <dgm:pt modelId="{8DBD2344-E0C4-4CCB-9893-F4A2AD4E8C34}" type="parTrans" cxnId="{19AF1CA8-3414-4B0D-9EFD-A88255AE650E}">
      <dgm:prSet/>
      <dgm:spPr/>
      <dgm:t>
        <a:bodyPr/>
        <a:lstStyle/>
        <a:p>
          <a:endParaRPr lang="en-US"/>
        </a:p>
      </dgm:t>
    </dgm:pt>
    <dgm:pt modelId="{179852E7-9C67-4758-A102-C9D53FC04BB0}" type="sibTrans" cxnId="{19AF1CA8-3414-4B0D-9EFD-A88255AE650E}">
      <dgm:prSet/>
      <dgm:spPr/>
      <dgm:t>
        <a:bodyPr/>
        <a:lstStyle/>
        <a:p>
          <a:endParaRPr lang="en-US"/>
        </a:p>
      </dgm:t>
    </dgm:pt>
    <dgm:pt modelId="{EABDA2AE-733F-4CB0-9DB2-746B17B8ACE5}" type="pres">
      <dgm:prSet presAssocID="{9445B20F-323C-48C6-8DBA-0E70165082E4}" presName="vert0" presStyleCnt="0">
        <dgm:presLayoutVars>
          <dgm:dir/>
          <dgm:animOne val="branch"/>
          <dgm:animLvl val="lvl"/>
        </dgm:presLayoutVars>
      </dgm:prSet>
      <dgm:spPr/>
    </dgm:pt>
    <dgm:pt modelId="{044A8032-1A92-4BC3-8C07-9E5D141E4467}" type="pres">
      <dgm:prSet presAssocID="{9D709409-F26A-4E44-A4CC-EDF854178824}" presName="thickLine" presStyleLbl="alignNode1" presStyleIdx="0" presStyleCnt="5"/>
      <dgm:spPr/>
    </dgm:pt>
    <dgm:pt modelId="{BD099AB4-A9B3-4279-ABEB-3496E4AF6B09}" type="pres">
      <dgm:prSet presAssocID="{9D709409-F26A-4E44-A4CC-EDF854178824}" presName="horz1" presStyleCnt="0"/>
      <dgm:spPr/>
    </dgm:pt>
    <dgm:pt modelId="{FAC3A27E-1F84-4948-9B97-34214776D1B4}" type="pres">
      <dgm:prSet presAssocID="{9D709409-F26A-4E44-A4CC-EDF854178824}" presName="tx1" presStyleLbl="revTx" presStyleIdx="0" presStyleCnt="5"/>
      <dgm:spPr/>
    </dgm:pt>
    <dgm:pt modelId="{C4C288C4-70E5-480A-8C18-95B68D387B87}" type="pres">
      <dgm:prSet presAssocID="{9D709409-F26A-4E44-A4CC-EDF854178824}" presName="vert1" presStyleCnt="0"/>
      <dgm:spPr/>
    </dgm:pt>
    <dgm:pt modelId="{95C1E416-54EE-45C5-BED8-83D3E0CF38CF}" type="pres">
      <dgm:prSet presAssocID="{974B6F0C-1E5A-4695-9B18-07F657DF58C9}" presName="thickLine" presStyleLbl="alignNode1" presStyleIdx="1" presStyleCnt="5"/>
      <dgm:spPr/>
    </dgm:pt>
    <dgm:pt modelId="{EE039F87-F93C-4A1C-A0B6-F19764BAC66B}" type="pres">
      <dgm:prSet presAssocID="{974B6F0C-1E5A-4695-9B18-07F657DF58C9}" presName="horz1" presStyleCnt="0"/>
      <dgm:spPr/>
    </dgm:pt>
    <dgm:pt modelId="{7CAD07C7-6E04-4D33-890B-586E3DCFA825}" type="pres">
      <dgm:prSet presAssocID="{974B6F0C-1E5A-4695-9B18-07F657DF58C9}" presName="tx1" presStyleLbl="revTx" presStyleIdx="1" presStyleCnt="5"/>
      <dgm:spPr/>
    </dgm:pt>
    <dgm:pt modelId="{64F68B33-4893-4C6B-AA2F-C912614D54F3}" type="pres">
      <dgm:prSet presAssocID="{974B6F0C-1E5A-4695-9B18-07F657DF58C9}" presName="vert1" presStyleCnt="0"/>
      <dgm:spPr/>
    </dgm:pt>
    <dgm:pt modelId="{9A878783-F78D-412D-A85B-B9EC70B1EFC1}" type="pres">
      <dgm:prSet presAssocID="{91F85D30-9A05-4354-A049-84FD499BF5C1}" presName="thickLine" presStyleLbl="alignNode1" presStyleIdx="2" presStyleCnt="5"/>
      <dgm:spPr/>
    </dgm:pt>
    <dgm:pt modelId="{7B11A810-7544-459D-8253-F766D06C6830}" type="pres">
      <dgm:prSet presAssocID="{91F85D30-9A05-4354-A049-84FD499BF5C1}" presName="horz1" presStyleCnt="0"/>
      <dgm:spPr/>
    </dgm:pt>
    <dgm:pt modelId="{EFC87CD2-3E0C-4DDD-A574-FC67C93FD60A}" type="pres">
      <dgm:prSet presAssocID="{91F85D30-9A05-4354-A049-84FD499BF5C1}" presName="tx1" presStyleLbl="revTx" presStyleIdx="2" presStyleCnt="5"/>
      <dgm:spPr/>
    </dgm:pt>
    <dgm:pt modelId="{786A26A3-9395-4FC8-BBD9-DE94A0CB78C0}" type="pres">
      <dgm:prSet presAssocID="{91F85D30-9A05-4354-A049-84FD499BF5C1}" presName="vert1" presStyleCnt="0"/>
      <dgm:spPr/>
    </dgm:pt>
    <dgm:pt modelId="{AA156D27-A4F4-4424-8644-E18B5441CAA6}" type="pres">
      <dgm:prSet presAssocID="{F52E500A-593A-485C-99D4-E35E9D5C44E0}" presName="thickLine" presStyleLbl="alignNode1" presStyleIdx="3" presStyleCnt="5"/>
      <dgm:spPr/>
    </dgm:pt>
    <dgm:pt modelId="{DE4B43E4-8418-4C12-A543-5741956676DC}" type="pres">
      <dgm:prSet presAssocID="{F52E500A-593A-485C-99D4-E35E9D5C44E0}" presName="horz1" presStyleCnt="0"/>
      <dgm:spPr/>
    </dgm:pt>
    <dgm:pt modelId="{69701BC1-943F-480C-A15F-955E786295A4}" type="pres">
      <dgm:prSet presAssocID="{F52E500A-593A-485C-99D4-E35E9D5C44E0}" presName="tx1" presStyleLbl="revTx" presStyleIdx="3" presStyleCnt="5"/>
      <dgm:spPr/>
    </dgm:pt>
    <dgm:pt modelId="{90DAC73B-F68E-4877-96FB-C12E57073365}" type="pres">
      <dgm:prSet presAssocID="{F52E500A-593A-485C-99D4-E35E9D5C44E0}" presName="vert1" presStyleCnt="0"/>
      <dgm:spPr/>
    </dgm:pt>
    <dgm:pt modelId="{1C6F12A6-C375-44BE-A07B-B94DE68FDAB9}" type="pres">
      <dgm:prSet presAssocID="{7FD15E60-B62C-41BE-A85E-2E3E2E6CB03A}" presName="thickLine" presStyleLbl="alignNode1" presStyleIdx="4" presStyleCnt="5"/>
      <dgm:spPr/>
    </dgm:pt>
    <dgm:pt modelId="{739DD240-F1BB-45E5-8EED-995A8E5E9D0E}" type="pres">
      <dgm:prSet presAssocID="{7FD15E60-B62C-41BE-A85E-2E3E2E6CB03A}" presName="horz1" presStyleCnt="0"/>
      <dgm:spPr/>
    </dgm:pt>
    <dgm:pt modelId="{C870FEAE-2FFE-450F-902F-C14CBC87A3B1}" type="pres">
      <dgm:prSet presAssocID="{7FD15E60-B62C-41BE-A85E-2E3E2E6CB03A}" presName="tx1" presStyleLbl="revTx" presStyleIdx="4" presStyleCnt="5"/>
      <dgm:spPr/>
    </dgm:pt>
    <dgm:pt modelId="{81D1041D-66F5-4D75-95DE-D02FBD3DC7CE}" type="pres">
      <dgm:prSet presAssocID="{7FD15E60-B62C-41BE-A85E-2E3E2E6CB03A}" presName="vert1" presStyleCnt="0"/>
      <dgm:spPr/>
    </dgm:pt>
  </dgm:ptLst>
  <dgm:cxnLst>
    <dgm:cxn modelId="{5EA65133-D4B4-4468-A05D-6AB6B72407B0}" type="presOf" srcId="{F52E500A-593A-485C-99D4-E35E9D5C44E0}" destId="{69701BC1-943F-480C-A15F-955E786295A4}" srcOrd="0" destOrd="0" presId="urn:microsoft.com/office/officeart/2008/layout/LinedList"/>
    <dgm:cxn modelId="{2F11D238-107D-4FA4-A3DE-CFB6656B5626}" type="presOf" srcId="{91F85D30-9A05-4354-A049-84FD499BF5C1}" destId="{EFC87CD2-3E0C-4DDD-A574-FC67C93FD60A}" srcOrd="0" destOrd="0" presId="urn:microsoft.com/office/officeart/2008/layout/LinedList"/>
    <dgm:cxn modelId="{C3290F40-0429-421E-BE13-474D274858FA}" srcId="{9445B20F-323C-48C6-8DBA-0E70165082E4}" destId="{974B6F0C-1E5A-4695-9B18-07F657DF58C9}" srcOrd="1" destOrd="0" parTransId="{D5A183B5-1CB1-43FD-8F6C-E00DE39BD4F0}" sibTransId="{CA26CE44-3899-4D9B-B5F4-1053B1A99291}"/>
    <dgm:cxn modelId="{A7A1AE44-149F-453C-909D-5485C350A1A8}" type="presOf" srcId="{9445B20F-323C-48C6-8DBA-0E70165082E4}" destId="{EABDA2AE-733F-4CB0-9DB2-746B17B8ACE5}" srcOrd="0" destOrd="0" presId="urn:microsoft.com/office/officeart/2008/layout/LinedList"/>
    <dgm:cxn modelId="{422E9C4C-1835-4EAB-A348-32A9A37ABB0D}" srcId="{9445B20F-323C-48C6-8DBA-0E70165082E4}" destId="{9D709409-F26A-4E44-A4CC-EDF854178824}" srcOrd="0" destOrd="0" parTransId="{09CD0660-3416-4332-9B54-05ACF0A6B363}" sibTransId="{491AA3A9-1F8C-4659-8777-D8DB64BDCFBA}"/>
    <dgm:cxn modelId="{19AF1CA8-3414-4B0D-9EFD-A88255AE650E}" srcId="{9445B20F-323C-48C6-8DBA-0E70165082E4}" destId="{7FD15E60-B62C-41BE-A85E-2E3E2E6CB03A}" srcOrd="4" destOrd="0" parTransId="{8DBD2344-E0C4-4CCB-9893-F4A2AD4E8C34}" sibTransId="{179852E7-9C67-4758-A102-C9D53FC04BB0}"/>
    <dgm:cxn modelId="{609E09C8-8B08-4079-8ABD-97C4D34C4311}" srcId="{9445B20F-323C-48C6-8DBA-0E70165082E4}" destId="{91F85D30-9A05-4354-A049-84FD499BF5C1}" srcOrd="2" destOrd="0" parTransId="{E2CF2A7D-1430-4260-8406-2CC170DDE451}" sibTransId="{CC2EE313-9C2D-4A6A-8667-8C88E9964728}"/>
    <dgm:cxn modelId="{B01833CE-315E-4B1A-B461-CC094E47895E}" type="presOf" srcId="{7FD15E60-B62C-41BE-A85E-2E3E2E6CB03A}" destId="{C870FEAE-2FFE-450F-902F-C14CBC87A3B1}" srcOrd="0" destOrd="0" presId="urn:microsoft.com/office/officeart/2008/layout/LinedList"/>
    <dgm:cxn modelId="{EBB138D2-A204-4414-8DCA-8CF009DA3AFE}" type="presOf" srcId="{974B6F0C-1E5A-4695-9B18-07F657DF58C9}" destId="{7CAD07C7-6E04-4D33-890B-586E3DCFA825}" srcOrd="0" destOrd="0" presId="urn:microsoft.com/office/officeart/2008/layout/LinedList"/>
    <dgm:cxn modelId="{321A26D9-7710-4D19-A8E1-15ED9B114296}" srcId="{9445B20F-323C-48C6-8DBA-0E70165082E4}" destId="{F52E500A-593A-485C-99D4-E35E9D5C44E0}" srcOrd="3" destOrd="0" parTransId="{CAB6B6EF-145F-4C1B-960C-213A00F46423}" sibTransId="{9C02702D-0768-4090-A575-70F69467EFD3}"/>
    <dgm:cxn modelId="{88535CF8-793E-4A05-AE54-56F47BE5F593}" type="presOf" srcId="{9D709409-F26A-4E44-A4CC-EDF854178824}" destId="{FAC3A27E-1F84-4948-9B97-34214776D1B4}" srcOrd="0" destOrd="0" presId="urn:microsoft.com/office/officeart/2008/layout/LinedList"/>
    <dgm:cxn modelId="{00929698-9F5B-4F36-80B2-B7D9492D0F84}" type="presParOf" srcId="{EABDA2AE-733F-4CB0-9DB2-746B17B8ACE5}" destId="{044A8032-1A92-4BC3-8C07-9E5D141E4467}" srcOrd="0" destOrd="0" presId="urn:microsoft.com/office/officeart/2008/layout/LinedList"/>
    <dgm:cxn modelId="{A5FC5F2A-0F0D-4C22-AEBA-6149CFE97A46}" type="presParOf" srcId="{EABDA2AE-733F-4CB0-9DB2-746B17B8ACE5}" destId="{BD099AB4-A9B3-4279-ABEB-3496E4AF6B09}" srcOrd="1" destOrd="0" presId="urn:microsoft.com/office/officeart/2008/layout/LinedList"/>
    <dgm:cxn modelId="{259056A8-03E1-4A84-8718-260B58ACFD3E}" type="presParOf" srcId="{BD099AB4-A9B3-4279-ABEB-3496E4AF6B09}" destId="{FAC3A27E-1F84-4948-9B97-34214776D1B4}" srcOrd="0" destOrd="0" presId="urn:microsoft.com/office/officeart/2008/layout/LinedList"/>
    <dgm:cxn modelId="{182D7971-B58F-4C6D-8A5E-DD05D69ABAF4}" type="presParOf" srcId="{BD099AB4-A9B3-4279-ABEB-3496E4AF6B09}" destId="{C4C288C4-70E5-480A-8C18-95B68D387B87}" srcOrd="1" destOrd="0" presId="urn:microsoft.com/office/officeart/2008/layout/LinedList"/>
    <dgm:cxn modelId="{7DE8CBA7-BCDA-4F0C-88F2-4DF83EE41CFA}" type="presParOf" srcId="{EABDA2AE-733F-4CB0-9DB2-746B17B8ACE5}" destId="{95C1E416-54EE-45C5-BED8-83D3E0CF38CF}" srcOrd="2" destOrd="0" presId="urn:microsoft.com/office/officeart/2008/layout/LinedList"/>
    <dgm:cxn modelId="{6B3AB103-2144-4CFC-B52D-DA895790D311}" type="presParOf" srcId="{EABDA2AE-733F-4CB0-9DB2-746B17B8ACE5}" destId="{EE039F87-F93C-4A1C-A0B6-F19764BAC66B}" srcOrd="3" destOrd="0" presId="urn:microsoft.com/office/officeart/2008/layout/LinedList"/>
    <dgm:cxn modelId="{0EFDD353-F966-49A8-88AB-6FF67A8A824A}" type="presParOf" srcId="{EE039F87-F93C-4A1C-A0B6-F19764BAC66B}" destId="{7CAD07C7-6E04-4D33-890B-586E3DCFA825}" srcOrd="0" destOrd="0" presId="urn:microsoft.com/office/officeart/2008/layout/LinedList"/>
    <dgm:cxn modelId="{0C3C7671-0CAA-4ECB-8A52-C9B7EF052F7E}" type="presParOf" srcId="{EE039F87-F93C-4A1C-A0B6-F19764BAC66B}" destId="{64F68B33-4893-4C6B-AA2F-C912614D54F3}" srcOrd="1" destOrd="0" presId="urn:microsoft.com/office/officeart/2008/layout/LinedList"/>
    <dgm:cxn modelId="{71F7749B-31D1-4F85-A43C-01ACA16A5247}" type="presParOf" srcId="{EABDA2AE-733F-4CB0-9DB2-746B17B8ACE5}" destId="{9A878783-F78D-412D-A85B-B9EC70B1EFC1}" srcOrd="4" destOrd="0" presId="urn:microsoft.com/office/officeart/2008/layout/LinedList"/>
    <dgm:cxn modelId="{369B2DD0-5DC3-4D3B-9A26-3E3FDBD04B30}" type="presParOf" srcId="{EABDA2AE-733F-4CB0-9DB2-746B17B8ACE5}" destId="{7B11A810-7544-459D-8253-F766D06C6830}" srcOrd="5" destOrd="0" presId="urn:microsoft.com/office/officeart/2008/layout/LinedList"/>
    <dgm:cxn modelId="{822E70D5-ACAF-45CB-BEFE-FCDFE0DB478F}" type="presParOf" srcId="{7B11A810-7544-459D-8253-F766D06C6830}" destId="{EFC87CD2-3E0C-4DDD-A574-FC67C93FD60A}" srcOrd="0" destOrd="0" presId="urn:microsoft.com/office/officeart/2008/layout/LinedList"/>
    <dgm:cxn modelId="{18F215EB-E7A4-49CF-9FB8-2AF19D44B8E0}" type="presParOf" srcId="{7B11A810-7544-459D-8253-F766D06C6830}" destId="{786A26A3-9395-4FC8-BBD9-DE94A0CB78C0}" srcOrd="1" destOrd="0" presId="urn:microsoft.com/office/officeart/2008/layout/LinedList"/>
    <dgm:cxn modelId="{0F2FD977-EEF8-433B-9E80-86DABC296A6C}" type="presParOf" srcId="{EABDA2AE-733F-4CB0-9DB2-746B17B8ACE5}" destId="{AA156D27-A4F4-4424-8644-E18B5441CAA6}" srcOrd="6" destOrd="0" presId="urn:microsoft.com/office/officeart/2008/layout/LinedList"/>
    <dgm:cxn modelId="{555B933E-278D-4DF9-B134-CFB685D9D294}" type="presParOf" srcId="{EABDA2AE-733F-4CB0-9DB2-746B17B8ACE5}" destId="{DE4B43E4-8418-4C12-A543-5741956676DC}" srcOrd="7" destOrd="0" presId="urn:microsoft.com/office/officeart/2008/layout/LinedList"/>
    <dgm:cxn modelId="{280B582E-A018-40F4-ACD5-3C490BCB44D5}" type="presParOf" srcId="{DE4B43E4-8418-4C12-A543-5741956676DC}" destId="{69701BC1-943F-480C-A15F-955E786295A4}" srcOrd="0" destOrd="0" presId="urn:microsoft.com/office/officeart/2008/layout/LinedList"/>
    <dgm:cxn modelId="{71FD4BAC-1668-4B9E-98A7-A8D59242CB34}" type="presParOf" srcId="{DE4B43E4-8418-4C12-A543-5741956676DC}" destId="{90DAC73B-F68E-4877-96FB-C12E57073365}" srcOrd="1" destOrd="0" presId="urn:microsoft.com/office/officeart/2008/layout/LinedList"/>
    <dgm:cxn modelId="{95151D53-9344-4527-8BD8-A3C797D39DEB}" type="presParOf" srcId="{EABDA2AE-733F-4CB0-9DB2-746B17B8ACE5}" destId="{1C6F12A6-C375-44BE-A07B-B94DE68FDAB9}" srcOrd="8" destOrd="0" presId="urn:microsoft.com/office/officeart/2008/layout/LinedList"/>
    <dgm:cxn modelId="{BB15EEA2-383F-489D-9F0F-630FF0E035D1}" type="presParOf" srcId="{EABDA2AE-733F-4CB0-9DB2-746B17B8ACE5}" destId="{739DD240-F1BB-45E5-8EED-995A8E5E9D0E}" srcOrd="9" destOrd="0" presId="urn:microsoft.com/office/officeart/2008/layout/LinedList"/>
    <dgm:cxn modelId="{3BD2DB29-10AF-44DD-BA47-2A891400DC99}" type="presParOf" srcId="{739DD240-F1BB-45E5-8EED-995A8E5E9D0E}" destId="{C870FEAE-2FFE-450F-902F-C14CBC87A3B1}" srcOrd="0" destOrd="0" presId="urn:microsoft.com/office/officeart/2008/layout/LinedList"/>
    <dgm:cxn modelId="{15EA64C7-53CB-40ED-9A08-62D5FB3851D6}" type="presParOf" srcId="{739DD240-F1BB-45E5-8EED-995A8E5E9D0E}" destId="{81D1041D-66F5-4D75-95DE-D02FBD3DC7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EA9E707-4F8E-4A53-975A-B9DF11049993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5F1B380-5A79-435C-BBBB-06D206BA5191}">
      <dgm:prSet/>
      <dgm:spPr/>
      <dgm:t>
        <a:bodyPr/>
        <a:lstStyle/>
        <a:p>
          <a:r>
            <a:rPr lang="en-US"/>
            <a:t>How prevalent are mental health conditions? </a:t>
          </a:r>
        </a:p>
      </dgm:t>
    </dgm:pt>
    <dgm:pt modelId="{4E12B064-F907-4381-A1FA-4267AD59F076}" type="parTrans" cxnId="{977FBC4B-93E5-44EC-A3F7-8A467E5AA9BE}">
      <dgm:prSet/>
      <dgm:spPr/>
      <dgm:t>
        <a:bodyPr/>
        <a:lstStyle/>
        <a:p>
          <a:endParaRPr lang="en-US"/>
        </a:p>
      </dgm:t>
    </dgm:pt>
    <dgm:pt modelId="{8DA0EE54-CEDF-41C1-A282-BE23D2DF4CFA}" type="sibTrans" cxnId="{977FBC4B-93E5-44EC-A3F7-8A467E5AA9BE}">
      <dgm:prSet/>
      <dgm:spPr/>
      <dgm:t>
        <a:bodyPr/>
        <a:lstStyle/>
        <a:p>
          <a:endParaRPr lang="en-US"/>
        </a:p>
      </dgm:t>
    </dgm:pt>
    <dgm:pt modelId="{378B7817-4921-42F7-A05F-178F649493BF}">
      <dgm:prSet/>
      <dgm:spPr/>
      <dgm:t>
        <a:bodyPr/>
        <a:lstStyle/>
        <a:p>
          <a:r>
            <a:rPr lang="en-US"/>
            <a:t>Which are the most common? </a:t>
          </a:r>
        </a:p>
      </dgm:t>
    </dgm:pt>
    <dgm:pt modelId="{32965825-01FF-4DBB-A589-328AF4596977}" type="parTrans" cxnId="{88D9668B-99C2-425D-BFA5-B4E5848BE41F}">
      <dgm:prSet/>
      <dgm:spPr/>
      <dgm:t>
        <a:bodyPr/>
        <a:lstStyle/>
        <a:p>
          <a:endParaRPr lang="en-US"/>
        </a:p>
      </dgm:t>
    </dgm:pt>
    <dgm:pt modelId="{3C7192B8-C705-4129-8AAF-B7DAA6DAE664}" type="sibTrans" cxnId="{88D9668B-99C2-425D-BFA5-B4E5848BE41F}">
      <dgm:prSet/>
      <dgm:spPr/>
      <dgm:t>
        <a:bodyPr/>
        <a:lstStyle/>
        <a:p>
          <a:endParaRPr lang="en-US"/>
        </a:p>
      </dgm:t>
    </dgm:pt>
    <dgm:pt modelId="{D9C1F39A-F0E1-406A-B64B-1255F4CCEFDA}">
      <dgm:prSet/>
      <dgm:spPr/>
      <dgm:t>
        <a:bodyPr/>
        <a:lstStyle/>
        <a:p>
          <a:r>
            <a:rPr lang="en-US"/>
            <a:t>Why might these be the most common?</a:t>
          </a:r>
        </a:p>
      </dgm:t>
    </dgm:pt>
    <dgm:pt modelId="{C8184C11-F5C1-4463-9B0C-D8B9AA61B8DD}" type="parTrans" cxnId="{6C8C30FA-D1E4-4C43-99F6-F3A8222B2187}">
      <dgm:prSet/>
      <dgm:spPr/>
      <dgm:t>
        <a:bodyPr/>
        <a:lstStyle/>
        <a:p>
          <a:endParaRPr lang="en-US"/>
        </a:p>
      </dgm:t>
    </dgm:pt>
    <dgm:pt modelId="{D90815EA-47FB-4654-BED1-6010B1831C2D}" type="sibTrans" cxnId="{6C8C30FA-D1E4-4C43-99F6-F3A8222B2187}">
      <dgm:prSet/>
      <dgm:spPr/>
      <dgm:t>
        <a:bodyPr/>
        <a:lstStyle/>
        <a:p>
          <a:endParaRPr lang="en-US"/>
        </a:p>
      </dgm:t>
    </dgm:pt>
    <dgm:pt modelId="{99DD243D-5882-4BA3-BD0B-F67E22B5B6D5}" type="pres">
      <dgm:prSet presAssocID="{8EA9E707-4F8E-4A53-975A-B9DF11049993}" presName="Name0" presStyleCnt="0">
        <dgm:presLayoutVars>
          <dgm:dir/>
          <dgm:animLvl val="lvl"/>
          <dgm:resizeHandles val="exact"/>
        </dgm:presLayoutVars>
      </dgm:prSet>
      <dgm:spPr/>
    </dgm:pt>
    <dgm:pt modelId="{F127DCFE-13F4-4EF3-9E76-AD0BDF5763CE}" type="pres">
      <dgm:prSet presAssocID="{A5F1B380-5A79-435C-BBBB-06D206BA5191}" presName="linNode" presStyleCnt="0"/>
      <dgm:spPr/>
    </dgm:pt>
    <dgm:pt modelId="{5374AF54-84BD-448E-8732-7EA33755AF69}" type="pres">
      <dgm:prSet presAssocID="{A5F1B380-5A79-435C-BBBB-06D206BA519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459A02D-D1E1-4A73-801B-285F4EE1A74A}" type="pres">
      <dgm:prSet presAssocID="{8DA0EE54-CEDF-41C1-A282-BE23D2DF4CFA}" presName="sp" presStyleCnt="0"/>
      <dgm:spPr/>
    </dgm:pt>
    <dgm:pt modelId="{453A3D55-FD73-4C23-B3AE-3C27BA9390D8}" type="pres">
      <dgm:prSet presAssocID="{378B7817-4921-42F7-A05F-178F649493BF}" presName="linNode" presStyleCnt="0"/>
      <dgm:spPr/>
    </dgm:pt>
    <dgm:pt modelId="{C893E18E-D06C-4E12-AE98-D8BAC8AC9F2D}" type="pres">
      <dgm:prSet presAssocID="{378B7817-4921-42F7-A05F-178F649493B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839B9092-06C8-4124-94F8-5FA45636813F}" type="pres">
      <dgm:prSet presAssocID="{3C7192B8-C705-4129-8AAF-B7DAA6DAE664}" presName="sp" presStyleCnt="0"/>
      <dgm:spPr/>
    </dgm:pt>
    <dgm:pt modelId="{8D9074E8-301B-4518-B546-EE1A0F636C91}" type="pres">
      <dgm:prSet presAssocID="{D9C1F39A-F0E1-406A-B64B-1255F4CCEFDA}" presName="linNode" presStyleCnt="0"/>
      <dgm:spPr/>
    </dgm:pt>
    <dgm:pt modelId="{70291795-73FA-4A7A-9D62-90071C4C36D9}" type="pres">
      <dgm:prSet presAssocID="{D9C1F39A-F0E1-406A-B64B-1255F4CCEFDA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B8BDC20C-7C77-488A-B808-25B6762EA556}" type="presOf" srcId="{D9C1F39A-F0E1-406A-B64B-1255F4CCEFDA}" destId="{70291795-73FA-4A7A-9D62-90071C4C36D9}" srcOrd="0" destOrd="0" presId="urn:microsoft.com/office/officeart/2005/8/layout/vList5"/>
    <dgm:cxn modelId="{2682D143-9FBA-4D5D-972C-95E7A72D05AA}" type="presOf" srcId="{8EA9E707-4F8E-4A53-975A-B9DF11049993}" destId="{99DD243D-5882-4BA3-BD0B-F67E22B5B6D5}" srcOrd="0" destOrd="0" presId="urn:microsoft.com/office/officeart/2005/8/layout/vList5"/>
    <dgm:cxn modelId="{977FBC4B-93E5-44EC-A3F7-8A467E5AA9BE}" srcId="{8EA9E707-4F8E-4A53-975A-B9DF11049993}" destId="{A5F1B380-5A79-435C-BBBB-06D206BA5191}" srcOrd="0" destOrd="0" parTransId="{4E12B064-F907-4381-A1FA-4267AD59F076}" sibTransId="{8DA0EE54-CEDF-41C1-A282-BE23D2DF4CFA}"/>
    <dgm:cxn modelId="{25C08584-4C8C-43A5-B262-0E448424F85A}" type="presOf" srcId="{A5F1B380-5A79-435C-BBBB-06D206BA5191}" destId="{5374AF54-84BD-448E-8732-7EA33755AF69}" srcOrd="0" destOrd="0" presId="urn:microsoft.com/office/officeart/2005/8/layout/vList5"/>
    <dgm:cxn modelId="{88D9668B-99C2-425D-BFA5-B4E5848BE41F}" srcId="{8EA9E707-4F8E-4A53-975A-B9DF11049993}" destId="{378B7817-4921-42F7-A05F-178F649493BF}" srcOrd="1" destOrd="0" parTransId="{32965825-01FF-4DBB-A589-328AF4596977}" sibTransId="{3C7192B8-C705-4129-8AAF-B7DAA6DAE664}"/>
    <dgm:cxn modelId="{952D9490-757F-4615-A44F-F9F608697C97}" type="presOf" srcId="{378B7817-4921-42F7-A05F-178F649493BF}" destId="{C893E18E-D06C-4E12-AE98-D8BAC8AC9F2D}" srcOrd="0" destOrd="0" presId="urn:microsoft.com/office/officeart/2005/8/layout/vList5"/>
    <dgm:cxn modelId="{6C8C30FA-D1E4-4C43-99F6-F3A8222B2187}" srcId="{8EA9E707-4F8E-4A53-975A-B9DF11049993}" destId="{D9C1F39A-F0E1-406A-B64B-1255F4CCEFDA}" srcOrd="2" destOrd="0" parTransId="{C8184C11-F5C1-4463-9B0C-D8B9AA61B8DD}" sibTransId="{D90815EA-47FB-4654-BED1-6010B1831C2D}"/>
    <dgm:cxn modelId="{7929AFB4-E115-4B62-A8E8-E34FD128398F}" type="presParOf" srcId="{99DD243D-5882-4BA3-BD0B-F67E22B5B6D5}" destId="{F127DCFE-13F4-4EF3-9E76-AD0BDF5763CE}" srcOrd="0" destOrd="0" presId="urn:microsoft.com/office/officeart/2005/8/layout/vList5"/>
    <dgm:cxn modelId="{45E7B188-DFBA-489B-B10D-FED8C31A62FC}" type="presParOf" srcId="{F127DCFE-13F4-4EF3-9E76-AD0BDF5763CE}" destId="{5374AF54-84BD-448E-8732-7EA33755AF69}" srcOrd="0" destOrd="0" presId="urn:microsoft.com/office/officeart/2005/8/layout/vList5"/>
    <dgm:cxn modelId="{095D34C4-755D-41ED-832F-18D4C7ECA0E8}" type="presParOf" srcId="{99DD243D-5882-4BA3-BD0B-F67E22B5B6D5}" destId="{0459A02D-D1E1-4A73-801B-285F4EE1A74A}" srcOrd="1" destOrd="0" presId="urn:microsoft.com/office/officeart/2005/8/layout/vList5"/>
    <dgm:cxn modelId="{017A990C-A220-4A56-A6AD-BD5B510DF5AD}" type="presParOf" srcId="{99DD243D-5882-4BA3-BD0B-F67E22B5B6D5}" destId="{453A3D55-FD73-4C23-B3AE-3C27BA9390D8}" srcOrd="2" destOrd="0" presId="urn:microsoft.com/office/officeart/2005/8/layout/vList5"/>
    <dgm:cxn modelId="{DFDC4DC2-4E3B-479D-A232-EFE078E1A264}" type="presParOf" srcId="{453A3D55-FD73-4C23-B3AE-3C27BA9390D8}" destId="{C893E18E-D06C-4E12-AE98-D8BAC8AC9F2D}" srcOrd="0" destOrd="0" presId="urn:microsoft.com/office/officeart/2005/8/layout/vList5"/>
    <dgm:cxn modelId="{445C0C18-6F91-4765-BE8B-2801F6C30F59}" type="presParOf" srcId="{99DD243D-5882-4BA3-BD0B-F67E22B5B6D5}" destId="{839B9092-06C8-4124-94F8-5FA45636813F}" srcOrd="3" destOrd="0" presId="urn:microsoft.com/office/officeart/2005/8/layout/vList5"/>
    <dgm:cxn modelId="{E4845F62-1266-4F78-8FD5-58AC8F633E0F}" type="presParOf" srcId="{99DD243D-5882-4BA3-BD0B-F67E22B5B6D5}" destId="{8D9074E8-301B-4518-B546-EE1A0F636C91}" srcOrd="4" destOrd="0" presId="urn:microsoft.com/office/officeart/2005/8/layout/vList5"/>
    <dgm:cxn modelId="{EA349A24-DE70-4037-9B77-E5237F530D2D}" type="presParOf" srcId="{8D9074E8-301B-4518-B546-EE1A0F636C91}" destId="{70291795-73FA-4A7A-9D62-90071C4C36D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CF65996-9DFF-4CA2-8CCB-04D0B8C3A5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22A995-3680-4237-9924-9940B1E4A042}">
      <dgm:prSet/>
      <dgm:spPr/>
      <dgm:t>
        <a:bodyPr/>
        <a:lstStyle/>
        <a:p>
          <a:r>
            <a:rPr lang="en-US"/>
            <a:t>'Generation Panic' </a:t>
          </a:r>
        </a:p>
      </dgm:t>
    </dgm:pt>
    <dgm:pt modelId="{3EE7D504-5D1E-47AD-8248-112B19F6830D}" type="parTrans" cxnId="{8CB5446F-BA45-40E2-A490-E40871043325}">
      <dgm:prSet/>
      <dgm:spPr/>
      <dgm:t>
        <a:bodyPr/>
        <a:lstStyle/>
        <a:p>
          <a:endParaRPr lang="en-US"/>
        </a:p>
      </dgm:t>
    </dgm:pt>
    <dgm:pt modelId="{89A32D2F-89CE-4032-A478-EF9A63BD21A8}" type="sibTrans" cxnId="{8CB5446F-BA45-40E2-A490-E40871043325}">
      <dgm:prSet/>
      <dgm:spPr/>
      <dgm:t>
        <a:bodyPr/>
        <a:lstStyle/>
        <a:p>
          <a:endParaRPr lang="en-US"/>
        </a:p>
      </dgm:t>
    </dgm:pt>
    <dgm:pt modelId="{7EE54AC9-655E-4550-ADC7-1CD3D332B129}">
      <dgm:prSet/>
      <dgm:spPr/>
      <dgm:t>
        <a:bodyPr/>
        <a:lstStyle/>
        <a:p>
          <a:r>
            <a:rPr lang="en-US"/>
            <a:t>Political turmoil?</a:t>
          </a:r>
        </a:p>
      </dgm:t>
    </dgm:pt>
    <dgm:pt modelId="{E47F17B4-77FB-4D6B-BCED-308784E24E09}" type="parTrans" cxnId="{5B09E704-FB66-47E0-9966-975CBD358419}">
      <dgm:prSet/>
      <dgm:spPr/>
      <dgm:t>
        <a:bodyPr/>
        <a:lstStyle/>
        <a:p>
          <a:endParaRPr lang="en-US"/>
        </a:p>
      </dgm:t>
    </dgm:pt>
    <dgm:pt modelId="{E90A1CA9-BAA2-4F16-9CF2-64020D3F0F40}" type="sibTrans" cxnId="{5B09E704-FB66-47E0-9966-975CBD358419}">
      <dgm:prSet/>
      <dgm:spPr/>
      <dgm:t>
        <a:bodyPr/>
        <a:lstStyle/>
        <a:p>
          <a:endParaRPr lang="en-US"/>
        </a:p>
      </dgm:t>
    </dgm:pt>
    <dgm:pt modelId="{AA316D36-2C2C-495F-A2FC-713B5E8C6FBB}">
      <dgm:prSet/>
      <dgm:spPr/>
      <dgm:t>
        <a:bodyPr/>
        <a:lstStyle/>
        <a:p>
          <a:r>
            <a:rPr lang="en-US"/>
            <a:t>Stressful lifestyles?</a:t>
          </a:r>
        </a:p>
      </dgm:t>
    </dgm:pt>
    <dgm:pt modelId="{AEC8E313-ABB4-4C24-ADE3-9D57FF69758A}" type="parTrans" cxnId="{F198ABE2-87EF-4A05-BE0C-8F0C2A0E1852}">
      <dgm:prSet/>
      <dgm:spPr/>
      <dgm:t>
        <a:bodyPr/>
        <a:lstStyle/>
        <a:p>
          <a:endParaRPr lang="en-US"/>
        </a:p>
      </dgm:t>
    </dgm:pt>
    <dgm:pt modelId="{8EE180E3-CB6F-48E7-B860-983F20AA3C20}" type="sibTrans" cxnId="{F198ABE2-87EF-4A05-BE0C-8F0C2A0E1852}">
      <dgm:prSet/>
      <dgm:spPr/>
      <dgm:t>
        <a:bodyPr/>
        <a:lstStyle/>
        <a:p>
          <a:endParaRPr lang="en-US"/>
        </a:p>
      </dgm:t>
    </dgm:pt>
    <dgm:pt modelId="{FDBC4F5D-6D20-4B93-8FA5-5EC1CD19E738}">
      <dgm:prSet/>
      <dgm:spPr/>
      <dgm:t>
        <a:bodyPr/>
        <a:lstStyle/>
        <a:p>
          <a:r>
            <a:rPr lang="en-US"/>
            <a:t>More awareness?</a:t>
          </a:r>
        </a:p>
      </dgm:t>
    </dgm:pt>
    <dgm:pt modelId="{0E1F9CD4-6231-4C0F-B75F-023A53B428F4}" type="parTrans" cxnId="{1ACDD427-DF03-45C9-9615-06BC2254DE4A}">
      <dgm:prSet/>
      <dgm:spPr/>
      <dgm:t>
        <a:bodyPr/>
        <a:lstStyle/>
        <a:p>
          <a:endParaRPr lang="en-US"/>
        </a:p>
      </dgm:t>
    </dgm:pt>
    <dgm:pt modelId="{2C1372BF-B4FF-4595-A703-422240CD840A}" type="sibTrans" cxnId="{1ACDD427-DF03-45C9-9615-06BC2254DE4A}">
      <dgm:prSet/>
      <dgm:spPr/>
      <dgm:t>
        <a:bodyPr/>
        <a:lstStyle/>
        <a:p>
          <a:endParaRPr lang="en-US"/>
        </a:p>
      </dgm:t>
    </dgm:pt>
    <dgm:pt modelId="{3A1786C6-6A06-4EA9-9959-5B0A14E1CB50}" type="pres">
      <dgm:prSet presAssocID="{3CF65996-9DFF-4CA2-8CCB-04D0B8C3A502}" presName="root" presStyleCnt="0">
        <dgm:presLayoutVars>
          <dgm:dir/>
          <dgm:resizeHandles val="exact"/>
        </dgm:presLayoutVars>
      </dgm:prSet>
      <dgm:spPr/>
    </dgm:pt>
    <dgm:pt modelId="{2DE6D6F9-AB7D-44D4-B30D-03C63E581658}" type="pres">
      <dgm:prSet presAssocID="{4622A995-3680-4237-9924-9940B1E4A042}" presName="compNode" presStyleCnt="0"/>
      <dgm:spPr/>
    </dgm:pt>
    <dgm:pt modelId="{BCA55285-0F64-418A-BA36-F7DD9E061E4F}" type="pres">
      <dgm:prSet presAssocID="{4622A995-3680-4237-9924-9940B1E4A042}" presName="bgRect" presStyleLbl="bgShp" presStyleIdx="0" presStyleCnt="4"/>
      <dgm:spPr/>
    </dgm:pt>
    <dgm:pt modelId="{A6DC2019-8557-4250-B977-59A414D8BB1D}" type="pres">
      <dgm:prSet presAssocID="{4622A995-3680-4237-9924-9940B1E4A0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71FC7F12-4979-47E7-B4FB-534CC5C1CEA2}" type="pres">
      <dgm:prSet presAssocID="{4622A995-3680-4237-9924-9940B1E4A042}" presName="spaceRect" presStyleCnt="0"/>
      <dgm:spPr/>
    </dgm:pt>
    <dgm:pt modelId="{32CC511A-C419-43E8-88DD-FE286112DDA5}" type="pres">
      <dgm:prSet presAssocID="{4622A995-3680-4237-9924-9940B1E4A042}" presName="parTx" presStyleLbl="revTx" presStyleIdx="0" presStyleCnt="4">
        <dgm:presLayoutVars>
          <dgm:chMax val="0"/>
          <dgm:chPref val="0"/>
        </dgm:presLayoutVars>
      </dgm:prSet>
      <dgm:spPr/>
    </dgm:pt>
    <dgm:pt modelId="{CF944F72-2BE4-46D5-A0D6-E3F628A2C2F7}" type="pres">
      <dgm:prSet presAssocID="{89A32D2F-89CE-4032-A478-EF9A63BD21A8}" presName="sibTrans" presStyleCnt="0"/>
      <dgm:spPr/>
    </dgm:pt>
    <dgm:pt modelId="{0DB00CED-1DD0-461D-8107-D4721C6D2324}" type="pres">
      <dgm:prSet presAssocID="{7EE54AC9-655E-4550-ADC7-1CD3D332B129}" presName="compNode" presStyleCnt="0"/>
      <dgm:spPr/>
    </dgm:pt>
    <dgm:pt modelId="{305B7D85-26E7-4F5B-ADE5-68CE7620EEDE}" type="pres">
      <dgm:prSet presAssocID="{7EE54AC9-655E-4550-ADC7-1CD3D332B129}" presName="bgRect" presStyleLbl="bgShp" presStyleIdx="1" presStyleCnt="4"/>
      <dgm:spPr/>
    </dgm:pt>
    <dgm:pt modelId="{C7150A18-E37B-4682-A3E2-66555EC78A26}" type="pres">
      <dgm:prSet presAssocID="{7EE54AC9-655E-4550-ADC7-1CD3D332B1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9908A28-0A73-4544-8E60-70B415B5F3DB}" type="pres">
      <dgm:prSet presAssocID="{7EE54AC9-655E-4550-ADC7-1CD3D332B129}" presName="spaceRect" presStyleCnt="0"/>
      <dgm:spPr/>
    </dgm:pt>
    <dgm:pt modelId="{D76912C0-7D5C-4900-BD78-AEE1651C0182}" type="pres">
      <dgm:prSet presAssocID="{7EE54AC9-655E-4550-ADC7-1CD3D332B129}" presName="parTx" presStyleLbl="revTx" presStyleIdx="1" presStyleCnt="4">
        <dgm:presLayoutVars>
          <dgm:chMax val="0"/>
          <dgm:chPref val="0"/>
        </dgm:presLayoutVars>
      </dgm:prSet>
      <dgm:spPr/>
    </dgm:pt>
    <dgm:pt modelId="{4A2405CC-A842-4C46-BDDB-AA6F0B2FC71C}" type="pres">
      <dgm:prSet presAssocID="{E90A1CA9-BAA2-4F16-9CF2-64020D3F0F40}" presName="sibTrans" presStyleCnt="0"/>
      <dgm:spPr/>
    </dgm:pt>
    <dgm:pt modelId="{164EB26D-EFEC-4FD8-B698-E32EFD5E89B6}" type="pres">
      <dgm:prSet presAssocID="{AA316D36-2C2C-495F-A2FC-713B5E8C6FBB}" presName="compNode" presStyleCnt="0"/>
      <dgm:spPr/>
    </dgm:pt>
    <dgm:pt modelId="{93120C9E-90AB-4242-BAF8-8910D9C7503F}" type="pres">
      <dgm:prSet presAssocID="{AA316D36-2C2C-495F-A2FC-713B5E8C6FBB}" presName="bgRect" presStyleLbl="bgShp" presStyleIdx="2" presStyleCnt="4"/>
      <dgm:spPr/>
    </dgm:pt>
    <dgm:pt modelId="{C6FC18ED-F3DE-4712-9A5F-164B60021B1B}" type="pres">
      <dgm:prSet presAssocID="{AA316D36-2C2C-495F-A2FC-713B5E8C6F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69BE401D-5235-4EF2-8E3F-D496D778DA29}" type="pres">
      <dgm:prSet presAssocID="{AA316D36-2C2C-495F-A2FC-713B5E8C6FBB}" presName="spaceRect" presStyleCnt="0"/>
      <dgm:spPr/>
    </dgm:pt>
    <dgm:pt modelId="{BFD13878-04B4-408D-8C87-18206C647887}" type="pres">
      <dgm:prSet presAssocID="{AA316D36-2C2C-495F-A2FC-713B5E8C6FBB}" presName="parTx" presStyleLbl="revTx" presStyleIdx="2" presStyleCnt="4">
        <dgm:presLayoutVars>
          <dgm:chMax val="0"/>
          <dgm:chPref val="0"/>
        </dgm:presLayoutVars>
      </dgm:prSet>
      <dgm:spPr/>
    </dgm:pt>
    <dgm:pt modelId="{6F545BFF-A859-4007-9ED9-1D7DE5C6AE4F}" type="pres">
      <dgm:prSet presAssocID="{8EE180E3-CB6F-48E7-B860-983F20AA3C20}" presName="sibTrans" presStyleCnt="0"/>
      <dgm:spPr/>
    </dgm:pt>
    <dgm:pt modelId="{397A944F-D938-4DE8-B7CA-B4236A922B83}" type="pres">
      <dgm:prSet presAssocID="{FDBC4F5D-6D20-4B93-8FA5-5EC1CD19E738}" presName="compNode" presStyleCnt="0"/>
      <dgm:spPr/>
    </dgm:pt>
    <dgm:pt modelId="{E6E30A93-AA2C-4CEC-B0CF-826EB1B1400F}" type="pres">
      <dgm:prSet presAssocID="{FDBC4F5D-6D20-4B93-8FA5-5EC1CD19E738}" presName="bgRect" presStyleLbl="bgShp" presStyleIdx="3" presStyleCnt="4"/>
      <dgm:spPr/>
    </dgm:pt>
    <dgm:pt modelId="{0CC24BDE-765C-4F4A-B84C-CC590CC5731D}" type="pres">
      <dgm:prSet presAssocID="{FDBC4F5D-6D20-4B93-8FA5-5EC1CD19E73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FB4AA22D-356C-4E4E-B994-1BCCC579596D}" type="pres">
      <dgm:prSet presAssocID="{FDBC4F5D-6D20-4B93-8FA5-5EC1CD19E738}" presName="spaceRect" presStyleCnt="0"/>
      <dgm:spPr/>
    </dgm:pt>
    <dgm:pt modelId="{016A4A1C-C7CC-496D-8BE5-B83D12D467E2}" type="pres">
      <dgm:prSet presAssocID="{FDBC4F5D-6D20-4B93-8FA5-5EC1CD19E73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09E704-FB66-47E0-9966-975CBD358419}" srcId="{3CF65996-9DFF-4CA2-8CCB-04D0B8C3A502}" destId="{7EE54AC9-655E-4550-ADC7-1CD3D332B129}" srcOrd="1" destOrd="0" parTransId="{E47F17B4-77FB-4D6B-BCED-308784E24E09}" sibTransId="{E90A1CA9-BAA2-4F16-9CF2-64020D3F0F40}"/>
    <dgm:cxn modelId="{011E2D17-30BA-4597-B17D-A98067D308D1}" type="presOf" srcId="{3CF65996-9DFF-4CA2-8CCB-04D0B8C3A502}" destId="{3A1786C6-6A06-4EA9-9959-5B0A14E1CB50}" srcOrd="0" destOrd="0" presId="urn:microsoft.com/office/officeart/2018/2/layout/IconVerticalSolidList"/>
    <dgm:cxn modelId="{1ACDD427-DF03-45C9-9615-06BC2254DE4A}" srcId="{3CF65996-9DFF-4CA2-8CCB-04D0B8C3A502}" destId="{FDBC4F5D-6D20-4B93-8FA5-5EC1CD19E738}" srcOrd="3" destOrd="0" parTransId="{0E1F9CD4-6231-4C0F-B75F-023A53B428F4}" sibTransId="{2C1372BF-B4FF-4595-A703-422240CD840A}"/>
    <dgm:cxn modelId="{6A0E6C62-8D9C-4719-BAAB-86BF6C4C4B1C}" type="presOf" srcId="{AA316D36-2C2C-495F-A2FC-713B5E8C6FBB}" destId="{BFD13878-04B4-408D-8C87-18206C647887}" srcOrd="0" destOrd="0" presId="urn:microsoft.com/office/officeart/2018/2/layout/IconVerticalSolidList"/>
    <dgm:cxn modelId="{8CB5446F-BA45-40E2-A490-E40871043325}" srcId="{3CF65996-9DFF-4CA2-8CCB-04D0B8C3A502}" destId="{4622A995-3680-4237-9924-9940B1E4A042}" srcOrd="0" destOrd="0" parTransId="{3EE7D504-5D1E-47AD-8248-112B19F6830D}" sibTransId="{89A32D2F-89CE-4032-A478-EF9A63BD21A8}"/>
    <dgm:cxn modelId="{204F1F97-1792-4476-A923-4DE47BACADF2}" type="presOf" srcId="{4622A995-3680-4237-9924-9940B1E4A042}" destId="{32CC511A-C419-43E8-88DD-FE286112DDA5}" srcOrd="0" destOrd="0" presId="urn:microsoft.com/office/officeart/2018/2/layout/IconVerticalSolidList"/>
    <dgm:cxn modelId="{560F56B2-15B4-40CB-B023-13D9C914DB6B}" type="presOf" srcId="{7EE54AC9-655E-4550-ADC7-1CD3D332B129}" destId="{D76912C0-7D5C-4900-BD78-AEE1651C0182}" srcOrd="0" destOrd="0" presId="urn:microsoft.com/office/officeart/2018/2/layout/IconVerticalSolidList"/>
    <dgm:cxn modelId="{F198ABE2-87EF-4A05-BE0C-8F0C2A0E1852}" srcId="{3CF65996-9DFF-4CA2-8CCB-04D0B8C3A502}" destId="{AA316D36-2C2C-495F-A2FC-713B5E8C6FBB}" srcOrd="2" destOrd="0" parTransId="{AEC8E313-ABB4-4C24-ADE3-9D57FF69758A}" sibTransId="{8EE180E3-CB6F-48E7-B860-983F20AA3C20}"/>
    <dgm:cxn modelId="{566959EC-CC37-4701-B778-4F29CB37E4BB}" type="presOf" srcId="{FDBC4F5D-6D20-4B93-8FA5-5EC1CD19E738}" destId="{016A4A1C-C7CC-496D-8BE5-B83D12D467E2}" srcOrd="0" destOrd="0" presId="urn:microsoft.com/office/officeart/2018/2/layout/IconVerticalSolidList"/>
    <dgm:cxn modelId="{A7136C2C-5F26-4E41-9895-CB56BCD7E444}" type="presParOf" srcId="{3A1786C6-6A06-4EA9-9959-5B0A14E1CB50}" destId="{2DE6D6F9-AB7D-44D4-B30D-03C63E581658}" srcOrd="0" destOrd="0" presId="urn:microsoft.com/office/officeart/2018/2/layout/IconVerticalSolidList"/>
    <dgm:cxn modelId="{55B81765-3F70-4EF1-8717-4C535EEA5022}" type="presParOf" srcId="{2DE6D6F9-AB7D-44D4-B30D-03C63E581658}" destId="{BCA55285-0F64-418A-BA36-F7DD9E061E4F}" srcOrd="0" destOrd="0" presId="urn:microsoft.com/office/officeart/2018/2/layout/IconVerticalSolidList"/>
    <dgm:cxn modelId="{BD372F99-1825-492B-9D3C-C68678857833}" type="presParOf" srcId="{2DE6D6F9-AB7D-44D4-B30D-03C63E581658}" destId="{A6DC2019-8557-4250-B977-59A414D8BB1D}" srcOrd="1" destOrd="0" presId="urn:microsoft.com/office/officeart/2018/2/layout/IconVerticalSolidList"/>
    <dgm:cxn modelId="{CE4F9A35-B58D-494B-B62E-20A781B22030}" type="presParOf" srcId="{2DE6D6F9-AB7D-44D4-B30D-03C63E581658}" destId="{71FC7F12-4979-47E7-B4FB-534CC5C1CEA2}" srcOrd="2" destOrd="0" presId="urn:microsoft.com/office/officeart/2018/2/layout/IconVerticalSolidList"/>
    <dgm:cxn modelId="{4D71BA1A-9477-4834-9700-25BB303B4B97}" type="presParOf" srcId="{2DE6D6F9-AB7D-44D4-B30D-03C63E581658}" destId="{32CC511A-C419-43E8-88DD-FE286112DDA5}" srcOrd="3" destOrd="0" presId="urn:microsoft.com/office/officeart/2018/2/layout/IconVerticalSolidList"/>
    <dgm:cxn modelId="{64974396-FC6F-4059-812F-C7D3F3C4C85A}" type="presParOf" srcId="{3A1786C6-6A06-4EA9-9959-5B0A14E1CB50}" destId="{CF944F72-2BE4-46D5-A0D6-E3F628A2C2F7}" srcOrd="1" destOrd="0" presId="urn:microsoft.com/office/officeart/2018/2/layout/IconVerticalSolidList"/>
    <dgm:cxn modelId="{AB84F42F-CD40-4676-8148-6CEA3B8F35D9}" type="presParOf" srcId="{3A1786C6-6A06-4EA9-9959-5B0A14E1CB50}" destId="{0DB00CED-1DD0-461D-8107-D4721C6D2324}" srcOrd="2" destOrd="0" presId="urn:microsoft.com/office/officeart/2018/2/layout/IconVerticalSolidList"/>
    <dgm:cxn modelId="{F8927CA3-DE8B-4DA6-BD2C-F8171725A79A}" type="presParOf" srcId="{0DB00CED-1DD0-461D-8107-D4721C6D2324}" destId="{305B7D85-26E7-4F5B-ADE5-68CE7620EEDE}" srcOrd="0" destOrd="0" presId="urn:microsoft.com/office/officeart/2018/2/layout/IconVerticalSolidList"/>
    <dgm:cxn modelId="{8DF7CF8D-B54E-40C4-989D-8F16CE88D1AA}" type="presParOf" srcId="{0DB00CED-1DD0-461D-8107-D4721C6D2324}" destId="{C7150A18-E37B-4682-A3E2-66555EC78A26}" srcOrd="1" destOrd="0" presId="urn:microsoft.com/office/officeart/2018/2/layout/IconVerticalSolidList"/>
    <dgm:cxn modelId="{5A022D0F-93E1-4C81-B617-46BD58BDBC4F}" type="presParOf" srcId="{0DB00CED-1DD0-461D-8107-D4721C6D2324}" destId="{39908A28-0A73-4544-8E60-70B415B5F3DB}" srcOrd="2" destOrd="0" presId="urn:microsoft.com/office/officeart/2018/2/layout/IconVerticalSolidList"/>
    <dgm:cxn modelId="{F7C53D1C-1DF1-4EB2-9B0C-31B539F1E217}" type="presParOf" srcId="{0DB00CED-1DD0-461D-8107-D4721C6D2324}" destId="{D76912C0-7D5C-4900-BD78-AEE1651C0182}" srcOrd="3" destOrd="0" presId="urn:microsoft.com/office/officeart/2018/2/layout/IconVerticalSolidList"/>
    <dgm:cxn modelId="{3C30A1BB-C0C1-450C-A61E-82EA0089AB5B}" type="presParOf" srcId="{3A1786C6-6A06-4EA9-9959-5B0A14E1CB50}" destId="{4A2405CC-A842-4C46-BDDB-AA6F0B2FC71C}" srcOrd="3" destOrd="0" presId="urn:microsoft.com/office/officeart/2018/2/layout/IconVerticalSolidList"/>
    <dgm:cxn modelId="{E23FAF39-8914-4DCD-A0C3-AC96122FF937}" type="presParOf" srcId="{3A1786C6-6A06-4EA9-9959-5B0A14E1CB50}" destId="{164EB26D-EFEC-4FD8-B698-E32EFD5E89B6}" srcOrd="4" destOrd="0" presId="urn:microsoft.com/office/officeart/2018/2/layout/IconVerticalSolidList"/>
    <dgm:cxn modelId="{E5706D4D-3D3B-4BD1-A166-47FBC909E95D}" type="presParOf" srcId="{164EB26D-EFEC-4FD8-B698-E32EFD5E89B6}" destId="{93120C9E-90AB-4242-BAF8-8910D9C7503F}" srcOrd="0" destOrd="0" presId="urn:microsoft.com/office/officeart/2018/2/layout/IconVerticalSolidList"/>
    <dgm:cxn modelId="{D8B68825-F37B-4394-A27F-CB00D07DB570}" type="presParOf" srcId="{164EB26D-EFEC-4FD8-B698-E32EFD5E89B6}" destId="{C6FC18ED-F3DE-4712-9A5F-164B60021B1B}" srcOrd="1" destOrd="0" presId="urn:microsoft.com/office/officeart/2018/2/layout/IconVerticalSolidList"/>
    <dgm:cxn modelId="{1C4D46EC-BA5C-4207-A42F-3A7E0DBDD00A}" type="presParOf" srcId="{164EB26D-EFEC-4FD8-B698-E32EFD5E89B6}" destId="{69BE401D-5235-4EF2-8E3F-D496D778DA29}" srcOrd="2" destOrd="0" presId="urn:microsoft.com/office/officeart/2018/2/layout/IconVerticalSolidList"/>
    <dgm:cxn modelId="{820D5C1C-6C9F-48AC-9B0E-4C0EA5D93F76}" type="presParOf" srcId="{164EB26D-EFEC-4FD8-B698-E32EFD5E89B6}" destId="{BFD13878-04B4-408D-8C87-18206C647887}" srcOrd="3" destOrd="0" presId="urn:microsoft.com/office/officeart/2018/2/layout/IconVerticalSolidList"/>
    <dgm:cxn modelId="{CDB2B73B-D5A4-44C4-B016-18B3FFAFD882}" type="presParOf" srcId="{3A1786C6-6A06-4EA9-9959-5B0A14E1CB50}" destId="{6F545BFF-A859-4007-9ED9-1D7DE5C6AE4F}" srcOrd="5" destOrd="0" presId="urn:microsoft.com/office/officeart/2018/2/layout/IconVerticalSolidList"/>
    <dgm:cxn modelId="{34B0FB45-9EA0-47BC-AE67-C16226BA06C2}" type="presParOf" srcId="{3A1786C6-6A06-4EA9-9959-5B0A14E1CB50}" destId="{397A944F-D938-4DE8-B7CA-B4236A922B83}" srcOrd="6" destOrd="0" presId="urn:microsoft.com/office/officeart/2018/2/layout/IconVerticalSolidList"/>
    <dgm:cxn modelId="{F1AA39AD-C25A-42AD-BD59-179210A736E1}" type="presParOf" srcId="{397A944F-D938-4DE8-B7CA-B4236A922B83}" destId="{E6E30A93-AA2C-4CEC-B0CF-826EB1B1400F}" srcOrd="0" destOrd="0" presId="urn:microsoft.com/office/officeart/2018/2/layout/IconVerticalSolidList"/>
    <dgm:cxn modelId="{B05EE0D9-2A56-4C03-BEA1-12E87ADAB8FA}" type="presParOf" srcId="{397A944F-D938-4DE8-B7CA-B4236A922B83}" destId="{0CC24BDE-765C-4F4A-B84C-CC590CC5731D}" srcOrd="1" destOrd="0" presId="urn:microsoft.com/office/officeart/2018/2/layout/IconVerticalSolidList"/>
    <dgm:cxn modelId="{DD342D8C-0EE0-4A9D-A6E2-F96F4F140773}" type="presParOf" srcId="{397A944F-D938-4DE8-B7CA-B4236A922B83}" destId="{FB4AA22D-356C-4E4E-B994-1BCCC579596D}" srcOrd="2" destOrd="0" presId="urn:microsoft.com/office/officeart/2018/2/layout/IconVerticalSolidList"/>
    <dgm:cxn modelId="{12EE4A5A-965F-4CAF-B4B8-D07055E5C1B3}" type="presParOf" srcId="{397A944F-D938-4DE8-B7CA-B4236A922B83}" destId="{016A4A1C-C7CC-496D-8BE5-B83D12D467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68B8532-C64F-4089-84D5-C8BDA42CCC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4A58B8-A914-4F21-A24A-660465355DD3}">
      <dgm:prSet/>
      <dgm:spPr/>
      <dgm:t>
        <a:bodyPr/>
        <a:lstStyle/>
        <a:p>
          <a:r>
            <a:rPr lang="en-US"/>
            <a:t>Some research shows a rise of around 55% (Javaid et al., 2023). </a:t>
          </a:r>
        </a:p>
      </dgm:t>
    </dgm:pt>
    <dgm:pt modelId="{16FD65BB-2E07-4576-A724-AAA76CAE779B}" type="parTrans" cxnId="{B0031858-E462-462B-B3E7-DC5198702F5F}">
      <dgm:prSet/>
      <dgm:spPr/>
      <dgm:t>
        <a:bodyPr/>
        <a:lstStyle/>
        <a:p>
          <a:endParaRPr lang="en-US"/>
        </a:p>
      </dgm:t>
    </dgm:pt>
    <dgm:pt modelId="{EE3E2C45-A45E-4B8A-8176-824014BBC7B1}" type="sibTrans" cxnId="{B0031858-E462-462B-B3E7-DC5198702F5F}">
      <dgm:prSet/>
      <dgm:spPr/>
      <dgm:t>
        <a:bodyPr/>
        <a:lstStyle/>
        <a:p>
          <a:endParaRPr lang="en-US"/>
        </a:p>
      </dgm:t>
    </dgm:pt>
    <dgm:pt modelId="{18731F97-4E4B-49F5-8495-C95D0767BF29}">
      <dgm:prSet/>
      <dgm:spPr/>
      <dgm:t>
        <a:bodyPr/>
        <a:lstStyle/>
        <a:p>
          <a:r>
            <a:rPr lang="en-US"/>
            <a:t>But is this residual anxiety from the pandemic? </a:t>
          </a:r>
        </a:p>
      </dgm:t>
    </dgm:pt>
    <dgm:pt modelId="{703B7288-ACBD-4D34-99E6-E090368E5FB6}" type="parTrans" cxnId="{59F053B0-A85E-4176-B3C2-DE4B1B6BD17D}">
      <dgm:prSet/>
      <dgm:spPr/>
      <dgm:t>
        <a:bodyPr/>
        <a:lstStyle/>
        <a:p>
          <a:endParaRPr lang="en-US"/>
        </a:p>
      </dgm:t>
    </dgm:pt>
    <dgm:pt modelId="{20E3C16E-AB2A-4598-A8F1-9533F41B104C}" type="sibTrans" cxnId="{59F053B0-A85E-4176-B3C2-DE4B1B6BD17D}">
      <dgm:prSet/>
      <dgm:spPr/>
      <dgm:t>
        <a:bodyPr/>
        <a:lstStyle/>
        <a:p>
          <a:endParaRPr lang="en-US"/>
        </a:p>
      </dgm:t>
    </dgm:pt>
    <dgm:pt modelId="{A55A3218-9EB5-4795-8B02-9B802264334F}">
      <dgm:prSet/>
      <dgm:spPr/>
      <dgm:t>
        <a:bodyPr/>
        <a:lstStyle/>
        <a:p>
          <a:r>
            <a:rPr lang="en-US"/>
            <a:t>Is this a true reflection of society?</a:t>
          </a:r>
        </a:p>
      </dgm:t>
    </dgm:pt>
    <dgm:pt modelId="{D2986BC1-A8EF-4DF5-879B-5D3B054A5101}" type="parTrans" cxnId="{5B444828-2070-445D-8818-ADB6A1FBF8C9}">
      <dgm:prSet/>
      <dgm:spPr/>
      <dgm:t>
        <a:bodyPr/>
        <a:lstStyle/>
        <a:p>
          <a:endParaRPr lang="en-US"/>
        </a:p>
      </dgm:t>
    </dgm:pt>
    <dgm:pt modelId="{867EA7D0-2EB4-4368-A9CB-82A47314EC40}" type="sibTrans" cxnId="{5B444828-2070-445D-8818-ADB6A1FBF8C9}">
      <dgm:prSet/>
      <dgm:spPr/>
      <dgm:t>
        <a:bodyPr/>
        <a:lstStyle/>
        <a:p>
          <a:endParaRPr lang="en-US"/>
        </a:p>
      </dgm:t>
    </dgm:pt>
    <dgm:pt modelId="{4B93A056-1977-4A37-96CF-9D6116A1B475}" type="pres">
      <dgm:prSet presAssocID="{168B8532-C64F-4089-84D5-C8BDA42CCC22}" presName="root" presStyleCnt="0">
        <dgm:presLayoutVars>
          <dgm:dir/>
          <dgm:resizeHandles val="exact"/>
        </dgm:presLayoutVars>
      </dgm:prSet>
      <dgm:spPr/>
    </dgm:pt>
    <dgm:pt modelId="{A2447706-A944-431F-8708-DC2873EEBCC6}" type="pres">
      <dgm:prSet presAssocID="{804A58B8-A914-4F21-A24A-660465355DD3}" presName="compNode" presStyleCnt="0"/>
      <dgm:spPr/>
    </dgm:pt>
    <dgm:pt modelId="{49AB2590-197F-43F7-B4F9-F1BD0D4D5289}" type="pres">
      <dgm:prSet presAssocID="{804A58B8-A914-4F21-A24A-660465355DD3}" presName="bgRect" presStyleLbl="bgShp" presStyleIdx="0" presStyleCnt="3"/>
      <dgm:spPr/>
    </dgm:pt>
    <dgm:pt modelId="{E48D84C3-5291-4ADF-B35E-31B2AC027367}" type="pres">
      <dgm:prSet presAssocID="{804A58B8-A914-4F21-A24A-660465355D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DF024A98-9633-4E31-9E7B-B91DDB7E8809}" type="pres">
      <dgm:prSet presAssocID="{804A58B8-A914-4F21-A24A-660465355DD3}" presName="spaceRect" presStyleCnt="0"/>
      <dgm:spPr/>
    </dgm:pt>
    <dgm:pt modelId="{A11C6C5E-1470-4D41-9E29-A1B4E98B26A4}" type="pres">
      <dgm:prSet presAssocID="{804A58B8-A914-4F21-A24A-660465355DD3}" presName="parTx" presStyleLbl="revTx" presStyleIdx="0" presStyleCnt="3">
        <dgm:presLayoutVars>
          <dgm:chMax val="0"/>
          <dgm:chPref val="0"/>
        </dgm:presLayoutVars>
      </dgm:prSet>
      <dgm:spPr/>
    </dgm:pt>
    <dgm:pt modelId="{7A081881-02DC-414C-80B9-FEC33D7FDF0F}" type="pres">
      <dgm:prSet presAssocID="{EE3E2C45-A45E-4B8A-8176-824014BBC7B1}" presName="sibTrans" presStyleCnt="0"/>
      <dgm:spPr/>
    </dgm:pt>
    <dgm:pt modelId="{DFE0EA4B-2411-4191-A927-3AC1A9BE2B60}" type="pres">
      <dgm:prSet presAssocID="{18731F97-4E4B-49F5-8495-C95D0767BF29}" presName="compNode" presStyleCnt="0"/>
      <dgm:spPr/>
    </dgm:pt>
    <dgm:pt modelId="{1AA6AD8C-2DEB-4234-966A-4C3540B7F923}" type="pres">
      <dgm:prSet presAssocID="{18731F97-4E4B-49F5-8495-C95D0767BF29}" presName="bgRect" presStyleLbl="bgShp" presStyleIdx="1" presStyleCnt="3"/>
      <dgm:spPr/>
    </dgm:pt>
    <dgm:pt modelId="{6A98C9E0-E817-4796-AA0C-D445E06ECF3C}" type="pres">
      <dgm:prSet presAssocID="{18731F97-4E4B-49F5-8495-C95D0767BF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5328225-6B4B-4A9A-9558-5FC34032711A}" type="pres">
      <dgm:prSet presAssocID="{18731F97-4E4B-49F5-8495-C95D0767BF29}" presName="spaceRect" presStyleCnt="0"/>
      <dgm:spPr/>
    </dgm:pt>
    <dgm:pt modelId="{B3F7F722-7CDE-46EB-8B66-4ABEDF14C912}" type="pres">
      <dgm:prSet presAssocID="{18731F97-4E4B-49F5-8495-C95D0767BF29}" presName="parTx" presStyleLbl="revTx" presStyleIdx="1" presStyleCnt="3">
        <dgm:presLayoutVars>
          <dgm:chMax val="0"/>
          <dgm:chPref val="0"/>
        </dgm:presLayoutVars>
      </dgm:prSet>
      <dgm:spPr/>
    </dgm:pt>
    <dgm:pt modelId="{45CE5236-B2F0-4757-B4C2-EE1053CC6367}" type="pres">
      <dgm:prSet presAssocID="{20E3C16E-AB2A-4598-A8F1-9533F41B104C}" presName="sibTrans" presStyleCnt="0"/>
      <dgm:spPr/>
    </dgm:pt>
    <dgm:pt modelId="{4229C0D8-4D79-4601-AC7C-319AFA142964}" type="pres">
      <dgm:prSet presAssocID="{A55A3218-9EB5-4795-8B02-9B802264334F}" presName="compNode" presStyleCnt="0"/>
      <dgm:spPr/>
    </dgm:pt>
    <dgm:pt modelId="{40D0EABD-F90F-481A-A3B5-5445F546D346}" type="pres">
      <dgm:prSet presAssocID="{A55A3218-9EB5-4795-8B02-9B802264334F}" presName="bgRect" presStyleLbl="bgShp" presStyleIdx="2" presStyleCnt="3"/>
      <dgm:spPr/>
    </dgm:pt>
    <dgm:pt modelId="{CB59FC10-F080-450F-9352-174C97B589AF}" type="pres">
      <dgm:prSet presAssocID="{A55A3218-9EB5-4795-8B02-9B802264334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7C22169-66BF-42FE-89F3-25437FD5B5B8}" type="pres">
      <dgm:prSet presAssocID="{A55A3218-9EB5-4795-8B02-9B802264334F}" presName="spaceRect" presStyleCnt="0"/>
      <dgm:spPr/>
    </dgm:pt>
    <dgm:pt modelId="{5B777872-D48B-4050-8E05-16253AD3B5EC}" type="pres">
      <dgm:prSet presAssocID="{A55A3218-9EB5-4795-8B02-9B802264334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64B8D27-116A-47F6-A08B-9F8AE6AD11E0}" type="presOf" srcId="{804A58B8-A914-4F21-A24A-660465355DD3}" destId="{A11C6C5E-1470-4D41-9E29-A1B4E98B26A4}" srcOrd="0" destOrd="0" presId="urn:microsoft.com/office/officeart/2018/2/layout/IconVerticalSolidList"/>
    <dgm:cxn modelId="{5B444828-2070-445D-8818-ADB6A1FBF8C9}" srcId="{168B8532-C64F-4089-84D5-C8BDA42CCC22}" destId="{A55A3218-9EB5-4795-8B02-9B802264334F}" srcOrd="2" destOrd="0" parTransId="{D2986BC1-A8EF-4DF5-879B-5D3B054A5101}" sibTransId="{867EA7D0-2EB4-4368-A9CB-82A47314EC40}"/>
    <dgm:cxn modelId="{B0031858-E462-462B-B3E7-DC5198702F5F}" srcId="{168B8532-C64F-4089-84D5-C8BDA42CCC22}" destId="{804A58B8-A914-4F21-A24A-660465355DD3}" srcOrd="0" destOrd="0" parTransId="{16FD65BB-2E07-4576-A724-AAA76CAE779B}" sibTransId="{EE3E2C45-A45E-4B8A-8176-824014BBC7B1}"/>
    <dgm:cxn modelId="{D26AD38D-CEE4-4DBC-A0C3-302998C7E39A}" type="presOf" srcId="{A55A3218-9EB5-4795-8B02-9B802264334F}" destId="{5B777872-D48B-4050-8E05-16253AD3B5EC}" srcOrd="0" destOrd="0" presId="urn:microsoft.com/office/officeart/2018/2/layout/IconVerticalSolidList"/>
    <dgm:cxn modelId="{7285E39E-E702-42EB-986A-4D2FF6FB7BB4}" type="presOf" srcId="{18731F97-4E4B-49F5-8495-C95D0767BF29}" destId="{B3F7F722-7CDE-46EB-8B66-4ABEDF14C912}" srcOrd="0" destOrd="0" presId="urn:microsoft.com/office/officeart/2018/2/layout/IconVerticalSolidList"/>
    <dgm:cxn modelId="{59F053B0-A85E-4176-B3C2-DE4B1B6BD17D}" srcId="{168B8532-C64F-4089-84D5-C8BDA42CCC22}" destId="{18731F97-4E4B-49F5-8495-C95D0767BF29}" srcOrd="1" destOrd="0" parTransId="{703B7288-ACBD-4D34-99E6-E090368E5FB6}" sibTransId="{20E3C16E-AB2A-4598-A8F1-9533F41B104C}"/>
    <dgm:cxn modelId="{B22E87D8-0A83-4C88-A86E-0BE8C6603A0D}" type="presOf" srcId="{168B8532-C64F-4089-84D5-C8BDA42CCC22}" destId="{4B93A056-1977-4A37-96CF-9D6116A1B475}" srcOrd="0" destOrd="0" presId="urn:microsoft.com/office/officeart/2018/2/layout/IconVerticalSolidList"/>
    <dgm:cxn modelId="{8BF2D5B0-70A4-48F0-A181-3E385256E205}" type="presParOf" srcId="{4B93A056-1977-4A37-96CF-9D6116A1B475}" destId="{A2447706-A944-431F-8708-DC2873EEBCC6}" srcOrd="0" destOrd="0" presId="urn:microsoft.com/office/officeart/2018/2/layout/IconVerticalSolidList"/>
    <dgm:cxn modelId="{230DCA3B-188D-4FEC-877B-7AF31FE6DF73}" type="presParOf" srcId="{A2447706-A944-431F-8708-DC2873EEBCC6}" destId="{49AB2590-197F-43F7-B4F9-F1BD0D4D5289}" srcOrd="0" destOrd="0" presId="urn:microsoft.com/office/officeart/2018/2/layout/IconVerticalSolidList"/>
    <dgm:cxn modelId="{6837C62F-08DC-4C2E-8AC5-2A1EBC28C6FF}" type="presParOf" srcId="{A2447706-A944-431F-8708-DC2873EEBCC6}" destId="{E48D84C3-5291-4ADF-B35E-31B2AC027367}" srcOrd="1" destOrd="0" presId="urn:microsoft.com/office/officeart/2018/2/layout/IconVerticalSolidList"/>
    <dgm:cxn modelId="{5ECFFACE-B89A-495C-9F70-7AF65AB24B65}" type="presParOf" srcId="{A2447706-A944-431F-8708-DC2873EEBCC6}" destId="{DF024A98-9633-4E31-9E7B-B91DDB7E8809}" srcOrd="2" destOrd="0" presId="urn:microsoft.com/office/officeart/2018/2/layout/IconVerticalSolidList"/>
    <dgm:cxn modelId="{8764D1BA-61DB-41A3-B805-CC1BC7CC9858}" type="presParOf" srcId="{A2447706-A944-431F-8708-DC2873EEBCC6}" destId="{A11C6C5E-1470-4D41-9E29-A1B4E98B26A4}" srcOrd="3" destOrd="0" presId="urn:microsoft.com/office/officeart/2018/2/layout/IconVerticalSolidList"/>
    <dgm:cxn modelId="{AAB70459-83C8-400C-B975-DFDF9B3BBF42}" type="presParOf" srcId="{4B93A056-1977-4A37-96CF-9D6116A1B475}" destId="{7A081881-02DC-414C-80B9-FEC33D7FDF0F}" srcOrd="1" destOrd="0" presId="urn:microsoft.com/office/officeart/2018/2/layout/IconVerticalSolidList"/>
    <dgm:cxn modelId="{C0BDEC74-42FC-412A-AA80-AC8526E9FAE4}" type="presParOf" srcId="{4B93A056-1977-4A37-96CF-9D6116A1B475}" destId="{DFE0EA4B-2411-4191-A927-3AC1A9BE2B60}" srcOrd="2" destOrd="0" presId="urn:microsoft.com/office/officeart/2018/2/layout/IconVerticalSolidList"/>
    <dgm:cxn modelId="{231DC02B-B1AF-4227-A88D-09EC4AB18B5F}" type="presParOf" srcId="{DFE0EA4B-2411-4191-A927-3AC1A9BE2B60}" destId="{1AA6AD8C-2DEB-4234-966A-4C3540B7F923}" srcOrd="0" destOrd="0" presId="urn:microsoft.com/office/officeart/2018/2/layout/IconVerticalSolidList"/>
    <dgm:cxn modelId="{B17D2530-68CB-4C37-AB1D-FE56B2DC5B1F}" type="presParOf" srcId="{DFE0EA4B-2411-4191-A927-3AC1A9BE2B60}" destId="{6A98C9E0-E817-4796-AA0C-D445E06ECF3C}" srcOrd="1" destOrd="0" presId="urn:microsoft.com/office/officeart/2018/2/layout/IconVerticalSolidList"/>
    <dgm:cxn modelId="{87D7E0A6-386C-4214-B091-10E82A98E0C9}" type="presParOf" srcId="{DFE0EA4B-2411-4191-A927-3AC1A9BE2B60}" destId="{B5328225-6B4B-4A9A-9558-5FC34032711A}" srcOrd="2" destOrd="0" presId="urn:microsoft.com/office/officeart/2018/2/layout/IconVerticalSolidList"/>
    <dgm:cxn modelId="{40B7B5F7-CC7A-44C3-AF94-57291A811B9B}" type="presParOf" srcId="{DFE0EA4B-2411-4191-A927-3AC1A9BE2B60}" destId="{B3F7F722-7CDE-46EB-8B66-4ABEDF14C912}" srcOrd="3" destOrd="0" presId="urn:microsoft.com/office/officeart/2018/2/layout/IconVerticalSolidList"/>
    <dgm:cxn modelId="{EAE19FB3-CED7-4D67-A561-E024D7DFE2CF}" type="presParOf" srcId="{4B93A056-1977-4A37-96CF-9D6116A1B475}" destId="{45CE5236-B2F0-4757-B4C2-EE1053CC6367}" srcOrd="3" destOrd="0" presId="urn:microsoft.com/office/officeart/2018/2/layout/IconVerticalSolidList"/>
    <dgm:cxn modelId="{6B65E69A-22FD-4CD4-BCE8-7FC3FBDDA53C}" type="presParOf" srcId="{4B93A056-1977-4A37-96CF-9D6116A1B475}" destId="{4229C0D8-4D79-4601-AC7C-319AFA142964}" srcOrd="4" destOrd="0" presId="urn:microsoft.com/office/officeart/2018/2/layout/IconVerticalSolidList"/>
    <dgm:cxn modelId="{35A2D5A6-3FAD-4F84-85F9-1512421712AF}" type="presParOf" srcId="{4229C0D8-4D79-4601-AC7C-319AFA142964}" destId="{40D0EABD-F90F-481A-A3B5-5445F546D346}" srcOrd="0" destOrd="0" presId="urn:microsoft.com/office/officeart/2018/2/layout/IconVerticalSolidList"/>
    <dgm:cxn modelId="{4AC2950F-9B37-4999-A2CE-E2B3194A9B66}" type="presParOf" srcId="{4229C0D8-4D79-4601-AC7C-319AFA142964}" destId="{CB59FC10-F080-450F-9352-174C97B589AF}" srcOrd="1" destOrd="0" presId="urn:microsoft.com/office/officeart/2018/2/layout/IconVerticalSolidList"/>
    <dgm:cxn modelId="{B2A93C98-927B-4F13-A783-0C140357C3B1}" type="presParOf" srcId="{4229C0D8-4D79-4601-AC7C-319AFA142964}" destId="{97C22169-66BF-42FE-89F3-25437FD5B5B8}" srcOrd="2" destOrd="0" presId="urn:microsoft.com/office/officeart/2018/2/layout/IconVerticalSolidList"/>
    <dgm:cxn modelId="{BEB27C68-A85B-4F75-B6FD-33DE4437B909}" type="presParOf" srcId="{4229C0D8-4D79-4601-AC7C-319AFA142964}" destId="{5B777872-D48B-4050-8E05-16253AD3B5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0573190-AD8A-4505-A1D2-F25AA905B3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4916B4-0BBF-4ACD-81FB-60FFAC762D16}">
      <dgm:prSet/>
      <dgm:spPr/>
      <dgm:t>
        <a:bodyPr/>
        <a:lstStyle/>
        <a:p>
          <a:r>
            <a:rPr lang="en-US"/>
            <a:t>Non-reciprocal socio-emotional connections. </a:t>
          </a:r>
        </a:p>
      </dgm:t>
    </dgm:pt>
    <dgm:pt modelId="{DA6BA30C-581A-427F-B5F3-15683B3AE44B}" type="parTrans" cxnId="{F79DC5C9-CDFE-438B-90CA-48D00A2FD431}">
      <dgm:prSet/>
      <dgm:spPr/>
      <dgm:t>
        <a:bodyPr/>
        <a:lstStyle/>
        <a:p>
          <a:endParaRPr lang="en-US"/>
        </a:p>
      </dgm:t>
    </dgm:pt>
    <dgm:pt modelId="{1C38E239-9148-4B6C-A924-A0B92C16F23C}" type="sibTrans" cxnId="{F79DC5C9-CDFE-438B-90CA-48D00A2FD431}">
      <dgm:prSet/>
      <dgm:spPr/>
      <dgm:t>
        <a:bodyPr/>
        <a:lstStyle/>
        <a:p>
          <a:endParaRPr lang="en-US"/>
        </a:p>
      </dgm:t>
    </dgm:pt>
    <dgm:pt modelId="{C81F3B44-E5F9-4B97-9AC2-59D5165F48DA}">
      <dgm:prSet/>
      <dgm:spPr/>
      <dgm:t>
        <a:bodyPr/>
        <a:lstStyle/>
        <a:p>
          <a:r>
            <a:rPr lang="en-US"/>
            <a:t>Celebrities, influencers etc. </a:t>
          </a:r>
        </a:p>
      </dgm:t>
    </dgm:pt>
    <dgm:pt modelId="{4931108A-5E1B-4871-BDDD-60A5BCC2594A}" type="parTrans" cxnId="{2D5A56F8-2991-4170-AD90-1BF8F5C9F1FC}">
      <dgm:prSet/>
      <dgm:spPr/>
      <dgm:t>
        <a:bodyPr/>
        <a:lstStyle/>
        <a:p>
          <a:endParaRPr lang="en-US"/>
        </a:p>
      </dgm:t>
    </dgm:pt>
    <dgm:pt modelId="{16EA4B27-2693-4AF3-A045-3D486D200514}" type="sibTrans" cxnId="{2D5A56F8-2991-4170-AD90-1BF8F5C9F1FC}">
      <dgm:prSet/>
      <dgm:spPr/>
      <dgm:t>
        <a:bodyPr/>
        <a:lstStyle/>
        <a:p>
          <a:endParaRPr lang="en-US"/>
        </a:p>
      </dgm:t>
    </dgm:pt>
    <dgm:pt modelId="{1D0F459D-0938-4F79-815D-A8FBB961823A}">
      <dgm:prSet/>
      <dgm:spPr/>
      <dgm:t>
        <a:bodyPr/>
        <a:lstStyle/>
        <a:p>
          <a:r>
            <a:rPr lang="en-US"/>
            <a:t>Can these be beneficial?</a:t>
          </a:r>
        </a:p>
      </dgm:t>
    </dgm:pt>
    <dgm:pt modelId="{632C963E-F722-4082-8E68-74F2498E0E4E}" type="parTrans" cxnId="{CD660680-5C09-434E-A877-0886058CDC89}">
      <dgm:prSet/>
      <dgm:spPr/>
      <dgm:t>
        <a:bodyPr/>
        <a:lstStyle/>
        <a:p>
          <a:endParaRPr lang="en-US"/>
        </a:p>
      </dgm:t>
    </dgm:pt>
    <dgm:pt modelId="{98832757-01BE-4AA6-9469-7F8F08F4A1E3}" type="sibTrans" cxnId="{CD660680-5C09-434E-A877-0886058CDC89}">
      <dgm:prSet/>
      <dgm:spPr/>
      <dgm:t>
        <a:bodyPr/>
        <a:lstStyle/>
        <a:p>
          <a:endParaRPr lang="en-US"/>
        </a:p>
      </dgm:t>
    </dgm:pt>
    <dgm:pt modelId="{073462A5-09D3-4BFA-88D7-C10B683E5110}" type="pres">
      <dgm:prSet presAssocID="{30573190-AD8A-4505-A1D2-F25AA905B3B3}" presName="root" presStyleCnt="0">
        <dgm:presLayoutVars>
          <dgm:dir/>
          <dgm:resizeHandles val="exact"/>
        </dgm:presLayoutVars>
      </dgm:prSet>
      <dgm:spPr/>
    </dgm:pt>
    <dgm:pt modelId="{1FB49122-0841-455F-9E34-61614262A83D}" type="pres">
      <dgm:prSet presAssocID="{794916B4-0BBF-4ACD-81FB-60FFAC762D16}" presName="compNode" presStyleCnt="0"/>
      <dgm:spPr/>
    </dgm:pt>
    <dgm:pt modelId="{0A7DB0B1-94F9-4EFF-B46E-B2901F67646A}" type="pres">
      <dgm:prSet presAssocID="{794916B4-0BBF-4ACD-81FB-60FFAC762D16}" presName="bgRect" presStyleLbl="bgShp" presStyleIdx="0" presStyleCnt="3"/>
      <dgm:spPr/>
    </dgm:pt>
    <dgm:pt modelId="{CCCAE3AD-C77D-4639-878D-D65C0898ADA1}" type="pres">
      <dgm:prSet presAssocID="{794916B4-0BBF-4ACD-81FB-60FFAC762D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40D6D955-E65F-4AA7-B509-354A2967A080}" type="pres">
      <dgm:prSet presAssocID="{794916B4-0BBF-4ACD-81FB-60FFAC762D16}" presName="spaceRect" presStyleCnt="0"/>
      <dgm:spPr/>
    </dgm:pt>
    <dgm:pt modelId="{92A23EDB-E42E-4A28-B5AD-D4D4A024DC49}" type="pres">
      <dgm:prSet presAssocID="{794916B4-0BBF-4ACD-81FB-60FFAC762D16}" presName="parTx" presStyleLbl="revTx" presStyleIdx="0" presStyleCnt="3">
        <dgm:presLayoutVars>
          <dgm:chMax val="0"/>
          <dgm:chPref val="0"/>
        </dgm:presLayoutVars>
      </dgm:prSet>
      <dgm:spPr/>
    </dgm:pt>
    <dgm:pt modelId="{ACD2109F-28A9-4584-B150-A6B73C0F3044}" type="pres">
      <dgm:prSet presAssocID="{1C38E239-9148-4B6C-A924-A0B92C16F23C}" presName="sibTrans" presStyleCnt="0"/>
      <dgm:spPr/>
    </dgm:pt>
    <dgm:pt modelId="{BE17A840-AE34-46BE-B5D5-C5B2CC0E4CF5}" type="pres">
      <dgm:prSet presAssocID="{C81F3B44-E5F9-4B97-9AC2-59D5165F48DA}" presName="compNode" presStyleCnt="0"/>
      <dgm:spPr/>
    </dgm:pt>
    <dgm:pt modelId="{41459102-DD2C-4CFB-89A4-96DBD467576A}" type="pres">
      <dgm:prSet presAssocID="{C81F3B44-E5F9-4B97-9AC2-59D5165F48DA}" presName="bgRect" presStyleLbl="bgShp" presStyleIdx="1" presStyleCnt="3"/>
      <dgm:spPr/>
    </dgm:pt>
    <dgm:pt modelId="{85AB5C01-7339-4E0B-B97E-3FE376D44F98}" type="pres">
      <dgm:prSet presAssocID="{C81F3B44-E5F9-4B97-9AC2-59D5165F48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C4ED938A-B274-4405-B38D-E5622469A21F}" type="pres">
      <dgm:prSet presAssocID="{C81F3B44-E5F9-4B97-9AC2-59D5165F48DA}" presName="spaceRect" presStyleCnt="0"/>
      <dgm:spPr/>
    </dgm:pt>
    <dgm:pt modelId="{C8AE6BC6-1130-40DA-AD15-3C1A28A27931}" type="pres">
      <dgm:prSet presAssocID="{C81F3B44-E5F9-4B97-9AC2-59D5165F48DA}" presName="parTx" presStyleLbl="revTx" presStyleIdx="1" presStyleCnt="3">
        <dgm:presLayoutVars>
          <dgm:chMax val="0"/>
          <dgm:chPref val="0"/>
        </dgm:presLayoutVars>
      </dgm:prSet>
      <dgm:spPr/>
    </dgm:pt>
    <dgm:pt modelId="{94187CD3-0472-42B1-8B08-18EBD8C20688}" type="pres">
      <dgm:prSet presAssocID="{16EA4B27-2693-4AF3-A045-3D486D200514}" presName="sibTrans" presStyleCnt="0"/>
      <dgm:spPr/>
    </dgm:pt>
    <dgm:pt modelId="{9BAF1F47-EBD8-4A3A-8664-54C414C902D0}" type="pres">
      <dgm:prSet presAssocID="{1D0F459D-0938-4F79-815D-A8FBB961823A}" presName="compNode" presStyleCnt="0"/>
      <dgm:spPr/>
    </dgm:pt>
    <dgm:pt modelId="{60F95E43-AD5A-49AD-A938-A1383AFF06AF}" type="pres">
      <dgm:prSet presAssocID="{1D0F459D-0938-4F79-815D-A8FBB961823A}" presName="bgRect" presStyleLbl="bgShp" presStyleIdx="2" presStyleCnt="3"/>
      <dgm:spPr/>
    </dgm:pt>
    <dgm:pt modelId="{9FFFEAA8-E852-4CA4-84AB-B3D0F3FF9EBC}" type="pres">
      <dgm:prSet presAssocID="{1D0F459D-0938-4F79-815D-A8FBB96182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188D28AE-A0F4-42DD-B489-37078E75EA69}" type="pres">
      <dgm:prSet presAssocID="{1D0F459D-0938-4F79-815D-A8FBB961823A}" presName="spaceRect" presStyleCnt="0"/>
      <dgm:spPr/>
    </dgm:pt>
    <dgm:pt modelId="{3442B0D2-EF7F-4351-80B0-C54F1D70F75F}" type="pres">
      <dgm:prSet presAssocID="{1D0F459D-0938-4F79-815D-A8FBB96182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D5FF821-221F-4BA6-B23C-024F7A8BA1B8}" type="presOf" srcId="{30573190-AD8A-4505-A1D2-F25AA905B3B3}" destId="{073462A5-09D3-4BFA-88D7-C10B683E5110}" srcOrd="0" destOrd="0" presId="urn:microsoft.com/office/officeart/2018/2/layout/IconVerticalSolidList"/>
    <dgm:cxn modelId="{CD660680-5C09-434E-A877-0886058CDC89}" srcId="{30573190-AD8A-4505-A1D2-F25AA905B3B3}" destId="{1D0F459D-0938-4F79-815D-A8FBB961823A}" srcOrd="2" destOrd="0" parTransId="{632C963E-F722-4082-8E68-74F2498E0E4E}" sibTransId="{98832757-01BE-4AA6-9469-7F8F08F4A1E3}"/>
    <dgm:cxn modelId="{F79DC5C9-CDFE-438B-90CA-48D00A2FD431}" srcId="{30573190-AD8A-4505-A1D2-F25AA905B3B3}" destId="{794916B4-0BBF-4ACD-81FB-60FFAC762D16}" srcOrd="0" destOrd="0" parTransId="{DA6BA30C-581A-427F-B5F3-15683B3AE44B}" sibTransId="{1C38E239-9148-4B6C-A924-A0B92C16F23C}"/>
    <dgm:cxn modelId="{95973DF5-ED2B-4822-B45E-487B097FFD99}" type="presOf" srcId="{C81F3B44-E5F9-4B97-9AC2-59D5165F48DA}" destId="{C8AE6BC6-1130-40DA-AD15-3C1A28A27931}" srcOrd="0" destOrd="0" presId="urn:microsoft.com/office/officeart/2018/2/layout/IconVerticalSolidList"/>
    <dgm:cxn modelId="{5083F6F5-2090-4C5F-AD04-8718D1325A04}" type="presOf" srcId="{1D0F459D-0938-4F79-815D-A8FBB961823A}" destId="{3442B0D2-EF7F-4351-80B0-C54F1D70F75F}" srcOrd="0" destOrd="0" presId="urn:microsoft.com/office/officeart/2018/2/layout/IconVerticalSolidList"/>
    <dgm:cxn modelId="{2D5A56F8-2991-4170-AD90-1BF8F5C9F1FC}" srcId="{30573190-AD8A-4505-A1D2-F25AA905B3B3}" destId="{C81F3B44-E5F9-4B97-9AC2-59D5165F48DA}" srcOrd="1" destOrd="0" parTransId="{4931108A-5E1B-4871-BDDD-60A5BCC2594A}" sibTransId="{16EA4B27-2693-4AF3-A045-3D486D200514}"/>
    <dgm:cxn modelId="{7E8C40FB-B3AF-4B5C-8A00-F2091A93DE47}" type="presOf" srcId="{794916B4-0BBF-4ACD-81FB-60FFAC762D16}" destId="{92A23EDB-E42E-4A28-B5AD-D4D4A024DC49}" srcOrd="0" destOrd="0" presId="urn:microsoft.com/office/officeart/2018/2/layout/IconVerticalSolidList"/>
    <dgm:cxn modelId="{1FD9E8C8-5078-448A-A201-08F4418E79DF}" type="presParOf" srcId="{073462A5-09D3-4BFA-88D7-C10B683E5110}" destId="{1FB49122-0841-455F-9E34-61614262A83D}" srcOrd="0" destOrd="0" presId="urn:microsoft.com/office/officeart/2018/2/layout/IconVerticalSolidList"/>
    <dgm:cxn modelId="{B1AEA926-42A7-430E-ADFF-9F17591E8905}" type="presParOf" srcId="{1FB49122-0841-455F-9E34-61614262A83D}" destId="{0A7DB0B1-94F9-4EFF-B46E-B2901F67646A}" srcOrd="0" destOrd="0" presId="urn:microsoft.com/office/officeart/2018/2/layout/IconVerticalSolidList"/>
    <dgm:cxn modelId="{76EF3F00-E5E8-4D58-A6B6-F47BD65AE50A}" type="presParOf" srcId="{1FB49122-0841-455F-9E34-61614262A83D}" destId="{CCCAE3AD-C77D-4639-878D-D65C0898ADA1}" srcOrd="1" destOrd="0" presId="urn:microsoft.com/office/officeart/2018/2/layout/IconVerticalSolidList"/>
    <dgm:cxn modelId="{F660524A-87D8-4D6C-82E3-E2E59B4BAB1D}" type="presParOf" srcId="{1FB49122-0841-455F-9E34-61614262A83D}" destId="{40D6D955-E65F-4AA7-B509-354A2967A080}" srcOrd="2" destOrd="0" presId="urn:microsoft.com/office/officeart/2018/2/layout/IconVerticalSolidList"/>
    <dgm:cxn modelId="{815B6B01-09DB-44EF-942D-A13D00861FA3}" type="presParOf" srcId="{1FB49122-0841-455F-9E34-61614262A83D}" destId="{92A23EDB-E42E-4A28-B5AD-D4D4A024DC49}" srcOrd="3" destOrd="0" presId="urn:microsoft.com/office/officeart/2018/2/layout/IconVerticalSolidList"/>
    <dgm:cxn modelId="{98855D93-55E4-4E9A-80CA-C1B5E4C7CE15}" type="presParOf" srcId="{073462A5-09D3-4BFA-88D7-C10B683E5110}" destId="{ACD2109F-28A9-4584-B150-A6B73C0F3044}" srcOrd="1" destOrd="0" presId="urn:microsoft.com/office/officeart/2018/2/layout/IconVerticalSolidList"/>
    <dgm:cxn modelId="{454C33E0-23D8-444C-BEB9-72FC9E923E34}" type="presParOf" srcId="{073462A5-09D3-4BFA-88D7-C10B683E5110}" destId="{BE17A840-AE34-46BE-B5D5-C5B2CC0E4CF5}" srcOrd="2" destOrd="0" presId="urn:microsoft.com/office/officeart/2018/2/layout/IconVerticalSolidList"/>
    <dgm:cxn modelId="{D49279F3-CB0E-43D0-A2E1-970718ED6C51}" type="presParOf" srcId="{BE17A840-AE34-46BE-B5D5-C5B2CC0E4CF5}" destId="{41459102-DD2C-4CFB-89A4-96DBD467576A}" srcOrd="0" destOrd="0" presId="urn:microsoft.com/office/officeart/2018/2/layout/IconVerticalSolidList"/>
    <dgm:cxn modelId="{107D52B0-76AB-4EB0-BF6C-39D0C54B383D}" type="presParOf" srcId="{BE17A840-AE34-46BE-B5D5-C5B2CC0E4CF5}" destId="{85AB5C01-7339-4E0B-B97E-3FE376D44F98}" srcOrd="1" destOrd="0" presId="urn:microsoft.com/office/officeart/2018/2/layout/IconVerticalSolidList"/>
    <dgm:cxn modelId="{6EA4B7E7-8B15-4D4C-9841-BA992204CB49}" type="presParOf" srcId="{BE17A840-AE34-46BE-B5D5-C5B2CC0E4CF5}" destId="{C4ED938A-B274-4405-B38D-E5622469A21F}" srcOrd="2" destOrd="0" presId="urn:microsoft.com/office/officeart/2018/2/layout/IconVerticalSolidList"/>
    <dgm:cxn modelId="{D03EBB27-840E-4690-A37F-AB62FDE66974}" type="presParOf" srcId="{BE17A840-AE34-46BE-B5D5-C5B2CC0E4CF5}" destId="{C8AE6BC6-1130-40DA-AD15-3C1A28A27931}" srcOrd="3" destOrd="0" presId="urn:microsoft.com/office/officeart/2018/2/layout/IconVerticalSolidList"/>
    <dgm:cxn modelId="{5B19787A-85E1-4C04-BEBC-EF236C0317AB}" type="presParOf" srcId="{073462A5-09D3-4BFA-88D7-C10B683E5110}" destId="{94187CD3-0472-42B1-8B08-18EBD8C20688}" srcOrd="3" destOrd="0" presId="urn:microsoft.com/office/officeart/2018/2/layout/IconVerticalSolidList"/>
    <dgm:cxn modelId="{5B235D36-5CEB-4AB3-9DB4-3C9BCBDC7427}" type="presParOf" srcId="{073462A5-09D3-4BFA-88D7-C10B683E5110}" destId="{9BAF1F47-EBD8-4A3A-8664-54C414C902D0}" srcOrd="4" destOrd="0" presId="urn:microsoft.com/office/officeart/2018/2/layout/IconVerticalSolidList"/>
    <dgm:cxn modelId="{1FC8E335-7759-4686-BE02-17BD9BDF442B}" type="presParOf" srcId="{9BAF1F47-EBD8-4A3A-8664-54C414C902D0}" destId="{60F95E43-AD5A-49AD-A938-A1383AFF06AF}" srcOrd="0" destOrd="0" presId="urn:microsoft.com/office/officeart/2018/2/layout/IconVerticalSolidList"/>
    <dgm:cxn modelId="{8B19B4B5-BD8D-44A6-ADF4-6C30D3126C4C}" type="presParOf" srcId="{9BAF1F47-EBD8-4A3A-8664-54C414C902D0}" destId="{9FFFEAA8-E852-4CA4-84AB-B3D0F3FF9EBC}" srcOrd="1" destOrd="0" presId="urn:microsoft.com/office/officeart/2018/2/layout/IconVerticalSolidList"/>
    <dgm:cxn modelId="{173E2E0A-842C-4232-84C5-A19CCD87F286}" type="presParOf" srcId="{9BAF1F47-EBD8-4A3A-8664-54C414C902D0}" destId="{188D28AE-A0F4-42DD-B489-37078E75EA69}" srcOrd="2" destOrd="0" presId="urn:microsoft.com/office/officeart/2018/2/layout/IconVerticalSolidList"/>
    <dgm:cxn modelId="{ABB865D0-FBD2-449B-AD0E-8F2796010975}" type="presParOf" srcId="{9BAF1F47-EBD8-4A3A-8664-54C414C902D0}" destId="{3442B0D2-EF7F-4351-80B0-C54F1D70F7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BAD10DD-CA95-4C5B-A8B2-313B23DD239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88E1903-50FD-4AE5-826A-01031C7C4B2E}">
      <dgm:prSet/>
      <dgm:spPr/>
      <dgm:t>
        <a:bodyPr/>
        <a:lstStyle/>
        <a:p>
          <a:r>
            <a:rPr lang="en-US"/>
            <a:t>Rob Beckett</a:t>
          </a:r>
        </a:p>
      </dgm:t>
    </dgm:pt>
    <dgm:pt modelId="{0CA08948-AB2D-4B86-8514-BBB6F4E16C12}" type="parTrans" cxnId="{DCBBF2E6-98CC-4C89-863F-3520B373D9E1}">
      <dgm:prSet/>
      <dgm:spPr/>
      <dgm:t>
        <a:bodyPr/>
        <a:lstStyle/>
        <a:p>
          <a:endParaRPr lang="en-US"/>
        </a:p>
      </dgm:t>
    </dgm:pt>
    <dgm:pt modelId="{0D936827-1DFC-414F-990A-12F2FC03E769}" type="sibTrans" cxnId="{DCBBF2E6-98CC-4C89-863F-3520B373D9E1}">
      <dgm:prSet/>
      <dgm:spPr/>
      <dgm:t>
        <a:bodyPr/>
        <a:lstStyle/>
        <a:p>
          <a:endParaRPr lang="en-US"/>
        </a:p>
      </dgm:t>
    </dgm:pt>
    <dgm:pt modelId="{A0015E9B-6B3E-4EF5-B903-8DE0FE8F91C7}">
      <dgm:prSet/>
      <dgm:spPr/>
      <dgm:t>
        <a:bodyPr/>
        <a:lstStyle/>
        <a:p>
          <a:r>
            <a:rPr lang="en-US"/>
            <a:t>Joe Wicks </a:t>
          </a:r>
        </a:p>
      </dgm:t>
    </dgm:pt>
    <dgm:pt modelId="{2ADA8222-3C18-4D76-B1ED-9A50C3DEEEEB}" type="parTrans" cxnId="{F33A9841-9445-4B65-9907-36FEC478C2B5}">
      <dgm:prSet/>
      <dgm:spPr/>
      <dgm:t>
        <a:bodyPr/>
        <a:lstStyle/>
        <a:p>
          <a:endParaRPr lang="en-US"/>
        </a:p>
      </dgm:t>
    </dgm:pt>
    <dgm:pt modelId="{C244042E-F683-4091-B11C-F3C107A95A19}" type="sibTrans" cxnId="{F33A9841-9445-4B65-9907-36FEC478C2B5}">
      <dgm:prSet/>
      <dgm:spPr/>
      <dgm:t>
        <a:bodyPr/>
        <a:lstStyle/>
        <a:p>
          <a:endParaRPr lang="en-US"/>
        </a:p>
      </dgm:t>
    </dgm:pt>
    <dgm:pt modelId="{F545BB76-B9AC-458C-A81B-31BD7A6613ED}">
      <dgm:prSet/>
      <dgm:spPr/>
      <dgm:t>
        <a:bodyPr/>
        <a:lstStyle/>
        <a:p>
          <a:r>
            <a:rPr lang="en-US"/>
            <a:t>Andrew Tate</a:t>
          </a:r>
        </a:p>
      </dgm:t>
    </dgm:pt>
    <dgm:pt modelId="{BD47A191-6CEF-49AD-A69D-9409F319D71D}" type="parTrans" cxnId="{61EB2DC2-9965-4883-B60F-0627F125E51F}">
      <dgm:prSet/>
      <dgm:spPr/>
      <dgm:t>
        <a:bodyPr/>
        <a:lstStyle/>
        <a:p>
          <a:endParaRPr lang="en-US"/>
        </a:p>
      </dgm:t>
    </dgm:pt>
    <dgm:pt modelId="{6D8D92EA-8F93-48C1-A1B7-29F06C81E514}" type="sibTrans" cxnId="{61EB2DC2-9965-4883-B60F-0627F125E51F}">
      <dgm:prSet/>
      <dgm:spPr/>
      <dgm:t>
        <a:bodyPr/>
        <a:lstStyle/>
        <a:p>
          <a:endParaRPr lang="en-US"/>
        </a:p>
      </dgm:t>
    </dgm:pt>
    <dgm:pt modelId="{6586E7AA-1890-4F3B-92F2-C8378A06C6C1}">
      <dgm:prSet/>
      <dgm:spPr/>
      <dgm:t>
        <a:bodyPr/>
        <a:lstStyle/>
        <a:p>
          <a:r>
            <a:rPr lang="en-US"/>
            <a:t>Mr Beast</a:t>
          </a:r>
        </a:p>
      </dgm:t>
    </dgm:pt>
    <dgm:pt modelId="{F8BEC943-733B-4F86-B7FA-72985D463516}" type="parTrans" cxnId="{96070C8A-361C-4800-AAFF-C6FC8AC70C06}">
      <dgm:prSet/>
      <dgm:spPr/>
      <dgm:t>
        <a:bodyPr/>
        <a:lstStyle/>
        <a:p>
          <a:endParaRPr lang="en-US"/>
        </a:p>
      </dgm:t>
    </dgm:pt>
    <dgm:pt modelId="{FB03B414-25E3-44CC-9B4F-E23585A82321}" type="sibTrans" cxnId="{96070C8A-361C-4800-AAFF-C6FC8AC70C06}">
      <dgm:prSet/>
      <dgm:spPr/>
      <dgm:t>
        <a:bodyPr/>
        <a:lstStyle/>
        <a:p>
          <a:endParaRPr lang="en-US"/>
        </a:p>
      </dgm:t>
    </dgm:pt>
    <dgm:pt modelId="{91EE4AA3-CB31-4BC3-A297-B4BCB47CE413}">
      <dgm:prSet/>
      <dgm:spPr/>
      <dgm:t>
        <a:bodyPr/>
        <a:lstStyle/>
        <a:p>
          <a:r>
            <a:rPr lang="en-US"/>
            <a:t>Pewdiepie</a:t>
          </a:r>
        </a:p>
      </dgm:t>
    </dgm:pt>
    <dgm:pt modelId="{4F46FB70-B320-4B56-A1BB-9E0671ABA130}" type="parTrans" cxnId="{6E94BF40-9025-4EE2-85FE-EA15DE3DFDDC}">
      <dgm:prSet/>
      <dgm:spPr/>
      <dgm:t>
        <a:bodyPr/>
        <a:lstStyle/>
        <a:p>
          <a:endParaRPr lang="en-US"/>
        </a:p>
      </dgm:t>
    </dgm:pt>
    <dgm:pt modelId="{CE6034E6-C9E2-45C8-BD1D-9E4C4F4899A5}" type="sibTrans" cxnId="{6E94BF40-9025-4EE2-85FE-EA15DE3DFDDC}">
      <dgm:prSet/>
      <dgm:spPr/>
      <dgm:t>
        <a:bodyPr/>
        <a:lstStyle/>
        <a:p>
          <a:endParaRPr lang="en-US"/>
        </a:p>
      </dgm:t>
    </dgm:pt>
    <dgm:pt modelId="{8E786849-64E5-43C0-BD36-7A95E01C8BB6}">
      <dgm:prSet/>
      <dgm:spPr/>
      <dgm:t>
        <a:bodyPr/>
        <a:lstStyle/>
        <a:p>
          <a:r>
            <a:rPr lang="en-US"/>
            <a:t>Uncle Roger</a:t>
          </a:r>
        </a:p>
      </dgm:t>
    </dgm:pt>
    <dgm:pt modelId="{AC3E9FEC-3ECF-42EE-A3AF-4DA3F45CB948}" type="parTrans" cxnId="{59D72007-2280-4C07-8AAF-CA9949E6E53C}">
      <dgm:prSet/>
      <dgm:spPr/>
      <dgm:t>
        <a:bodyPr/>
        <a:lstStyle/>
        <a:p>
          <a:endParaRPr lang="en-US"/>
        </a:p>
      </dgm:t>
    </dgm:pt>
    <dgm:pt modelId="{50023FF6-262D-43CB-9720-2F8B466AAB5A}" type="sibTrans" cxnId="{59D72007-2280-4C07-8AAF-CA9949E6E53C}">
      <dgm:prSet/>
      <dgm:spPr/>
      <dgm:t>
        <a:bodyPr/>
        <a:lstStyle/>
        <a:p>
          <a:endParaRPr lang="en-US"/>
        </a:p>
      </dgm:t>
    </dgm:pt>
    <dgm:pt modelId="{B68B7BC5-9340-4D09-A967-CBEED83E677C}">
      <dgm:prSet/>
      <dgm:spPr/>
      <dgm:t>
        <a:bodyPr/>
        <a:lstStyle/>
        <a:p>
          <a:r>
            <a:rPr lang="en-US"/>
            <a:t>KSI</a:t>
          </a:r>
        </a:p>
      </dgm:t>
    </dgm:pt>
    <dgm:pt modelId="{AABF7AD0-E530-42A1-BF14-B7F709E82CE5}" type="parTrans" cxnId="{1ABC0AA1-7215-48E8-A5B2-411B55DC0BBC}">
      <dgm:prSet/>
      <dgm:spPr/>
      <dgm:t>
        <a:bodyPr/>
        <a:lstStyle/>
        <a:p>
          <a:endParaRPr lang="en-US"/>
        </a:p>
      </dgm:t>
    </dgm:pt>
    <dgm:pt modelId="{6F442AD8-B664-4EF9-A9F6-123087ECED7F}" type="sibTrans" cxnId="{1ABC0AA1-7215-48E8-A5B2-411B55DC0BBC}">
      <dgm:prSet/>
      <dgm:spPr/>
      <dgm:t>
        <a:bodyPr/>
        <a:lstStyle/>
        <a:p>
          <a:endParaRPr lang="en-US"/>
        </a:p>
      </dgm:t>
    </dgm:pt>
    <dgm:pt modelId="{E61AFFD0-8595-4DF2-A5BB-CE4C943C45B8}">
      <dgm:prSet/>
      <dgm:spPr/>
      <dgm:t>
        <a:bodyPr/>
        <a:lstStyle/>
        <a:p>
          <a:r>
            <a:rPr lang="en-US"/>
            <a:t>Logan Paul and Jake Paul</a:t>
          </a:r>
        </a:p>
      </dgm:t>
    </dgm:pt>
    <dgm:pt modelId="{07E393F8-B5F3-49CE-8367-4F6B8DDB28D8}" type="parTrans" cxnId="{2D7FF1EC-2CEF-42ED-AC48-12815A917C76}">
      <dgm:prSet/>
      <dgm:spPr/>
      <dgm:t>
        <a:bodyPr/>
        <a:lstStyle/>
        <a:p>
          <a:endParaRPr lang="en-US"/>
        </a:p>
      </dgm:t>
    </dgm:pt>
    <dgm:pt modelId="{39FFA181-D68A-495B-9D6D-443AFD60DBB1}" type="sibTrans" cxnId="{2D7FF1EC-2CEF-42ED-AC48-12815A917C76}">
      <dgm:prSet/>
      <dgm:spPr/>
      <dgm:t>
        <a:bodyPr/>
        <a:lstStyle/>
        <a:p>
          <a:endParaRPr lang="en-US"/>
        </a:p>
      </dgm:t>
    </dgm:pt>
    <dgm:pt modelId="{7EF37E0B-F01E-42FF-A81F-43FEB20CC0D8}">
      <dgm:prSet/>
      <dgm:spPr/>
      <dgm:t>
        <a:bodyPr/>
        <a:lstStyle/>
        <a:p>
          <a:r>
            <a:rPr lang="en-US"/>
            <a:t>Marie Kondo</a:t>
          </a:r>
        </a:p>
      </dgm:t>
    </dgm:pt>
    <dgm:pt modelId="{19603464-F8D3-4513-8E9C-52453C805C30}" type="parTrans" cxnId="{B9614141-3EA6-4B4E-BB9F-6611EB975F07}">
      <dgm:prSet/>
      <dgm:spPr/>
      <dgm:t>
        <a:bodyPr/>
        <a:lstStyle/>
        <a:p>
          <a:endParaRPr lang="en-US"/>
        </a:p>
      </dgm:t>
    </dgm:pt>
    <dgm:pt modelId="{37C790F2-5904-4E67-ABA4-444D44771C0A}" type="sibTrans" cxnId="{B9614141-3EA6-4B4E-BB9F-6611EB975F07}">
      <dgm:prSet/>
      <dgm:spPr/>
      <dgm:t>
        <a:bodyPr/>
        <a:lstStyle/>
        <a:p>
          <a:endParaRPr lang="en-US"/>
        </a:p>
      </dgm:t>
    </dgm:pt>
    <dgm:pt modelId="{EBB6671B-B808-417B-B93A-C1C8E40D8DA8}">
      <dgm:prSet/>
      <dgm:spPr/>
      <dgm:t>
        <a:bodyPr/>
        <a:lstStyle/>
        <a:p>
          <a:r>
            <a:rPr lang="en-US"/>
            <a:t>GloZell</a:t>
          </a:r>
        </a:p>
      </dgm:t>
    </dgm:pt>
    <dgm:pt modelId="{DE52470A-0905-46D9-890A-DBF5258E1B55}" type="parTrans" cxnId="{24B31FE5-7ED1-46FB-A09E-7731C6D952B1}">
      <dgm:prSet/>
      <dgm:spPr/>
      <dgm:t>
        <a:bodyPr/>
        <a:lstStyle/>
        <a:p>
          <a:endParaRPr lang="en-US"/>
        </a:p>
      </dgm:t>
    </dgm:pt>
    <dgm:pt modelId="{A3470B04-4379-422D-BBEA-C2F0B2B036D1}" type="sibTrans" cxnId="{24B31FE5-7ED1-46FB-A09E-7731C6D952B1}">
      <dgm:prSet/>
      <dgm:spPr/>
      <dgm:t>
        <a:bodyPr/>
        <a:lstStyle/>
        <a:p>
          <a:endParaRPr lang="en-US"/>
        </a:p>
      </dgm:t>
    </dgm:pt>
    <dgm:pt modelId="{CF5307B0-6169-4C30-AC0A-08FA752616FD}">
      <dgm:prSet/>
      <dgm:spPr/>
      <dgm:t>
        <a:bodyPr/>
        <a:lstStyle/>
        <a:p>
          <a:r>
            <a:rPr lang="en-US"/>
            <a:t>Dan and Phil</a:t>
          </a:r>
        </a:p>
      </dgm:t>
    </dgm:pt>
    <dgm:pt modelId="{F5AE1EEF-3D9E-491E-83A9-961C1C75C0B3}" type="parTrans" cxnId="{B68BD0E3-BA47-4411-B99B-ABDFEE8A839A}">
      <dgm:prSet/>
      <dgm:spPr/>
      <dgm:t>
        <a:bodyPr/>
        <a:lstStyle/>
        <a:p>
          <a:endParaRPr lang="en-US"/>
        </a:p>
      </dgm:t>
    </dgm:pt>
    <dgm:pt modelId="{211E8A53-14C7-4E4E-B029-9437F90B9D5B}" type="sibTrans" cxnId="{B68BD0E3-BA47-4411-B99B-ABDFEE8A839A}">
      <dgm:prSet/>
      <dgm:spPr/>
      <dgm:t>
        <a:bodyPr/>
        <a:lstStyle/>
        <a:p>
          <a:endParaRPr lang="en-US"/>
        </a:p>
      </dgm:t>
    </dgm:pt>
    <dgm:pt modelId="{F67F663D-FBEC-4738-A61C-97A824207369}">
      <dgm:prSet/>
      <dgm:spPr/>
      <dgm:t>
        <a:bodyPr/>
        <a:lstStyle/>
        <a:p>
          <a:r>
            <a:rPr lang="en-US"/>
            <a:t>Addison Rae</a:t>
          </a:r>
        </a:p>
      </dgm:t>
    </dgm:pt>
    <dgm:pt modelId="{B72BF0C3-124D-4D05-A198-D0A82F232BA1}" type="parTrans" cxnId="{228EF1BE-490B-44BA-8E6A-95C6BE89C245}">
      <dgm:prSet/>
      <dgm:spPr/>
      <dgm:t>
        <a:bodyPr/>
        <a:lstStyle/>
        <a:p>
          <a:endParaRPr lang="en-US"/>
        </a:p>
      </dgm:t>
    </dgm:pt>
    <dgm:pt modelId="{21C1952B-5BE1-4B7C-8249-956EF2AAD486}" type="sibTrans" cxnId="{228EF1BE-490B-44BA-8E6A-95C6BE89C245}">
      <dgm:prSet/>
      <dgm:spPr/>
      <dgm:t>
        <a:bodyPr/>
        <a:lstStyle/>
        <a:p>
          <a:endParaRPr lang="en-US"/>
        </a:p>
      </dgm:t>
    </dgm:pt>
    <dgm:pt modelId="{525E9C0A-6CBB-4F92-83EF-7CE378EFA9F8}">
      <dgm:prSet/>
      <dgm:spPr/>
      <dgm:t>
        <a:bodyPr/>
        <a:lstStyle/>
        <a:p>
          <a:r>
            <a:rPr lang="en-US"/>
            <a:t>Charli D'Amelio</a:t>
          </a:r>
        </a:p>
      </dgm:t>
    </dgm:pt>
    <dgm:pt modelId="{F0AB6273-829B-4E97-B5B3-43207BD673C8}" type="parTrans" cxnId="{54048DD0-C60B-47D7-8533-B61100BB77B3}">
      <dgm:prSet/>
      <dgm:spPr/>
      <dgm:t>
        <a:bodyPr/>
        <a:lstStyle/>
        <a:p>
          <a:endParaRPr lang="en-US"/>
        </a:p>
      </dgm:t>
    </dgm:pt>
    <dgm:pt modelId="{544E8BCE-702C-44ED-90D3-11FDFE741309}" type="sibTrans" cxnId="{54048DD0-C60B-47D7-8533-B61100BB77B3}">
      <dgm:prSet/>
      <dgm:spPr/>
      <dgm:t>
        <a:bodyPr/>
        <a:lstStyle/>
        <a:p>
          <a:endParaRPr lang="en-US"/>
        </a:p>
      </dgm:t>
    </dgm:pt>
    <dgm:pt modelId="{E16C39D1-032E-413B-BBC2-E65A1F8304CD}">
      <dgm:prSet/>
      <dgm:spPr/>
      <dgm:t>
        <a:bodyPr/>
        <a:lstStyle/>
        <a:p>
          <a:r>
            <a:rPr lang="en-US"/>
            <a:t>G.K Barry</a:t>
          </a:r>
        </a:p>
      </dgm:t>
    </dgm:pt>
    <dgm:pt modelId="{1D3438FA-8A1D-4380-BADC-A5DC332EBCEE}" type="parTrans" cxnId="{4C6C68A4-3EF7-4D28-9B22-32E4E461B77A}">
      <dgm:prSet/>
      <dgm:spPr/>
      <dgm:t>
        <a:bodyPr/>
        <a:lstStyle/>
        <a:p>
          <a:endParaRPr lang="en-US"/>
        </a:p>
      </dgm:t>
    </dgm:pt>
    <dgm:pt modelId="{864480F4-D6A2-41BB-9CBD-03443158EAB3}" type="sibTrans" cxnId="{4C6C68A4-3EF7-4D28-9B22-32E4E461B77A}">
      <dgm:prSet/>
      <dgm:spPr/>
      <dgm:t>
        <a:bodyPr/>
        <a:lstStyle/>
        <a:p>
          <a:endParaRPr lang="en-US"/>
        </a:p>
      </dgm:t>
    </dgm:pt>
    <dgm:pt modelId="{CA49980F-731A-4EB7-B23E-2AABFC78345D}">
      <dgm:prSet/>
      <dgm:spPr/>
      <dgm:t>
        <a:bodyPr/>
        <a:lstStyle/>
        <a:p>
          <a:r>
            <a:rPr lang="en-US"/>
            <a:t>Matilda Ramsay</a:t>
          </a:r>
        </a:p>
      </dgm:t>
    </dgm:pt>
    <dgm:pt modelId="{17831D58-69A4-46BA-B9A4-731B10DE6654}" type="parTrans" cxnId="{B3FEDFCF-2997-408C-BD01-5E4EA8A59BAF}">
      <dgm:prSet/>
      <dgm:spPr/>
      <dgm:t>
        <a:bodyPr/>
        <a:lstStyle/>
        <a:p>
          <a:endParaRPr lang="en-US"/>
        </a:p>
      </dgm:t>
    </dgm:pt>
    <dgm:pt modelId="{A440BC75-F0FF-4A98-812B-4D77BFDCC36E}" type="sibTrans" cxnId="{B3FEDFCF-2997-408C-BD01-5E4EA8A59BAF}">
      <dgm:prSet/>
      <dgm:spPr/>
      <dgm:t>
        <a:bodyPr/>
        <a:lstStyle/>
        <a:p>
          <a:endParaRPr lang="en-US"/>
        </a:p>
      </dgm:t>
    </dgm:pt>
    <dgm:pt modelId="{C385BAFD-FEC5-417D-8817-F6DC97987734}" type="pres">
      <dgm:prSet presAssocID="{CBAD10DD-CA95-4C5B-A8B2-313B23DD2392}" presName="diagram" presStyleCnt="0">
        <dgm:presLayoutVars>
          <dgm:dir/>
          <dgm:resizeHandles val="exact"/>
        </dgm:presLayoutVars>
      </dgm:prSet>
      <dgm:spPr/>
    </dgm:pt>
    <dgm:pt modelId="{CD22DE50-5B4D-4EB5-8C3B-1B8372C8DDFC}" type="pres">
      <dgm:prSet presAssocID="{C88E1903-50FD-4AE5-826A-01031C7C4B2E}" presName="node" presStyleLbl="node1" presStyleIdx="0" presStyleCnt="15">
        <dgm:presLayoutVars>
          <dgm:bulletEnabled val="1"/>
        </dgm:presLayoutVars>
      </dgm:prSet>
      <dgm:spPr/>
    </dgm:pt>
    <dgm:pt modelId="{B7A959CB-6635-451F-901E-F3C25CA6AE29}" type="pres">
      <dgm:prSet presAssocID="{0D936827-1DFC-414F-990A-12F2FC03E769}" presName="sibTrans" presStyleCnt="0"/>
      <dgm:spPr/>
    </dgm:pt>
    <dgm:pt modelId="{5600FBA9-135B-455A-93AE-9AF5E184467F}" type="pres">
      <dgm:prSet presAssocID="{A0015E9B-6B3E-4EF5-B903-8DE0FE8F91C7}" presName="node" presStyleLbl="node1" presStyleIdx="1" presStyleCnt="15">
        <dgm:presLayoutVars>
          <dgm:bulletEnabled val="1"/>
        </dgm:presLayoutVars>
      </dgm:prSet>
      <dgm:spPr/>
    </dgm:pt>
    <dgm:pt modelId="{336437AF-8734-4126-9D7A-FA06A4F7D275}" type="pres">
      <dgm:prSet presAssocID="{C244042E-F683-4091-B11C-F3C107A95A19}" presName="sibTrans" presStyleCnt="0"/>
      <dgm:spPr/>
    </dgm:pt>
    <dgm:pt modelId="{9AFF7F35-8304-4592-895E-E0AEAFE06DBA}" type="pres">
      <dgm:prSet presAssocID="{F545BB76-B9AC-458C-A81B-31BD7A6613ED}" presName="node" presStyleLbl="node1" presStyleIdx="2" presStyleCnt="15">
        <dgm:presLayoutVars>
          <dgm:bulletEnabled val="1"/>
        </dgm:presLayoutVars>
      </dgm:prSet>
      <dgm:spPr/>
    </dgm:pt>
    <dgm:pt modelId="{64C6C069-7914-4A49-9AB4-9609301F0AC1}" type="pres">
      <dgm:prSet presAssocID="{6D8D92EA-8F93-48C1-A1B7-29F06C81E514}" presName="sibTrans" presStyleCnt="0"/>
      <dgm:spPr/>
    </dgm:pt>
    <dgm:pt modelId="{9201AB1C-8766-430A-B5EB-403D78C11A2E}" type="pres">
      <dgm:prSet presAssocID="{6586E7AA-1890-4F3B-92F2-C8378A06C6C1}" presName="node" presStyleLbl="node1" presStyleIdx="3" presStyleCnt="15">
        <dgm:presLayoutVars>
          <dgm:bulletEnabled val="1"/>
        </dgm:presLayoutVars>
      </dgm:prSet>
      <dgm:spPr/>
    </dgm:pt>
    <dgm:pt modelId="{58AC3EE6-BEAE-4116-B98C-55C4DB0CF25D}" type="pres">
      <dgm:prSet presAssocID="{FB03B414-25E3-44CC-9B4F-E23585A82321}" presName="sibTrans" presStyleCnt="0"/>
      <dgm:spPr/>
    </dgm:pt>
    <dgm:pt modelId="{4E7E6E04-6E40-4FCF-BFC8-F57E14A52D37}" type="pres">
      <dgm:prSet presAssocID="{91EE4AA3-CB31-4BC3-A297-B4BCB47CE413}" presName="node" presStyleLbl="node1" presStyleIdx="4" presStyleCnt="15">
        <dgm:presLayoutVars>
          <dgm:bulletEnabled val="1"/>
        </dgm:presLayoutVars>
      </dgm:prSet>
      <dgm:spPr/>
    </dgm:pt>
    <dgm:pt modelId="{90ED9B1E-3C4A-4FC4-9EB7-C7A583099CF6}" type="pres">
      <dgm:prSet presAssocID="{CE6034E6-C9E2-45C8-BD1D-9E4C4F4899A5}" presName="sibTrans" presStyleCnt="0"/>
      <dgm:spPr/>
    </dgm:pt>
    <dgm:pt modelId="{66D780C7-47BF-40DA-83B1-E5B436CF407D}" type="pres">
      <dgm:prSet presAssocID="{8E786849-64E5-43C0-BD36-7A95E01C8BB6}" presName="node" presStyleLbl="node1" presStyleIdx="5" presStyleCnt="15">
        <dgm:presLayoutVars>
          <dgm:bulletEnabled val="1"/>
        </dgm:presLayoutVars>
      </dgm:prSet>
      <dgm:spPr/>
    </dgm:pt>
    <dgm:pt modelId="{855A2BF4-525B-4354-85B6-310095707D3F}" type="pres">
      <dgm:prSet presAssocID="{50023FF6-262D-43CB-9720-2F8B466AAB5A}" presName="sibTrans" presStyleCnt="0"/>
      <dgm:spPr/>
    </dgm:pt>
    <dgm:pt modelId="{74E5AECE-3162-4EBD-819D-391846DF6B88}" type="pres">
      <dgm:prSet presAssocID="{B68B7BC5-9340-4D09-A967-CBEED83E677C}" presName="node" presStyleLbl="node1" presStyleIdx="6" presStyleCnt="15">
        <dgm:presLayoutVars>
          <dgm:bulletEnabled val="1"/>
        </dgm:presLayoutVars>
      </dgm:prSet>
      <dgm:spPr/>
    </dgm:pt>
    <dgm:pt modelId="{61BBC3D6-92EF-4688-8288-88FDFB55998E}" type="pres">
      <dgm:prSet presAssocID="{6F442AD8-B664-4EF9-A9F6-123087ECED7F}" presName="sibTrans" presStyleCnt="0"/>
      <dgm:spPr/>
    </dgm:pt>
    <dgm:pt modelId="{7A62F634-83BF-4B68-993B-E9E8A0A61F62}" type="pres">
      <dgm:prSet presAssocID="{E61AFFD0-8595-4DF2-A5BB-CE4C943C45B8}" presName="node" presStyleLbl="node1" presStyleIdx="7" presStyleCnt="15">
        <dgm:presLayoutVars>
          <dgm:bulletEnabled val="1"/>
        </dgm:presLayoutVars>
      </dgm:prSet>
      <dgm:spPr/>
    </dgm:pt>
    <dgm:pt modelId="{03CAA414-59FC-444C-AA39-3B626F388B07}" type="pres">
      <dgm:prSet presAssocID="{39FFA181-D68A-495B-9D6D-443AFD60DBB1}" presName="sibTrans" presStyleCnt="0"/>
      <dgm:spPr/>
    </dgm:pt>
    <dgm:pt modelId="{3E0F7880-9C13-4ED1-8692-7BAA403A78F1}" type="pres">
      <dgm:prSet presAssocID="{7EF37E0B-F01E-42FF-A81F-43FEB20CC0D8}" presName="node" presStyleLbl="node1" presStyleIdx="8" presStyleCnt="15">
        <dgm:presLayoutVars>
          <dgm:bulletEnabled val="1"/>
        </dgm:presLayoutVars>
      </dgm:prSet>
      <dgm:spPr/>
    </dgm:pt>
    <dgm:pt modelId="{3B5DD77A-0E53-4320-AC39-4FA8B749941C}" type="pres">
      <dgm:prSet presAssocID="{37C790F2-5904-4E67-ABA4-444D44771C0A}" presName="sibTrans" presStyleCnt="0"/>
      <dgm:spPr/>
    </dgm:pt>
    <dgm:pt modelId="{0F9E43A5-04DB-48E7-B4E3-03B4A4D1A34B}" type="pres">
      <dgm:prSet presAssocID="{EBB6671B-B808-417B-B93A-C1C8E40D8DA8}" presName="node" presStyleLbl="node1" presStyleIdx="9" presStyleCnt="15">
        <dgm:presLayoutVars>
          <dgm:bulletEnabled val="1"/>
        </dgm:presLayoutVars>
      </dgm:prSet>
      <dgm:spPr/>
    </dgm:pt>
    <dgm:pt modelId="{5066483A-5955-40EE-B5A2-583444EE4042}" type="pres">
      <dgm:prSet presAssocID="{A3470B04-4379-422D-BBEA-C2F0B2B036D1}" presName="sibTrans" presStyleCnt="0"/>
      <dgm:spPr/>
    </dgm:pt>
    <dgm:pt modelId="{4E6ECDC7-5C47-47D9-AFB8-92B31CB64A92}" type="pres">
      <dgm:prSet presAssocID="{CF5307B0-6169-4C30-AC0A-08FA752616FD}" presName="node" presStyleLbl="node1" presStyleIdx="10" presStyleCnt="15">
        <dgm:presLayoutVars>
          <dgm:bulletEnabled val="1"/>
        </dgm:presLayoutVars>
      </dgm:prSet>
      <dgm:spPr/>
    </dgm:pt>
    <dgm:pt modelId="{31E402C4-6DE1-4250-B644-F9F8BFA2342A}" type="pres">
      <dgm:prSet presAssocID="{211E8A53-14C7-4E4E-B029-9437F90B9D5B}" presName="sibTrans" presStyleCnt="0"/>
      <dgm:spPr/>
    </dgm:pt>
    <dgm:pt modelId="{877141BF-EAE3-4E27-85D2-22AFCAF5C7FA}" type="pres">
      <dgm:prSet presAssocID="{F67F663D-FBEC-4738-A61C-97A824207369}" presName="node" presStyleLbl="node1" presStyleIdx="11" presStyleCnt="15">
        <dgm:presLayoutVars>
          <dgm:bulletEnabled val="1"/>
        </dgm:presLayoutVars>
      </dgm:prSet>
      <dgm:spPr/>
    </dgm:pt>
    <dgm:pt modelId="{238944E8-FBB3-4D05-948C-811F2A742FE1}" type="pres">
      <dgm:prSet presAssocID="{21C1952B-5BE1-4B7C-8249-956EF2AAD486}" presName="sibTrans" presStyleCnt="0"/>
      <dgm:spPr/>
    </dgm:pt>
    <dgm:pt modelId="{9A2F8CC8-A146-4703-98CC-D7003BEFA929}" type="pres">
      <dgm:prSet presAssocID="{525E9C0A-6CBB-4F92-83EF-7CE378EFA9F8}" presName="node" presStyleLbl="node1" presStyleIdx="12" presStyleCnt="15">
        <dgm:presLayoutVars>
          <dgm:bulletEnabled val="1"/>
        </dgm:presLayoutVars>
      </dgm:prSet>
      <dgm:spPr/>
    </dgm:pt>
    <dgm:pt modelId="{973DFADF-DD02-4E1C-A172-A943FB896A25}" type="pres">
      <dgm:prSet presAssocID="{544E8BCE-702C-44ED-90D3-11FDFE741309}" presName="sibTrans" presStyleCnt="0"/>
      <dgm:spPr/>
    </dgm:pt>
    <dgm:pt modelId="{E38B46DD-E110-4686-BA2D-76177CB29798}" type="pres">
      <dgm:prSet presAssocID="{E16C39D1-032E-413B-BBC2-E65A1F8304CD}" presName="node" presStyleLbl="node1" presStyleIdx="13" presStyleCnt="15">
        <dgm:presLayoutVars>
          <dgm:bulletEnabled val="1"/>
        </dgm:presLayoutVars>
      </dgm:prSet>
      <dgm:spPr/>
    </dgm:pt>
    <dgm:pt modelId="{3A6B1B01-9047-4158-8DB1-2D64C23066F5}" type="pres">
      <dgm:prSet presAssocID="{864480F4-D6A2-41BB-9CBD-03443158EAB3}" presName="sibTrans" presStyleCnt="0"/>
      <dgm:spPr/>
    </dgm:pt>
    <dgm:pt modelId="{32D69012-A6CF-4BAE-B907-3EDC6B1BA58E}" type="pres">
      <dgm:prSet presAssocID="{CA49980F-731A-4EB7-B23E-2AABFC78345D}" presName="node" presStyleLbl="node1" presStyleIdx="14" presStyleCnt="15">
        <dgm:presLayoutVars>
          <dgm:bulletEnabled val="1"/>
        </dgm:presLayoutVars>
      </dgm:prSet>
      <dgm:spPr/>
    </dgm:pt>
  </dgm:ptLst>
  <dgm:cxnLst>
    <dgm:cxn modelId="{D4066605-E7F9-4C73-8BDF-86D61D34C946}" type="presOf" srcId="{525E9C0A-6CBB-4F92-83EF-7CE378EFA9F8}" destId="{9A2F8CC8-A146-4703-98CC-D7003BEFA929}" srcOrd="0" destOrd="0" presId="urn:microsoft.com/office/officeart/2005/8/layout/default"/>
    <dgm:cxn modelId="{59D72007-2280-4C07-8AAF-CA9949E6E53C}" srcId="{CBAD10DD-CA95-4C5B-A8B2-313B23DD2392}" destId="{8E786849-64E5-43C0-BD36-7A95E01C8BB6}" srcOrd="5" destOrd="0" parTransId="{AC3E9FEC-3ECF-42EE-A3AF-4DA3F45CB948}" sibTransId="{50023FF6-262D-43CB-9720-2F8B466AAB5A}"/>
    <dgm:cxn modelId="{EDA5681B-1A0D-44C2-AE5C-6A643955F7BC}" type="presOf" srcId="{C88E1903-50FD-4AE5-826A-01031C7C4B2E}" destId="{CD22DE50-5B4D-4EB5-8C3B-1B8372C8DDFC}" srcOrd="0" destOrd="0" presId="urn:microsoft.com/office/officeart/2005/8/layout/default"/>
    <dgm:cxn modelId="{CE7CBB33-DA80-46B4-8A00-01D97BF19B6C}" type="presOf" srcId="{CBAD10DD-CA95-4C5B-A8B2-313B23DD2392}" destId="{C385BAFD-FEC5-417D-8817-F6DC97987734}" srcOrd="0" destOrd="0" presId="urn:microsoft.com/office/officeart/2005/8/layout/default"/>
    <dgm:cxn modelId="{68AE9C37-D33E-4ECC-A394-ACE3A3E5004B}" type="presOf" srcId="{E16C39D1-032E-413B-BBC2-E65A1F8304CD}" destId="{E38B46DD-E110-4686-BA2D-76177CB29798}" srcOrd="0" destOrd="0" presId="urn:microsoft.com/office/officeart/2005/8/layout/default"/>
    <dgm:cxn modelId="{477FBA40-B63B-4023-9FAE-D66E197F856C}" type="presOf" srcId="{8E786849-64E5-43C0-BD36-7A95E01C8BB6}" destId="{66D780C7-47BF-40DA-83B1-E5B436CF407D}" srcOrd="0" destOrd="0" presId="urn:microsoft.com/office/officeart/2005/8/layout/default"/>
    <dgm:cxn modelId="{6E94BF40-9025-4EE2-85FE-EA15DE3DFDDC}" srcId="{CBAD10DD-CA95-4C5B-A8B2-313B23DD2392}" destId="{91EE4AA3-CB31-4BC3-A297-B4BCB47CE413}" srcOrd="4" destOrd="0" parTransId="{4F46FB70-B320-4B56-A1BB-9E0671ABA130}" sibTransId="{CE6034E6-C9E2-45C8-BD1D-9E4C4F4899A5}"/>
    <dgm:cxn modelId="{B9614141-3EA6-4B4E-BB9F-6611EB975F07}" srcId="{CBAD10DD-CA95-4C5B-A8B2-313B23DD2392}" destId="{7EF37E0B-F01E-42FF-A81F-43FEB20CC0D8}" srcOrd="8" destOrd="0" parTransId="{19603464-F8D3-4513-8E9C-52453C805C30}" sibTransId="{37C790F2-5904-4E67-ABA4-444D44771C0A}"/>
    <dgm:cxn modelId="{F33A9841-9445-4B65-9907-36FEC478C2B5}" srcId="{CBAD10DD-CA95-4C5B-A8B2-313B23DD2392}" destId="{A0015E9B-6B3E-4EF5-B903-8DE0FE8F91C7}" srcOrd="1" destOrd="0" parTransId="{2ADA8222-3C18-4D76-B1ED-9A50C3DEEEEB}" sibTransId="{C244042E-F683-4091-B11C-F3C107A95A19}"/>
    <dgm:cxn modelId="{FEA06B48-122F-42D8-9D70-90B12FA8CFE8}" type="presOf" srcId="{91EE4AA3-CB31-4BC3-A297-B4BCB47CE413}" destId="{4E7E6E04-6E40-4FCF-BFC8-F57E14A52D37}" srcOrd="0" destOrd="0" presId="urn:microsoft.com/office/officeart/2005/8/layout/default"/>
    <dgm:cxn modelId="{56D55073-3347-40DC-A45E-6335BDD13A44}" type="presOf" srcId="{7EF37E0B-F01E-42FF-A81F-43FEB20CC0D8}" destId="{3E0F7880-9C13-4ED1-8692-7BAA403A78F1}" srcOrd="0" destOrd="0" presId="urn:microsoft.com/office/officeart/2005/8/layout/default"/>
    <dgm:cxn modelId="{3F917953-80D1-47B7-84AC-EDB2D1E9707F}" type="presOf" srcId="{F67F663D-FBEC-4738-A61C-97A824207369}" destId="{877141BF-EAE3-4E27-85D2-22AFCAF5C7FA}" srcOrd="0" destOrd="0" presId="urn:microsoft.com/office/officeart/2005/8/layout/default"/>
    <dgm:cxn modelId="{9C642978-AFEE-4F9F-B3B8-A921CE5E3BAC}" type="presOf" srcId="{E61AFFD0-8595-4DF2-A5BB-CE4C943C45B8}" destId="{7A62F634-83BF-4B68-993B-E9E8A0A61F62}" srcOrd="0" destOrd="0" presId="urn:microsoft.com/office/officeart/2005/8/layout/default"/>
    <dgm:cxn modelId="{93B3767F-F866-4DCC-A51A-FFD997D01FAF}" type="presOf" srcId="{6586E7AA-1890-4F3B-92F2-C8378A06C6C1}" destId="{9201AB1C-8766-430A-B5EB-403D78C11A2E}" srcOrd="0" destOrd="0" presId="urn:microsoft.com/office/officeart/2005/8/layout/default"/>
    <dgm:cxn modelId="{96070C8A-361C-4800-AAFF-C6FC8AC70C06}" srcId="{CBAD10DD-CA95-4C5B-A8B2-313B23DD2392}" destId="{6586E7AA-1890-4F3B-92F2-C8378A06C6C1}" srcOrd="3" destOrd="0" parTransId="{F8BEC943-733B-4F86-B7FA-72985D463516}" sibTransId="{FB03B414-25E3-44CC-9B4F-E23585A82321}"/>
    <dgm:cxn modelId="{9CDD988E-7528-4DCC-BBFB-81F29B1FF7DD}" type="presOf" srcId="{B68B7BC5-9340-4D09-A967-CBEED83E677C}" destId="{74E5AECE-3162-4EBD-819D-391846DF6B88}" srcOrd="0" destOrd="0" presId="urn:microsoft.com/office/officeart/2005/8/layout/default"/>
    <dgm:cxn modelId="{44477399-63E1-4211-AE84-8700512BDA97}" type="presOf" srcId="{EBB6671B-B808-417B-B93A-C1C8E40D8DA8}" destId="{0F9E43A5-04DB-48E7-B4E3-03B4A4D1A34B}" srcOrd="0" destOrd="0" presId="urn:microsoft.com/office/officeart/2005/8/layout/default"/>
    <dgm:cxn modelId="{1ABC0AA1-7215-48E8-A5B2-411B55DC0BBC}" srcId="{CBAD10DD-CA95-4C5B-A8B2-313B23DD2392}" destId="{B68B7BC5-9340-4D09-A967-CBEED83E677C}" srcOrd="6" destOrd="0" parTransId="{AABF7AD0-E530-42A1-BF14-B7F709E82CE5}" sibTransId="{6F442AD8-B664-4EF9-A9F6-123087ECED7F}"/>
    <dgm:cxn modelId="{A273F6A2-3D4A-4929-BB1C-2A1DAA481387}" type="presOf" srcId="{F545BB76-B9AC-458C-A81B-31BD7A6613ED}" destId="{9AFF7F35-8304-4592-895E-E0AEAFE06DBA}" srcOrd="0" destOrd="0" presId="urn:microsoft.com/office/officeart/2005/8/layout/default"/>
    <dgm:cxn modelId="{4C6C68A4-3EF7-4D28-9B22-32E4E461B77A}" srcId="{CBAD10DD-CA95-4C5B-A8B2-313B23DD2392}" destId="{E16C39D1-032E-413B-BBC2-E65A1F8304CD}" srcOrd="13" destOrd="0" parTransId="{1D3438FA-8A1D-4380-BADC-A5DC332EBCEE}" sibTransId="{864480F4-D6A2-41BB-9CBD-03443158EAB3}"/>
    <dgm:cxn modelId="{D39B82B3-7451-42F8-A438-18049CFAF72D}" type="presOf" srcId="{CF5307B0-6169-4C30-AC0A-08FA752616FD}" destId="{4E6ECDC7-5C47-47D9-AFB8-92B31CB64A92}" srcOrd="0" destOrd="0" presId="urn:microsoft.com/office/officeart/2005/8/layout/default"/>
    <dgm:cxn modelId="{228EF1BE-490B-44BA-8E6A-95C6BE89C245}" srcId="{CBAD10DD-CA95-4C5B-A8B2-313B23DD2392}" destId="{F67F663D-FBEC-4738-A61C-97A824207369}" srcOrd="11" destOrd="0" parTransId="{B72BF0C3-124D-4D05-A198-D0A82F232BA1}" sibTransId="{21C1952B-5BE1-4B7C-8249-956EF2AAD486}"/>
    <dgm:cxn modelId="{61EB2DC2-9965-4883-B60F-0627F125E51F}" srcId="{CBAD10DD-CA95-4C5B-A8B2-313B23DD2392}" destId="{F545BB76-B9AC-458C-A81B-31BD7A6613ED}" srcOrd="2" destOrd="0" parTransId="{BD47A191-6CEF-49AD-A69D-9409F319D71D}" sibTransId="{6D8D92EA-8F93-48C1-A1B7-29F06C81E514}"/>
    <dgm:cxn modelId="{B3FEDFCF-2997-408C-BD01-5E4EA8A59BAF}" srcId="{CBAD10DD-CA95-4C5B-A8B2-313B23DD2392}" destId="{CA49980F-731A-4EB7-B23E-2AABFC78345D}" srcOrd="14" destOrd="0" parTransId="{17831D58-69A4-46BA-B9A4-731B10DE6654}" sibTransId="{A440BC75-F0FF-4A98-812B-4D77BFDCC36E}"/>
    <dgm:cxn modelId="{54048DD0-C60B-47D7-8533-B61100BB77B3}" srcId="{CBAD10DD-CA95-4C5B-A8B2-313B23DD2392}" destId="{525E9C0A-6CBB-4F92-83EF-7CE378EFA9F8}" srcOrd="12" destOrd="0" parTransId="{F0AB6273-829B-4E97-B5B3-43207BD673C8}" sibTransId="{544E8BCE-702C-44ED-90D3-11FDFE741309}"/>
    <dgm:cxn modelId="{D4D908E2-5680-4AFC-AC0F-578BD35B45ED}" type="presOf" srcId="{CA49980F-731A-4EB7-B23E-2AABFC78345D}" destId="{32D69012-A6CF-4BAE-B907-3EDC6B1BA58E}" srcOrd="0" destOrd="0" presId="urn:microsoft.com/office/officeart/2005/8/layout/default"/>
    <dgm:cxn modelId="{B68BD0E3-BA47-4411-B99B-ABDFEE8A839A}" srcId="{CBAD10DD-CA95-4C5B-A8B2-313B23DD2392}" destId="{CF5307B0-6169-4C30-AC0A-08FA752616FD}" srcOrd="10" destOrd="0" parTransId="{F5AE1EEF-3D9E-491E-83A9-961C1C75C0B3}" sibTransId="{211E8A53-14C7-4E4E-B029-9437F90B9D5B}"/>
    <dgm:cxn modelId="{24B31FE5-7ED1-46FB-A09E-7731C6D952B1}" srcId="{CBAD10DD-CA95-4C5B-A8B2-313B23DD2392}" destId="{EBB6671B-B808-417B-B93A-C1C8E40D8DA8}" srcOrd="9" destOrd="0" parTransId="{DE52470A-0905-46D9-890A-DBF5258E1B55}" sibTransId="{A3470B04-4379-422D-BBEA-C2F0B2B036D1}"/>
    <dgm:cxn modelId="{DCBBF2E6-98CC-4C89-863F-3520B373D9E1}" srcId="{CBAD10DD-CA95-4C5B-A8B2-313B23DD2392}" destId="{C88E1903-50FD-4AE5-826A-01031C7C4B2E}" srcOrd="0" destOrd="0" parTransId="{0CA08948-AB2D-4B86-8514-BBB6F4E16C12}" sibTransId="{0D936827-1DFC-414F-990A-12F2FC03E769}"/>
    <dgm:cxn modelId="{2D7FF1EC-2CEF-42ED-AC48-12815A917C76}" srcId="{CBAD10DD-CA95-4C5B-A8B2-313B23DD2392}" destId="{E61AFFD0-8595-4DF2-A5BB-CE4C943C45B8}" srcOrd="7" destOrd="0" parTransId="{07E393F8-B5F3-49CE-8367-4F6B8DDB28D8}" sibTransId="{39FFA181-D68A-495B-9D6D-443AFD60DBB1}"/>
    <dgm:cxn modelId="{589825EF-0F06-4F64-853A-A87C8D4034F4}" type="presOf" srcId="{A0015E9B-6B3E-4EF5-B903-8DE0FE8F91C7}" destId="{5600FBA9-135B-455A-93AE-9AF5E184467F}" srcOrd="0" destOrd="0" presId="urn:microsoft.com/office/officeart/2005/8/layout/default"/>
    <dgm:cxn modelId="{1C790EDB-0438-4402-B2E5-2B578E20EB61}" type="presParOf" srcId="{C385BAFD-FEC5-417D-8817-F6DC97987734}" destId="{CD22DE50-5B4D-4EB5-8C3B-1B8372C8DDFC}" srcOrd="0" destOrd="0" presId="urn:microsoft.com/office/officeart/2005/8/layout/default"/>
    <dgm:cxn modelId="{BA14E84E-BC68-4962-9F89-01E4F5F7B38E}" type="presParOf" srcId="{C385BAFD-FEC5-417D-8817-F6DC97987734}" destId="{B7A959CB-6635-451F-901E-F3C25CA6AE29}" srcOrd="1" destOrd="0" presId="urn:microsoft.com/office/officeart/2005/8/layout/default"/>
    <dgm:cxn modelId="{62CFFBC6-306F-4A27-99F4-435EA7C59C18}" type="presParOf" srcId="{C385BAFD-FEC5-417D-8817-F6DC97987734}" destId="{5600FBA9-135B-455A-93AE-9AF5E184467F}" srcOrd="2" destOrd="0" presId="urn:microsoft.com/office/officeart/2005/8/layout/default"/>
    <dgm:cxn modelId="{A2AA4664-612E-4D21-858A-076268DA4E1A}" type="presParOf" srcId="{C385BAFD-FEC5-417D-8817-F6DC97987734}" destId="{336437AF-8734-4126-9D7A-FA06A4F7D275}" srcOrd="3" destOrd="0" presId="urn:microsoft.com/office/officeart/2005/8/layout/default"/>
    <dgm:cxn modelId="{B645CF03-6114-4C08-9652-1D21B4C49BEB}" type="presParOf" srcId="{C385BAFD-FEC5-417D-8817-F6DC97987734}" destId="{9AFF7F35-8304-4592-895E-E0AEAFE06DBA}" srcOrd="4" destOrd="0" presId="urn:microsoft.com/office/officeart/2005/8/layout/default"/>
    <dgm:cxn modelId="{FB59BF93-1E15-4D1E-9142-AC31C1ABFAF2}" type="presParOf" srcId="{C385BAFD-FEC5-417D-8817-F6DC97987734}" destId="{64C6C069-7914-4A49-9AB4-9609301F0AC1}" srcOrd="5" destOrd="0" presId="urn:microsoft.com/office/officeart/2005/8/layout/default"/>
    <dgm:cxn modelId="{A577AAA2-FF52-4742-844F-320547081213}" type="presParOf" srcId="{C385BAFD-FEC5-417D-8817-F6DC97987734}" destId="{9201AB1C-8766-430A-B5EB-403D78C11A2E}" srcOrd="6" destOrd="0" presId="urn:microsoft.com/office/officeart/2005/8/layout/default"/>
    <dgm:cxn modelId="{B2DDC76F-D7C8-48D1-8D7B-52DD7E8E248A}" type="presParOf" srcId="{C385BAFD-FEC5-417D-8817-F6DC97987734}" destId="{58AC3EE6-BEAE-4116-B98C-55C4DB0CF25D}" srcOrd="7" destOrd="0" presId="urn:microsoft.com/office/officeart/2005/8/layout/default"/>
    <dgm:cxn modelId="{148F8B65-084A-46D6-B806-0A49C83302BB}" type="presParOf" srcId="{C385BAFD-FEC5-417D-8817-F6DC97987734}" destId="{4E7E6E04-6E40-4FCF-BFC8-F57E14A52D37}" srcOrd="8" destOrd="0" presId="urn:microsoft.com/office/officeart/2005/8/layout/default"/>
    <dgm:cxn modelId="{1C3FC299-F37D-4345-B743-327A4499DDC5}" type="presParOf" srcId="{C385BAFD-FEC5-417D-8817-F6DC97987734}" destId="{90ED9B1E-3C4A-4FC4-9EB7-C7A583099CF6}" srcOrd="9" destOrd="0" presId="urn:microsoft.com/office/officeart/2005/8/layout/default"/>
    <dgm:cxn modelId="{DAD75285-F21F-42A4-9072-5B964494BC49}" type="presParOf" srcId="{C385BAFD-FEC5-417D-8817-F6DC97987734}" destId="{66D780C7-47BF-40DA-83B1-E5B436CF407D}" srcOrd="10" destOrd="0" presId="urn:microsoft.com/office/officeart/2005/8/layout/default"/>
    <dgm:cxn modelId="{66F393B6-FF83-4720-A118-CC4C2CB4FD6C}" type="presParOf" srcId="{C385BAFD-FEC5-417D-8817-F6DC97987734}" destId="{855A2BF4-525B-4354-85B6-310095707D3F}" srcOrd="11" destOrd="0" presId="urn:microsoft.com/office/officeart/2005/8/layout/default"/>
    <dgm:cxn modelId="{2BC21572-CFC5-4E57-849D-A3670ABF0BD5}" type="presParOf" srcId="{C385BAFD-FEC5-417D-8817-F6DC97987734}" destId="{74E5AECE-3162-4EBD-819D-391846DF6B88}" srcOrd="12" destOrd="0" presId="urn:microsoft.com/office/officeart/2005/8/layout/default"/>
    <dgm:cxn modelId="{53E192C2-7D56-4C60-B484-7BC12529A5A5}" type="presParOf" srcId="{C385BAFD-FEC5-417D-8817-F6DC97987734}" destId="{61BBC3D6-92EF-4688-8288-88FDFB55998E}" srcOrd="13" destOrd="0" presId="urn:microsoft.com/office/officeart/2005/8/layout/default"/>
    <dgm:cxn modelId="{C290CB75-5A9A-40AB-9099-767278E1643C}" type="presParOf" srcId="{C385BAFD-FEC5-417D-8817-F6DC97987734}" destId="{7A62F634-83BF-4B68-993B-E9E8A0A61F62}" srcOrd="14" destOrd="0" presId="urn:microsoft.com/office/officeart/2005/8/layout/default"/>
    <dgm:cxn modelId="{53EE069D-9957-4951-88DB-3A2B83F10433}" type="presParOf" srcId="{C385BAFD-FEC5-417D-8817-F6DC97987734}" destId="{03CAA414-59FC-444C-AA39-3B626F388B07}" srcOrd="15" destOrd="0" presId="urn:microsoft.com/office/officeart/2005/8/layout/default"/>
    <dgm:cxn modelId="{8F1345A4-6845-4026-9568-B07F81F0A00C}" type="presParOf" srcId="{C385BAFD-FEC5-417D-8817-F6DC97987734}" destId="{3E0F7880-9C13-4ED1-8692-7BAA403A78F1}" srcOrd="16" destOrd="0" presId="urn:microsoft.com/office/officeart/2005/8/layout/default"/>
    <dgm:cxn modelId="{32E1CE67-2024-4FF6-B357-EF299B431593}" type="presParOf" srcId="{C385BAFD-FEC5-417D-8817-F6DC97987734}" destId="{3B5DD77A-0E53-4320-AC39-4FA8B749941C}" srcOrd="17" destOrd="0" presId="urn:microsoft.com/office/officeart/2005/8/layout/default"/>
    <dgm:cxn modelId="{FFB8D831-14BA-45F9-A09D-945E62DFCFA9}" type="presParOf" srcId="{C385BAFD-FEC5-417D-8817-F6DC97987734}" destId="{0F9E43A5-04DB-48E7-B4E3-03B4A4D1A34B}" srcOrd="18" destOrd="0" presId="urn:microsoft.com/office/officeart/2005/8/layout/default"/>
    <dgm:cxn modelId="{F379356A-9679-49DE-BB62-7005D803BE12}" type="presParOf" srcId="{C385BAFD-FEC5-417D-8817-F6DC97987734}" destId="{5066483A-5955-40EE-B5A2-583444EE4042}" srcOrd="19" destOrd="0" presId="urn:microsoft.com/office/officeart/2005/8/layout/default"/>
    <dgm:cxn modelId="{8C66A0F7-FFCD-473F-ACD1-F873CF34BCAE}" type="presParOf" srcId="{C385BAFD-FEC5-417D-8817-F6DC97987734}" destId="{4E6ECDC7-5C47-47D9-AFB8-92B31CB64A92}" srcOrd="20" destOrd="0" presId="urn:microsoft.com/office/officeart/2005/8/layout/default"/>
    <dgm:cxn modelId="{FFCCC934-E3E8-4C69-8C3E-002825BB3C4A}" type="presParOf" srcId="{C385BAFD-FEC5-417D-8817-F6DC97987734}" destId="{31E402C4-6DE1-4250-B644-F9F8BFA2342A}" srcOrd="21" destOrd="0" presId="urn:microsoft.com/office/officeart/2005/8/layout/default"/>
    <dgm:cxn modelId="{915D4CB6-6D13-4D7C-8FD6-36F0673946C9}" type="presParOf" srcId="{C385BAFD-FEC5-417D-8817-F6DC97987734}" destId="{877141BF-EAE3-4E27-85D2-22AFCAF5C7FA}" srcOrd="22" destOrd="0" presId="urn:microsoft.com/office/officeart/2005/8/layout/default"/>
    <dgm:cxn modelId="{E08FF341-5870-407F-90BF-CBD75B0AC639}" type="presParOf" srcId="{C385BAFD-FEC5-417D-8817-F6DC97987734}" destId="{238944E8-FBB3-4D05-948C-811F2A742FE1}" srcOrd="23" destOrd="0" presId="urn:microsoft.com/office/officeart/2005/8/layout/default"/>
    <dgm:cxn modelId="{C67AB614-1C8B-43D1-9BEF-95413E74CD46}" type="presParOf" srcId="{C385BAFD-FEC5-417D-8817-F6DC97987734}" destId="{9A2F8CC8-A146-4703-98CC-D7003BEFA929}" srcOrd="24" destOrd="0" presId="urn:microsoft.com/office/officeart/2005/8/layout/default"/>
    <dgm:cxn modelId="{9A429364-111D-4301-8421-1C3F29670713}" type="presParOf" srcId="{C385BAFD-FEC5-417D-8817-F6DC97987734}" destId="{973DFADF-DD02-4E1C-A172-A943FB896A25}" srcOrd="25" destOrd="0" presId="urn:microsoft.com/office/officeart/2005/8/layout/default"/>
    <dgm:cxn modelId="{24BF6EA2-C7E0-4D6B-A971-2E251912AC9F}" type="presParOf" srcId="{C385BAFD-FEC5-417D-8817-F6DC97987734}" destId="{E38B46DD-E110-4686-BA2D-76177CB29798}" srcOrd="26" destOrd="0" presId="urn:microsoft.com/office/officeart/2005/8/layout/default"/>
    <dgm:cxn modelId="{094B3F6A-A136-440E-9FCA-6B160F0F6E1F}" type="presParOf" srcId="{C385BAFD-FEC5-417D-8817-F6DC97987734}" destId="{3A6B1B01-9047-4158-8DB1-2D64C23066F5}" srcOrd="27" destOrd="0" presId="urn:microsoft.com/office/officeart/2005/8/layout/default"/>
    <dgm:cxn modelId="{030B8458-BDC4-4E58-936D-346ACD539189}" type="presParOf" srcId="{C385BAFD-FEC5-417D-8817-F6DC97987734}" destId="{32D69012-A6CF-4BAE-B907-3EDC6B1BA58E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E432D709-6DD8-4ECD-8048-5996894CB3D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327F1E-FA6A-41A9-A563-1BB6449FEAC7}">
      <dgm:prSet/>
      <dgm:spPr/>
      <dgm:t>
        <a:bodyPr/>
        <a:lstStyle/>
        <a:p>
          <a:r>
            <a:rPr lang="en-US"/>
            <a:t>Awareness of health issues</a:t>
          </a:r>
        </a:p>
      </dgm:t>
    </dgm:pt>
    <dgm:pt modelId="{A2BBAA96-7C04-42B4-B7BB-A348D4DA73F5}" type="parTrans" cxnId="{C5867A1D-0172-493D-9A07-725D193E6099}">
      <dgm:prSet/>
      <dgm:spPr/>
      <dgm:t>
        <a:bodyPr/>
        <a:lstStyle/>
        <a:p>
          <a:endParaRPr lang="en-US"/>
        </a:p>
      </dgm:t>
    </dgm:pt>
    <dgm:pt modelId="{AD9D5B8C-E521-4C51-8FFA-7E196BB22675}" type="sibTrans" cxnId="{C5867A1D-0172-493D-9A07-725D193E6099}">
      <dgm:prSet/>
      <dgm:spPr/>
      <dgm:t>
        <a:bodyPr/>
        <a:lstStyle/>
        <a:p>
          <a:endParaRPr lang="en-US"/>
        </a:p>
      </dgm:t>
    </dgm:pt>
    <dgm:pt modelId="{62F331EA-C13A-4438-8E37-A794FAB60BB6}">
      <dgm:prSet/>
      <dgm:spPr/>
      <dgm:t>
        <a:bodyPr/>
        <a:lstStyle/>
        <a:p>
          <a:r>
            <a:rPr lang="en-US"/>
            <a:t>Adoption of healthy attitudes and modelled behaviours</a:t>
          </a:r>
        </a:p>
      </dgm:t>
    </dgm:pt>
    <dgm:pt modelId="{70ECF507-9FBD-4FCB-BF67-AD46E8A18260}" type="parTrans" cxnId="{7B38D647-C4F0-48A9-9A19-615B10BEEB1F}">
      <dgm:prSet/>
      <dgm:spPr/>
      <dgm:t>
        <a:bodyPr/>
        <a:lstStyle/>
        <a:p>
          <a:endParaRPr lang="en-US"/>
        </a:p>
      </dgm:t>
    </dgm:pt>
    <dgm:pt modelId="{7876B3E4-2DC0-4C37-9118-11E6CEC843C0}" type="sibTrans" cxnId="{7B38D647-C4F0-48A9-9A19-615B10BEEB1F}">
      <dgm:prSet/>
      <dgm:spPr/>
      <dgm:t>
        <a:bodyPr/>
        <a:lstStyle/>
        <a:p>
          <a:endParaRPr lang="en-US"/>
        </a:p>
      </dgm:t>
    </dgm:pt>
    <dgm:pt modelId="{A2B80EB1-4AAE-4F56-8A4A-CAE16E4EA64C}">
      <dgm:prSet/>
      <dgm:spPr/>
      <dgm:t>
        <a:bodyPr/>
        <a:lstStyle/>
        <a:p>
          <a:r>
            <a:rPr lang="en-US"/>
            <a:t>Reduction in stigma</a:t>
          </a:r>
        </a:p>
      </dgm:t>
    </dgm:pt>
    <dgm:pt modelId="{E310BFA2-636B-4465-B342-7331A373466E}" type="parTrans" cxnId="{844D0B99-C5FC-4C1A-ABA9-3FAC3F617499}">
      <dgm:prSet/>
      <dgm:spPr/>
      <dgm:t>
        <a:bodyPr/>
        <a:lstStyle/>
        <a:p>
          <a:endParaRPr lang="en-US"/>
        </a:p>
      </dgm:t>
    </dgm:pt>
    <dgm:pt modelId="{60354862-EFD6-4CC8-9768-44FA189F728A}" type="sibTrans" cxnId="{844D0B99-C5FC-4C1A-ABA9-3FAC3F617499}">
      <dgm:prSet/>
      <dgm:spPr/>
      <dgm:t>
        <a:bodyPr/>
        <a:lstStyle/>
        <a:p>
          <a:endParaRPr lang="en-US"/>
        </a:p>
      </dgm:t>
    </dgm:pt>
    <dgm:pt modelId="{D796193D-1A3D-4CCD-B0B2-E404A9569A3A}">
      <dgm:prSet/>
      <dgm:spPr/>
      <dgm:t>
        <a:bodyPr/>
        <a:lstStyle/>
        <a:p>
          <a:r>
            <a:rPr lang="en-US"/>
            <a:t>Engaging in risky behaviours.</a:t>
          </a:r>
        </a:p>
      </dgm:t>
    </dgm:pt>
    <dgm:pt modelId="{50EF6A46-FD9A-437E-BFA7-57219FB509A5}" type="parTrans" cxnId="{EFAE017B-E4FE-46C5-AB76-6F975AF759FE}">
      <dgm:prSet/>
      <dgm:spPr/>
      <dgm:t>
        <a:bodyPr/>
        <a:lstStyle/>
        <a:p>
          <a:endParaRPr lang="en-US"/>
        </a:p>
      </dgm:t>
    </dgm:pt>
    <dgm:pt modelId="{4E05955B-0B72-4D1C-8C5E-77F998EB77F2}" type="sibTrans" cxnId="{EFAE017B-E4FE-46C5-AB76-6F975AF759FE}">
      <dgm:prSet/>
      <dgm:spPr/>
      <dgm:t>
        <a:bodyPr/>
        <a:lstStyle/>
        <a:p>
          <a:endParaRPr lang="en-US"/>
        </a:p>
      </dgm:t>
    </dgm:pt>
    <dgm:pt modelId="{4179BBBE-96C0-4FAD-9D64-12D5A106AAA6}">
      <dgm:prSet/>
      <dgm:spPr/>
      <dgm:t>
        <a:bodyPr/>
        <a:lstStyle/>
        <a:p>
          <a:r>
            <a:rPr lang="en-US"/>
            <a:t>Depression or body dissatisfaction from upward social comparisons.</a:t>
          </a:r>
        </a:p>
      </dgm:t>
    </dgm:pt>
    <dgm:pt modelId="{884966F8-D6AF-4B56-BB8A-6B843CE84E6E}" type="parTrans" cxnId="{5461DDD4-357D-48ED-99AE-BA4BD4BD1DBD}">
      <dgm:prSet/>
      <dgm:spPr/>
      <dgm:t>
        <a:bodyPr/>
        <a:lstStyle/>
        <a:p>
          <a:endParaRPr lang="en-US"/>
        </a:p>
      </dgm:t>
    </dgm:pt>
    <dgm:pt modelId="{E948C44A-14A8-445E-B06A-6B0D0B05EACF}" type="sibTrans" cxnId="{5461DDD4-357D-48ED-99AE-BA4BD4BD1DBD}">
      <dgm:prSet/>
      <dgm:spPr/>
      <dgm:t>
        <a:bodyPr/>
        <a:lstStyle/>
        <a:p>
          <a:endParaRPr lang="en-US"/>
        </a:p>
      </dgm:t>
    </dgm:pt>
    <dgm:pt modelId="{E90EC804-C194-4CB4-989C-F4C21BD31F66}" type="pres">
      <dgm:prSet presAssocID="{E432D709-6DD8-4ECD-8048-5996894CB3D2}" presName="linear" presStyleCnt="0">
        <dgm:presLayoutVars>
          <dgm:animLvl val="lvl"/>
          <dgm:resizeHandles val="exact"/>
        </dgm:presLayoutVars>
      </dgm:prSet>
      <dgm:spPr/>
    </dgm:pt>
    <dgm:pt modelId="{F325082E-C1E2-4BF4-821B-A588F0E5C546}" type="pres">
      <dgm:prSet presAssocID="{36327F1E-FA6A-41A9-A563-1BB6449FEAC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13015F-960A-44A1-8A8F-0D3A92332B61}" type="pres">
      <dgm:prSet presAssocID="{AD9D5B8C-E521-4C51-8FFA-7E196BB22675}" presName="spacer" presStyleCnt="0"/>
      <dgm:spPr/>
    </dgm:pt>
    <dgm:pt modelId="{A100BCB5-C3A3-481E-B27B-6F83FA24801F}" type="pres">
      <dgm:prSet presAssocID="{62F331EA-C13A-4438-8E37-A794FAB60BB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CD212DC-EF5A-4E73-821E-D2F08EB67772}" type="pres">
      <dgm:prSet presAssocID="{7876B3E4-2DC0-4C37-9118-11E6CEC843C0}" presName="spacer" presStyleCnt="0"/>
      <dgm:spPr/>
    </dgm:pt>
    <dgm:pt modelId="{D4EC12AD-45BD-4897-B750-9943AFC6AFF2}" type="pres">
      <dgm:prSet presAssocID="{A2B80EB1-4AAE-4F56-8A4A-CAE16E4EA64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0C0486B-76CA-4227-898D-FB1A6F27125F}" type="pres">
      <dgm:prSet presAssocID="{60354862-EFD6-4CC8-9768-44FA189F728A}" presName="spacer" presStyleCnt="0"/>
      <dgm:spPr/>
    </dgm:pt>
    <dgm:pt modelId="{22D6F9AA-94AF-439E-8876-DF33E46BAC92}" type="pres">
      <dgm:prSet presAssocID="{D796193D-1A3D-4CCD-B0B2-E404A9569A3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FBD88D6-96B0-49F9-9D4C-126C5BFCE489}" type="pres">
      <dgm:prSet presAssocID="{4E05955B-0B72-4D1C-8C5E-77F998EB77F2}" presName="spacer" presStyleCnt="0"/>
      <dgm:spPr/>
    </dgm:pt>
    <dgm:pt modelId="{A7DFD956-9671-46BB-BAF3-D484AD32B56C}" type="pres">
      <dgm:prSet presAssocID="{4179BBBE-96C0-4FAD-9D64-12D5A106AAA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5867A1D-0172-493D-9A07-725D193E6099}" srcId="{E432D709-6DD8-4ECD-8048-5996894CB3D2}" destId="{36327F1E-FA6A-41A9-A563-1BB6449FEAC7}" srcOrd="0" destOrd="0" parTransId="{A2BBAA96-7C04-42B4-B7BB-A348D4DA73F5}" sibTransId="{AD9D5B8C-E521-4C51-8FFA-7E196BB22675}"/>
    <dgm:cxn modelId="{A6704143-F69C-471C-9727-9723B70096B3}" type="presOf" srcId="{D796193D-1A3D-4CCD-B0B2-E404A9569A3A}" destId="{22D6F9AA-94AF-439E-8876-DF33E46BAC92}" srcOrd="0" destOrd="0" presId="urn:microsoft.com/office/officeart/2005/8/layout/vList2"/>
    <dgm:cxn modelId="{C143B164-45D7-49BE-A52B-8F68837A3761}" type="presOf" srcId="{36327F1E-FA6A-41A9-A563-1BB6449FEAC7}" destId="{F325082E-C1E2-4BF4-821B-A588F0E5C546}" srcOrd="0" destOrd="0" presId="urn:microsoft.com/office/officeart/2005/8/layout/vList2"/>
    <dgm:cxn modelId="{7B38D647-C4F0-48A9-9A19-615B10BEEB1F}" srcId="{E432D709-6DD8-4ECD-8048-5996894CB3D2}" destId="{62F331EA-C13A-4438-8E37-A794FAB60BB6}" srcOrd="1" destOrd="0" parTransId="{70ECF507-9FBD-4FCB-BF67-AD46E8A18260}" sibTransId="{7876B3E4-2DC0-4C37-9118-11E6CEC843C0}"/>
    <dgm:cxn modelId="{E01E4C5A-11AF-48D7-9E39-9941C17718B5}" type="presOf" srcId="{A2B80EB1-4AAE-4F56-8A4A-CAE16E4EA64C}" destId="{D4EC12AD-45BD-4897-B750-9943AFC6AFF2}" srcOrd="0" destOrd="0" presId="urn:microsoft.com/office/officeart/2005/8/layout/vList2"/>
    <dgm:cxn modelId="{EFAE017B-E4FE-46C5-AB76-6F975AF759FE}" srcId="{E432D709-6DD8-4ECD-8048-5996894CB3D2}" destId="{D796193D-1A3D-4CCD-B0B2-E404A9569A3A}" srcOrd="3" destOrd="0" parTransId="{50EF6A46-FD9A-437E-BFA7-57219FB509A5}" sibTransId="{4E05955B-0B72-4D1C-8C5E-77F998EB77F2}"/>
    <dgm:cxn modelId="{EE456E97-7CD3-4002-BD56-D17DFA28A9C2}" type="presOf" srcId="{62F331EA-C13A-4438-8E37-A794FAB60BB6}" destId="{A100BCB5-C3A3-481E-B27B-6F83FA24801F}" srcOrd="0" destOrd="0" presId="urn:microsoft.com/office/officeart/2005/8/layout/vList2"/>
    <dgm:cxn modelId="{844D0B99-C5FC-4C1A-ABA9-3FAC3F617499}" srcId="{E432D709-6DD8-4ECD-8048-5996894CB3D2}" destId="{A2B80EB1-4AAE-4F56-8A4A-CAE16E4EA64C}" srcOrd="2" destOrd="0" parTransId="{E310BFA2-636B-4465-B342-7331A373466E}" sibTransId="{60354862-EFD6-4CC8-9768-44FA189F728A}"/>
    <dgm:cxn modelId="{92DF35AB-AD1E-4E6A-8127-142660D89BAD}" type="presOf" srcId="{E432D709-6DD8-4ECD-8048-5996894CB3D2}" destId="{E90EC804-C194-4CB4-989C-F4C21BD31F66}" srcOrd="0" destOrd="0" presId="urn:microsoft.com/office/officeart/2005/8/layout/vList2"/>
    <dgm:cxn modelId="{5461DDD4-357D-48ED-99AE-BA4BD4BD1DBD}" srcId="{E432D709-6DD8-4ECD-8048-5996894CB3D2}" destId="{4179BBBE-96C0-4FAD-9D64-12D5A106AAA6}" srcOrd="4" destOrd="0" parTransId="{884966F8-D6AF-4B56-BB8A-6B843CE84E6E}" sibTransId="{E948C44A-14A8-445E-B06A-6B0D0B05EACF}"/>
    <dgm:cxn modelId="{86F3E2F9-007B-4966-81F0-A49A489CB0FF}" type="presOf" srcId="{4179BBBE-96C0-4FAD-9D64-12D5A106AAA6}" destId="{A7DFD956-9671-46BB-BAF3-D484AD32B56C}" srcOrd="0" destOrd="0" presId="urn:microsoft.com/office/officeart/2005/8/layout/vList2"/>
    <dgm:cxn modelId="{A1271952-0D27-47D6-9D7E-5548FC3788BD}" type="presParOf" srcId="{E90EC804-C194-4CB4-989C-F4C21BD31F66}" destId="{F325082E-C1E2-4BF4-821B-A588F0E5C546}" srcOrd="0" destOrd="0" presId="urn:microsoft.com/office/officeart/2005/8/layout/vList2"/>
    <dgm:cxn modelId="{E2BE5933-EBFE-429E-B679-1AFB4AC03AE4}" type="presParOf" srcId="{E90EC804-C194-4CB4-989C-F4C21BD31F66}" destId="{9913015F-960A-44A1-8A8F-0D3A92332B61}" srcOrd="1" destOrd="0" presId="urn:microsoft.com/office/officeart/2005/8/layout/vList2"/>
    <dgm:cxn modelId="{80F8B89A-F3F5-4AA4-8331-16961B95330C}" type="presParOf" srcId="{E90EC804-C194-4CB4-989C-F4C21BD31F66}" destId="{A100BCB5-C3A3-481E-B27B-6F83FA24801F}" srcOrd="2" destOrd="0" presId="urn:microsoft.com/office/officeart/2005/8/layout/vList2"/>
    <dgm:cxn modelId="{571856BC-057F-4E37-8919-D1B8682A2C5D}" type="presParOf" srcId="{E90EC804-C194-4CB4-989C-F4C21BD31F66}" destId="{BCD212DC-EF5A-4E73-821E-D2F08EB67772}" srcOrd="3" destOrd="0" presId="urn:microsoft.com/office/officeart/2005/8/layout/vList2"/>
    <dgm:cxn modelId="{D5B0E2C7-07C8-449E-B26F-99FEB345B9C7}" type="presParOf" srcId="{E90EC804-C194-4CB4-989C-F4C21BD31F66}" destId="{D4EC12AD-45BD-4897-B750-9943AFC6AFF2}" srcOrd="4" destOrd="0" presId="urn:microsoft.com/office/officeart/2005/8/layout/vList2"/>
    <dgm:cxn modelId="{F0F97867-A4F5-4AF1-8327-1C08248C2697}" type="presParOf" srcId="{E90EC804-C194-4CB4-989C-F4C21BD31F66}" destId="{00C0486B-76CA-4227-898D-FB1A6F27125F}" srcOrd="5" destOrd="0" presId="urn:microsoft.com/office/officeart/2005/8/layout/vList2"/>
    <dgm:cxn modelId="{7ABB6935-BBD9-40B5-B3E9-31AB58FAE668}" type="presParOf" srcId="{E90EC804-C194-4CB4-989C-F4C21BD31F66}" destId="{22D6F9AA-94AF-439E-8876-DF33E46BAC92}" srcOrd="6" destOrd="0" presId="urn:microsoft.com/office/officeart/2005/8/layout/vList2"/>
    <dgm:cxn modelId="{F9D3DB09-C48B-48F9-9073-D5699523E9E4}" type="presParOf" srcId="{E90EC804-C194-4CB4-989C-F4C21BD31F66}" destId="{CFBD88D6-96B0-49F9-9D4C-126C5BFCE489}" srcOrd="7" destOrd="0" presId="urn:microsoft.com/office/officeart/2005/8/layout/vList2"/>
    <dgm:cxn modelId="{6F5B7180-1781-4065-8D38-1276A109C744}" type="presParOf" srcId="{E90EC804-C194-4CB4-989C-F4C21BD31F66}" destId="{A7DFD956-9671-46BB-BAF3-D484AD32B56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FC198AE-7C88-4E6A-B3A8-B956DD60B40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D55FAC-4DE0-43D1-9882-B4C5D1AFF071}">
      <dgm:prSet/>
      <dgm:spPr/>
      <dgm:t>
        <a:bodyPr/>
        <a:lstStyle/>
        <a:p>
          <a:r>
            <a:rPr lang="en-US"/>
            <a:t>Experience of community and companionship</a:t>
          </a:r>
        </a:p>
      </dgm:t>
    </dgm:pt>
    <dgm:pt modelId="{0055803A-F786-41F9-B712-BA3AF753B407}" type="parTrans" cxnId="{BA7BDF62-7072-47EB-9C2F-9C603CAF806C}">
      <dgm:prSet/>
      <dgm:spPr/>
      <dgm:t>
        <a:bodyPr/>
        <a:lstStyle/>
        <a:p>
          <a:endParaRPr lang="en-US"/>
        </a:p>
      </dgm:t>
    </dgm:pt>
    <dgm:pt modelId="{80C745BC-1385-42F9-8823-BB1EBE7C164A}" type="sibTrans" cxnId="{BA7BDF62-7072-47EB-9C2F-9C603CAF806C}">
      <dgm:prSet/>
      <dgm:spPr/>
      <dgm:t>
        <a:bodyPr/>
        <a:lstStyle/>
        <a:p>
          <a:endParaRPr lang="en-US"/>
        </a:p>
      </dgm:t>
    </dgm:pt>
    <dgm:pt modelId="{8FA8BF25-521A-4BAB-8A5D-BF568D505D37}">
      <dgm:prSet/>
      <dgm:spPr/>
      <dgm:t>
        <a:bodyPr/>
        <a:lstStyle/>
        <a:p>
          <a:r>
            <a:rPr lang="en-US"/>
            <a:t>Alternative source of socialisation when ostracised</a:t>
          </a:r>
        </a:p>
      </dgm:t>
    </dgm:pt>
    <dgm:pt modelId="{AF732899-3283-43CB-94B7-08EC7DA45BCE}" type="parTrans" cxnId="{690AC97C-5A1C-4032-8860-C413FD9EAFEA}">
      <dgm:prSet/>
      <dgm:spPr/>
      <dgm:t>
        <a:bodyPr/>
        <a:lstStyle/>
        <a:p>
          <a:endParaRPr lang="en-US"/>
        </a:p>
      </dgm:t>
    </dgm:pt>
    <dgm:pt modelId="{F8BA80F2-2B8B-4483-A396-1215DCAB8AC3}" type="sibTrans" cxnId="{690AC97C-5A1C-4032-8860-C413FD9EAFEA}">
      <dgm:prSet/>
      <dgm:spPr/>
      <dgm:t>
        <a:bodyPr/>
        <a:lstStyle/>
        <a:p>
          <a:endParaRPr lang="en-US"/>
        </a:p>
      </dgm:t>
    </dgm:pt>
    <dgm:pt modelId="{034044DA-5DE1-4F7B-8EC7-A58EF64E25D2}" type="pres">
      <dgm:prSet presAssocID="{7FC198AE-7C88-4E6A-B3A8-B956DD60B404}" presName="linear" presStyleCnt="0">
        <dgm:presLayoutVars>
          <dgm:animLvl val="lvl"/>
          <dgm:resizeHandles val="exact"/>
        </dgm:presLayoutVars>
      </dgm:prSet>
      <dgm:spPr/>
    </dgm:pt>
    <dgm:pt modelId="{92C4A99F-ADAD-4188-A79B-82D56DCE77C3}" type="pres">
      <dgm:prSet presAssocID="{77D55FAC-4DE0-43D1-9882-B4C5D1AFF07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CBCFDB-D032-4EAE-B2F9-078E14AEABD4}" type="pres">
      <dgm:prSet presAssocID="{80C745BC-1385-42F9-8823-BB1EBE7C164A}" presName="spacer" presStyleCnt="0"/>
      <dgm:spPr/>
    </dgm:pt>
    <dgm:pt modelId="{2083EB64-87EF-4FF5-8494-4B75190E2FE3}" type="pres">
      <dgm:prSet presAssocID="{8FA8BF25-521A-4BAB-8A5D-BF568D505D3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7BDF62-7072-47EB-9C2F-9C603CAF806C}" srcId="{7FC198AE-7C88-4E6A-B3A8-B956DD60B404}" destId="{77D55FAC-4DE0-43D1-9882-B4C5D1AFF071}" srcOrd="0" destOrd="0" parTransId="{0055803A-F786-41F9-B712-BA3AF753B407}" sibTransId="{80C745BC-1385-42F9-8823-BB1EBE7C164A}"/>
    <dgm:cxn modelId="{EB1F5B52-BE05-450E-98B1-AF0EC735A26F}" type="presOf" srcId="{8FA8BF25-521A-4BAB-8A5D-BF568D505D37}" destId="{2083EB64-87EF-4FF5-8494-4B75190E2FE3}" srcOrd="0" destOrd="0" presId="urn:microsoft.com/office/officeart/2005/8/layout/vList2"/>
    <dgm:cxn modelId="{C0612054-2394-41AE-A1AC-79BA1748CD02}" type="presOf" srcId="{7FC198AE-7C88-4E6A-B3A8-B956DD60B404}" destId="{034044DA-5DE1-4F7B-8EC7-A58EF64E25D2}" srcOrd="0" destOrd="0" presId="urn:microsoft.com/office/officeart/2005/8/layout/vList2"/>
    <dgm:cxn modelId="{690AC97C-5A1C-4032-8860-C413FD9EAFEA}" srcId="{7FC198AE-7C88-4E6A-B3A8-B956DD60B404}" destId="{8FA8BF25-521A-4BAB-8A5D-BF568D505D37}" srcOrd="1" destOrd="0" parTransId="{AF732899-3283-43CB-94B7-08EC7DA45BCE}" sibTransId="{F8BA80F2-2B8B-4483-A396-1215DCAB8AC3}"/>
    <dgm:cxn modelId="{BCA080E9-D596-420D-9022-849B8C529E8B}" type="presOf" srcId="{77D55FAC-4DE0-43D1-9882-B4C5D1AFF071}" destId="{92C4A99F-ADAD-4188-A79B-82D56DCE77C3}" srcOrd="0" destOrd="0" presId="urn:microsoft.com/office/officeart/2005/8/layout/vList2"/>
    <dgm:cxn modelId="{0DC9565E-AA57-49FD-8843-296CD5FB32F2}" type="presParOf" srcId="{034044DA-5DE1-4F7B-8EC7-A58EF64E25D2}" destId="{92C4A99F-ADAD-4188-A79B-82D56DCE77C3}" srcOrd="0" destOrd="0" presId="urn:microsoft.com/office/officeart/2005/8/layout/vList2"/>
    <dgm:cxn modelId="{030EA6F4-5ECA-4454-92FD-DD20D58B8D51}" type="presParOf" srcId="{034044DA-5DE1-4F7B-8EC7-A58EF64E25D2}" destId="{3ECBCFDB-D032-4EAE-B2F9-078E14AEABD4}" srcOrd="1" destOrd="0" presId="urn:microsoft.com/office/officeart/2005/8/layout/vList2"/>
    <dgm:cxn modelId="{6EDAC0BB-B864-4611-BA23-386FF25119A5}" type="presParOf" srcId="{034044DA-5DE1-4F7B-8EC7-A58EF64E25D2}" destId="{2083EB64-87EF-4FF5-8494-4B75190E2FE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D1C0986-15CA-4240-8086-C541C1A5C09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45CDE3-04DF-4945-BEA2-46917E8EAFD6}">
      <dgm:prSet/>
      <dgm:spPr/>
      <dgm:t>
        <a:bodyPr/>
        <a:lstStyle/>
        <a:p>
          <a:r>
            <a:rPr lang="en-US"/>
            <a:t>Guidance and inspiration for self-development</a:t>
          </a:r>
        </a:p>
      </dgm:t>
    </dgm:pt>
    <dgm:pt modelId="{7AD26F18-C95F-45D1-900C-DCE55B0E9709}" type="parTrans" cxnId="{D4E7557E-D3A0-4B23-96D3-1E7BF66ED368}">
      <dgm:prSet/>
      <dgm:spPr/>
      <dgm:t>
        <a:bodyPr/>
        <a:lstStyle/>
        <a:p>
          <a:endParaRPr lang="en-US"/>
        </a:p>
      </dgm:t>
    </dgm:pt>
    <dgm:pt modelId="{80BF6E32-6E7A-45ED-9293-92F26F8DCE80}" type="sibTrans" cxnId="{D4E7557E-D3A0-4B23-96D3-1E7BF66ED368}">
      <dgm:prSet/>
      <dgm:spPr/>
      <dgm:t>
        <a:bodyPr/>
        <a:lstStyle/>
        <a:p>
          <a:endParaRPr lang="en-US"/>
        </a:p>
      </dgm:t>
    </dgm:pt>
    <dgm:pt modelId="{2F602BA8-A73E-4FE8-AB4F-11324FD4428B}">
      <dgm:prSet/>
      <dgm:spPr/>
      <dgm:t>
        <a:bodyPr/>
        <a:lstStyle/>
        <a:p>
          <a:r>
            <a:rPr lang="en-US"/>
            <a:t>Self-efficacy by observing a PSR overcome challenges</a:t>
          </a:r>
        </a:p>
      </dgm:t>
    </dgm:pt>
    <dgm:pt modelId="{5CDD4E37-399E-4C20-AD9D-028B3E9837D9}" type="parTrans" cxnId="{EBDC4ABB-0DF2-4521-90BA-782A1DE882AC}">
      <dgm:prSet/>
      <dgm:spPr/>
      <dgm:t>
        <a:bodyPr/>
        <a:lstStyle/>
        <a:p>
          <a:endParaRPr lang="en-US"/>
        </a:p>
      </dgm:t>
    </dgm:pt>
    <dgm:pt modelId="{3E99485B-9DB6-4B46-8B01-D3483706A9D6}" type="sibTrans" cxnId="{EBDC4ABB-0DF2-4521-90BA-782A1DE882AC}">
      <dgm:prSet/>
      <dgm:spPr/>
      <dgm:t>
        <a:bodyPr/>
        <a:lstStyle/>
        <a:p>
          <a:endParaRPr lang="en-US"/>
        </a:p>
      </dgm:t>
    </dgm:pt>
    <dgm:pt modelId="{3206B071-374A-4CE5-BB0C-8ED9F3D0F719}">
      <dgm:prSet/>
      <dgm:spPr/>
      <dgm:t>
        <a:bodyPr/>
        <a:lstStyle/>
        <a:p>
          <a:r>
            <a:rPr lang="en-US"/>
            <a:t>Adopting negative messages such as materialism</a:t>
          </a:r>
        </a:p>
      </dgm:t>
    </dgm:pt>
    <dgm:pt modelId="{50B7EBE1-DFA0-4993-8CE4-B99BF9CD49E2}" type="parTrans" cxnId="{7E20F8B4-D8F4-4AC9-BAAF-F9620C97D082}">
      <dgm:prSet/>
      <dgm:spPr/>
      <dgm:t>
        <a:bodyPr/>
        <a:lstStyle/>
        <a:p>
          <a:endParaRPr lang="en-US"/>
        </a:p>
      </dgm:t>
    </dgm:pt>
    <dgm:pt modelId="{54D6CCF7-F5E2-4988-ADDB-3A86595E311E}" type="sibTrans" cxnId="{7E20F8B4-D8F4-4AC9-BAAF-F9620C97D082}">
      <dgm:prSet/>
      <dgm:spPr/>
      <dgm:t>
        <a:bodyPr/>
        <a:lstStyle/>
        <a:p>
          <a:endParaRPr lang="en-US"/>
        </a:p>
      </dgm:t>
    </dgm:pt>
    <dgm:pt modelId="{7B1255CF-934D-45D4-A49F-E0956D2EBDF6}">
      <dgm:prSet/>
      <dgm:spPr/>
      <dgm:t>
        <a:bodyPr/>
        <a:lstStyle/>
        <a:p>
          <a:r>
            <a:rPr lang="en-US"/>
            <a:t>Identity exploration</a:t>
          </a:r>
        </a:p>
      </dgm:t>
    </dgm:pt>
    <dgm:pt modelId="{B1C805C2-89DE-41E9-90F5-0E7731AA4D34}" type="parTrans" cxnId="{97DC49E8-C03F-4C4A-AC06-5C06877FBC92}">
      <dgm:prSet/>
      <dgm:spPr/>
      <dgm:t>
        <a:bodyPr/>
        <a:lstStyle/>
        <a:p>
          <a:endParaRPr lang="en-US"/>
        </a:p>
      </dgm:t>
    </dgm:pt>
    <dgm:pt modelId="{8769D585-FBE8-4EF8-9A4B-64673B39E06B}" type="sibTrans" cxnId="{97DC49E8-C03F-4C4A-AC06-5C06877FBC92}">
      <dgm:prSet/>
      <dgm:spPr/>
      <dgm:t>
        <a:bodyPr/>
        <a:lstStyle/>
        <a:p>
          <a:endParaRPr lang="en-US"/>
        </a:p>
      </dgm:t>
    </dgm:pt>
    <dgm:pt modelId="{CC350164-01D1-4D85-A4F4-C567FB916953}">
      <dgm:prSet/>
      <dgm:spPr/>
      <dgm:t>
        <a:bodyPr/>
        <a:lstStyle/>
        <a:p>
          <a:r>
            <a:rPr lang="en-US"/>
            <a:t>Embracing social causes</a:t>
          </a:r>
        </a:p>
      </dgm:t>
    </dgm:pt>
    <dgm:pt modelId="{41E13130-73A4-4EC7-BEEC-1F5967247D85}" type="parTrans" cxnId="{3AFD62D2-B729-420A-BDF0-CED558EFC1DD}">
      <dgm:prSet/>
      <dgm:spPr/>
      <dgm:t>
        <a:bodyPr/>
        <a:lstStyle/>
        <a:p>
          <a:endParaRPr lang="en-US"/>
        </a:p>
      </dgm:t>
    </dgm:pt>
    <dgm:pt modelId="{CEE9E371-7218-4355-B8D0-4FB141C8DEC1}" type="sibTrans" cxnId="{3AFD62D2-B729-420A-BDF0-CED558EFC1DD}">
      <dgm:prSet/>
      <dgm:spPr/>
      <dgm:t>
        <a:bodyPr/>
        <a:lstStyle/>
        <a:p>
          <a:endParaRPr lang="en-US"/>
        </a:p>
      </dgm:t>
    </dgm:pt>
    <dgm:pt modelId="{7CF9F7FF-1ACB-4495-A154-9F885DF00575}">
      <dgm:prSet/>
      <dgm:spPr/>
      <dgm:t>
        <a:bodyPr/>
        <a:lstStyle/>
        <a:p>
          <a:r>
            <a:rPr lang="en-US"/>
            <a:t>Experiencing reduced prejudice towards outgroup members</a:t>
          </a:r>
        </a:p>
      </dgm:t>
    </dgm:pt>
    <dgm:pt modelId="{94B72B1F-E46D-4DCB-B292-C95501CA76DB}" type="parTrans" cxnId="{95135533-8B3D-4496-9642-0A92D70F244F}">
      <dgm:prSet/>
      <dgm:spPr/>
      <dgm:t>
        <a:bodyPr/>
        <a:lstStyle/>
        <a:p>
          <a:endParaRPr lang="en-US"/>
        </a:p>
      </dgm:t>
    </dgm:pt>
    <dgm:pt modelId="{04B350B0-75DA-468E-ADEC-C20E8C812E20}" type="sibTrans" cxnId="{95135533-8B3D-4496-9642-0A92D70F244F}">
      <dgm:prSet/>
      <dgm:spPr/>
      <dgm:t>
        <a:bodyPr/>
        <a:lstStyle/>
        <a:p>
          <a:endParaRPr lang="en-US"/>
        </a:p>
      </dgm:t>
    </dgm:pt>
    <dgm:pt modelId="{858C4346-3A20-4FBC-A3D5-2078FA04589D}" type="pres">
      <dgm:prSet presAssocID="{5D1C0986-15CA-4240-8086-C541C1A5C092}" presName="vert0" presStyleCnt="0">
        <dgm:presLayoutVars>
          <dgm:dir/>
          <dgm:animOne val="branch"/>
          <dgm:animLvl val="lvl"/>
        </dgm:presLayoutVars>
      </dgm:prSet>
      <dgm:spPr/>
    </dgm:pt>
    <dgm:pt modelId="{CD6ED604-AC1D-40E0-8B0F-76EB2EBE8D62}" type="pres">
      <dgm:prSet presAssocID="{B745CDE3-04DF-4945-BEA2-46917E8EAFD6}" presName="thickLine" presStyleLbl="alignNode1" presStyleIdx="0" presStyleCnt="6"/>
      <dgm:spPr/>
    </dgm:pt>
    <dgm:pt modelId="{E5AA40C6-7F0B-4451-BF9E-643FB55C937D}" type="pres">
      <dgm:prSet presAssocID="{B745CDE3-04DF-4945-BEA2-46917E8EAFD6}" presName="horz1" presStyleCnt="0"/>
      <dgm:spPr/>
    </dgm:pt>
    <dgm:pt modelId="{0D29C0C5-EA16-4C6B-983E-DA6598209EBF}" type="pres">
      <dgm:prSet presAssocID="{B745CDE3-04DF-4945-BEA2-46917E8EAFD6}" presName="tx1" presStyleLbl="revTx" presStyleIdx="0" presStyleCnt="6"/>
      <dgm:spPr/>
    </dgm:pt>
    <dgm:pt modelId="{54C32EA5-F013-47C4-97E2-25241F641DAD}" type="pres">
      <dgm:prSet presAssocID="{B745CDE3-04DF-4945-BEA2-46917E8EAFD6}" presName="vert1" presStyleCnt="0"/>
      <dgm:spPr/>
    </dgm:pt>
    <dgm:pt modelId="{9D970E66-1B35-4BD5-A46E-82BD8674628D}" type="pres">
      <dgm:prSet presAssocID="{2F602BA8-A73E-4FE8-AB4F-11324FD4428B}" presName="thickLine" presStyleLbl="alignNode1" presStyleIdx="1" presStyleCnt="6"/>
      <dgm:spPr/>
    </dgm:pt>
    <dgm:pt modelId="{D06ECD67-51B0-4071-B8E1-87B9005F82DD}" type="pres">
      <dgm:prSet presAssocID="{2F602BA8-A73E-4FE8-AB4F-11324FD4428B}" presName="horz1" presStyleCnt="0"/>
      <dgm:spPr/>
    </dgm:pt>
    <dgm:pt modelId="{A4FBB9E9-5EE3-41F9-82EA-2D2182BAB95B}" type="pres">
      <dgm:prSet presAssocID="{2F602BA8-A73E-4FE8-AB4F-11324FD4428B}" presName="tx1" presStyleLbl="revTx" presStyleIdx="1" presStyleCnt="6"/>
      <dgm:spPr/>
    </dgm:pt>
    <dgm:pt modelId="{02B39D8C-8C52-472A-9598-2AEB7FCC6C8F}" type="pres">
      <dgm:prSet presAssocID="{2F602BA8-A73E-4FE8-AB4F-11324FD4428B}" presName="vert1" presStyleCnt="0"/>
      <dgm:spPr/>
    </dgm:pt>
    <dgm:pt modelId="{10C2497A-5F66-4BF5-987F-35BA6BCA8FF6}" type="pres">
      <dgm:prSet presAssocID="{3206B071-374A-4CE5-BB0C-8ED9F3D0F719}" presName="thickLine" presStyleLbl="alignNode1" presStyleIdx="2" presStyleCnt="6"/>
      <dgm:spPr/>
    </dgm:pt>
    <dgm:pt modelId="{A1360295-08C4-4748-A396-9747866D6230}" type="pres">
      <dgm:prSet presAssocID="{3206B071-374A-4CE5-BB0C-8ED9F3D0F719}" presName="horz1" presStyleCnt="0"/>
      <dgm:spPr/>
    </dgm:pt>
    <dgm:pt modelId="{9D5124A1-6CBB-415F-8AC1-D06D81B41DE6}" type="pres">
      <dgm:prSet presAssocID="{3206B071-374A-4CE5-BB0C-8ED9F3D0F719}" presName="tx1" presStyleLbl="revTx" presStyleIdx="2" presStyleCnt="6"/>
      <dgm:spPr/>
    </dgm:pt>
    <dgm:pt modelId="{2343946A-DF36-4C3E-9DA2-0C7F364A5667}" type="pres">
      <dgm:prSet presAssocID="{3206B071-374A-4CE5-BB0C-8ED9F3D0F719}" presName="vert1" presStyleCnt="0"/>
      <dgm:spPr/>
    </dgm:pt>
    <dgm:pt modelId="{76A31053-7E30-42B7-BF00-ADC85F79B2A5}" type="pres">
      <dgm:prSet presAssocID="{7B1255CF-934D-45D4-A49F-E0956D2EBDF6}" presName="thickLine" presStyleLbl="alignNode1" presStyleIdx="3" presStyleCnt="6"/>
      <dgm:spPr/>
    </dgm:pt>
    <dgm:pt modelId="{3F1AF1D1-0056-4047-9499-AE1908DE1FF1}" type="pres">
      <dgm:prSet presAssocID="{7B1255CF-934D-45D4-A49F-E0956D2EBDF6}" presName="horz1" presStyleCnt="0"/>
      <dgm:spPr/>
    </dgm:pt>
    <dgm:pt modelId="{A105B22D-14AD-4F35-8769-70CF11C02DB6}" type="pres">
      <dgm:prSet presAssocID="{7B1255CF-934D-45D4-A49F-E0956D2EBDF6}" presName="tx1" presStyleLbl="revTx" presStyleIdx="3" presStyleCnt="6"/>
      <dgm:spPr/>
    </dgm:pt>
    <dgm:pt modelId="{320E96F1-BA43-4A52-A818-21576157B3CC}" type="pres">
      <dgm:prSet presAssocID="{7B1255CF-934D-45D4-A49F-E0956D2EBDF6}" presName="vert1" presStyleCnt="0"/>
      <dgm:spPr/>
    </dgm:pt>
    <dgm:pt modelId="{C51CD689-2EA1-4F1B-9C4F-6DB94EF8D613}" type="pres">
      <dgm:prSet presAssocID="{CC350164-01D1-4D85-A4F4-C567FB916953}" presName="thickLine" presStyleLbl="alignNode1" presStyleIdx="4" presStyleCnt="6"/>
      <dgm:spPr/>
    </dgm:pt>
    <dgm:pt modelId="{54397F7B-66E2-4F38-BC43-66A3E4A23D2F}" type="pres">
      <dgm:prSet presAssocID="{CC350164-01D1-4D85-A4F4-C567FB916953}" presName="horz1" presStyleCnt="0"/>
      <dgm:spPr/>
    </dgm:pt>
    <dgm:pt modelId="{D52F10AB-75EC-4915-A878-15F51D855E59}" type="pres">
      <dgm:prSet presAssocID="{CC350164-01D1-4D85-A4F4-C567FB916953}" presName="tx1" presStyleLbl="revTx" presStyleIdx="4" presStyleCnt="6"/>
      <dgm:spPr/>
    </dgm:pt>
    <dgm:pt modelId="{BCA9B716-9EED-4AF5-8F3E-800474F04D58}" type="pres">
      <dgm:prSet presAssocID="{CC350164-01D1-4D85-A4F4-C567FB916953}" presName="vert1" presStyleCnt="0"/>
      <dgm:spPr/>
    </dgm:pt>
    <dgm:pt modelId="{CCE595B4-AE49-4974-AEA2-E85E5CA13810}" type="pres">
      <dgm:prSet presAssocID="{7CF9F7FF-1ACB-4495-A154-9F885DF00575}" presName="thickLine" presStyleLbl="alignNode1" presStyleIdx="5" presStyleCnt="6"/>
      <dgm:spPr/>
    </dgm:pt>
    <dgm:pt modelId="{CCF432FF-1C4D-4EF4-99F2-4977C45FF88B}" type="pres">
      <dgm:prSet presAssocID="{7CF9F7FF-1ACB-4495-A154-9F885DF00575}" presName="horz1" presStyleCnt="0"/>
      <dgm:spPr/>
    </dgm:pt>
    <dgm:pt modelId="{CD7EDE64-EDF3-44E3-B23A-9C89C41AB8F7}" type="pres">
      <dgm:prSet presAssocID="{7CF9F7FF-1ACB-4495-A154-9F885DF00575}" presName="tx1" presStyleLbl="revTx" presStyleIdx="5" presStyleCnt="6"/>
      <dgm:spPr/>
    </dgm:pt>
    <dgm:pt modelId="{E30093CD-A2EA-4301-A25E-057745425812}" type="pres">
      <dgm:prSet presAssocID="{7CF9F7FF-1ACB-4495-A154-9F885DF00575}" presName="vert1" presStyleCnt="0"/>
      <dgm:spPr/>
    </dgm:pt>
  </dgm:ptLst>
  <dgm:cxnLst>
    <dgm:cxn modelId="{A227A905-BDE8-4805-9B30-0CB468921BDC}" type="presOf" srcId="{7B1255CF-934D-45D4-A49F-E0956D2EBDF6}" destId="{A105B22D-14AD-4F35-8769-70CF11C02DB6}" srcOrd="0" destOrd="0" presId="urn:microsoft.com/office/officeart/2008/layout/LinedList"/>
    <dgm:cxn modelId="{FA1ABA18-33F8-4BA9-A81F-EB7E323250B1}" type="presOf" srcId="{3206B071-374A-4CE5-BB0C-8ED9F3D0F719}" destId="{9D5124A1-6CBB-415F-8AC1-D06D81B41DE6}" srcOrd="0" destOrd="0" presId="urn:microsoft.com/office/officeart/2008/layout/LinedList"/>
    <dgm:cxn modelId="{DF252B26-D526-44E5-B07D-4144297E2784}" type="presOf" srcId="{5D1C0986-15CA-4240-8086-C541C1A5C092}" destId="{858C4346-3A20-4FBC-A3D5-2078FA04589D}" srcOrd="0" destOrd="0" presId="urn:microsoft.com/office/officeart/2008/layout/LinedList"/>
    <dgm:cxn modelId="{95135533-8B3D-4496-9642-0A92D70F244F}" srcId="{5D1C0986-15CA-4240-8086-C541C1A5C092}" destId="{7CF9F7FF-1ACB-4495-A154-9F885DF00575}" srcOrd="5" destOrd="0" parTransId="{94B72B1F-E46D-4DCB-B292-C95501CA76DB}" sibTransId="{04B350B0-75DA-468E-ADEC-C20E8C812E20}"/>
    <dgm:cxn modelId="{962E753C-219F-4CF7-9692-28D320CC8506}" type="presOf" srcId="{2F602BA8-A73E-4FE8-AB4F-11324FD4428B}" destId="{A4FBB9E9-5EE3-41F9-82EA-2D2182BAB95B}" srcOrd="0" destOrd="0" presId="urn:microsoft.com/office/officeart/2008/layout/LinedList"/>
    <dgm:cxn modelId="{D4E7557E-D3A0-4B23-96D3-1E7BF66ED368}" srcId="{5D1C0986-15CA-4240-8086-C541C1A5C092}" destId="{B745CDE3-04DF-4945-BEA2-46917E8EAFD6}" srcOrd="0" destOrd="0" parTransId="{7AD26F18-C95F-45D1-900C-DCE55B0E9709}" sibTransId="{80BF6E32-6E7A-45ED-9293-92F26F8DCE80}"/>
    <dgm:cxn modelId="{3E8664A2-00D6-465F-A820-64114B826181}" type="presOf" srcId="{CC350164-01D1-4D85-A4F4-C567FB916953}" destId="{D52F10AB-75EC-4915-A878-15F51D855E59}" srcOrd="0" destOrd="0" presId="urn:microsoft.com/office/officeart/2008/layout/LinedList"/>
    <dgm:cxn modelId="{DA30FAA9-E9B5-4B6F-8B84-5A57AD8ED35B}" type="presOf" srcId="{B745CDE3-04DF-4945-BEA2-46917E8EAFD6}" destId="{0D29C0C5-EA16-4C6B-983E-DA6598209EBF}" srcOrd="0" destOrd="0" presId="urn:microsoft.com/office/officeart/2008/layout/LinedList"/>
    <dgm:cxn modelId="{7E20F8B4-D8F4-4AC9-BAAF-F9620C97D082}" srcId="{5D1C0986-15CA-4240-8086-C541C1A5C092}" destId="{3206B071-374A-4CE5-BB0C-8ED9F3D0F719}" srcOrd="2" destOrd="0" parTransId="{50B7EBE1-DFA0-4993-8CE4-B99BF9CD49E2}" sibTransId="{54D6CCF7-F5E2-4988-ADDB-3A86595E311E}"/>
    <dgm:cxn modelId="{EBDC4ABB-0DF2-4521-90BA-782A1DE882AC}" srcId="{5D1C0986-15CA-4240-8086-C541C1A5C092}" destId="{2F602BA8-A73E-4FE8-AB4F-11324FD4428B}" srcOrd="1" destOrd="0" parTransId="{5CDD4E37-399E-4C20-AD9D-028B3E9837D9}" sibTransId="{3E99485B-9DB6-4B46-8B01-D3483706A9D6}"/>
    <dgm:cxn modelId="{3AFD62D2-B729-420A-BDF0-CED558EFC1DD}" srcId="{5D1C0986-15CA-4240-8086-C541C1A5C092}" destId="{CC350164-01D1-4D85-A4F4-C567FB916953}" srcOrd="4" destOrd="0" parTransId="{41E13130-73A4-4EC7-BEEC-1F5967247D85}" sibTransId="{CEE9E371-7218-4355-B8D0-4FB141C8DEC1}"/>
    <dgm:cxn modelId="{88962FD8-C8C7-403C-AE6E-57DDF6894237}" type="presOf" srcId="{7CF9F7FF-1ACB-4495-A154-9F885DF00575}" destId="{CD7EDE64-EDF3-44E3-B23A-9C89C41AB8F7}" srcOrd="0" destOrd="0" presId="urn:microsoft.com/office/officeart/2008/layout/LinedList"/>
    <dgm:cxn modelId="{97DC49E8-C03F-4C4A-AC06-5C06877FBC92}" srcId="{5D1C0986-15CA-4240-8086-C541C1A5C092}" destId="{7B1255CF-934D-45D4-A49F-E0956D2EBDF6}" srcOrd="3" destOrd="0" parTransId="{B1C805C2-89DE-41E9-90F5-0E7731AA4D34}" sibTransId="{8769D585-FBE8-4EF8-9A4B-64673B39E06B}"/>
    <dgm:cxn modelId="{987EAB27-DFF6-4F2D-9F57-0D57CCDD7ABE}" type="presParOf" srcId="{858C4346-3A20-4FBC-A3D5-2078FA04589D}" destId="{CD6ED604-AC1D-40E0-8B0F-76EB2EBE8D62}" srcOrd="0" destOrd="0" presId="urn:microsoft.com/office/officeart/2008/layout/LinedList"/>
    <dgm:cxn modelId="{EED3EA2E-765E-4121-91BD-ECF6D35358A7}" type="presParOf" srcId="{858C4346-3A20-4FBC-A3D5-2078FA04589D}" destId="{E5AA40C6-7F0B-4451-BF9E-643FB55C937D}" srcOrd="1" destOrd="0" presId="urn:microsoft.com/office/officeart/2008/layout/LinedList"/>
    <dgm:cxn modelId="{A9915AB3-D50D-4F42-A404-90A561ACE0AD}" type="presParOf" srcId="{E5AA40C6-7F0B-4451-BF9E-643FB55C937D}" destId="{0D29C0C5-EA16-4C6B-983E-DA6598209EBF}" srcOrd="0" destOrd="0" presId="urn:microsoft.com/office/officeart/2008/layout/LinedList"/>
    <dgm:cxn modelId="{32421716-C56D-4AEE-83B8-78160D2970ED}" type="presParOf" srcId="{E5AA40C6-7F0B-4451-BF9E-643FB55C937D}" destId="{54C32EA5-F013-47C4-97E2-25241F641DAD}" srcOrd="1" destOrd="0" presId="urn:microsoft.com/office/officeart/2008/layout/LinedList"/>
    <dgm:cxn modelId="{97BD1DE1-B3EC-48DB-ACFE-CCF421A490F8}" type="presParOf" srcId="{858C4346-3A20-4FBC-A3D5-2078FA04589D}" destId="{9D970E66-1B35-4BD5-A46E-82BD8674628D}" srcOrd="2" destOrd="0" presId="urn:microsoft.com/office/officeart/2008/layout/LinedList"/>
    <dgm:cxn modelId="{8AADC178-07B1-43FC-A9E4-2AFE58EE0C96}" type="presParOf" srcId="{858C4346-3A20-4FBC-A3D5-2078FA04589D}" destId="{D06ECD67-51B0-4071-B8E1-87B9005F82DD}" srcOrd="3" destOrd="0" presId="urn:microsoft.com/office/officeart/2008/layout/LinedList"/>
    <dgm:cxn modelId="{25D4EA12-2E6A-4B7B-9CB8-6B7896A96094}" type="presParOf" srcId="{D06ECD67-51B0-4071-B8E1-87B9005F82DD}" destId="{A4FBB9E9-5EE3-41F9-82EA-2D2182BAB95B}" srcOrd="0" destOrd="0" presId="urn:microsoft.com/office/officeart/2008/layout/LinedList"/>
    <dgm:cxn modelId="{659F99BE-6D6B-4F3A-8550-D951621E63E7}" type="presParOf" srcId="{D06ECD67-51B0-4071-B8E1-87B9005F82DD}" destId="{02B39D8C-8C52-472A-9598-2AEB7FCC6C8F}" srcOrd="1" destOrd="0" presId="urn:microsoft.com/office/officeart/2008/layout/LinedList"/>
    <dgm:cxn modelId="{07E1C83E-F6B6-4B91-910C-FA318DD56DEC}" type="presParOf" srcId="{858C4346-3A20-4FBC-A3D5-2078FA04589D}" destId="{10C2497A-5F66-4BF5-987F-35BA6BCA8FF6}" srcOrd="4" destOrd="0" presId="urn:microsoft.com/office/officeart/2008/layout/LinedList"/>
    <dgm:cxn modelId="{15228FBB-F87B-4472-A91C-BF9478F6A3EF}" type="presParOf" srcId="{858C4346-3A20-4FBC-A3D5-2078FA04589D}" destId="{A1360295-08C4-4748-A396-9747866D6230}" srcOrd="5" destOrd="0" presId="urn:microsoft.com/office/officeart/2008/layout/LinedList"/>
    <dgm:cxn modelId="{9D36D0F2-A300-4FC4-B013-C9B3889FEDC8}" type="presParOf" srcId="{A1360295-08C4-4748-A396-9747866D6230}" destId="{9D5124A1-6CBB-415F-8AC1-D06D81B41DE6}" srcOrd="0" destOrd="0" presId="urn:microsoft.com/office/officeart/2008/layout/LinedList"/>
    <dgm:cxn modelId="{F79A717D-20D8-469B-AF7A-F67B3B457EE7}" type="presParOf" srcId="{A1360295-08C4-4748-A396-9747866D6230}" destId="{2343946A-DF36-4C3E-9DA2-0C7F364A5667}" srcOrd="1" destOrd="0" presId="urn:microsoft.com/office/officeart/2008/layout/LinedList"/>
    <dgm:cxn modelId="{A5A88C33-CDE0-4B06-9C4A-696F4043FCF7}" type="presParOf" srcId="{858C4346-3A20-4FBC-A3D5-2078FA04589D}" destId="{76A31053-7E30-42B7-BF00-ADC85F79B2A5}" srcOrd="6" destOrd="0" presId="urn:microsoft.com/office/officeart/2008/layout/LinedList"/>
    <dgm:cxn modelId="{338CAF98-2A84-42E1-BDD1-3C8A8D515AAE}" type="presParOf" srcId="{858C4346-3A20-4FBC-A3D5-2078FA04589D}" destId="{3F1AF1D1-0056-4047-9499-AE1908DE1FF1}" srcOrd="7" destOrd="0" presId="urn:microsoft.com/office/officeart/2008/layout/LinedList"/>
    <dgm:cxn modelId="{8602B3CF-8658-428C-B2D9-A99133B99347}" type="presParOf" srcId="{3F1AF1D1-0056-4047-9499-AE1908DE1FF1}" destId="{A105B22D-14AD-4F35-8769-70CF11C02DB6}" srcOrd="0" destOrd="0" presId="urn:microsoft.com/office/officeart/2008/layout/LinedList"/>
    <dgm:cxn modelId="{BD883A34-DA27-45E4-BA0D-90DDF04B8695}" type="presParOf" srcId="{3F1AF1D1-0056-4047-9499-AE1908DE1FF1}" destId="{320E96F1-BA43-4A52-A818-21576157B3CC}" srcOrd="1" destOrd="0" presId="urn:microsoft.com/office/officeart/2008/layout/LinedList"/>
    <dgm:cxn modelId="{A25405C4-B440-4666-9EB3-FE11526E3C59}" type="presParOf" srcId="{858C4346-3A20-4FBC-A3D5-2078FA04589D}" destId="{C51CD689-2EA1-4F1B-9C4F-6DB94EF8D613}" srcOrd="8" destOrd="0" presId="urn:microsoft.com/office/officeart/2008/layout/LinedList"/>
    <dgm:cxn modelId="{129A901F-1C5B-4053-B1C5-2839091A0C25}" type="presParOf" srcId="{858C4346-3A20-4FBC-A3D5-2078FA04589D}" destId="{54397F7B-66E2-4F38-BC43-66A3E4A23D2F}" srcOrd="9" destOrd="0" presId="urn:microsoft.com/office/officeart/2008/layout/LinedList"/>
    <dgm:cxn modelId="{8B8FFDBF-BC4E-45B3-9FB7-EC976979DC87}" type="presParOf" srcId="{54397F7B-66E2-4F38-BC43-66A3E4A23D2F}" destId="{D52F10AB-75EC-4915-A878-15F51D855E59}" srcOrd="0" destOrd="0" presId="urn:microsoft.com/office/officeart/2008/layout/LinedList"/>
    <dgm:cxn modelId="{78FB509F-C933-4250-B9B0-4401D597638B}" type="presParOf" srcId="{54397F7B-66E2-4F38-BC43-66A3E4A23D2F}" destId="{BCA9B716-9EED-4AF5-8F3E-800474F04D58}" srcOrd="1" destOrd="0" presId="urn:microsoft.com/office/officeart/2008/layout/LinedList"/>
    <dgm:cxn modelId="{A7F7FCBD-6F1D-44C4-B73D-F28CB7CF28EA}" type="presParOf" srcId="{858C4346-3A20-4FBC-A3D5-2078FA04589D}" destId="{CCE595B4-AE49-4974-AEA2-E85E5CA13810}" srcOrd="10" destOrd="0" presId="urn:microsoft.com/office/officeart/2008/layout/LinedList"/>
    <dgm:cxn modelId="{8FFF8FCA-1B17-494D-A067-93F2BB02840A}" type="presParOf" srcId="{858C4346-3A20-4FBC-A3D5-2078FA04589D}" destId="{CCF432FF-1C4D-4EF4-99F2-4977C45FF88B}" srcOrd="11" destOrd="0" presId="urn:microsoft.com/office/officeart/2008/layout/LinedList"/>
    <dgm:cxn modelId="{6680B3A4-9963-4529-80FE-FA5AD29EE11A}" type="presParOf" srcId="{CCF432FF-1C4D-4EF4-99F2-4977C45FF88B}" destId="{CD7EDE64-EDF3-44E3-B23A-9C89C41AB8F7}" srcOrd="0" destOrd="0" presId="urn:microsoft.com/office/officeart/2008/layout/LinedList"/>
    <dgm:cxn modelId="{0F1C0680-629F-454D-ACC8-92E80E680C73}" type="presParOf" srcId="{CCF432FF-1C4D-4EF4-99F2-4977C45FF88B}" destId="{E30093CD-A2EA-4301-A25E-0577454258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A81514B-D153-424E-A253-111B678BCDDC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00CF5B-AB99-46DA-ABA7-B0EE6814BCB4}">
      <dgm:prSet/>
      <dgm:spPr/>
      <dgm:t>
        <a:bodyPr/>
        <a:lstStyle/>
        <a:p>
          <a:r>
            <a:rPr lang="en-US"/>
            <a:t>Living a life of meaning, purpose and self-realisation.</a:t>
          </a:r>
        </a:p>
      </dgm:t>
    </dgm:pt>
    <dgm:pt modelId="{C14DB1B0-18A9-48E4-9701-8B55AE9B16BB}" type="parTrans" cxnId="{A59C9949-9CDB-4E42-AEE0-38084F0CFA4B}">
      <dgm:prSet/>
      <dgm:spPr/>
      <dgm:t>
        <a:bodyPr/>
        <a:lstStyle/>
        <a:p>
          <a:endParaRPr lang="en-US"/>
        </a:p>
      </dgm:t>
    </dgm:pt>
    <dgm:pt modelId="{B94676DD-89C2-4C64-8A1A-F29AD33868FE}" type="sibTrans" cxnId="{A59C9949-9CDB-4E42-AEE0-38084F0CFA4B}">
      <dgm:prSet/>
      <dgm:spPr/>
      <dgm:t>
        <a:bodyPr/>
        <a:lstStyle/>
        <a:p>
          <a:endParaRPr lang="en-US"/>
        </a:p>
      </dgm:t>
    </dgm:pt>
    <dgm:pt modelId="{8B973269-A0E3-45F7-BB7F-07CF3AFA9127}">
      <dgm:prSet/>
      <dgm:spPr/>
      <dgm:t>
        <a:bodyPr/>
        <a:lstStyle/>
        <a:p>
          <a:r>
            <a:rPr lang="en-US"/>
            <a:t>Motivation for growth is a key reason for celebrity interest in many cases (Maltby and Day, 2017)</a:t>
          </a:r>
        </a:p>
      </dgm:t>
    </dgm:pt>
    <dgm:pt modelId="{150930D1-FCC7-4DB1-BF27-32D0964F4FF0}" type="parTrans" cxnId="{0F9BC1DA-4608-4157-BC9E-3AFD95CAF1DF}">
      <dgm:prSet/>
      <dgm:spPr/>
      <dgm:t>
        <a:bodyPr/>
        <a:lstStyle/>
        <a:p>
          <a:endParaRPr lang="en-US"/>
        </a:p>
      </dgm:t>
    </dgm:pt>
    <dgm:pt modelId="{AF74EB09-EBD8-4D34-8B4E-47E8CBF8B7CB}" type="sibTrans" cxnId="{0F9BC1DA-4608-4157-BC9E-3AFD95CAF1DF}">
      <dgm:prSet/>
      <dgm:spPr/>
      <dgm:t>
        <a:bodyPr/>
        <a:lstStyle/>
        <a:p>
          <a:endParaRPr lang="en-US"/>
        </a:p>
      </dgm:t>
    </dgm:pt>
    <dgm:pt modelId="{876A4F81-6F93-48AE-9F13-A578466676CE}">
      <dgm:prSet/>
      <dgm:spPr/>
      <dgm:t>
        <a:bodyPr/>
        <a:lstStyle/>
        <a:p>
          <a:r>
            <a:rPr lang="en-US"/>
            <a:t>Adopting the interests of a PSR can contribute to self-conguity and wellbeing. </a:t>
          </a:r>
        </a:p>
      </dgm:t>
    </dgm:pt>
    <dgm:pt modelId="{D9B53F21-8D85-438A-8787-27CF6297CC24}" type="parTrans" cxnId="{44382403-F0EF-404C-9421-00536BC94825}">
      <dgm:prSet/>
      <dgm:spPr/>
      <dgm:t>
        <a:bodyPr/>
        <a:lstStyle/>
        <a:p>
          <a:endParaRPr lang="en-US"/>
        </a:p>
      </dgm:t>
    </dgm:pt>
    <dgm:pt modelId="{4FC96DF0-6630-4ADB-A21B-21582D0099D7}" type="sibTrans" cxnId="{44382403-F0EF-404C-9421-00536BC94825}">
      <dgm:prSet/>
      <dgm:spPr/>
      <dgm:t>
        <a:bodyPr/>
        <a:lstStyle/>
        <a:p>
          <a:endParaRPr lang="en-US"/>
        </a:p>
      </dgm:t>
    </dgm:pt>
    <dgm:pt modelId="{3B05137F-5484-4974-8486-1E20517C278C}">
      <dgm:prSet/>
      <dgm:spPr/>
      <dgm:t>
        <a:bodyPr/>
        <a:lstStyle/>
        <a:p>
          <a:r>
            <a:rPr lang="en-US"/>
            <a:t>If the PSR has a similar condition, for example, this can improve self-efficacy through modelled confidence. </a:t>
          </a:r>
        </a:p>
      </dgm:t>
    </dgm:pt>
    <dgm:pt modelId="{59816233-6497-4495-86EB-68A5871165B2}" type="parTrans" cxnId="{9EEA210A-38E0-47D6-BD78-8260F61F02CE}">
      <dgm:prSet/>
      <dgm:spPr/>
      <dgm:t>
        <a:bodyPr/>
        <a:lstStyle/>
        <a:p>
          <a:endParaRPr lang="en-US"/>
        </a:p>
      </dgm:t>
    </dgm:pt>
    <dgm:pt modelId="{A09372B2-22E4-4C4C-8CA3-5F71C2EC0273}" type="sibTrans" cxnId="{9EEA210A-38E0-47D6-BD78-8260F61F02CE}">
      <dgm:prSet/>
      <dgm:spPr/>
      <dgm:t>
        <a:bodyPr/>
        <a:lstStyle/>
        <a:p>
          <a:endParaRPr lang="en-US"/>
        </a:p>
      </dgm:t>
    </dgm:pt>
    <dgm:pt modelId="{03FD8719-7EA5-471C-9963-D359F4CC8719}" type="pres">
      <dgm:prSet presAssocID="{AA81514B-D153-424E-A253-111B678BCDDC}" presName="vert0" presStyleCnt="0">
        <dgm:presLayoutVars>
          <dgm:dir/>
          <dgm:animOne val="branch"/>
          <dgm:animLvl val="lvl"/>
        </dgm:presLayoutVars>
      </dgm:prSet>
      <dgm:spPr/>
    </dgm:pt>
    <dgm:pt modelId="{E13DEBF3-C1AC-49A5-B2EE-D66952B9A881}" type="pres">
      <dgm:prSet presAssocID="{1C00CF5B-AB99-46DA-ABA7-B0EE6814BCB4}" presName="thickLine" presStyleLbl="alignNode1" presStyleIdx="0" presStyleCnt="4"/>
      <dgm:spPr/>
    </dgm:pt>
    <dgm:pt modelId="{3890EB66-14DD-41AD-95BF-B72BD4E7C892}" type="pres">
      <dgm:prSet presAssocID="{1C00CF5B-AB99-46DA-ABA7-B0EE6814BCB4}" presName="horz1" presStyleCnt="0"/>
      <dgm:spPr/>
    </dgm:pt>
    <dgm:pt modelId="{88122045-0E25-4D7E-B2EF-DFFA5AD7E306}" type="pres">
      <dgm:prSet presAssocID="{1C00CF5B-AB99-46DA-ABA7-B0EE6814BCB4}" presName="tx1" presStyleLbl="revTx" presStyleIdx="0" presStyleCnt="4"/>
      <dgm:spPr/>
    </dgm:pt>
    <dgm:pt modelId="{29A0238B-EFAD-4542-8B5F-D51701BE4F24}" type="pres">
      <dgm:prSet presAssocID="{1C00CF5B-AB99-46DA-ABA7-B0EE6814BCB4}" presName="vert1" presStyleCnt="0"/>
      <dgm:spPr/>
    </dgm:pt>
    <dgm:pt modelId="{B49C5051-32D9-4066-998D-23DD20C63E9D}" type="pres">
      <dgm:prSet presAssocID="{8B973269-A0E3-45F7-BB7F-07CF3AFA9127}" presName="thickLine" presStyleLbl="alignNode1" presStyleIdx="1" presStyleCnt="4"/>
      <dgm:spPr/>
    </dgm:pt>
    <dgm:pt modelId="{597700A9-CCE8-4A91-ADB5-D3225858EC8E}" type="pres">
      <dgm:prSet presAssocID="{8B973269-A0E3-45F7-BB7F-07CF3AFA9127}" presName="horz1" presStyleCnt="0"/>
      <dgm:spPr/>
    </dgm:pt>
    <dgm:pt modelId="{F9A60A75-388C-4C45-835E-BFB61E68B072}" type="pres">
      <dgm:prSet presAssocID="{8B973269-A0E3-45F7-BB7F-07CF3AFA9127}" presName="tx1" presStyleLbl="revTx" presStyleIdx="1" presStyleCnt="4"/>
      <dgm:spPr/>
    </dgm:pt>
    <dgm:pt modelId="{AD85423D-8BB9-47AB-A938-B3FF9438E48C}" type="pres">
      <dgm:prSet presAssocID="{8B973269-A0E3-45F7-BB7F-07CF3AFA9127}" presName="vert1" presStyleCnt="0"/>
      <dgm:spPr/>
    </dgm:pt>
    <dgm:pt modelId="{4AA841D4-91D4-4370-964B-A4ABA4148745}" type="pres">
      <dgm:prSet presAssocID="{876A4F81-6F93-48AE-9F13-A578466676CE}" presName="thickLine" presStyleLbl="alignNode1" presStyleIdx="2" presStyleCnt="4"/>
      <dgm:spPr/>
    </dgm:pt>
    <dgm:pt modelId="{EF4F3025-1C8E-4D33-9EE4-ADB8DE71B0D1}" type="pres">
      <dgm:prSet presAssocID="{876A4F81-6F93-48AE-9F13-A578466676CE}" presName="horz1" presStyleCnt="0"/>
      <dgm:spPr/>
    </dgm:pt>
    <dgm:pt modelId="{2197AAA1-3002-4CAE-BB2E-27CA01E604E5}" type="pres">
      <dgm:prSet presAssocID="{876A4F81-6F93-48AE-9F13-A578466676CE}" presName="tx1" presStyleLbl="revTx" presStyleIdx="2" presStyleCnt="4"/>
      <dgm:spPr/>
    </dgm:pt>
    <dgm:pt modelId="{6F0DE4D6-344F-4DDD-B415-8DF5543B1E3F}" type="pres">
      <dgm:prSet presAssocID="{876A4F81-6F93-48AE-9F13-A578466676CE}" presName="vert1" presStyleCnt="0"/>
      <dgm:spPr/>
    </dgm:pt>
    <dgm:pt modelId="{73573AA4-0617-47AA-A5E9-AF47B632D4C8}" type="pres">
      <dgm:prSet presAssocID="{3B05137F-5484-4974-8486-1E20517C278C}" presName="thickLine" presStyleLbl="alignNode1" presStyleIdx="3" presStyleCnt="4"/>
      <dgm:spPr/>
    </dgm:pt>
    <dgm:pt modelId="{BF7B9847-C488-4A35-9E52-F845519F1403}" type="pres">
      <dgm:prSet presAssocID="{3B05137F-5484-4974-8486-1E20517C278C}" presName="horz1" presStyleCnt="0"/>
      <dgm:spPr/>
    </dgm:pt>
    <dgm:pt modelId="{7814ED13-B5F7-4E47-9626-67015677E2AA}" type="pres">
      <dgm:prSet presAssocID="{3B05137F-5484-4974-8486-1E20517C278C}" presName="tx1" presStyleLbl="revTx" presStyleIdx="3" presStyleCnt="4"/>
      <dgm:spPr/>
    </dgm:pt>
    <dgm:pt modelId="{649B3D80-24FC-4279-BD87-7E61CC5B91B3}" type="pres">
      <dgm:prSet presAssocID="{3B05137F-5484-4974-8486-1E20517C278C}" presName="vert1" presStyleCnt="0"/>
      <dgm:spPr/>
    </dgm:pt>
  </dgm:ptLst>
  <dgm:cxnLst>
    <dgm:cxn modelId="{44382403-F0EF-404C-9421-00536BC94825}" srcId="{AA81514B-D153-424E-A253-111B678BCDDC}" destId="{876A4F81-6F93-48AE-9F13-A578466676CE}" srcOrd="2" destOrd="0" parTransId="{D9B53F21-8D85-438A-8787-27CF6297CC24}" sibTransId="{4FC96DF0-6630-4ADB-A21B-21582D0099D7}"/>
    <dgm:cxn modelId="{9EEA210A-38E0-47D6-BD78-8260F61F02CE}" srcId="{AA81514B-D153-424E-A253-111B678BCDDC}" destId="{3B05137F-5484-4974-8486-1E20517C278C}" srcOrd="3" destOrd="0" parTransId="{59816233-6497-4495-86EB-68A5871165B2}" sibTransId="{A09372B2-22E4-4C4C-8CA3-5F71C2EC0273}"/>
    <dgm:cxn modelId="{6AACB32E-478E-4BAB-B9F4-42D9394FCC4C}" type="presOf" srcId="{3B05137F-5484-4974-8486-1E20517C278C}" destId="{7814ED13-B5F7-4E47-9626-67015677E2AA}" srcOrd="0" destOrd="0" presId="urn:microsoft.com/office/officeart/2008/layout/LinedList"/>
    <dgm:cxn modelId="{6E114A35-12FE-442E-9E38-F703273B5B2B}" type="presOf" srcId="{AA81514B-D153-424E-A253-111B678BCDDC}" destId="{03FD8719-7EA5-471C-9963-D359F4CC8719}" srcOrd="0" destOrd="0" presId="urn:microsoft.com/office/officeart/2008/layout/LinedList"/>
    <dgm:cxn modelId="{A59C9949-9CDB-4E42-AEE0-38084F0CFA4B}" srcId="{AA81514B-D153-424E-A253-111B678BCDDC}" destId="{1C00CF5B-AB99-46DA-ABA7-B0EE6814BCB4}" srcOrd="0" destOrd="0" parTransId="{C14DB1B0-18A9-48E4-9701-8B55AE9B16BB}" sibTransId="{B94676DD-89C2-4C64-8A1A-F29AD33868FE}"/>
    <dgm:cxn modelId="{4E4F1A4B-1E55-4D75-BE3F-1B4360E00D96}" type="presOf" srcId="{1C00CF5B-AB99-46DA-ABA7-B0EE6814BCB4}" destId="{88122045-0E25-4D7E-B2EF-DFFA5AD7E306}" srcOrd="0" destOrd="0" presId="urn:microsoft.com/office/officeart/2008/layout/LinedList"/>
    <dgm:cxn modelId="{AE0F8F58-E358-4EBE-8389-5228F6BAF42E}" type="presOf" srcId="{876A4F81-6F93-48AE-9F13-A578466676CE}" destId="{2197AAA1-3002-4CAE-BB2E-27CA01E604E5}" srcOrd="0" destOrd="0" presId="urn:microsoft.com/office/officeart/2008/layout/LinedList"/>
    <dgm:cxn modelId="{CC4370D5-4874-4FD3-9D54-6144E50BD11B}" type="presOf" srcId="{8B973269-A0E3-45F7-BB7F-07CF3AFA9127}" destId="{F9A60A75-388C-4C45-835E-BFB61E68B072}" srcOrd="0" destOrd="0" presId="urn:microsoft.com/office/officeart/2008/layout/LinedList"/>
    <dgm:cxn modelId="{0F9BC1DA-4608-4157-BC9E-3AFD95CAF1DF}" srcId="{AA81514B-D153-424E-A253-111B678BCDDC}" destId="{8B973269-A0E3-45F7-BB7F-07CF3AFA9127}" srcOrd="1" destOrd="0" parTransId="{150930D1-FCC7-4DB1-BF27-32D0964F4FF0}" sibTransId="{AF74EB09-EBD8-4D34-8B4E-47E8CBF8B7CB}"/>
    <dgm:cxn modelId="{292D7BE7-1984-4F80-B5AE-9062941E0ED5}" type="presParOf" srcId="{03FD8719-7EA5-471C-9963-D359F4CC8719}" destId="{E13DEBF3-C1AC-49A5-B2EE-D66952B9A881}" srcOrd="0" destOrd="0" presId="urn:microsoft.com/office/officeart/2008/layout/LinedList"/>
    <dgm:cxn modelId="{9629E46B-4253-4F79-BBD1-E7A37BE0A2BD}" type="presParOf" srcId="{03FD8719-7EA5-471C-9963-D359F4CC8719}" destId="{3890EB66-14DD-41AD-95BF-B72BD4E7C892}" srcOrd="1" destOrd="0" presId="urn:microsoft.com/office/officeart/2008/layout/LinedList"/>
    <dgm:cxn modelId="{A34A6157-8F34-483D-BF4A-FAB30C2177F8}" type="presParOf" srcId="{3890EB66-14DD-41AD-95BF-B72BD4E7C892}" destId="{88122045-0E25-4D7E-B2EF-DFFA5AD7E306}" srcOrd="0" destOrd="0" presId="urn:microsoft.com/office/officeart/2008/layout/LinedList"/>
    <dgm:cxn modelId="{EEAB948E-C3E7-4788-AB96-EC031C132E1D}" type="presParOf" srcId="{3890EB66-14DD-41AD-95BF-B72BD4E7C892}" destId="{29A0238B-EFAD-4542-8B5F-D51701BE4F24}" srcOrd="1" destOrd="0" presId="urn:microsoft.com/office/officeart/2008/layout/LinedList"/>
    <dgm:cxn modelId="{5323B726-3A6C-4DA4-AA65-9B3D6926C473}" type="presParOf" srcId="{03FD8719-7EA5-471C-9963-D359F4CC8719}" destId="{B49C5051-32D9-4066-998D-23DD20C63E9D}" srcOrd="2" destOrd="0" presId="urn:microsoft.com/office/officeart/2008/layout/LinedList"/>
    <dgm:cxn modelId="{3C42039B-C1DD-4E31-BDD1-E1A19F501C99}" type="presParOf" srcId="{03FD8719-7EA5-471C-9963-D359F4CC8719}" destId="{597700A9-CCE8-4A91-ADB5-D3225858EC8E}" srcOrd="3" destOrd="0" presId="urn:microsoft.com/office/officeart/2008/layout/LinedList"/>
    <dgm:cxn modelId="{BA47702D-E6F6-4B1E-B74C-1BE643BAA2B1}" type="presParOf" srcId="{597700A9-CCE8-4A91-ADB5-D3225858EC8E}" destId="{F9A60A75-388C-4C45-835E-BFB61E68B072}" srcOrd="0" destOrd="0" presId="urn:microsoft.com/office/officeart/2008/layout/LinedList"/>
    <dgm:cxn modelId="{23A4E74B-8749-4ACC-8B6C-16F392DE3F82}" type="presParOf" srcId="{597700A9-CCE8-4A91-ADB5-D3225858EC8E}" destId="{AD85423D-8BB9-47AB-A938-B3FF9438E48C}" srcOrd="1" destOrd="0" presId="urn:microsoft.com/office/officeart/2008/layout/LinedList"/>
    <dgm:cxn modelId="{B3C5DC38-7900-4D66-BD09-0E6CC9201756}" type="presParOf" srcId="{03FD8719-7EA5-471C-9963-D359F4CC8719}" destId="{4AA841D4-91D4-4370-964B-A4ABA4148745}" srcOrd="4" destOrd="0" presId="urn:microsoft.com/office/officeart/2008/layout/LinedList"/>
    <dgm:cxn modelId="{6A2DF1F2-592B-4FD2-833D-49374DAE9743}" type="presParOf" srcId="{03FD8719-7EA5-471C-9963-D359F4CC8719}" destId="{EF4F3025-1C8E-4D33-9EE4-ADB8DE71B0D1}" srcOrd="5" destOrd="0" presId="urn:microsoft.com/office/officeart/2008/layout/LinedList"/>
    <dgm:cxn modelId="{C354C68F-2850-452E-83F5-6F7FBD444080}" type="presParOf" srcId="{EF4F3025-1C8E-4D33-9EE4-ADB8DE71B0D1}" destId="{2197AAA1-3002-4CAE-BB2E-27CA01E604E5}" srcOrd="0" destOrd="0" presId="urn:microsoft.com/office/officeart/2008/layout/LinedList"/>
    <dgm:cxn modelId="{9CC5BF1D-239D-4DB4-A8D8-D9370BCD1D78}" type="presParOf" srcId="{EF4F3025-1C8E-4D33-9EE4-ADB8DE71B0D1}" destId="{6F0DE4D6-344F-4DDD-B415-8DF5543B1E3F}" srcOrd="1" destOrd="0" presId="urn:microsoft.com/office/officeart/2008/layout/LinedList"/>
    <dgm:cxn modelId="{389FD9BE-F560-47A9-AF72-1D0ECE622D39}" type="presParOf" srcId="{03FD8719-7EA5-471C-9963-D359F4CC8719}" destId="{73573AA4-0617-47AA-A5E9-AF47B632D4C8}" srcOrd="6" destOrd="0" presId="urn:microsoft.com/office/officeart/2008/layout/LinedList"/>
    <dgm:cxn modelId="{DC472DBC-1D47-4D0A-B7DF-897C59C8B714}" type="presParOf" srcId="{03FD8719-7EA5-471C-9963-D359F4CC8719}" destId="{BF7B9847-C488-4A35-9E52-F845519F1403}" srcOrd="7" destOrd="0" presId="urn:microsoft.com/office/officeart/2008/layout/LinedList"/>
    <dgm:cxn modelId="{45734F7E-CEEC-4791-AF05-221997D33C8D}" type="presParOf" srcId="{BF7B9847-C488-4A35-9E52-F845519F1403}" destId="{7814ED13-B5F7-4E47-9626-67015677E2AA}" srcOrd="0" destOrd="0" presId="urn:microsoft.com/office/officeart/2008/layout/LinedList"/>
    <dgm:cxn modelId="{F2A9C630-5C10-4E25-9463-F458E86B9540}" type="presParOf" srcId="{BF7B9847-C488-4A35-9E52-F845519F1403}" destId="{649B3D80-24FC-4279-BD87-7E61CC5B91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CABF18D1-7299-4A57-ADC3-AFC5E55502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DEFED0-EEBE-417E-97F0-168B5348D5FE}">
      <dgm:prSet/>
      <dgm:spPr/>
      <dgm:t>
        <a:bodyPr/>
        <a:lstStyle/>
        <a:p>
          <a:r>
            <a:rPr lang="en-US"/>
            <a:t>A task for you this week, read the 2021 article by Kross et al., in Trends in Cognitive Sciences. </a:t>
          </a:r>
        </a:p>
      </dgm:t>
    </dgm:pt>
    <dgm:pt modelId="{99BBB12A-F9F5-4EDA-97F9-F657E218C5F9}" type="parTrans" cxnId="{04F2FF5C-A554-4EFB-9CE6-A747F7A845DB}">
      <dgm:prSet/>
      <dgm:spPr/>
      <dgm:t>
        <a:bodyPr/>
        <a:lstStyle/>
        <a:p>
          <a:endParaRPr lang="en-US"/>
        </a:p>
      </dgm:t>
    </dgm:pt>
    <dgm:pt modelId="{BE111D97-D202-4CEA-B9CE-CB42BCBB2F5F}" type="sibTrans" cxnId="{04F2FF5C-A554-4EFB-9CE6-A747F7A845DB}">
      <dgm:prSet/>
      <dgm:spPr/>
      <dgm:t>
        <a:bodyPr/>
        <a:lstStyle/>
        <a:p>
          <a:endParaRPr lang="en-US"/>
        </a:p>
      </dgm:t>
    </dgm:pt>
    <dgm:pt modelId="{009C3861-8B3F-470F-B4D6-E7F53DAD4B51}">
      <dgm:prSet/>
      <dgm:spPr/>
      <dgm:t>
        <a:bodyPr/>
        <a:lstStyle/>
        <a:p>
          <a:r>
            <a:rPr lang="en-US"/>
            <a:t>Highlight the key arguments of whether social media positively or negatively impacts wellbeing.</a:t>
          </a:r>
        </a:p>
      </dgm:t>
    </dgm:pt>
    <dgm:pt modelId="{272BAFCE-677E-4068-B228-45D9D9D4A493}" type="parTrans" cxnId="{56228213-6C62-4B22-A043-D3CA828E3659}">
      <dgm:prSet/>
      <dgm:spPr/>
      <dgm:t>
        <a:bodyPr/>
        <a:lstStyle/>
        <a:p>
          <a:endParaRPr lang="en-US"/>
        </a:p>
      </dgm:t>
    </dgm:pt>
    <dgm:pt modelId="{05AD4039-3816-444C-A261-B37DD44D407B}" type="sibTrans" cxnId="{56228213-6C62-4B22-A043-D3CA828E3659}">
      <dgm:prSet/>
      <dgm:spPr/>
      <dgm:t>
        <a:bodyPr/>
        <a:lstStyle/>
        <a:p>
          <a:endParaRPr lang="en-US"/>
        </a:p>
      </dgm:t>
    </dgm:pt>
    <dgm:pt modelId="{E0FE2790-DEF5-471A-99A0-E149E6434A29}">
      <dgm:prSet/>
      <dgm:spPr/>
      <dgm:t>
        <a:bodyPr/>
        <a:lstStyle/>
        <a:p>
          <a:r>
            <a:rPr lang="en-US"/>
            <a:t>You have 10 mins. </a:t>
          </a:r>
        </a:p>
      </dgm:t>
    </dgm:pt>
    <dgm:pt modelId="{57E7B750-8D2F-4FBE-B57A-7312DD9F8468}" type="parTrans" cxnId="{84F05EE5-9990-485D-A27D-B34953EA8BD7}">
      <dgm:prSet/>
      <dgm:spPr/>
      <dgm:t>
        <a:bodyPr/>
        <a:lstStyle/>
        <a:p>
          <a:endParaRPr lang="en-US"/>
        </a:p>
      </dgm:t>
    </dgm:pt>
    <dgm:pt modelId="{45E9752C-21A6-4016-B0D7-B3457D6807EB}" type="sibTrans" cxnId="{84F05EE5-9990-485D-A27D-B34953EA8BD7}">
      <dgm:prSet/>
      <dgm:spPr/>
      <dgm:t>
        <a:bodyPr/>
        <a:lstStyle/>
        <a:p>
          <a:endParaRPr lang="en-US"/>
        </a:p>
      </dgm:t>
    </dgm:pt>
    <dgm:pt modelId="{04AB9B5D-FE99-4DBC-86D6-DF84C822ABCE}" type="pres">
      <dgm:prSet presAssocID="{CABF18D1-7299-4A57-ADC3-AFC5E5550237}" presName="linear" presStyleCnt="0">
        <dgm:presLayoutVars>
          <dgm:animLvl val="lvl"/>
          <dgm:resizeHandles val="exact"/>
        </dgm:presLayoutVars>
      </dgm:prSet>
      <dgm:spPr/>
    </dgm:pt>
    <dgm:pt modelId="{1F5C0FA5-7CFD-41C8-9EE4-474388BB423B}" type="pres">
      <dgm:prSet presAssocID="{BCDEFED0-EEBE-417E-97F0-168B5348D5F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1C0CF4D-131C-4D6A-8775-E2715B223C0B}" type="pres">
      <dgm:prSet presAssocID="{BE111D97-D202-4CEA-B9CE-CB42BCBB2F5F}" presName="spacer" presStyleCnt="0"/>
      <dgm:spPr/>
    </dgm:pt>
    <dgm:pt modelId="{477B418B-5336-4726-BA2F-B595C5535CCA}" type="pres">
      <dgm:prSet presAssocID="{009C3861-8B3F-470F-B4D6-E7F53DAD4B5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2070CBF-E879-4FBE-BA07-814C8C1947EE}" type="pres">
      <dgm:prSet presAssocID="{05AD4039-3816-444C-A261-B37DD44D407B}" presName="spacer" presStyleCnt="0"/>
      <dgm:spPr/>
    </dgm:pt>
    <dgm:pt modelId="{1E7C6ADC-BC40-4B05-B355-82F517298385}" type="pres">
      <dgm:prSet presAssocID="{E0FE2790-DEF5-471A-99A0-E149E6434A2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6228213-6C62-4B22-A043-D3CA828E3659}" srcId="{CABF18D1-7299-4A57-ADC3-AFC5E5550237}" destId="{009C3861-8B3F-470F-B4D6-E7F53DAD4B51}" srcOrd="1" destOrd="0" parTransId="{272BAFCE-677E-4068-B228-45D9D9D4A493}" sibTransId="{05AD4039-3816-444C-A261-B37DD44D407B}"/>
    <dgm:cxn modelId="{ADBCF635-F1B7-4113-A31B-5DA5C924F2C1}" type="presOf" srcId="{009C3861-8B3F-470F-B4D6-E7F53DAD4B51}" destId="{477B418B-5336-4726-BA2F-B595C5535CCA}" srcOrd="0" destOrd="0" presId="urn:microsoft.com/office/officeart/2005/8/layout/vList2"/>
    <dgm:cxn modelId="{4CE9B83D-52A3-40CD-9913-5553D89F160A}" type="presOf" srcId="{CABF18D1-7299-4A57-ADC3-AFC5E5550237}" destId="{04AB9B5D-FE99-4DBC-86D6-DF84C822ABCE}" srcOrd="0" destOrd="0" presId="urn:microsoft.com/office/officeart/2005/8/layout/vList2"/>
    <dgm:cxn modelId="{04F2FF5C-A554-4EFB-9CE6-A747F7A845DB}" srcId="{CABF18D1-7299-4A57-ADC3-AFC5E5550237}" destId="{BCDEFED0-EEBE-417E-97F0-168B5348D5FE}" srcOrd="0" destOrd="0" parTransId="{99BBB12A-F9F5-4EDA-97F9-F657E218C5F9}" sibTransId="{BE111D97-D202-4CEA-B9CE-CB42BCBB2F5F}"/>
    <dgm:cxn modelId="{23696456-CC82-4008-A226-17064174654B}" type="presOf" srcId="{BCDEFED0-EEBE-417E-97F0-168B5348D5FE}" destId="{1F5C0FA5-7CFD-41C8-9EE4-474388BB423B}" srcOrd="0" destOrd="0" presId="urn:microsoft.com/office/officeart/2005/8/layout/vList2"/>
    <dgm:cxn modelId="{92FB1BA9-DBDC-4519-A410-305546EE942E}" type="presOf" srcId="{E0FE2790-DEF5-471A-99A0-E149E6434A29}" destId="{1E7C6ADC-BC40-4B05-B355-82F517298385}" srcOrd="0" destOrd="0" presId="urn:microsoft.com/office/officeart/2005/8/layout/vList2"/>
    <dgm:cxn modelId="{84F05EE5-9990-485D-A27D-B34953EA8BD7}" srcId="{CABF18D1-7299-4A57-ADC3-AFC5E5550237}" destId="{E0FE2790-DEF5-471A-99A0-E149E6434A29}" srcOrd="2" destOrd="0" parTransId="{57E7B750-8D2F-4FBE-B57A-7312DD9F8468}" sibTransId="{45E9752C-21A6-4016-B0D7-B3457D6807EB}"/>
    <dgm:cxn modelId="{963035F4-CA68-4F1E-A824-CC3E80137523}" type="presParOf" srcId="{04AB9B5D-FE99-4DBC-86D6-DF84C822ABCE}" destId="{1F5C0FA5-7CFD-41C8-9EE4-474388BB423B}" srcOrd="0" destOrd="0" presId="urn:microsoft.com/office/officeart/2005/8/layout/vList2"/>
    <dgm:cxn modelId="{D66FA191-B5BF-45F5-AD70-570F46976958}" type="presParOf" srcId="{04AB9B5D-FE99-4DBC-86D6-DF84C822ABCE}" destId="{D1C0CF4D-131C-4D6A-8775-E2715B223C0B}" srcOrd="1" destOrd="0" presId="urn:microsoft.com/office/officeart/2005/8/layout/vList2"/>
    <dgm:cxn modelId="{1216AA0E-D76E-4E75-8CF1-735596A396B9}" type="presParOf" srcId="{04AB9B5D-FE99-4DBC-86D6-DF84C822ABCE}" destId="{477B418B-5336-4726-BA2F-B595C5535CCA}" srcOrd="2" destOrd="0" presId="urn:microsoft.com/office/officeart/2005/8/layout/vList2"/>
    <dgm:cxn modelId="{3BC912EC-62B8-4195-8755-34F714AAC5F2}" type="presParOf" srcId="{04AB9B5D-FE99-4DBC-86D6-DF84C822ABCE}" destId="{F2070CBF-E879-4FBE-BA07-814C8C1947EE}" srcOrd="3" destOrd="0" presId="urn:microsoft.com/office/officeart/2005/8/layout/vList2"/>
    <dgm:cxn modelId="{84FB3AB0-8600-40D4-9E37-DE58F7B921C3}" type="presParOf" srcId="{04AB9B5D-FE99-4DBC-86D6-DF84C822ABCE}" destId="{1E7C6ADC-BC40-4B05-B355-82F51729838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194FB3F-70A9-40E3-806D-BB69B976613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CED9FF-DB9F-48A9-B9FC-32751064B358}">
      <dgm:prSet/>
      <dgm:spPr/>
      <dgm:t>
        <a:bodyPr/>
        <a:lstStyle/>
        <a:p>
          <a:r>
            <a:rPr lang="en-US"/>
            <a:t>This is a vital skill for Higher Education, and it is where many students falter. </a:t>
          </a:r>
        </a:p>
      </dgm:t>
    </dgm:pt>
    <dgm:pt modelId="{9AE8A299-7DD9-475D-BAAD-D274E47D4DDC}" type="parTrans" cxnId="{6EA7C76E-22BD-4CFA-9B23-A677A5731B0B}">
      <dgm:prSet/>
      <dgm:spPr/>
      <dgm:t>
        <a:bodyPr/>
        <a:lstStyle/>
        <a:p>
          <a:endParaRPr lang="en-US"/>
        </a:p>
      </dgm:t>
    </dgm:pt>
    <dgm:pt modelId="{7CFB455A-43E3-41AC-A9F3-235AF780620F}" type="sibTrans" cxnId="{6EA7C76E-22BD-4CFA-9B23-A677A5731B0B}">
      <dgm:prSet/>
      <dgm:spPr/>
      <dgm:t>
        <a:bodyPr/>
        <a:lstStyle/>
        <a:p>
          <a:endParaRPr lang="en-US"/>
        </a:p>
      </dgm:t>
    </dgm:pt>
    <dgm:pt modelId="{3943FB69-EBAD-48AA-8B74-43ACC9490E67}">
      <dgm:prSet/>
      <dgm:spPr/>
      <dgm:t>
        <a:bodyPr/>
        <a:lstStyle/>
        <a:p>
          <a:r>
            <a:rPr lang="en-US"/>
            <a:t>You need to use journals, but who has time to read 100's of papers? </a:t>
          </a:r>
        </a:p>
      </dgm:t>
    </dgm:pt>
    <dgm:pt modelId="{A2CE00AE-0D07-4FC2-8C06-8738F78A88B3}" type="parTrans" cxnId="{2E3BE625-4E04-43BE-8475-8915AE4C3F2B}">
      <dgm:prSet/>
      <dgm:spPr/>
      <dgm:t>
        <a:bodyPr/>
        <a:lstStyle/>
        <a:p>
          <a:endParaRPr lang="en-US"/>
        </a:p>
      </dgm:t>
    </dgm:pt>
    <dgm:pt modelId="{EBE92CA6-0398-4794-B392-CAB48DA9AF2E}" type="sibTrans" cxnId="{2E3BE625-4E04-43BE-8475-8915AE4C3F2B}">
      <dgm:prSet/>
      <dgm:spPr/>
      <dgm:t>
        <a:bodyPr/>
        <a:lstStyle/>
        <a:p>
          <a:endParaRPr lang="en-US"/>
        </a:p>
      </dgm:t>
    </dgm:pt>
    <dgm:pt modelId="{BC5806C4-8F0D-4EB4-BC14-D54FCB9AD35B}">
      <dgm:prSet/>
      <dgm:spPr/>
      <dgm:t>
        <a:bodyPr/>
        <a:lstStyle/>
        <a:p>
          <a:r>
            <a:rPr lang="en-US"/>
            <a:t>You do. </a:t>
          </a:r>
        </a:p>
      </dgm:t>
    </dgm:pt>
    <dgm:pt modelId="{D4382A8D-01D3-4CFF-989C-B6AED4D49B1A}" type="parTrans" cxnId="{4618C64F-A637-495B-B2BD-F5029C1CE3CA}">
      <dgm:prSet/>
      <dgm:spPr/>
      <dgm:t>
        <a:bodyPr/>
        <a:lstStyle/>
        <a:p>
          <a:endParaRPr lang="en-US"/>
        </a:p>
      </dgm:t>
    </dgm:pt>
    <dgm:pt modelId="{9382D0CE-A045-4AAB-85CC-C7E52DFDC3D0}" type="sibTrans" cxnId="{4618C64F-A637-495B-B2BD-F5029C1CE3CA}">
      <dgm:prSet/>
      <dgm:spPr/>
      <dgm:t>
        <a:bodyPr/>
        <a:lstStyle/>
        <a:p>
          <a:endParaRPr lang="en-US"/>
        </a:p>
      </dgm:t>
    </dgm:pt>
    <dgm:pt modelId="{F6865CF2-1FE0-4017-8CF7-90C41830E67F}" type="pres">
      <dgm:prSet presAssocID="{B194FB3F-70A9-40E3-806D-BB69B976613D}" presName="linear" presStyleCnt="0">
        <dgm:presLayoutVars>
          <dgm:animLvl val="lvl"/>
          <dgm:resizeHandles val="exact"/>
        </dgm:presLayoutVars>
      </dgm:prSet>
      <dgm:spPr/>
    </dgm:pt>
    <dgm:pt modelId="{5F3CF99A-FB39-4C01-9824-7DBFE4E7A152}" type="pres">
      <dgm:prSet presAssocID="{81CED9FF-DB9F-48A9-B9FC-32751064B35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7159F2B-3999-42CB-A683-F35C7308566E}" type="pres">
      <dgm:prSet presAssocID="{7CFB455A-43E3-41AC-A9F3-235AF780620F}" presName="spacer" presStyleCnt="0"/>
      <dgm:spPr/>
    </dgm:pt>
    <dgm:pt modelId="{1BAE1C5B-55BD-4D21-A737-428C4B10CAB3}" type="pres">
      <dgm:prSet presAssocID="{3943FB69-EBAD-48AA-8B74-43ACC9490E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5D7579-C1A4-4706-8952-3DAF62DCB7D4}" type="pres">
      <dgm:prSet presAssocID="{EBE92CA6-0398-4794-B392-CAB48DA9AF2E}" presName="spacer" presStyleCnt="0"/>
      <dgm:spPr/>
    </dgm:pt>
    <dgm:pt modelId="{5A103026-8233-44B7-BBE4-F2657D65BBCE}" type="pres">
      <dgm:prSet presAssocID="{BC5806C4-8F0D-4EB4-BC14-D54FCB9AD35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E9D6A01-AF91-4E7F-B172-5DF29B1DF5F4}" type="presOf" srcId="{81CED9FF-DB9F-48A9-B9FC-32751064B358}" destId="{5F3CF99A-FB39-4C01-9824-7DBFE4E7A152}" srcOrd="0" destOrd="0" presId="urn:microsoft.com/office/officeart/2005/8/layout/vList2"/>
    <dgm:cxn modelId="{7AA34A11-0EA9-46D3-9C07-8FDCDC90ACB8}" type="presOf" srcId="{B194FB3F-70A9-40E3-806D-BB69B976613D}" destId="{F6865CF2-1FE0-4017-8CF7-90C41830E67F}" srcOrd="0" destOrd="0" presId="urn:microsoft.com/office/officeart/2005/8/layout/vList2"/>
    <dgm:cxn modelId="{2E3BE625-4E04-43BE-8475-8915AE4C3F2B}" srcId="{B194FB3F-70A9-40E3-806D-BB69B976613D}" destId="{3943FB69-EBAD-48AA-8B74-43ACC9490E67}" srcOrd="1" destOrd="0" parTransId="{A2CE00AE-0D07-4FC2-8C06-8738F78A88B3}" sibTransId="{EBE92CA6-0398-4794-B392-CAB48DA9AF2E}"/>
    <dgm:cxn modelId="{159C2A31-FF1D-4B24-BEA2-271FF5B83FA1}" type="presOf" srcId="{BC5806C4-8F0D-4EB4-BC14-D54FCB9AD35B}" destId="{5A103026-8233-44B7-BBE4-F2657D65BBCE}" srcOrd="0" destOrd="0" presId="urn:microsoft.com/office/officeart/2005/8/layout/vList2"/>
    <dgm:cxn modelId="{6EA7C76E-22BD-4CFA-9B23-A677A5731B0B}" srcId="{B194FB3F-70A9-40E3-806D-BB69B976613D}" destId="{81CED9FF-DB9F-48A9-B9FC-32751064B358}" srcOrd="0" destOrd="0" parTransId="{9AE8A299-7DD9-475D-BAAD-D274E47D4DDC}" sibTransId="{7CFB455A-43E3-41AC-A9F3-235AF780620F}"/>
    <dgm:cxn modelId="{4618C64F-A637-495B-B2BD-F5029C1CE3CA}" srcId="{B194FB3F-70A9-40E3-806D-BB69B976613D}" destId="{BC5806C4-8F0D-4EB4-BC14-D54FCB9AD35B}" srcOrd="2" destOrd="0" parTransId="{D4382A8D-01D3-4CFF-989C-B6AED4D49B1A}" sibTransId="{9382D0CE-A045-4AAB-85CC-C7E52DFDC3D0}"/>
    <dgm:cxn modelId="{B45D69B6-81CD-4241-A567-E2EE45350C3C}" type="presOf" srcId="{3943FB69-EBAD-48AA-8B74-43ACC9490E67}" destId="{1BAE1C5B-55BD-4D21-A737-428C4B10CAB3}" srcOrd="0" destOrd="0" presId="urn:microsoft.com/office/officeart/2005/8/layout/vList2"/>
    <dgm:cxn modelId="{988A5551-9C98-483D-9FC0-413B1B5C450C}" type="presParOf" srcId="{F6865CF2-1FE0-4017-8CF7-90C41830E67F}" destId="{5F3CF99A-FB39-4C01-9824-7DBFE4E7A152}" srcOrd="0" destOrd="0" presId="urn:microsoft.com/office/officeart/2005/8/layout/vList2"/>
    <dgm:cxn modelId="{8B806844-643A-48C7-A546-A2F218548C5A}" type="presParOf" srcId="{F6865CF2-1FE0-4017-8CF7-90C41830E67F}" destId="{C7159F2B-3999-42CB-A683-F35C7308566E}" srcOrd="1" destOrd="0" presId="urn:microsoft.com/office/officeart/2005/8/layout/vList2"/>
    <dgm:cxn modelId="{456AB1EE-E00A-4758-BECE-EDB849588DB5}" type="presParOf" srcId="{F6865CF2-1FE0-4017-8CF7-90C41830E67F}" destId="{1BAE1C5B-55BD-4D21-A737-428C4B10CAB3}" srcOrd="2" destOrd="0" presId="urn:microsoft.com/office/officeart/2005/8/layout/vList2"/>
    <dgm:cxn modelId="{CD73912D-E42A-4E3F-B729-5FD0D041866F}" type="presParOf" srcId="{F6865CF2-1FE0-4017-8CF7-90C41830E67F}" destId="{285D7579-C1A4-4706-8952-3DAF62DCB7D4}" srcOrd="3" destOrd="0" presId="urn:microsoft.com/office/officeart/2005/8/layout/vList2"/>
    <dgm:cxn modelId="{0C6F9DF5-A870-40F8-BFC6-E7331AB5A767}" type="presParOf" srcId="{F6865CF2-1FE0-4017-8CF7-90C41830E67F}" destId="{5A103026-8233-44B7-BBE4-F2657D65BBC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C10B7BF7-1C0E-4DF8-AC4D-8075D9BB73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79A467-BDCB-4B04-8813-0155F7777333}">
      <dgm:prSet/>
      <dgm:spPr/>
      <dgm:t>
        <a:bodyPr/>
        <a:lstStyle/>
        <a:p>
          <a:r>
            <a:rPr lang="en-US"/>
            <a:t>Read the abstract. </a:t>
          </a:r>
        </a:p>
      </dgm:t>
    </dgm:pt>
    <dgm:pt modelId="{A92C5B3B-2ABF-4DD9-8E4D-2A9D91F85F68}" type="parTrans" cxnId="{AB324776-2AD7-42DB-AA97-3A4E896C8880}">
      <dgm:prSet/>
      <dgm:spPr/>
      <dgm:t>
        <a:bodyPr/>
        <a:lstStyle/>
        <a:p>
          <a:endParaRPr lang="en-US"/>
        </a:p>
      </dgm:t>
    </dgm:pt>
    <dgm:pt modelId="{9272DB52-BB1E-4DC0-8217-A031516A2C9B}" type="sibTrans" cxnId="{AB324776-2AD7-42DB-AA97-3A4E896C8880}">
      <dgm:prSet/>
      <dgm:spPr/>
      <dgm:t>
        <a:bodyPr/>
        <a:lstStyle/>
        <a:p>
          <a:endParaRPr lang="en-US"/>
        </a:p>
      </dgm:t>
    </dgm:pt>
    <dgm:pt modelId="{B61BB88C-A978-4A0E-869E-9826DD79D506}">
      <dgm:prSet/>
      <dgm:spPr/>
      <dgm:t>
        <a:bodyPr/>
        <a:lstStyle/>
        <a:p>
          <a:r>
            <a:rPr lang="en-US"/>
            <a:t>Is it relevant? Yes? Good. </a:t>
          </a:r>
        </a:p>
      </dgm:t>
    </dgm:pt>
    <dgm:pt modelId="{C72B7F92-2A5B-45BD-92CA-BFD3CC86D2CC}" type="parTrans" cxnId="{6A53E368-848F-4025-B1B1-C6A30271575F}">
      <dgm:prSet/>
      <dgm:spPr/>
      <dgm:t>
        <a:bodyPr/>
        <a:lstStyle/>
        <a:p>
          <a:endParaRPr lang="en-US"/>
        </a:p>
      </dgm:t>
    </dgm:pt>
    <dgm:pt modelId="{E0CECA69-2283-4097-998B-AF4A9E66D1C1}" type="sibTrans" cxnId="{6A53E368-848F-4025-B1B1-C6A30271575F}">
      <dgm:prSet/>
      <dgm:spPr/>
      <dgm:t>
        <a:bodyPr/>
        <a:lstStyle/>
        <a:p>
          <a:endParaRPr lang="en-US"/>
        </a:p>
      </dgm:t>
    </dgm:pt>
    <dgm:pt modelId="{30F92024-1D33-4F5E-BCE7-18B7C6EFF460}">
      <dgm:prSet/>
      <dgm:spPr/>
      <dgm:t>
        <a:bodyPr/>
        <a:lstStyle/>
        <a:p>
          <a:r>
            <a:rPr lang="en-US"/>
            <a:t>Read the introduction and conclusion. </a:t>
          </a:r>
        </a:p>
      </dgm:t>
    </dgm:pt>
    <dgm:pt modelId="{285C03F8-430E-423E-B723-984991E56F46}" type="parTrans" cxnId="{639B94E4-C482-47F0-BEFA-A94E2D24E19A}">
      <dgm:prSet/>
      <dgm:spPr/>
      <dgm:t>
        <a:bodyPr/>
        <a:lstStyle/>
        <a:p>
          <a:endParaRPr lang="en-US"/>
        </a:p>
      </dgm:t>
    </dgm:pt>
    <dgm:pt modelId="{A100F5A4-F61D-41FC-8CF3-429B0EA049E0}" type="sibTrans" cxnId="{639B94E4-C482-47F0-BEFA-A94E2D24E19A}">
      <dgm:prSet/>
      <dgm:spPr/>
      <dgm:t>
        <a:bodyPr/>
        <a:lstStyle/>
        <a:p>
          <a:endParaRPr lang="en-US"/>
        </a:p>
      </dgm:t>
    </dgm:pt>
    <dgm:pt modelId="{33B1B717-8F2D-465E-BD6D-FE194E092A50}">
      <dgm:prSet/>
      <dgm:spPr/>
      <dgm:t>
        <a:bodyPr/>
        <a:lstStyle/>
        <a:p>
          <a:r>
            <a:rPr lang="en-US"/>
            <a:t>Now skim the main text. </a:t>
          </a:r>
        </a:p>
      </dgm:t>
    </dgm:pt>
    <dgm:pt modelId="{DA41EECE-3566-49A2-B454-54AF6A3EE64A}" type="parTrans" cxnId="{3F0C1E6F-57F5-4DC0-8C27-5A867D0CBACB}">
      <dgm:prSet/>
      <dgm:spPr/>
      <dgm:t>
        <a:bodyPr/>
        <a:lstStyle/>
        <a:p>
          <a:endParaRPr lang="en-US"/>
        </a:p>
      </dgm:t>
    </dgm:pt>
    <dgm:pt modelId="{81DF3F91-10E0-4B5B-9627-43414AC2D38D}" type="sibTrans" cxnId="{3F0C1E6F-57F5-4DC0-8C27-5A867D0CBACB}">
      <dgm:prSet/>
      <dgm:spPr/>
      <dgm:t>
        <a:bodyPr/>
        <a:lstStyle/>
        <a:p>
          <a:endParaRPr lang="en-US"/>
        </a:p>
      </dgm:t>
    </dgm:pt>
    <dgm:pt modelId="{0FE79631-8645-468E-9AF9-90541E9099BD}" type="pres">
      <dgm:prSet presAssocID="{C10B7BF7-1C0E-4DF8-AC4D-8075D9BB738D}" presName="root" presStyleCnt="0">
        <dgm:presLayoutVars>
          <dgm:dir/>
          <dgm:resizeHandles val="exact"/>
        </dgm:presLayoutVars>
      </dgm:prSet>
      <dgm:spPr/>
    </dgm:pt>
    <dgm:pt modelId="{578F6B2B-8927-44DF-9EDB-18945BEA497E}" type="pres">
      <dgm:prSet presAssocID="{4C79A467-BDCB-4B04-8813-0155F7777333}" presName="compNode" presStyleCnt="0"/>
      <dgm:spPr/>
    </dgm:pt>
    <dgm:pt modelId="{046EB561-520C-4833-8A4C-32291CF54F5E}" type="pres">
      <dgm:prSet presAssocID="{4C79A467-BDCB-4B04-8813-0155F7777333}" presName="bgRect" presStyleLbl="bgShp" presStyleIdx="0" presStyleCnt="4"/>
      <dgm:spPr/>
    </dgm:pt>
    <dgm:pt modelId="{4A792462-DF0A-4CCC-8191-6994E2925BD2}" type="pres">
      <dgm:prSet presAssocID="{4C79A467-BDCB-4B04-8813-0155F77773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40EC88D-BB83-45AF-9DDC-9F5E3EFECDCF}" type="pres">
      <dgm:prSet presAssocID="{4C79A467-BDCB-4B04-8813-0155F7777333}" presName="spaceRect" presStyleCnt="0"/>
      <dgm:spPr/>
    </dgm:pt>
    <dgm:pt modelId="{F6267F08-DFFC-4EAD-81D8-28C934EDAE76}" type="pres">
      <dgm:prSet presAssocID="{4C79A467-BDCB-4B04-8813-0155F7777333}" presName="parTx" presStyleLbl="revTx" presStyleIdx="0" presStyleCnt="4">
        <dgm:presLayoutVars>
          <dgm:chMax val="0"/>
          <dgm:chPref val="0"/>
        </dgm:presLayoutVars>
      </dgm:prSet>
      <dgm:spPr/>
    </dgm:pt>
    <dgm:pt modelId="{85B8503C-62F1-4834-B5DA-0A0818501C58}" type="pres">
      <dgm:prSet presAssocID="{9272DB52-BB1E-4DC0-8217-A031516A2C9B}" presName="sibTrans" presStyleCnt="0"/>
      <dgm:spPr/>
    </dgm:pt>
    <dgm:pt modelId="{050D12A2-BCD6-47C9-BCC6-763721B9BCF7}" type="pres">
      <dgm:prSet presAssocID="{B61BB88C-A978-4A0E-869E-9826DD79D506}" presName="compNode" presStyleCnt="0"/>
      <dgm:spPr/>
    </dgm:pt>
    <dgm:pt modelId="{90BB682F-EB15-45FC-826F-74397E22C64C}" type="pres">
      <dgm:prSet presAssocID="{B61BB88C-A978-4A0E-869E-9826DD79D506}" presName="bgRect" presStyleLbl="bgShp" presStyleIdx="1" presStyleCnt="4"/>
      <dgm:spPr/>
    </dgm:pt>
    <dgm:pt modelId="{AC837182-615F-461A-9A1F-DC4F275AEEEB}" type="pres">
      <dgm:prSet presAssocID="{B61BB88C-A978-4A0E-869E-9826DD79D5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379184E-4326-40A7-879F-AF0B01B0DC92}" type="pres">
      <dgm:prSet presAssocID="{B61BB88C-A978-4A0E-869E-9826DD79D506}" presName="spaceRect" presStyleCnt="0"/>
      <dgm:spPr/>
    </dgm:pt>
    <dgm:pt modelId="{EED44258-72FC-4359-AC03-0892757468BF}" type="pres">
      <dgm:prSet presAssocID="{B61BB88C-A978-4A0E-869E-9826DD79D506}" presName="parTx" presStyleLbl="revTx" presStyleIdx="1" presStyleCnt="4">
        <dgm:presLayoutVars>
          <dgm:chMax val="0"/>
          <dgm:chPref val="0"/>
        </dgm:presLayoutVars>
      </dgm:prSet>
      <dgm:spPr/>
    </dgm:pt>
    <dgm:pt modelId="{F6FEC2BF-FD95-4B40-B19A-F7479D2BE28B}" type="pres">
      <dgm:prSet presAssocID="{E0CECA69-2283-4097-998B-AF4A9E66D1C1}" presName="sibTrans" presStyleCnt="0"/>
      <dgm:spPr/>
    </dgm:pt>
    <dgm:pt modelId="{70D896F0-A5BC-4DB6-B77C-E99DF629C266}" type="pres">
      <dgm:prSet presAssocID="{30F92024-1D33-4F5E-BCE7-18B7C6EFF460}" presName="compNode" presStyleCnt="0"/>
      <dgm:spPr/>
    </dgm:pt>
    <dgm:pt modelId="{777A519F-9062-4C3B-A31F-2D03822EF4F5}" type="pres">
      <dgm:prSet presAssocID="{30F92024-1D33-4F5E-BCE7-18B7C6EFF460}" presName="bgRect" presStyleLbl="bgShp" presStyleIdx="2" presStyleCnt="4"/>
      <dgm:spPr/>
    </dgm:pt>
    <dgm:pt modelId="{E783CA73-046C-4E20-A7C3-4BF718A9633F}" type="pres">
      <dgm:prSet presAssocID="{30F92024-1D33-4F5E-BCE7-18B7C6EFF4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F7867FE-34C2-43A5-99F7-78E84E6928D0}" type="pres">
      <dgm:prSet presAssocID="{30F92024-1D33-4F5E-BCE7-18B7C6EFF460}" presName="spaceRect" presStyleCnt="0"/>
      <dgm:spPr/>
    </dgm:pt>
    <dgm:pt modelId="{3DA3B553-EA85-417E-A1EC-16A1D8DF9FEC}" type="pres">
      <dgm:prSet presAssocID="{30F92024-1D33-4F5E-BCE7-18B7C6EFF460}" presName="parTx" presStyleLbl="revTx" presStyleIdx="2" presStyleCnt="4">
        <dgm:presLayoutVars>
          <dgm:chMax val="0"/>
          <dgm:chPref val="0"/>
        </dgm:presLayoutVars>
      </dgm:prSet>
      <dgm:spPr/>
    </dgm:pt>
    <dgm:pt modelId="{E3FDD0C3-DDC7-4CE1-B5E7-13D855787E10}" type="pres">
      <dgm:prSet presAssocID="{A100F5A4-F61D-41FC-8CF3-429B0EA049E0}" presName="sibTrans" presStyleCnt="0"/>
      <dgm:spPr/>
    </dgm:pt>
    <dgm:pt modelId="{EEE2785B-7957-4C3E-A1F7-38F60AB29F18}" type="pres">
      <dgm:prSet presAssocID="{33B1B717-8F2D-465E-BD6D-FE194E092A50}" presName="compNode" presStyleCnt="0"/>
      <dgm:spPr/>
    </dgm:pt>
    <dgm:pt modelId="{16C5BEB3-F0A8-4446-9417-59B1ECE662AB}" type="pres">
      <dgm:prSet presAssocID="{33B1B717-8F2D-465E-BD6D-FE194E092A50}" presName="bgRect" presStyleLbl="bgShp" presStyleIdx="3" presStyleCnt="4"/>
      <dgm:spPr/>
    </dgm:pt>
    <dgm:pt modelId="{CE9F9F80-FBF2-41CE-93E6-84DD2A0C48FB}" type="pres">
      <dgm:prSet presAssocID="{33B1B717-8F2D-465E-BD6D-FE194E092A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les"/>
        </a:ext>
      </dgm:extLst>
    </dgm:pt>
    <dgm:pt modelId="{A4C14315-09AA-47BA-8CFA-F64E614D6EA4}" type="pres">
      <dgm:prSet presAssocID="{33B1B717-8F2D-465E-BD6D-FE194E092A50}" presName="spaceRect" presStyleCnt="0"/>
      <dgm:spPr/>
    </dgm:pt>
    <dgm:pt modelId="{7DC17599-0234-4D21-BCC1-8E49F3829E1E}" type="pres">
      <dgm:prSet presAssocID="{33B1B717-8F2D-465E-BD6D-FE194E092A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3288E3C-D16B-4EE5-9EB0-F49497C272AA}" type="presOf" srcId="{B61BB88C-A978-4A0E-869E-9826DD79D506}" destId="{EED44258-72FC-4359-AC03-0892757468BF}" srcOrd="0" destOrd="0" presId="urn:microsoft.com/office/officeart/2018/2/layout/IconVerticalSolidList"/>
    <dgm:cxn modelId="{5FD07048-0841-4109-9AB6-45A8208D2B00}" type="presOf" srcId="{4C79A467-BDCB-4B04-8813-0155F7777333}" destId="{F6267F08-DFFC-4EAD-81D8-28C934EDAE76}" srcOrd="0" destOrd="0" presId="urn:microsoft.com/office/officeart/2018/2/layout/IconVerticalSolidList"/>
    <dgm:cxn modelId="{6A53E368-848F-4025-B1B1-C6A30271575F}" srcId="{C10B7BF7-1C0E-4DF8-AC4D-8075D9BB738D}" destId="{B61BB88C-A978-4A0E-869E-9826DD79D506}" srcOrd="1" destOrd="0" parTransId="{C72B7F92-2A5B-45BD-92CA-BFD3CC86D2CC}" sibTransId="{E0CECA69-2283-4097-998B-AF4A9E66D1C1}"/>
    <dgm:cxn modelId="{3F0C1E6F-57F5-4DC0-8C27-5A867D0CBACB}" srcId="{C10B7BF7-1C0E-4DF8-AC4D-8075D9BB738D}" destId="{33B1B717-8F2D-465E-BD6D-FE194E092A50}" srcOrd="3" destOrd="0" parTransId="{DA41EECE-3566-49A2-B454-54AF6A3EE64A}" sibTransId="{81DF3F91-10E0-4B5B-9627-43414AC2D38D}"/>
    <dgm:cxn modelId="{AB324776-2AD7-42DB-AA97-3A4E896C8880}" srcId="{C10B7BF7-1C0E-4DF8-AC4D-8075D9BB738D}" destId="{4C79A467-BDCB-4B04-8813-0155F7777333}" srcOrd="0" destOrd="0" parTransId="{A92C5B3B-2ABF-4DD9-8E4D-2A9D91F85F68}" sibTransId="{9272DB52-BB1E-4DC0-8217-A031516A2C9B}"/>
    <dgm:cxn modelId="{DDFAC957-EDC0-46C5-915B-982B611C913E}" type="presOf" srcId="{30F92024-1D33-4F5E-BCE7-18B7C6EFF460}" destId="{3DA3B553-EA85-417E-A1EC-16A1D8DF9FEC}" srcOrd="0" destOrd="0" presId="urn:microsoft.com/office/officeart/2018/2/layout/IconVerticalSolidList"/>
    <dgm:cxn modelId="{42BD617A-F222-4D7F-8B57-FA48C42504E7}" type="presOf" srcId="{33B1B717-8F2D-465E-BD6D-FE194E092A50}" destId="{7DC17599-0234-4D21-BCC1-8E49F3829E1E}" srcOrd="0" destOrd="0" presId="urn:microsoft.com/office/officeart/2018/2/layout/IconVerticalSolidList"/>
    <dgm:cxn modelId="{628A0B80-3CDB-43A0-B4F8-1054882AFDCD}" type="presOf" srcId="{C10B7BF7-1C0E-4DF8-AC4D-8075D9BB738D}" destId="{0FE79631-8645-468E-9AF9-90541E9099BD}" srcOrd="0" destOrd="0" presId="urn:microsoft.com/office/officeart/2018/2/layout/IconVerticalSolidList"/>
    <dgm:cxn modelId="{639B94E4-C482-47F0-BEFA-A94E2D24E19A}" srcId="{C10B7BF7-1C0E-4DF8-AC4D-8075D9BB738D}" destId="{30F92024-1D33-4F5E-BCE7-18B7C6EFF460}" srcOrd="2" destOrd="0" parTransId="{285C03F8-430E-423E-B723-984991E56F46}" sibTransId="{A100F5A4-F61D-41FC-8CF3-429B0EA049E0}"/>
    <dgm:cxn modelId="{D72E7719-C271-4B54-AC6C-8831E080F1FC}" type="presParOf" srcId="{0FE79631-8645-468E-9AF9-90541E9099BD}" destId="{578F6B2B-8927-44DF-9EDB-18945BEA497E}" srcOrd="0" destOrd="0" presId="urn:microsoft.com/office/officeart/2018/2/layout/IconVerticalSolidList"/>
    <dgm:cxn modelId="{E56D76F7-0B16-48DC-A8D8-6FC1B34E0DE0}" type="presParOf" srcId="{578F6B2B-8927-44DF-9EDB-18945BEA497E}" destId="{046EB561-520C-4833-8A4C-32291CF54F5E}" srcOrd="0" destOrd="0" presId="urn:microsoft.com/office/officeart/2018/2/layout/IconVerticalSolidList"/>
    <dgm:cxn modelId="{9BC34A91-038D-4ABC-B852-43F2DB995C90}" type="presParOf" srcId="{578F6B2B-8927-44DF-9EDB-18945BEA497E}" destId="{4A792462-DF0A-4CCC-8191-6994E2925BD2}" srcOrd="1" destOrd="0" presId="urn:microsoft.com/office/officeart/2018/2/layout/IconVerticalSolidList"/>
    <dgm:cxn modelId="{4B5F3B8D-9A89-4F67-B7D2-52A5DFE79C80}" type="presParOf" srcId="{578F6B2B-8927-44DF-9EDB-18945BEA497E}" destId="{240EC88D-BB83-45AF-9DDC-9F5E3EFECDCF}" srcOrd="2" destOrd="0" presId="urn:microsoft.com/office/officeart/2018/2/layout/IconVerticalSolidList"/>
    <dgm:cxn modelId="{912A9723-6A36-4CEF-BB19-F8CCF56D3B60}" type="presParOf" srcId="{578F6B2B-8927-44DF-9EDB-18945BEA497E}" destId="{F6267F08-DFFC-4EAD-81D8-28C934EDAE76}" srcOrd="3" destOrd="0" presId="urn:microsoft.com/office/officeart/2018/2/layout/IconVerticalSolidList"/>
    <dgm:cxn modelId="{22815985-0397-4AC0-840D-90B66A077039}" type="presParOf" srcId="{0FE79631-8645-468E-9AF9-90541E9099BD}" destId="{85B8503C-62F1-4834-B5DA-0A0818501C58}" srcOrd="1" destOrd="0" presId="urn:microsoft.com/office/officeart/2018/2/layout/IconVerticalSolidList"/>
    <dgm:cxn modelId="{B7E759CE-8500-4607-A61E-409E7A89F573}" type="presParOf" srcId="{0FE79631-8645-468E-9AF9-90541E9099BD}" destId="{050D12A2-BCD6-47C9-BCC6-763721B9BCF7}" srcOrd="2" destOrd="0" presId="urn:microsoft.com/office/officeart/2018/2/layout/IconVerticalSolidList"/>
    <dgm:cxn modelId="{CE2914CF-4B55-4D7B-8664-7D1A5C5E6EE8}" type="presParOf" srcId="{050D12A2-BCD6-47C9-BCC6-763721B9BCF7}" destId="{90BB682F-EB15-45FC-826F-74397E22C64C}" srcOrd="0" destOrd="0" presId="urn:microsoft.com/office/officeart/2018/2/layout/IconVerticalSolidList"/>
    <dgm:cxn modelId="{39AD6265-F3B2-491F-A4BD-544AEB95BBE0}" type="presParOf" srcId="{050D12A2-BCD6-47C9-BCC6-763721B9BCF7}" destId="{AC837182-615F-461A-9A1F-DC4F275AEEEB}" srcOrd="1" destOrd="0" presId="urn:microsoft.com/office/officeart/2018/2/layout/IconVerticalSolidList"/>
    <dgm:cxn modelId="{E34449D6-4551-445D-9389-FE41DA4831A9}" type="presParOf" srcId="{050D12A2-BCD6-47C9-BCC6-763721B9BCF7}" destId="{7379184E-4326-40A7-879F-AF0B01B0DC92}" srcOrd="2" destOrd="0" presId="urn:microsoft.com/office/officeart/2018/2/layout/IconVerticalSolidList"/>
    <dgm:cxn modelId="{7B9C228B-C667-4F2F-9F96-6FAF6457DBAD}" type="presParOf" srcId="{050D12A2-BCD6-47C9-BCC6-763721B9BCF7}" destId="{EED44258-72FC-4359-AC03-0892757468BF}" srcOrd="3" destOrd="0" presId="urn:microsoft.com/office/officeart/2018/2/layout/IconVerticalSolidList"/>
    <dgm:cxn modelId="{83F106C9-4F88-492B-80B9-3759FEF00386}" type="presParOf" srcId="{0FE79631-8645-468E-9AF9-90541E9099BD}" destId="{F6FEC2BF-FD95-4B40-B19A-F7479D2BE28B}" srcOrd="3" destOrd="0" presId="urn:microsoft.com/office/officeart/2018/2/layout/IconVerticalSolidList"/>
    <dgm:cxn modelId="{16F0558D-6373-40AE-AE5E-57230724351F}" type="presParOf" srcId="{0FE79631-8645-468E-9AF9-90541E9099BD}" destId="{70D896F0-A5BC-4DB6-B77C-E99DF629C266}" srcOrd="4" destOrd="0" presId="urn:microsoft.com/office/officeart/2018/2/layout/IconVerticalSolidList"/>
    <dgm:cxn modelId="{1678E097-AF28-4575-A145-8EA589CF131C}" type="presParOf" srcId="{70D896F0-A5BC-4DB6-B77C-E99DF629C266}" destId="{777A519F-9062-4C3B-A31F-2D03822EF4F5}" srcOrd="0" destOrd="0" presId="urn:microsoft.com/office/officeart/2018/2/layout/IconVerticalSolidList"/>
    <dgm:cxn modelId="{F61BFCC2-ED5B-4F53-9335-900B7F99B250}" type="presParOf" srcId="{70D896F0-A5BC-4DB6-B77C-E99DF629C266}" destId="{E783CA73-046C-4E20-A7C3-4BF718A9633F}" srcOrd="1" destOrd="0" presId="urn:microsoft.com/office/officeart/2018/2/layout/IconVerticalSolidList"/>
    <dgm:cxn modelId="{E598AB67-D95A-4DC5-82F3-6284E9D6B6F9}" type="presParOf" srcId="{70D896F0-A5BC-4DB6-B77C-E99DF629C266}" destId="{8F7867FE-34C2-43A5-99F7-78E84E6928D0}" srcOrd="2" destOrd="0" presId="urn:microsoft.com/office/officeart/2018/2/layout/IconVerticalSolidList"/>
    <dgm:cxn modelId="{FF9833A9-1CF0-4EC3-A4B8-BE0DFDE6F089}" type="presParOf" srcId="{70D896F0-A5BC-4DB6-B77C-E99DF629C266}" destId="{3DA3B553-EA85-417E-A1EC-16A1D8DF9FEC}" srcOrd="3" destOrd="0" presId="urn:microsoft.com/office/officeart/2018/2/layout/IconVerticalSolidList"/>
    <dgm:cxn modelId="{D9904978-F49E-4880-830D-24F392CA41C7}" type="presParOf" srcId="{0FE79631-8645-468E-9AF9-90541E9099BD}" destId="{E3FDD0C3-DDC7-4CE1-B5E7-13D855787E10}" srcOrd="5" destOrd="0" presId="urn:microsoft.com/office/officeart/2018/2/layout/IconVerticalSolidList"/>
    <dgm:cxn modelId="{41DC5120-388A-4805-BE6F-92D1D3A2CCBF}" type="presParOf" srcId="{0FE79631-8645-468E-9AF9-90541E9099BD}" destId="{EEE2785B-7957-4C3E-A1F7-38F60AB29F18}" srcOrd="6" destOrd="0" presId="urn:microsoft.com/office/officeart/2018/2/layout/IconVerticalSolidList"/>
    <dgm:cxn modelId="{E51DC45E-1873-4B03-85B9-146BFA1945C0}" type="presParOf" srcId="{EEE2785B-7957-4C3E-A1F7-38F60AB29F18}" destId="{16C5BEB3-F0A8-4446-9417-59B1ECE662AB}" srcOrd="0" destOrd="0" presId="urn:microsoft.com/office/officeart/2018/2/layout/IconVerticalSolidList"/>
    <dgm:cxn modelId="{71E5EAF4-B244-473C-AF66-EFA2739E82B3}" type="presParOf" srcId="{EEE2785B-7957-4C3E-A1F7-38F60AB29F18}" destId="{CE9F9F80-FBF2-41CE-93E6-84DD2A0C48FB}" srcOrd="1" destOrd="0" presId="urn:microsoft.com/office/officeart/2018/2/layout/IconVerticalSolidList"/>
    <dgm:cxn modelId="{4AAA16C2-8790-416C-8A30-886D872E09F9}" type="presParOf" srcId="{EEE2785B-7957-4C3E-A1F7-38F60AB29F18}" destId="{A4C14315-09AA-47BA-8CFA-F64E614D6EA4}" srcOrd="2" destOrd="0" presId="urn:microsoft.com/office/officeart/2018/2/layout/IconVerticalSolidList"/>
    <dgm:cxn modelId="{C599F445-FC9D-457E-B9EE-D7AB1DD90CF8}" type="presParOf" srcId="{EEE2785B-7957-4C3E-A1F7-38F60AB29F18}" destId="{7DC17599-0234-4D21-BCC1-8E49F3829E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D3B6ABC-5343-4B12-8FD0-390A4BF5F3D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56C8D7-80D2-4527-A61A-9EB49026A4D6}">
      <dgm:prSet/>
      <dgm:spPr/>
      <dgm:t>
        <a:bodyPr/>
        <a:lstStyle/>
        <a:p>
          <a:r>
            <a:rPr lang="en-US"/>
            <a:t>First sentences.</a:t>
          </a:r>
        </a:p>
      </dgm:t>
    </dgm:pt>
    <dgm:pt modelId="{06A5A986-36E4-4306-95D3-65C674A1E259}" type="parTrans" cxnId="{AC47B3CA-D74D-423E-B370-C4D369E87363}">
      <dgm:prSet/>
      <dgm:spPr/>
      <dgm:t>
        <a:bodyPr/>
        <a:lstStyle/>
        <a:p>
          <a:endParaRPr lang="en-US"/>
        </a:p>
      </dgm:t>
    </dgm:pt>
    <dgm:pt modelId="{DB8FC682-FF50-458B-A039-14ADC7904594}" type="sibTrans" cxnId="{AC47B3CA-D74D-423E-B370-C4D369E87363}">
      <dgm:prSet/>
      <dgm:spPr/>
      <dgm:t>
        <a:bodyPr/>
        <a:lstStyle/>
        <a:p>
          <a:endParaRPr lang="en-US"/>
        </a:p>
      </dgm:t>
    </dgm:pt>
    <dgm:pt modelId="{F423D92B-9B67-4C15-B2EF-C0057B03EEC7}">
      <dgm:prSet/>
      <dgm:spPr/>
      <dgm:t>
        <a:bodyPr/>
        <a:lstStyle/>
        <a:p>
          <a:r>
            <a:rPr lang="en-US" b="1"/>
            <a:t>Bold sentences.</a:t>
          </a:r>
          <a:endParaRPr lang="en-US"/>
        </a:p>
      </dgm:t>
    </dgm:pt>
    <dgm:pt modelId="{049FA031-3517-49D0-AE55-28CBE693A3CF}" type="parTrans" cxnId="{45B49862-2F36-496F-878F-01A026BD06AA}">
      <dgm:prSet/>
      <dgm:spPr/>
      <dgm:t>
        <a:bodyPr/>
        <a:lstStyle/>
        <a:p>
          <a:endParaRPr lang="en-US"/>
        </a:p>
      </dgm:t>
    </dgm:pt>
    <dgm:pt modelId="{44BE81AD-BDB1-45EE-9C38-3E86CE6106D0}" type="sibTrans" cxnId="{45B49862-2F36-496F-878F-01A026BD06AA}">
      <dgm:prSet/>
      <dgm:spPr/>
      <dgm:t>
        <a:bodyPr/>
        <a:lstStyle/>
        <a:p>
          <a:endParaRPr lang="en-US"/>
        </a:p>
      </dgm:t>
    </dgm:pt>
    <dgm:pt modelId="{3FE977ED-9D1D-4562-8BAB-C1A3B75D3B24}">
      <dgm:prSet/>
      <dgm:spPr/>
      <dgm:t>
        <a:bodyPr/>
        <a:lstStyle/>
        <a:p>
          <a:r>
            <a:rPr lang="en-US" i="1"/>
            <a:t>Italicised sentences.</a:t>
          </a:r>
          <a:endParaRPr lang="en-US"/>
        </a:p>
      </dgm:t>
    </dgm:pt>
    <dgm:pt modelId="{06D6F488-DD44-4BF9-9EE5-C46F12FC8E32}" type="parTrans" cxnId="{EA2B5028-A141-4B5D-AE82-396258832778}">
      <dgm:prSet/>
      <dgm:spPr/>
      <dgm:t>
        <a:bodyPr/>
        <a:lstStyle/>
        <a:p>
          <a:endParaRPr lang="en-US"/>
        </a:p>
      </dgm:t>
    </dgm:pt>
    <dgm:pt modelId="{C44EAF69-6A61-4F63-9467-EE7FA8DD5C31}" type="sibTrans" cxnId="{EA2B5028-A141-4B5D-AE82-396258832778}">
      <dgm:prSet/>
      <dgm:spPr/>
      <dgm:t>
        <a:bodyPr/>
        <a:lstStyle/>
        <a:p>
          <a:endParaRPr lang="en-US"/>
        </a:p>
      </dgm:t>
    </dgm:pt>
    <dgm:pt modelId="{6F07E530-DCA7-4F5A-A6D4-1955C0F07F3C}">
      <dgm:prSet/>
      <dgm:spPr/>
      <dgm:t>
        <a:bodyPr/>
        <a:lstStyle/>
        <a:p>
          <a:r>
            <a:rPr lang="en-US"/>
            <a:t>Charts, tables, graphics.</a:t>
          </a:r>
        </a:p>
      </dgm:t>
    </dgm:pt>
    <dgm:pt modelId="{A341A325-0A9A-4B6C-84E6-C0FC8C9864D1}" type="parTrans" cxnId="{BB984781-1320-4995-862D-C2DF06FF25B5}">
      <dgm:prSet/>
      <dgm:spPr/>
      <dgm:t>
        <a:bodyPr/>
        <a:lstStyle/>
        <a:p>
          <a:endParaRPr lang="en-US"/>
        </a:p>
      </dgm:t>
    </dgm:pt>
    <dgm:pt modelId="{B2530D71-A544-4DD5-B037-EC8B3B0482CF}" type="sibTrans" cxnId="{BB984781-1320-4995-862D-C2DF06FF25B5}">
      <dgm:prSet/>
      <dgm:spPr/>
      <dgm:t>
        <a:bodyPr/>
        <a:lstStyle/>
        <a:p>
          <a:endParaRPr lang="en-US"/>
        </a:p>
      </dgm:t>
    </dgm:pt>
    <dgm:pt modelId="{37A153A9-49CB-423F-9ADA-C792C670BA2B}">
      <dgm:prSet/>
      <dgm:spPr/>
      <dgm:t>
        <a:bodyPr/>
        <a:lstStyle/>
        <a:p>
          <a:r>
            <a:rPr lang="en-US"/>
            <a:t>Last sentences. </a:t>
          </a:r>
        </a:p>
      </dgm:t>
    </dgm:pt>
    <dgm:pt modelId="{FC4E5515-FCF6-4E77-9532-5FA477FC20A8}" type="parTrans" cxnId="{16549EF2-DDF8-4E92-A58A-F3D50746D780}">
      <dgm:prSet/>
      <dgm:spPr/>
      <dgm:t>
        <a:bodyPr/>
        <a:lstStyle/>
        <a:p>
          <a:endParaRPr lang="en-US"/>
        </a:p>
      </dgm:t>
    </dgm:pt>
    <dgm:pt modelId="{0AF1B2D6-E4C5-4CD0-9C76-12BF3BA19486}" type="sibTrans" cxnId="{16549EF2-DDF8-4E92-A58A-F3D50746D780}">
      <dgm:prSet/>
      <dgm:spPr/>
      <dgm:t>
        <a:bodyPr/>
        <a:lstStyle/>
        <a:p>
          <a:endParaRPr lang="en-US"/>
        </a:p>
      </dgm:t>
    </dgm:pt>
    <dgm:pt modelId="{9F820947-2317-4693-B5C0-C99DB99118C5}" type="pres">
      <dgm:prSet presAssocID="{3D3B6ABC-5343-4B12-8FD0-390A4BF5F3D9}" presName="vert0" presStyleCnt="0">
        <dgm:presLayoutVars>
          <dgm:dir/>
          <dgm:animOne val="branch"/>
          <dgm:animLvl val="lvl"/>
        </dgm:presLayoutVars>
      </dgm:prSet>
      <dgm:spPr/>
    </dgm:pt>
    <dgm:pt modelId="{9E44AC26-5BF4-4765-9F25-B27323894312}" type="pres">
      <dgm:prSet presAssocID="{3F56C8D7-80D2-4527-A61A-9EB49026A4D6}" presName="thickLine" presStyleLbl="alignNode1" presStyleIdx="0" presStyleCnt="5"/>
      <dgm:spPr/>
    </dgm:pt>
    <dgm:pt modelId="{E02370E6-FDB3-4EAB-A80C-E137FEF4CFAB}" type="pres">
      <dgm:prSet presAssocID="{3F56C8D7-80D2-4527-A61A-9EB49026A4D6}" presName="horz1" presStyleCnt="0"/>
      <dgm:spPr/>
    </dgm:pt>
    <dgm:pt modelId="{BFEBD14F-07D6-40D8-AB32-F4D9BFF32220}" type="pres">
      <dgm:prSet presAssocID="{3F56C8D7-80D2-4527-A61A-9EB49026A4D6}" presName="tx1" presStyleLbl="revTx" presStyleIdx="0" presStyleCnt="5"/>
      <dgm:spPr/>
    </dgm:pt>
    <dgm:pt modelId="{42A5F8E4-7DB1-4C81-8EB9-A7C33F37EE72}" type="pres">
      <dgm:prSet presAssocID="{3F56C8D7-80D2-4527-A61A-9EB49026A4D6}" presName="vert1" presStyleCnt="0"/>
      <dgm:spPr/>
    </dgm:pt>
    <dgm:pt modelId="{597E027F-9DF4-407A-99F6-6A18A00E9E85}" type="pres">
      <dgm:prSet presAssocID="{F423D92B-9B67-4C15-B2EF-C0057B03EEC7}" presName="thickLine" presStyleLbl="alignNode1" presStyleIdx="1" presStyleCnt="5"/>
      <dgm:spPr/>
    </dgm:pt>
    <dgm:pt modelId="{2ACCA361-DD19-4082-86E9-D7C818E9B26F}" type="pres">
      <dgm:prSet presAssocID="{F423D92B-9B67-4C15-B2EF-C0057B03EEC7}" presName="horz1" presStyleCnt="0"/>
      <dgm:spPr/>
    </dgm:pt>
    <dgm:pt modelId="{2F1EF855-D5D5-4F87-A6EE-BF1AB5C2F2B1}" type="pres">
      <dgm:prSet presAssocID="{F423D92B-9B67-4C15-B2EF-C0057B03EEC7}" presName="tx1" presStyleLbl="revTx" presStyleIdx="1" presStyleCnt="5"/>
      <dgm:spPr/>
    </dgm:pt>
    <dgm:pt modelId="{1BB6BB54-BF9F-43AE-B92F-0A44B795E23B}" type="pres">
      <dgm:prSet presAssocID="{F423D92B-9B67-4C15-B2EF-C0057B03EEC7}" presName="vert1" presStyleCnt="0"/>
      <dgm:spPr/>
    </dgm:pt>
    <dgm:pt modelId="{EEBA14C1-BD4F-4610-ACAD-FE30B58CA80E}" type="pres">
      <dgm:prSet presAssocID="{3FE977ED-9D1D-4562-8BAB-C1A3B75D3B24}" presName="thickLine" presStyleLbl="alignNode1" presStyleIdx="2" presStyleCnt="5"/>
      <dgm:spPr/>
    </dgm:pt>
    <dgm:pt modelId="{893B691C-52BA-445A-9788-978C17EF3061}" type="pres">
      <dgm:prSet presAssocID="{3FE977ED-9D1D-4562-8BAB-C1A3B75D3B24}" presName="horz1" presStyleCnt="0"/>
      <dgm:spPr/>
    </dgm:pt>
    <dgm:pt modelId="{5F452C16-62A7-4D0A-AE3D-9DAC1B0EB695}" type="pres">
      <dgm:prSet presAssocID="{3FE977ED-9D1D-4562-8BAB-C1A3B75D3B24}" presName="tx1" presStyleLbl="revTx" presStyleIdx="2" presStyleCnt="5"/>
      <dgm:spPr/>
    </dgm:pt>
    <dgm:pt modelId="{E9E40E4C-5FA7-4063-9416-7E69380E5F39}" type="pres">
      <dgm:prSet presAssocID="{3FE977ED-9D1D-4562-8BAB-C1A3B75D3B24}" presName="vert1" presStyleCnt="0"/>
      <dgm:spPr/>
    </dgm:pt>
    <dgm:pt modelId="{C2B44A77-FDBB-4AD2-A8EB-E4FC414971D8}" type="pres">
      <dgm:prSet presAssocID="{6F07E530-DCA7-4F5A-A6D4-1955C0F07F3C}" presName="thickLine" presStyleLbl="alignNode1" presStyleIdx="3" presStyleCnt="5"/>
      <dgm:spPr/>
    </dgm:pt>
    <dgm:pt modelId="{4FEA7ECA-4952-49F2-8BA8-C01FDE06EFD5}" type="pres">
      <dgm:prSet presAssocID="{6F07E530-DCA7-4F5A-A6D4-1955C0F07F3C}" presName="horz1" presStyleCnt="0"/>
      <dgm:spPr/>
    </dgm:pt>
    <dgm:pt modelId="{399C5CE9-2DCF-4694-BE03-B802FEEC6ADA}" type="pres">
      <dgm:prSet presAssocID="{6F07E530-DCA7-4F5A-A6D4-1955C0F07F3C}" presName="tx1" presStyleLbl="revTx" presStyleIdx="3" presStyleCnt="5"/>
      <dgm:spPr/>
    </dgm:pt>
    <dgm:pt modelId="{10793A2D-96E8-4EF7-B601-0FE63B3BF4DE}" type="pres">
      <dgm:prSet presAssocID="{6F07E530-DCA7-4F5A-A6D4-1955C0F07F3C}" presName="vert1" presStyleCnt="0"/>
      <dgm:spPr/>
    </dgm:pt>
    <dgm:pt modelId="{10978229-0DFF-4BA0-B108-D99AE8FBD266}" type="pres">
      <dgm:prSet presAssocID="{37A153A9-49CB-423F-9ADA-C792C670BA2B}" presName="thickLine" presStyleLbl="alignNode1" presStyleIdx="4" presStyleCnt="5"/>
      <dgm:spPr/>
    </dgm:pt>
    <dgm:pt modelId="{6BF7530D-DC9A-4483-A756-1224717AC7C2}" type="pres">
      <dgm:prSet presAssocID="{37A153A9-49CB-423F-9ADA-C792C670BA2B}" presName="horz1" presStyleCnt="0"/>
      <dgm:spPr/>
    </dgm:pt>
    <dgm:pt modelId="{DA940F95-DA77-4FD6-963F-B59C92567933}" type="pres">
      <dgm:prSet presAssocID="{37A153A9-49CB-423F-9ADA-C792C670BA2B}" presName="tx1" presStyleLbl="revTx" presStyleIdx="4" presStyleCnt="5"/>
      <dgm:spPr/>
    </dgm:pt>
    <dgm:pt modelId="{3FF2501E-21E0-460B-9C1A-B554ADDF6983}" type="pres">
      <dgm:prSet presAssocID="{37A153A9-49CB-423F-9ADA-C792C670BA2B}" presName="vert1" presStyleCnt="0"/>
      <dgm:spPr/>
    </dgm:pt>
  </dgm:ptLst>
  <dgm:cxnLst>
    <dgm:cxn modelId="{B6497A21-59DB-4214-A31C-D14B2BFBD7A3}" type="presOf" srcId="{3D3B6ABC-5343-4B12-8FD0-390A4BF5F3D9}" destId="{9F820947-2317-4693-B5C0-C99DB99118C5}" srcOrd="0" destOrd="0" presId="urn:microsoft.com/office/officeart/2008/layout/LinedList"/>
    <dgm:cxn modelId="{EA2B5028-A141-4B5D-AE82-396258832778}" srcId="{3D3B6ABC-5343-4B12-8FD0-390A4BF5F3D9}" destId="{3FE977ED-9D1D-4562-8BAB-C1A3B75D3B24}" srcOrd="2" destOrd="0" parTransId="{06D6F488-DD44-4BF9-9EE5-C46F12FC8E32}" sibTransId="{C44EAF69-6A61-4F63-9467-EE7FA8DD5C31}"/>
    <dgm:cxn modelId="{6CDC6E61-E67C-4D74-9471-B1F2660C1D69}" type="presOf" srcId="{6F07E530-DCA7-4F5A-A6D4-1955C0F07F3C}" destId="{399C5CE9-2DCF-4694-BE03-B802FEEC6ADA}" srcOrd="0" destOrd="0" presId="urn:microsoft.com/office/officeart/2008/layout/LinedList"/>
    <dgm:cxn modelId="{45B49862-2F36-496F-878F-01A026BD06AA}" srcId="{3D3B6ABC-5343-4B12-8FD0-390A4BF5F3D9}" destId="{F423D92B-9B67-4C15-B2EF-C0057B03EEC7}" srcOrd="1" destOrd="0" parTransId="{049FA031-3517-49D0-AE55-28CBE693A3CF}" sibTransId="{44BE81AD-BDB1-45EE-9C38-3E86CE6106D0}"/>
    <dgm:cxn modelId="{C705CB68-5E9A-495B-B926-6A3E5F445E80}" type="presOf" srcId="{3FE977ED-9D1D-4562-8BAB-C1A3B75D3B24}" destId="{5F452C16-62A7-4D0A-AE3D-9DAC1B0EB695}" srcOrd="0" destOrd="0" presId="urn:microsoft.com/office/officeart/2008/layout/LinedList"/>
    <dgm:cxn modelId="{0BB95A7F-303A-4501-AFA3-436596634815}" type="presOf" srcId="{37A153A9-49CB-423F-9ADA-C792C670BA2B}" destId="{DA940F95-DA77-4FD6-963F-B59C92567933}" srcOrd="0" destOrd="0" presId="urn:microsoft.com/office/officeart/2008/layout/LinedList"/>
    <dgm:cxn modelId="{BB984781-1320-4995-862D-C2DF06FF25B5}" srcId="{3D3B6ABC-5343-4B12-8FD0-390A4BF5F3D9}" destId="{6F07E530-DCA7-4F5A-A6D4-1955C0F07F3C}" srcOrd="3" destOrd="0" parTransId="{A341A325-0A9A-4B6C-84E6-C0FC8C9864D1}" sibTransId="{B2530D71-A544-4DD5-B037-EC8B3B0482CF}"/>
    <dgm:cxn modelId="{9E78F1C2-C130-4E81-B4F2-FF9F2EA76687}" type="presOf" srcId="{3F56C8D7-80D2-4527-A61A-9EB49026A4D6}" destId="{BFEBD14F-07D6-40D8-AB32-F4D9BFF32220}" srcOrd="0" destOrd="0" presId="urn:microsoft.com/office/officeart/2008/layout/LinedList"/>
    <dgm:cxn modelId="{AC47B3CA-D74D-423E-B370-C4D369E87363}" srcId="{3D3B6ABC-5343-4B12-8FD0-390A4BF5F3D9}" destId="{3F56C8D7-80D2-4527-A61A-9EB49026A4D6}" srcOrd="0" destOrd="0" parTransId="{06A5A986-36E4-4306-95D3-65C674A1E259}" sibTransId="{DB8FC682-FF50-458B-A039-14ADC7904594}"/>
    <dgm:cxn modelId="{878ACDCA-F274-4742-81DF-6D440045C3CD}" type="presOf" srcId="{F423D92B-9B67-4C15-B2EF-C0057B03EEC7}" destId="{2F1EF855-D5D5-4F87-A6EE-BF1AB5C2F2B1}" srcOrd="0" destOrd="0" presId="urn:microsoft.com/office/officeart/2008/layout/LinedList"/>
    <dgm:cxn modelId="{16549EF2-DDF8-4E92-A58A-F3D50746D780}" srcId="{3D3B6ABC-5343-4B12-8FD0-390A4BF5F3D9}" destId="{37A153A9-49CB-423F-9ADA-C792C670BA2B}" srcOrd="4" destOrd="0" parTransId="{FC4E5515-FCF6-4E77-9532-5FA477FC20A8}" sibTransId="{0AF1B2D6-E4C5-4CD0-9C76-12BF3BA19486}"/>
    <dgm:cxn modelId="{B44FA33F-043E-44ED-ABA7-336A7314D9A0}" type="presParOf" srcId="{9F820947-2317-4693-B5C0-C99DB99118C5}" destId="{9E44AC26-5BF4-4765-9F25-B27323894312}" srcOrd="0" destOrd="0" presId="urn:microsoft.com/office/officeart/2008/layout/LinedList"/>
    <dgm:cxn modelId="{2B37684D-7C1C-4C34-B51A-E54CE73205A2}" type="presParOf" srcId="{9F820947-2317-4693-B5C0-C99DB99118C5}" destId="{E02370E6-FDB3-4EAB-A80C-E137FEF4CFAB}" srcOrd="1" destOrd="0" presId="urn:microsoft.com/office/officeart/2008/layout/LinedList"/>
    <dgm:cxn modelId="{DEC9A3B7-4EB7-4AB4-9098-813C9BC96BD6}" type="presParOf" srcId="{E02370E6-FDB3-4EAB-A80C-E137FEF4CFAB}" destId="{BFEBD14F-07D6-40D8-AB32-F4D9BFF32220}" srcOrd="0" destOrd="0" presId="urn:microsoft.com/office/officeart/2008/layout/LinedList"/>
    <dgm:cxn modelId="{7B2FF13E-0E39-47DE-8A0A-6752927B7169}" type="presParOf" srcId="{E02370E6-FDB3-4EAB-A80C-E137FEF4CFAB}" destId="{42A5F8E4-7DB1-4C81-8EB9-A7C33F37EE72}" srcOrd="1" destOrd="0" presId="urn:microsoft.com/office/officeart/2008/layout/LinedList"/>
    <dgm:cxn modelId="{4425051A-4C26-489F-9114-E0693253F10D}" type="presParOf" srcId="{9F820947-2317-4693-B5C0-C99DB99118C5}" destId="{597E027F-9DF4-407A-99F6-6A18A00E9E85}" srcOrd="2" destOrd="0" presId="urn:microsoft.com/office/officeart/2008/layout/LinedList"/>
    <dgm:cxn modelId="{4E902CA2-36BC-45BD-9F33-7BC21B766459}" type="presParOf" srcId="{9F820947-2317-4693-B5C0-C99DB99118C5}" destId="{2ACCA361-DD19-4082-86E9-D7C818E9B26F}" srcOrd="3" destOrd="0" presId="urn:microsoft.com/office/officeart/2008/layout/LinedList"/>
    <dgm:cxn modelId="{03A365F6-CD91-46A8-AEB7-B898D9594890}" type="presParOf" srcId="{2ACCA361-DD19-4082-86E9-D7C818E9B26F}" destId="{2F1EF855-D5D5-4F87-A6EE-BF1AB5C2F2B1}" srcOrd="0" destOrd="0" presId="urn:microsoft.com/office/officeart/2008/layout/LinedList"/>
    <dgm:cxn modelId="{4364A7BD-40E4-4120-8E1E-EC835E3BEE9B}" type="presParOf" srcId="{2ACCA361-DD19-4082-86E9-D7C818E9B26F}" destId="{1BB6BB54-BF9F-43AE-B92F-0A44B795E23B}" srcOrd="1" destOrd="0" presId="urn:microsoft.com/office/officeart/2008/layout/LinedList"/>
    <dgm:cxn modelId="{D6DC724E-8363-4947-AACB-8D5BF7D70030}" type="presParOf" srcId="{9F820947-2317-4693-B5C0-C99DB99118C5}" destId="{EEBA14C1-BD4F-4610-ACAD-FE30B58CA80E}" srcOrd="4" destOrd="0" presId="urn:microsoft.com/office/officeart/2008/layout/LinedList"/>
    <dgm:cxn modelId="{9F2DDF2A-CCD0-4B7E-9451-7695E44AFBDD}" type="presParOf" srcId="{9F820947-2317-4693-B5C0-C99DB99118C5}" destId="{893B691C-52BA-445A-9788-978C17EF3061}" srcOrd="5" destOrd="0" presId="urn:microsoft.com/office/officeart/2008/layout/LinedList"/>
    <dgm:cxn modelId="{5415E790-37F4-4664-80A6-8A1B3E9CB72C}" type="presParOf" srcId="{893B691C-52BA-445A-9788-978C17EF3061}" destId="{5F452C16-62A7-4D0A-AE3D-9DAC1B0EB695}" srcOrd="0" destOrd="0" presId="urn:microsoft.com/office/officeart/2008/layout/LinedList"/>
    <dgm:cxn modelId="{875E545B-89F4-4CA1-8417-F00E87DDAD82}" type="presParOf" srcId="{893B691C-52BA-445A-9788-978C17EF3061}" destId="{E9E40E4C-5FA7-4063-9416-7E69380E5F39}" srcOrd="1" destOrd="0" presId="urn:microsoft.com/office/officeart/2008/layout/LinedList"/>
    <dgm:cxn modelId="{CB7D81CB-EB24-46C0-A285-6CA5AD92D147}" type="presParOf" srcId="{9F820947-2317-4693-B5C0-C99DB99118C5}" destId="{C2B44A77-FDBB-4AD2-A8EB-E4FC414971D8}" srcOrd="6" destOrd="0" presId="urn:microsoft.com/office/officeart/2008/layout/LinedList"/>
    <dgm:cxn modelId="{F234BA6D-0775-4DE4-8EB9-AD833556AD1F}" type="presParOf" srcId="{9F820947-2317-4693-B5C0-C99DB99118C5}" destId="{4FEA7ECA-4952-49F2-8BA8-C01FDE06EFD5}" srcOrd="7" destOrd="0" presId="urn:microsoft.com/office/officeart/2008/layout/LinedList"/>
    <dgm:cxn modelId="{2EFE95E1-1311-4DFA-8B2A-7CAFBBBC0071}" type="presParOf" srcId="{4FEA7ECA-4952-49F2-8BA8-C01FDE06EFD5}" destId="{399C5CE9-2DCF-4694-BE03-B802FEEC6ADA}" srcOrd="0" destOrd="0" presId="urn:microsoft.com/office/officeart/2008/layout/LinedList"/>
    <dgm:cxn modelId="{139369DB-2B39-4500-A7FA-AE424960D8BF}" type="presParOf" srcId="{4FEA7ECA-4952-49F2-8BA8-C01FDE06EFD5}" destId="{10793A2D-96E8-4EF7-B601-0FE63B3BF4DE}" srcOrd="1" destOrd="0" presId="urn:microsoft.com/office/officeart/2008/layout/LinedList"/>
    <dgm:cxn modelId="{45415B10-1D20-4001-91E0-6011A07F8531}" type="presParOf" srcId="{9F820947-2317-4693-B5C0-C99DB99118C5}" destId="{10978229-0DFF-4BA0-B108-D99AE8FBD266}" srcOrd="8" destOrd="0" presId="urn:microsoft.com/office/officeart/2008/layout/LinedList"/>
    <dgm:cxn modelId="{2261B5AE-135D-41E9-B82F-0BB9D9F041B9}" type="presParOf" srcId="{9F820947-2317-4693-B5C0-C99DB99118C5}" destId="{6BF7530D-DC9A-4483-A756-1224717AC7C2}" srcOrd="9" destOrd="0" presId="urn:microsoft.com/office/officeart/2008/layout/LinedList"/>
    <dgm:cxn modelId="{44C93240-6056-4108-92D7-EC1BD08D35E4}" type="presParOf" srcId="{6BF7530D-DC9A-4483-A756-1224717AC7C2}" destId="{DA940F95-DA77-4FD6-963F-B59C92567933}" srcOrd="0" destOrd="0" presId="urn:microsoft.com/office/officeart/2008/layout/LinedList"/>
    <dgm:cxn modelId="{51B4E6FB-FAF2-4C32-92DF-C412C2724D1F}" type="presParOf" srcId="{6BF7530D-DC9A-4483-A756-1224717AC7C2}" destId="{3FF2501E-21E0-460B-9C1A-B554ADDF69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04E0E84-C330-4BAA-A8CA-392229EB8F2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F6D26C-886B-4FF0-9ED7-39AE933635D2}">
      <dgm:prSet/>
      <dgm:spPr/>
      <dgm:t>
        <a:bodyPr/>
        <a:lstStyle/>
        <a:p>
          <a:r>
            <a:rPr lang="en-US"/>
            <a:t>Beware of confirmation bias. </a:t>
          </a:r>
        </a:p>
      </dgm:t>
    </dgm:pt>
    <dgm:pt modelId="{EE937004-94E3-4515-8689-5BB2ABB66A49}" type="parTrans" cxnId="{6F943AE4-63EC-4A06-90EA-4E11C9DC8ABE}">
      <dgm:prSet/>
      <dgm:spPr/>
      <dgm:t>
        <a:bodyPr/>
        <a:lstStyle/>
        <a:p>
          <a:endParaRPr lang="en-US"/>
        </a:p>
      </dgm:t>
    </dgm:pt>
    <dgm:pt modelId="{1341D2E4-C814-4B73-9193-856D672814C7}" type="sibTrans" cxnId="{6F943AE4-63EC-4A06-90EA-4E11C9DC8ABE}">
      <dgm:prSet/>
      <dgm:spPr/>
      <dgm:t>
        <a:bodyPr/>
        <a:lstStyle/>
        <a:p>
          <a:endParaRPr lang="en-US"/>
        </a:p>
      </dgm:t>
    </dgm:pt>
    <dgm:pt modelId="{041390EA-5B11-41B1-B9FE-01FAF11EABB4}">
      <dgm:prSet/>
      <dgm:spPr/>
      <dgm:t>
        <a:bodyPr/>
        <a:lstStyle/>
        <a:p>
          <a:r>
            <a:rPr lang="en-US"/>
            <a:t>You need to include counterarguments. </a:t>
          </a:r>
        </a:p>
      </dgm:t>
    </dgm:pt>
    <dgm:pt modelId="{11CD5DD7-3A98-4ED1-8937-8BD12B2F0AFD}" type="parTrans" cxnId="{E49AE3BC-A70B-4AFD-AA79-467C45625F15}">
      <dgm:prSet/>
      <dgm:spPr/>
      <dgm:t>
        <a:bodyPr/>
        <a:lstStyle/>
        <a:p>
          <a:endParaRPr lang="en-US"/>
        </a:p>
      </dgm:t>
    </dgm:pt>
    <dgm:pt modelId="{FAF140DA-B324-4175-B98A-7A162DC9B3B9}" type="sibTrans" cxnId="{E49AE3BC-A70B-4AFD-AA79-467C45625F15}">
      <dgm:prSet/>
      <dgm:spPr/>
      <dgm:t>
        <a:bodyPr/>
        <a:lstStyle/>
        <a:p>
          <a:endParaRPr lang="en-US"/>
        </a:p>
      </dgm:t>
    </dgm:pt>
    <dgm:pt modelId="{AC311499-8B7D-4868-86E3-A118D1241F5D}">
      <dgm:prSet/>
      <dgm:spPr/>
      <dgm:t>
        <a:bodyPr/>
        <a:lstStyle/>
        <a:p>
          <a:r>
            <a:rPr lang="en-US"/>
            <a:t>Not just what agrees with your point, but who does not. </a:t>
          </a:r>
        </a:p>
      </dgm:t>
    </dgm:pt>
    <dgm:pt modelId="{ABF47FF4-18A1-4A25-BCCE-478078605379}" type="parTrans" cxnId="{3EEAFD8E-63C0-45B0-B5D6-D80F75EDB814}">
      <dgm:prSet/>
      <dgm:spPr/>
      <dgm:t>
        <a:bodyPr/>
        <a:lstStyle/>
        <a:p>
          <a:endParaRPr lang="en-US"/>
        </a:p>
      </dgm:t>
    </dgm:pt>
    <dgm:pt modelId="{6576378D-8DF0-41B5-980E-6E489B96D9A6}" type="sibTrans" cxnId="{3EEAFD8E-63C0-45B0-B5D6-D80F75EDB814}">
      <dgm:prSet/>
      <dgm:spPr/>
      <dgm:t>
        <a:bodyPr/>
        <a:lstStyle/>
        <a:p>
          <a:endParaRPr lang="en-US"/>
        </a:p>
      </dgm:t>
    </dgm:pt>
    <dgm:pt modelId="{43F1F1FA-B0F5-4AE5-B758-97FA03FD64CB}">
      <dgm:prSet/>
      <dgm:spPr/>
      <dgm:t>
        <a:bodyPr/>
        <a:lstStyle/>
        <a:p>
          <a:r>
            <a:rPr lang="en-US"/>
            <a:t>Your arguments might outweigh the counterarguments, or you may even find countercounterarguments! </a:t>
          </a:r>
        </a:p>
      </dgm:t>
    </dgm:pt>
    <dgm:pt modelId="{99B5CCEA-7278-41C9-ADAB-75A52BB380B8}" type="parTrans" cxnId="{9D7AC55A-881B-4C3A-B165-838DE29C893B}">
      <dgm:prSet/>
      <dgm:spPr/>
      <dgm:t>
        <a:bodyPr/>
        <a:lstStyle/>
        <a:p>
          <a:endParaRPr lang="en-US"/>
        </a:p>
      </dgm:t>
    </dgm:pt>
    <dgm:pt modelId="{5F5400CF-40D7-4FBD-8BAE-4F88CA672A82}" type="sibTrans" cxnId="{9D7AC55A-881B-4C3A-B165-838DE29C893B}">
      <dgm:prSet/>
      <dgm:spPr/>
      <dgm:t>
        <a:bodyPr/>
        <a:lstStyle/>
        <a:p>
          <a:endParaRPr lang="en-US"/>
        </a:p>
      </dgm:t>
    </dgm:pt>
    <dgm:pt modelId="{1A10AE82-3131-4146-859A-C43234AB8247}" type="pres">
      <dgm:prSet presAssocID="{204E0E84-C330-4BAA-A8CA-392229EB8F2C}" presName="vert0" presStyleCnt="0">
        <dgm:presLayoutVars>
          <dgm:dir/>
          <dgm:animOne val="branch"/>
          <dgm:animLvl val="lvl"/>
        </dgm:presLayoutVars>
      </dgm:prSet>
      <dgm:spPr/>
    </dgm:pt>
    <dgm:pt modelId="{7D4504BD-A564-4B01-981B-727142CC262A}" type="pres">
      <dgm:prSet presAssocID="{16F6D26C-886B-4FF0-9ED7-39AE933635D2}" presName="thickLine" presStyleLbl="alignNode1" presStyleIdx="0" presStyleCnt="4"/>
      <dgm:spPr/>
    </dgm:pt>
    <dgm:pt modelId="{CCA1A74E-E373-4E2D-8DCA-E8B4CAF57B16}" type="pres">
      <dgm:prSet presAssocID="{16F6D26C-886B-4FF0-9ED7-39AE933635D2}" presName="horz1" presStyleCnt="0"/>
      <dgm:spPr/>
    </dgm:pt>
    <dgm:pt modelId="{1F79BD0B-50AA-408D-A3CC-7E5D6FD2E90C}" type="pres">
      <dgm:prSet presAssocID="{16F6D26C-886B-4FF0-9ED7-39AE933635D2}" presName="tx1" presStyleLbl="revTx" presStyleIdx="0" presStyleCnt="4"/>
      <dgm:spPr/>
    </dgm:pt>
    <dgm:pt modelId="{F8E83957-8B04-4A36-99DE-2490CBAECB65}" type="pres">
      <dgm:prSet presAssocID="{16F6D26C-886B-4FF0-9ED7-39AE933635D2}" presName="vert1" presStyleCnt="0"/>
      <dgm:spPr/>
    </dgm:pt>
    <dgm:pt modelId="{6595C844-291C-4698-9509-2272AFB58C75}" type="pres">
      <dgm:prSet presAssocID="{041390EA-5B11-41B1-B9FE-01FAF11EABB4}" presName="thickLine" presStyleLbl="alignNode1" presStyleIdx="1" presStyleCnt="4"/>
      <dgm:spPr/>
    </dgm:pt>
    <dgm:pt modelId="{9D6AEEEE-DBBD-4452-A1EC-4ED963A4B4D2}" type="pres">
      <dgm:prSet presAssocID="{041390EA-5B11-41B1-B9FE-01FAF11EABB4}" presName="horz1" presStyleCnt="0"/>
      <dgm:spPr/>
    </dgm:pt>
    <dgm:pt modelId="{E49CED6A-8C64-4B1C-ABFB-C0333B8BF330}" type="pres">
      <dgm:prSet presAssocID="{041390EA-5B11-41B1-B9FE-01FAF11EABB4}" presName="tx1" presStyleLbl="revTx" presStyleIdx="1" presStyleCnt="4"/>
      <dgm:spPr/>
    </dgm:pt>
    <dgm:pt modelId="{E2F3572D-6139-4117-81EE-2584D9A6D5F5}" type="pres">
      <dgm:prSet presAssocID="{041390EA-5B11-41B1-B9FE-01FAF11EABB4}" presName="vert1" presStyleCnt="0"/>
      <dgm:spPr/>
    </dgm:pt>
    <dgm:pt modelId="{B4BDFAAB-95BC-4942-9E7E-563083A945CB}" type="pres">
      <dgm:prSet presAssocID="{AC311499-8B7D-4868-86E3-A118D1241F5D}" presName="thickLine" presStyleLbl="alignNode1" presStyleIdx="2" presStyleCnt="4"/>
      <dgm:spPr/>
    </dgm:pt>
    <dgm:pt modelId="{6E5FF22E-8589-4AEE-B959-AA09DF335182}" type="pres">
      <dgm:prSet presAssocID="{AC311499-8B7D-4868-86E3-A118D1241F5D}" presName="horz1" presStyleCnt="0"/>
      <dgm:spPr/>
    </dgm:pt>
    <dgm:pt modelId="{01361705-4591-42A8-8D42-3F45ACAFFC0F}" type="pres">
      <dgm:prSet presAssocID="{AC311499-8B7D-4868-86E3-A118D1241F5D}" presName="tx1" presStyleLbl="revTx" presStyleIdx="2" presStyleCnt="4"/>
      <dgm:spPr/>
    </dgm:pt>
    <dgm:pt modelId="{A5BA3185-91F2-46DA-8C86-0E2AA657643C}" type="pres">
      <dgm:prSet presAssocID="{AC311499-8B7D-4868-86E3-A118D1241F5D}" presName="vert1" presStyleCnt="0"/>
      <dgm:spPr/>
    </dgm:pt>
    <dgm:pt modelId="{B4EA80B4-6A7A-44EA-BCAC-FBA245F2446E}" type="pres">
      <dgm:prSet presAssocID="{43F1F1FA-B0F5-4AE5-B758-97FA03FD64CB}" presName="thickLine" presStyleLbl="alignNode1" presStyleIdx="3" presStyleCnt="4"/>
      <dgm:spPr/>
    </dgm:pt>
    <dgm:pt modelId="{0AD6A236-3493-4477-88D4-D19EBCD8D812}" type="pres">
      <dgm:prSet presAssocID="{43F1F1FA-B0F5-4AE5-B758-97FA03FD64CB}" presName="horz1" presStyleCnt="0"/>
      <dgm:spPr/>
    </dgm:pt>
    <dgm:pt modelId="{24A9B510-75FF-4019-AD76-9C139193C66D}" type="pres">
      <dgm:prSet presAssocID="{43F1F1FA-B0F5-4AE5-B758-97FA03FD64CB}" presName="tx1" presStyleLbl="revTx" presStyleIdx="3" presStyleCnt="4"/>
      <dgm:spPr/>
    </dgm:pt>
    <dgm:pt modelId="{AF5F1466-EC13-43BA-AD0E-FF5ADFB9DD0C}" type="pres">
      <dgm:prSet presAssocID="{43F1F1FA-B0F5-4AE5-B758-97FA03FD64CB}" presName="vert1" presStyleCnt="0"/>
      <dgm:spPr/>
    </dgm:pt>
  </dgm:ptLst>
  <dgm:cxnLst>
    <dgm:cxn modelId="{A9163201-1A14-40A9-9239-286CF965DE65}" type="presOf" srcId="{204E0E84-C330-4BAA-A8CA-392229EB8F2C}" destId="{1A10AE82-3131-4146-859A-C43234AB8247}" srcOrd="0" destOrd="0" presId="urn:microsoft.com/office/officeart/2008/layout/LinedList"/>
    <dgm:cxn modelId="{0CB56E12-1E55-497A-9913-73F93082B590}" type="presOf" srcId="{041390EA-5B11-41B1-B9FE-01FAF11EABB4}" destId="{E49CED6A-8C64-4B1C-ABFB-C0333B8BF330}" srcOrd="0" destOrd="0" presId="urn:microsoft.com/office/officeart/2008/layout/LinedList"/>
    <dgm:cxn modelId="{0D961938-B68A-47CE-954A-8349825EEA67}" type="presOf" srcId="{43F1F1FA-B0F5-4AE5-B758-97FA03FD64CB}" destId="{24A9B510-75FF-4019-AD76-9C139193C66D}" srcOrd="0" destOrd="0" presId="urn:microsoft.com/office/officeart/2008/layout/LinedList"/>
    <dgm:cxn modelId="{13C43F6D-FE31-4BEB-98D5-913312290A82}" type="presOf" srcId="{AC311499-8B7D-4868-86E3-A118D1241F5D}" destId="{01361705-4591-42A8-8D42-3F45ACAFFC0F}" srcOrd="0" destOrd="0" presId="urn:microsoft.com/office/officeart/2008/layout/LinedList"/>
    <dgm:cxn modelId="{9D7AC55A-881B-4C3A-B165-838DE29C893B}" srcId="{204E0E84-C330-4BAA-A8CA-392229EB8F2C}" destId="{43F1F1FA-B0F5-4AE5-B758-97FA03FD64CB}" srcOrd="3" destOrd="0" parTransId="{99B5CCEA-7278-41C9-ADAB-75A52BB380B8}" sibTransId="{5F5400CF-40D7-4FBD-8BAE-4F88CA672A82}"/>
    <dgm:cxn modelId="{3EEAFD8E-63C0-45B0-B5D6-D80F75EDB814}" srcId="{204E0E84-C330-4BAA-A8CA-392229EB8F2C}" destId="{AC311499-8B7D-4868-86E3-A118D1241F5D}" srcOrd="2" destOrd="0" parTransId="{ABF47FF4-18A1-4A25-BCCE-478078605379}" sibTransId="{6576378D-8DF0-41B5-980E-6E489B96D9A6}"/>
    <dgm:cxn modelId="{E49AE3BC-A70B-4AFD-AA79-467C45625F15}" srcId="{204E0E84-C330-4BAA-A8CA-392229EB8F2C}" destId="{041390EA-5B11-41B1-B9FE-01FAF11EABB4}" srcOrd="1" destOrd="0" parTransId="{11CD5DD7-3A98-4ED1-8937-8BD12B2F0AFD}" sibTransId="{FAF140DA-B324-4175-B98A-7A162DC9B3B9}"/>
    <dgm:cxn modelId="{F630BFC4-B4B6-49D3-9E07-D1ACB4843DEA}" type="presOf" srcId="{16F6D26C-886B-4FF0-9ED7-39AE933635D2}" destId="{1F79BD0B-50AA-408D-A3CC-7E5D6FD2E90C}" srcOrd="0" destOrd="0" presId="urn:microsoft.com/office/officeart/2008/layout/LinedList"/>
    <dgm:cxn modelId="{6F943AE4-63EC-4A06-90EA-4E11C9DC8ABE}" srcId="{204E0E84-C330-4BAA-A8CA-392229EB8F2C}" destId="{16F6D26C-886B-4FF0-9ED7-39AE933635D2}" srcOrd="0" destOrd="0" parTransId="{EE937004-94E3-4515-8689-5BB2ABB66A49}" sibTransId="{1341D2E4-C814-4B73-9193-856D672814C7}"/>
    <dgm:cxn modelId="{E346E47B-5ED3-40CD-BE8F-A1516F9455D3}" type="presParOf" srcId="{1A10AE82-3131-4146-859A-C43234AB8247}" destId="{7D4504BD-A564-4B01-981B-727142CC262A}" srcOrd="0" destOrd="0" presId="urn:microsoft.com/office/officeart/2008/layout/LinedList"/>
    <dgm:cxn modelId="{FBDD04FE-ED6A-431F-B2D8-97E7B50F6017}" type="presParOf" srcId="{1A10AE82-3131-4146-859A-C43234AB8247}" destId="{CCA1A74E-E373-4E2D-8DCA-E8B4CAF57B16}" srcOrd="1" destOrd="0" presId="urn:microsoft.com/office/officeart/2008/layout/LinedList"/>
    <dgm:cxn modelId="{3FE10AAF-604C-4AAD-B7C5-C9C3EE3CFCDB}" type="presParOf" srcId="{CCA1A74E-E373-4E2D-8DCA-E8B4CAF57B16}" destId="{1F79BD0B-50AA-408D-A3CC-7E5D6FD2E90C}" srcOrd="0" destOrd="0" presId="urn:microsoft.com/office/officeart/2008/layout/LinedList"/>
    <dgm:cxn modelId="{4F735A87-3C84-40B7-8BEC-C9C9063A5F6F}" type="presParOf" srcId="{CCA1A74E-E373-4E2D-8DCA-E8B4CAF57B16}" destId="{F8E83957-8B04-4A36-99DE-2490CBAECB65}" srcOrd="1" destOrd="0" presId="urn:microsoft.com/office/officeart/2008/layout/LinedList"/>
    <dgm:cxn modelId="{4979C0B4-54E9-4E98-BB13-37448563143F}" type="presParOf" srcId="{1A10AE82-3131-4146-859A-C43234AB8247}" destId="{6595C844-291C-4698-9509-2272AFB58C75}" srcOrd="2" destOrd="0" presId="urn:microsoft.com/office/officeart/2008/layout/LinedList"/>
    <dgm:cxn modelId="{8FB97B67-A12E-4D87-BE21-BDB21567FA6C}" type="presParOf" srcId="{1A10AE82-3131-4146-859A-C43234AB8247}" destId="{9D6AEEEE-DBBD-4452-A1EC-4ED963A4B4D2}" srcOrd="3" destOrd="0" presId="urn:microsoft.com/office/officeart/2008/layout/LinedList"/>
    <dgm:cxn modelId="{44069989-9CAD-4737-BD0E-922158972475}" type="presParOf" srcId="{9D6AEEEE-DBBD-4452-A1EC-4ED963A4B4D2}" destId="{E49CED6A-8C64-4B1C-ABFB-C0333B8BF330}" srcOrd="0" destOrd="0" presId="urn:microsoft.com/office/officeart/2008/layout/LinedList"/>
    <dgm:cxn modelId="{AE769835-F9D9-4271-AAE9-F775343E6677}" type="presParOf" srcId="{9D6AEEEE-DBBD-4452-A1EC-4ED963A4B4D2}" destId="{E2F3572D-6139-4117-81EE-2584D9A6D5F5}" srcOrd="1" destOrd="0" presId="urn:microsoft.com/office/officeart/2008/layout/LinedList"/>
    <dgm:cxn modelId="{0EEB3BAC-6FEF-47D6-A1CE-8550361644B2}" type="presParOf" srcId="{1A10AE82-3131-4146-859A-C43234AB8247}" destId="{B4BDFAAB-95BC-4942-9E7E-563083A945CB}" srcOrd="4" destOrd="0" presId="urn:microsoft.com/office/officeart/2008/layout/LinedList"/>
    <dgm:cxn modelId="{D5A33D13-4C2E-4FB6-B110-2425ABFB536E}" type="presParOf" srcId="{1A10AE82-3131-4146-859A-C43234AB8247}" destId="{6E5FF22E-8589-4AEE-B959-AA09DF335182}" srcOrd="5" destOrd="0" presId="urn:microsoft.com/office/officeart/2008/layout/LinedList"/>
    <dgm:cxn modelId="{EC109811-EB5D-4C8C-8A3B-4097A7133F8C}" type="presParOf" srcId="{6E5FF22E-8589-4AEE-B959-AA09DF335182}" destId="{01361705-4591-42A8-8D42-3F45ACAFFC0F}" srcOrd="0" destOrd="0" presId="urn:microsoft.com/office/officeart/2008/layout/LinedList"/>
    <dgm:cxn modelId="{08BAE132-359E-47B3-BC37-22EDE58A66D8}" type="presParOf" srcId="{6E5FF22E-8589-4AEE-B959-AA09DF335182}" destId="{A5BA3185-91F2-46DA-8C86-0E2AA657643C}" srcOrd="1" destOrd="0" presId="urn:microsoft.com/office/officeart/2008/layout/LinedList"/>
    <dgm:cxn modelId="{BD61B200-6745-4F83-A418-DBA371818189}" type="presParOf" srcId="{1A10AE82-3131-4146-859A-C43234AB8247}" destId="{B4EA80B4-6A7A-44EA-BCAC-FBA245F2446E}" srcOrd="6" destOrd="0" presId="urn:microsoft.com/office/officeart/2008/layout/LinedList"/>
    <dgm:cxn modelId="{35294380-62C3-4718-BEDF-E5624C6014C2}" type="presParOf" srcId="{1A10AE82-3131-4146-859A-C43234AB8247}" destId="{0AD6A236-3493-4477-88D4-D19EBCD8D812}" srcOrd="7" destOrd="0" presId="urn:microsoft.com/office/officeart/2008/layout/LinedList"/>
    <dgm:cxn modelId="{71D96B59-8AFC-4117-9366-2FA052C1BCE1}" type="presParOf" srcId="{0AD6A236-3493-4477-88D4-D19EBCD8D812}" destId="{24A9B510-75FF-4019-AD76-9C139193C66D}" srcOrd="0" destOrd="0" presId="urn:microsoft.com/office/officeart/2008/layout/LinedList"/>
    <dgm:cxn modelId="{BA023AB1-50EF-4C1B-9153-508E0FA6015D}" type="presParOf" srcId="{0AD6A236-3493-4477-88D4-D19EBCD8D812}" destId="{AF5F1466-EC13-43BA-AD0E-FF5ADFB9DD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DF80530D-A108-48E8-B470-1AA7C50A37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BDEEA3-6961-4F88-8D71-E6CB390CE360}">
      <dgm:prSet/>
      <dgm:spPr/>
      <dgm:t>
        <a:bodyPr/>
        <a:lstStyle/>
        <a:p>
          <a:r>
            <a:rPr lang="en-US"/>
            <a:t>What do you think we overdiagnose?</a:t>
          </a:r>
        </a:p>
      </dgm:t>
    </dgm:pt>
    <dgm:pt modelId="{0382424F-67EC-4225-BD22-F3EB962BA7BA}" type="parTrans" cxnId="{92C940C0-3FBA-44BC-8B43-D1178A068897}">
      <dgm:prSet/>
      <dgm:spPr/>
      <dgm:t>
        <a:bodyPr/>
        <a:lstStyle/>
        <a:p>
          <a:endParaRPr lang="en-US"/>
        </a:p>
      </dgm:t>
    </dgm:pt>
    <dgm:pt modelId="{4E1F5A14-C427-4905-BFE6-8B76C969A567}" type="sibTrans" cxnId="{92C940C0-3FBA-44BC-8B43-D1178A068897}">
      <dgm:prSet/>
      <dgm:spPr/>
      <dgm:t>
        <a:bodyPr/>
        <a:lstStyle/>
        <a:p>
          <a:endParaRPr lang="en-US"/>
        </a:p>
      </dgm:t>
    </dgm:pt>
    <dgm:pt modelId="{3E27F923-1A99-4B89-8D7F-E3D23A68ED7E}">
      <dgm:prSet/>
      <dgm:spPr/>
      <dgm:t>
        <a:bodyPr/>
        <a:lstStyle/>
        <a:p>
          <a:r>
            <a:rPr lang="en-US"/>
            <a:t>Do we actually?</a:t>
          </a:r>
        </a:p>
      </dgm:t>
    </dgm:pt>
    <dgm:pt modelId="{45607032-7A06-411D-88B3-4163DCE8BABD}" type="parTrans" cxnId="{32041E99-5E24-4116-BED5-7000F8F2786B}">
      <dgm:prSet/>
      <dgm:spPr/>
      <dgm:t>
        <a:bodyPr/>
        <a:lstStyle/>
        <a:p>
          <a:endParaRPr lang="en-US"/>
        </a:p>
      </dgm:t>
    </dgm:pt>
    <dgm:pt modelId="{B41C8A69-2BA7-4AC4-8F72-FB829924E7AC}" type="sibTrans" cxnId="{32041E99-5E24-4116-BED5-7000F8F2786B}">
      <dgm:prSet/>
      <dgm:spPr/>
      <dgm:t>
        <a:bodyPr/>
        <a:lstStyle/>
        <a:p>
          <a:endParaRPr lang="en-US"/>
        </a:p>
      </dgm:t>
    </dgm:pt>
    <dgm:pt modelId="{691AE24F-4CE6-464F-AC75-A249EBA4F41A}" type="pres">
      <dgm:prSet presAssocID="{DF80530D-A108-48E8-B470-1AA7C50A37BC}" presName="linear" presStyleCnt="0">
        <dgm:presLayoutVars>
          <dgm:animLvl val="lvl"/>
          <dgm:resizeHandles val="exact"/>
        </dgm:presLayoutVars>
      </dgm:prSet>
      <dgm:spPr/>
    </dgm:pt>
    <dgm:pt modelId="{A08B9888-2EC2-4BC5-B447-8E71C000BD46}" type="pres">
      <dgm:prSet presAssocID="{95BDEEA3-6961-4F88-8D71-E6CB390CE3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C2FC64A-A3CF-4CCC-A552-3CD35D358DBB}" type="pres">
      <dgm:prSet presAssocID="{4E1F5A14-C427-4905-BFE6-8B76C969A567}" presName="spacer" presStyleCnt="0"/>
      <dgm:spPr/>
    </dgm:pt>
    <dgm:pt modelId="{7869CA19-3666-45D0-BCCD-C885F14B27E2}" type="pres">
      <dgm:prSet presAssocID="{3E27F923-1A99-4B89-8D7F-E3D23A68ED7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7BCD309-3863-4DF9-92E9-A2ABE2ECF0A1}" type="presOf" srcId="{95BDEEA3-6961-4F88-8D71-E6CB390CE360}" destId="{A08B9888-2EC2-4BC5-B447-8E71C000BD46}" srcOrd="0" destOrd="0" presId="urn:microsoft.com/office/officeart/2005/8/layout/vList2"/>
    <dgm:cxn modelId="{0D0E7045-C2B0-4B68-AC99-3B013A3EA70F}" type="presOf" srcId="{DF80530D-A108-48E8-B470-1AA7C50A37BC}" destId="{691AE24F-4CE6-464F-AC75-A249EBA4F41A}" srcOrd="0" destOrd="0" presId="urn:microsoft.com/office/officeart/2005/8/layout/vList2"/>
    <dgm:cxn modelId="{C11A768C-2DE8-488F-B54F-C86E162D4EA2}" type="presOf" srcId="{3E27F923-1A99-4B89-8D7F-E3D23A68ED7E}" destId="{7869CA19-3666-45D0-BCCD-C885F14B27E2}" srcOrd="0" destOrd="0" presId="urn:microsoft.com/office/officeart/2005/8/layout/vList2"/>
    <dgm:cxn modelId="{32041E99-5E24-4116-BED5-7000F8F2786B}" srcId="{DF80530D-A108-48E8-B470-1AA7C50A37BC}" destId="{3E27F923-1A99-4B89-8D7F-E3D23A68ED7E}" srcOrd="1" destOrd="0" parTransId="{45607032-7A06-411D-88B3-4163DCE8BABD}" sibTransId="{B41C8A69-2BA7-4AC4-8F72-FB829924E7AC}"/>
    <dgm:cxn modelId="{92C940C0-3FBA-44BC-8B43-D1178A068897}" srcId="{DF80530D-A108-48E8-B470-1AA7C50A37BC}" destId="{95BDEEA3-6961-4F88-8D71-E6CB390CE360}" srcOrd="0" destOrd="0" parTransId="{0382424F-67EC-4225-BD22-F3EB962BA7BA}" sibTransId="{4E1F5A14-C427-4905-BFE6-8B76C969A567}"/>
    <dgm:cxn modelId="{5F20A38E-D071-40F0-929C-E0F030BB40D5}" type="presParOf" srcId="{691AE24F-4CE6-464F-AC75-A249EBA4F41A}" destId="{A08B9888-2EC2-4BC5-B447-8E71C000BD46}" srcOrd="0" destOrd="0" presId="urn:microsoft.com/office/officeart/2005/8/layout/vList2"/>
    <dgm:cxn modelId="{0C5658DA-0DFE-4A0C-8668-E66E54300B66}" type="presParOf" srcId="{691AE24F-4CE6-464F-AC75-A249EBA4F41A}" destId="{EC2FC64A-A3CF-4CCC-A552-3CD35D358DBB}" srcOrd="1" destOrd="0" presId="urn:microsoft.com/office/officeart/2005/8/layout/vList2"/>
    <dgm:cxn modelId="{B8763E47-0A32-4CAF-91B0-7AAEF86E61FB}" type="presParOf" srcId="{691AE24F-4CE6-464F-AC75-A249EBA4F41A}" destId="{7869CA19-3666-45D0-BCCD-C885F14B27E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E4BB859C-2DE8-4D30-9746-A2CF2DA9AE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2A4774-F090-4906-8D44-862BBE9A8B78}">
      <dgm:prSet/>
      <dgm:spPr/>
      <dgm:t>
        <a:bodyPr/>
        <a:lstStyle/>
        <a:p>
          <a:r>
            <a:rPr lang="en-US"/>
            <a:t>ADHD</a:t>
          </a:r>
        </a:p>
      </dgm:t>
    </dgm:pt>
    <dgm:pt modelId="{EF8E75EE-81DE-43E2-A7E5-985D424C8EF4}" type="parTrans" cxnId="{E508FC71-4589-4EF9-BDBA-172B38B68C30}">
      <dgm:prSet/>
      <dgm:spPr/>
      <dgm:t>
        <a:bodyPr/>
        <a:lstStyle/>
        <a:p>
          <a:endParaRPr lang="en-US"/>
        </a:p>
      </dgm:t>
    </dgm:pt>
    <dgm:pt modelId="{12F314D9-9CBE-41DA-93A4-5803D13C4EC7}" type="sibTrans" cxnId="{E508FC71-4589-4EF9-BDBA-172B38B68C30}">
      <dgm:prSet/>
      <dgm:spPr/>
      <dgm:t>
        <a:bodyPr/>
        <a:lstStyle/>
        <a:p>
          <a:endParaRPr lang="en-US"/>
        </a:p>
      </dgm:t>
    </dgm:pt>
    <dgm:pt modelId="{36626558-BB78-48CC-BB9C-9B8316385984}">
      <dgm:prSet/>
      <dgm:spPr/>
      <dgm:t>
        <a:bodyPr/>
        <a:lstStyle/>
        <a:p>
          <a:r>
            <a:rPr lang="en-US"/>
            <a:t>Autism</a:t>
          </a:r>
        </a:p>
      </dgm:t>
    </dgm:pt>
    <dgm:pt modelId="{230D14C3-C453-4F18-B1B4-42C9588BB8BC}" type="parTrans" cxnId="{37B02760-CB75-456C-B617-B43A8C2059E9}">
      <dgm:prSet/>
      <dgm:spPr/>
      <dgm:t>
        <a:bodyPr/>
        <a:lstStyle/>
        <a:p>
          <a:endParaRPr lang="en-US"/>
        </a:p>
      </dgm:t>
    </dgm:pt>
    <dgm:pt modelId="{69F76ECD-3B48-4595-87A7-BFE6B6A37ADC}" type="sibTrans" cxnId="{37B02760-CB75-456C-B617-B43A8C2059E9}">
      <dgm:prSet/>
      <dgm:spPr/>
      <dgm:t>
        <a:bodyPr/>
        <a:lstStyle/>
        <a:p>
          <a:endParaRPr lang="en-US"/>
        </a:p>
      </dgm:t>
    </dgm:pt>
    <dgm:pt modelId="{AB6BE0AD-43BB-4BDB-B18D-286DA5CFC56F}">
      <dgm:prSet/>
      <dgm:spPr/>
      <dgm:t>
        <a:bodyPr/>
        <a:lstStyle/>
        <a:p>
          <a:r>
            <a:rPr lang="en-US"/>
            <a:t>This has been seen in Wales for a number of years. </a:t>
          </a:r>
        </a:p>
      </dgm:t>
    </dgm:pt>
    <dgm:pt modelId="{314EFFFB-BB55-46C5-8667-9C350D8F00FE}" type="parTrans" cxnId="{DDE70581-96BF-4F8E-9B0C-F790215A8DCA}">
      <dgm:prSet/>
      <dgm:spPr/>
      <dgm:t>
        <a:bodyPr/>
        <a:lstStyle/>
        <a:p>
          <a:endParaRPr lang="en-US"/>
        </a:p>
      </dgm:t>
    </dgm:pt>
    <dgm:pt modelId="{83449C1F-0F17-4A52-9547-D29090789B59}" type="sibTrans" cxnId="{DDE70581-96BF-4F8E-9B0C-F790215A8DCA}">
      <dgm:prSet/>
      <dgm:spPr/>
      <dgm:t>
        <a:bodyPr/>
        <a:lstStyle/>
        <a:p>
          <a:endParaRPr lang="en-US"/>
        </a:p>
      </dgm:t>
    </dgm:pt>
    <dgm:pt modelId="{B4689305-99FE-402B-A9F7-2422C76D9CF2}">
      <dgm:prSet/>
      <dgm:spPr/>
      <dgm:t>
        <a:bodyPr/>
        <a:lstStyle/>
        <a:p>
          <a:r>
            <a:rPr lang="en-US"/>
            <a:t>Why is this increase being seen?</a:t>
          </a:r>
        </a:p>
      </dgm:t>
    </dgm:pt>
    <dgm:pt modelId="{53F87979-4570-4309-B1C2-07CB51F47AF0}" type="parTrans" cxnId="{538D37B6-F091-48F4-83AB-8B86970ED7DE}">
      <dgm:prSet/>
      <dgm:spPr/>
      <dgm:t>
        <a:bodyPr/>
        <a:lstStyle/>
        <a:p>
          <a:endParaRPr lang="en-US"/>
        </a:p>
      </dgm:t>
    </dgm:pt>
    <dgm:pt modelId="{99312A5C-98C6-460C-B9A6-729A5322983B}" type="sibTrans" cxnId="{538D37B6-F091-48F4-83AB-8B86970ED7DE}">
      <dgm:prSet/>
      <dgm:spPr/>
      <dgm:t>
        <a:bodyPr/>
        <a:lstStyle/>
        <a:p>
          <a:endParaRPr lang="en-US"/>
        </a:p>
      </dgm:t>
    </dgm:pt>
    <dgm:pt modelId="{0C1A8EDA-2450-4F65-B321-EA4C1E26C31C}" type="pres">
      <dgm:prSet presAssocID="{E4BB859C-2DE8-4D30-9746-A2CF2DA9AEA8}" presName="linear" presStyleCnt="0">
        <dgm:presLayoutVars>
          <dgm:animLvl val="lvl"/>
          <dgm:resizeHandles val="exact"/>
        </dgm:presLayoutVars>
      </dgm:prSet>
      <dgm:spPr/>
    </dgm:pt>
    <dgm:pt modelId="{5E3204AB-E147-4CC2-82C9-AC92D0E3D708}" type="pres">
      <dgm:prSet presAssocID="{502A4774-F090-4906-8D44-862BBE9A8B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D5F851-B879-4A5C-8373-00048C70BAF3}" type="pres">
      <dgm:prSet presAssocID="{12F314D9-9CBE-41DA-93A4-5803D13C4EC7}" presName="spacer" presStyleCnt="0"/>
      <dgm:spPr/>
    </dgm:pt>
    <dgm:pt modelId="{C66FD247-8DCF-4023-B27D-37BF9D3D60EF}" type="pres">
      <dgm:prSet presAssocID="{36626558-BB78-48CC-BB9C-9B831638598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D8CAEF-C838-4AE7-AF1E-C2049F7934A4}" type="pres">
      <dgm:prSet presAssocID="{69F76ECD-3B48-4595-87A7-BFE6B6A37ADC}" presName="spacer" presStyleCnt="0"/>
      <dgm:spPr/>
    </dgm:pt>
    <dgm:pt modelId="{CD0D131C-AD33-4D18-B2CE-4D56D000D9F9}" type="pres">
      <dgm:prSet presAssocID="{AB6BE0AD-43BB-4BDB-B18D-286DA5CFC5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DD2A711-477A-4697-A32D-989493F9991F}" type="pres">
      <dgm:prSet presAssocID="{83449C1F-0F17-4A52-9547-D29090789B59}" presName="spacer" presStyleCnt="0"/>
      <dgm:spPr/>
    </dgm:pt>
    <dgm:pt modelId="{99F58428-CD9B-4CD8-95CB-A29B9AD67E3F}" type="pres">
      <dgm:prSet presAssocID="{B4689305-99FE-402B-A9F7-2422C76D9C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CF0A331-0239-4C4E-B72A-5E4EBEE3D20A}" type="presOf" srcId="{502A4774-F090-4906-8D44-862BBE9A8B78}" destId="{5E3204AB-E147-4CC2-82C9-AC92D0E3D708}" srcOrd="0" destOrd="0" presId="urn:microsoft.com/office/officeart/2005/8/layout/vList2"/>
    <dgm:cxn modelId="{37B02760-CB75-456C-B617-B43A8C2059E9}" srcId="{E4BB859C-2DE8-4D30-9746-A2CF2DA9AEA8}" destId="{36626558-BB78-48CC-BB9C-9B8316385984}" srcOrd="1" destOrd="0" parTransId="{230D14C3-C453-4F18-B1B4-42C9588BB8BC}" sibTransId="{69F76ECD-3B48-4595-87A7-BFE6B6A37ADC}"/>
    <dgm:cxn modelId="{E508FC71-4589-4EF9-BDBA-172B38B68C30}" srcId="{E4BB859C-2DE8-4D30-9746-A2CF2DA9AEA8}" destId="{502A4774-F090-4906-8D44-862BBE9A8B78}" srcOrd="0" destOrd="0" parTransId="{EF8E75EE-81DE-43E2-A7E5-985D424C8EF4}" sibTransId="{12F314D9-9CBE-41DA-93A4-5803D13C4EC7}"/>
    <dgm:cxn modelId="{DDE70581-96BF-4F8E-9B0C-F790215A8DCA}" srcId="{E4BB859C-2DE8-4D30-9746-A2CF2DA9AEA8}" destId="{AB6BE0AD-43BB-4BDB-B18D-286DA5CFC56F}" srcOrd="2" destOrd="0" parTransId="{314EFFFB-BB55-46C5-8667-9C350D8F00FE}" sibTransId="{83449C1F-0F17-4A52-9547-D29090789B59}"/>
    <dgm:cxn modelId="{9A1C9BA6-EFCC-4B80-B9B5-AB3764F1BCD2}" type="presOf" srcId="{AB6BE0AD-43BB-4BDB-B18D-286DA5CFC56F}" destId="{CD0D131C-AD33-4D18-B2CE-4D56D000D9F9}" srcOrd="0" destOrd="0" presId="urn:microsoft.com/office/officeart/2005/8/layout/vList2"/>
    <dgm:cxn modelId="{538D37B6-F091-48F4-83AB-8B86970ED7DE}" srcId="{E4BB859C-2DE8-4D30-9746-A2CF2DA9AEA8}" destId="{B4689305-99FE-402B-A9F7-2422C76D9CF2}" srcOrd="3" destOrd="0" parTransId="{53F87979-4570-4309-B1C2-07CB51F47AF0}" sibTransId="{99312A5C-98C6-460C-B9A6-729A5322983B}"/>
    <dgm:cxn modelId="{F6F3C1C1-C22D-411C-B709-18250A3B9FC5}" type="presOf" srcId="{36626558-BB78-48CC-BB9C-9B8316385984}" destId="{C66FD247-8DCF-4023-B27D-37BF9D3D60EF}" srcOrd="0" destOrd="0" presId="urn:microsoft.com/office/officeart/2005/8/layout/vList2"/>
    <dgm:cxn modelId="{304EB3CD-BCCB-45DE-A9A7-F62D890BBCB3}" type="presOf" srcId="{B4689305-99FE-402B-A9F7-2422C76D9CF2}" destId="{99F58428-CD9B-4CD8-95CB-A29B9AD67E3F}" srcOrd="0" destOrd="0" presId="urn:microsoft.com/office/officeart/2005/8/layout/vList2"/>
    <dgm:cxn modelId="{09E48CF5-E5BA-41B9-94B8-2F4204F4D151}" type="presOf" srcId="{E4BB859C-2DE8-4D30-9746-A2CF2DA9AEA8}" destId="{0C1A8EDA-2450-4F65-B321-EA4C1E26C31C}" srcOrd="0" destOrd="0" presId="urn:microsoft.com/office/officeart/2005/8/layout/vList2"/>
    <dgm:cxn modelId="{E5F069E7-14BC-4ED8-813D-43815AE77351}" type="presParOf" srcId="{0C1A8EDA-2450-4F65-B321-EA4C1E26C31C}" destId="{5E3204AB-E147-4CC2-82C9-AC92D0E3D708}" srcOrd="0" destOrd="0" presId="urn:microsoft.com/office/officeart/2005/8/layout/vList2"/>
    <dgm:cxn modelId="{F7B533DA-4C2C-42DE-B186-7C79E341888F}" type="presParOf" srcId="{0C1A8EDA-2450-4F65-B321-EA4C1E26C31C}" destId="{58D5F851-B879-4A5C-8373-00048C70BAF3}" srcOrd="1" destOrd="0" presId="urn:microsoft.com/office/officeart/2005/8/layout/vList2"/>
    <dgm:cxn modelId="{1D44D13E-E9D0-4D03-975D-F11A665D6A58}" type="presParOf" srcId="{0C1A8EDA-2450-4F65-B321-EA4C1E26C31C}" destId="{C66FD247-8DCF-4023-B27D-37BF9D3D60EF}" srcOrd="2" destOrd="0" presId="urn:microsoft.com/office/officeart/2005/8/layout/vList2"/>
    <dgm:cxn modelId="{32C587C4-5E3E-4705-97F5-3274E55FDCCD}" type="presParOf" srcId="{0C1A8EDA-2450-4F65-B321-EA4C1E26C31C}" destId="{F6D8CAEF-C838-4AE7-AF1E-C2049F7934A4}" srcOrd="3" destOrd="0" presId="urn:microsoft.com/office/officeart/2005/8/layout/vList2"/>
    <dgm:cxn modelId="{CB5E1B56-3021-455C-9006-D4C677C326F6}" type="presParOf" srcId="{0C1A8EDA-2450-4F65-B321-EA4C1E26C31C}" destId="{CD0D131C-AD33-4D18-B2CE-4D56D000D9F9}" srcOrd="4" destOrd="0" presId="urn:microsoft.com/office/officeart/2005/8/layout/vList2"/>
    <dgm:cxn modelId="{6A2D0EFC-AA50-4A42-83D9-601A8ACCDEFA}" type="presParOf" srcId="{0C1A8EDA-2450-4F65-B321-EA4C1E26C31C}" destId="{BDD2A711-477A-4697-A32D-989493F9991F}" srcOrd="5" destOrd="0" presId="urn:microsoft.com/office/officeart/2005/8/layout/vList2"/>
    <dgm:cxn modelId="{7FC76E3A-9C04-4A9B-8FA2-506EBF00EF36}" type="presParOf" srcId="{0C1A8EDA-2450-4F65-B321-EA4C1E26C31C}" destId="{99F58428-CD9B-4CD8-95CB-A29B9AD67E3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0061F68B-DB46-4FBB-8B21-D4ED94A833C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E05310-B311-40CD-B3AB-018EDF39439A}">
      <dgm:prSet/>
      <dgm:spPr/>
      <dgm:t>
        <a:bodyPr/>
        <a:lstStyle/>
        <a:p>
          <a:r>
            <a:rPr lang="en-US"/>
            <a:t>It is a complex story. </a:t>
          </a:r>
        </a:p>
      </dgm:t>
    </dgm:pt>
    <dgm:pt modelId="{B40CAD3A-F8B3-451F-921D-7434A4D33CEC}" type="parTrans" cxnId="{3C45D464-E512-4593-8695-8AE6AB1913FD}">
      <dgm:prSet/>
      <dgm:spPr/>
      <dgm:t>
        <a:bodyPr/>
        <a:lstStyle/>
        <a:p>
          <a:endParaRPr lang="en-US"/>
        </a:p>
      </dgm:t>
    </dgm:pt>
    <dgm:pt modelId="{C88B3EDF-65F5-4F45-B108-88C71CEC4E69}" type="sibTrans" cxnId="{3C45D464-E512-4593-8695-8AE6AB1913FD}">
      <dgm:prSet/>
      <dgm:spPr/>
      <dgm:t>
        <a:bodyPr/>
        <a:lstStyle/>
        <a:p>
          <a:endParaRPr lang="en-US"/>
        </a:p>
      </dgm:t>
    </dgm:pt>
    <dgm:pt modelId="{10E80F52-D1FE-42E0-920F-80D63F6F617B}">
      <dgm:prSet/>
      <dgm:spPr/>
      <dgm:t>
        <a:bodyPr/>
        <a:lstStyle/>
        <a:p>
          <a:r>
            <a:rPr lang="en-US"/>
            <a:t>1 in 7 people in the UK show neurodivergence. </a:t>
          </a:r>
        </a:p>
      </dgm:t>
    </dgm:pt>
    <dgm:pt modelId="{015F24B6-EF87-4234-B6C9-DD7A63D58047}" type="parTrans" cxnId="{FBCE6B26-2DEC-40B3-B31D-B46C8319B1F8}">
      <dgm:prSet/>
      <dgm:spPr/>
      <dgm:t>
        <a:bodyPr/>
        <a:lstStyle/>
        <a:p>
          <a:endParaRPr lang="en-US"/>
        </a:p>
      </dgm:t>
    </dgm:pt>
    <dgm:pt modelId="{C00E48B9-530A-4ABE-A3D8-3F08BF46597E}" type="sibTrans" cxnId="{FBCE6B26-2DEC-40B3-B31D-B46C8319B1F8}">
      <dgm:prSet/>
      <dgm:spPr/>
      <dgm:t>
        <a:bodyPr/>
        <a:lstStyle/>
        <a:p>
          <a:endParaRPr lang="en-US"/>
        </a:p>
      </dgm:t>
    </dgm:pt>
    <dgm:pt modelId="{BA6FFE62-BFE0-4B4C-B7F7-D3A41E942624}">
      <dgm:prSet/>
      <dgm:spPr/>
      <dgm:t>
        <a:bodyPr/>
        <a:lstStyle/>
        <a:p>
          <a:r>
            <a:rPr lang="en-US"/>
            <a:t>Wales focuses on the 'First 1000 days' as an important area to manage potential issues. </a:t>
          </a:r>
        </a:p>
      </dgm:t>
    </dgm:pt>
    <dgm:pt modelId="{C17C72E7-89F9-41B6-94F8-C8DE88B16B2A}" type="parTrans" cxnId="{170657C6-0A9B-48F8-A8C3-FCF811F485D3}">
      <dgm:prSet/>
      <dgm:spPr/>
      <dgm:t>
        <a:bodyPr/>
        <a:lstStyle/>
        <a:p>
          <a:endParaRPr lang="en-US"/>
        </a:p>
      </dgm:t>
    </dgm:pt>
    <dgm:pt modelId="{05328CE5-4925-4748-BC5B-FAFCCC8BE7B5}" type="sibTrans" cxnId="{170657C6-0A9B-48F8-A8C3-FCF811F485D3}">
      <dgm:prSet/>
      <dgm:spPr/>
      <dgm:t>
        <a:bodyPr/>
        <a:lstStyle/>
        <a:p>
          <a:endParaRPr lang="en-US"/>
        </a:p>
      </dgm:t>
    </dgm:pt>
    <dgm:pt modelId="{67BBEDBF-3FB1-40EB-8BEE-0397E2E8A0D9}" type="pres">
      <dgm:prSet presAssocID="{0061F68B-DB46-4FBB-8B21-D4ED94A833CA}" presName="linear" presStyleCnt="0">
        <dgm:presLayoutVars>
          <dgm:animLvl val="lvl"/>
          <dgm:resizeHandles val="exact"/>
        </dgm:presLayoutVars>
      </dgm:prSet>
      <dgm:spPr/>
    </dgm:pt>
    <dgm:pt modelId="{1177E24B-4B73-41F6-88AD-764FC4F8334F}" type="pres">
      <dgm:prSet presAssocID="{33E05310-B311-40CD-B3AB-018EDF3943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D9908F-1225-4180-BEDD-957E054417D8}" type="pres">
      <dgm:prSet presAssocID="{C88B3EDF-65F5-4F45-B108-88C71CEC4E69}" presName="spacer" presStyleCnt="0"/>
      <dgm:spPr/>
    </dgm:pt>
    <dgm:pt modelId="{098E4D4B-8ED5-4DEE-B3A7-F762A02F5701}" type="pres">
      <dgm:prSet presAssocID="{10E80F52-D1FE-42E0-920F-80D63F6F617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0415C97-1030-48BA-8C7F-30E7E5D2925D}" type="pres">
      <dgm:prSet presAssocID="{C00E48B9-530A-4ABE-A3D8-3F08BF46597E}" presName="spacer" presStyleCnt="0"/>
      <dgm:spPr/>
    </dgm:pt>
    <dgm:pt modelId="{954C1D5F-807A-4472-97EC-373D499EF1FC}" type="pres">
      <dgm:prSet presAssocID="{BA6FFE62-BFE0-4B4C-B7F7-D3A41E94262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3CBFD04-FE7C-49C8-B502-66DE79FA3A01}" type="presOf" srcId="{0061F68B-DB46-4FBB-8B21-D4ED94A833CA}" destId="{67BBEDBF-3FB1-40EB-8BEE-0397E2E8A0D9}" srcOrd="0" destOrd="0" presId="urn:microsoft.com/office/officeart/2005/8/layout/vList2"/>
    <dgm:cxn modelId="{310E6020-7899-43BA-ABDA-8654E1431873}" type="presOf" srcId="{BA6FFE62-BFE0-4B4C-B7F7-D3A41E942624}" destId="{954C1D5F-807A-4472-97EC-373D499EF1FC}" srcOrd="0" destOrd="0" presId="urn:microsoft.com/office/officeart/2005/8/layout/vList2"/>
    <dgm:cxn modelId="{FBCE6B26-2DEC-40B3-B31D-B46C8319B1F8}" srcId="{0061F68B-DB46-4FBB-8B21-D4ED94A833CA}" destId="{10E80F52-D1FE-42E0-920F-80D63F6F617B}" srcOrd="1" destOrd="0" parTransId="{015F24B6-EF87-4234-B6C9-DD7A63D58047}" sibTransId="{C00E48B9-530A-4ABE-A3D8-3F08BF46597E}"/>
    <dgm:cxn modelId="{3C45D464-E512-4593-8695-8AE6AB1913FD}" srcId="{0061F68B-DB46-4FBB-8B21-D4ED94A833CA}" destId="{33E05310-B311-40CD-B3AB-018EDF39439A}" srcOrd="0" destOrd="0" parTransId="{B40CAD3A-F8B3-451F-921D-7434A4D33CEC}" sibTransId="{C88B3EDF-65F5-4F45-B108-88C71CEC4E69}"/>
    <dgm:cxn modelId="{C8D7448C-C24E-419E-8108-F11620C6D236}" type="presOf" srcId="{10E80F52-D1FE-42E0-920F-80D63F6F617B}" destId="{098E4D4B-8ED5-4DEE-B3A7-F762A02F5701}" srcOrd="0" destOrd="0" presId="urn:microsoft.com/office/officeart/2005/8/layout/vList2"/>
    <dgm:cxn modelId="{170657C6-0A9B-48F8-A8C3-FCF811F485D3}" srcId="{0061F68B-DB46-4FBB-8B21-D4ED94A833CA}" destId="{BA6FFE62-BFE0-4B4C-B7F7-D3A41E942624}" srcOrd="2" destOrd="0" parTransId="{C17C72E7-89F9-41B6-94F8-C8DE88B16B2A}" sibTransId="{05328CE5-4925-4748-BC5B-FAFCCC8BE7B5}"/>
    <dgm:cxn modelId="{97B571F2-6C3F-438B-A036-235AC758D9BA}" type="presOf" srcId="{33E05310-B311-40CD-B3AB-018EDF39439A}" destId="{1177E24B-4B73-41F6-88AD-764FC4F8334F}" srcOrd="0" destOrd="0" presId="urn:microsoft.com/office/officeart/2005/8/layout/vList2"/>
    <dgm:cxn modelId="{422EC90B-0712-455A-8AAE-01370A0598F3}" type="presParOf" srcId="{67BBEDBF-3FB1-40EB-8BEE-0397E2E8A0D9}" destId="{1177E24B-4B73-41F6-88AD-764FC4F8334F}" srcOrd="0" destOrd="0" presId="urn:microsoft.com/office/officeart/2005/8/layout/vList2"/>
    <dgm:cxn modelId="{3938B28C-164E-458D-AC34-9AF78E3BF21A}" type="presParOf" srcId="{67BBEDBF-3FB1-40EB-8BEE-0397E2E8A0D9}" destId="{91D9908F-1225-4180-BEDD-957E054417D8}" srcOrd="1" destOrd="0" presId="urn:microsoft.com/office/officeart/2005/8/layout/vList2"/>
    <dgm:cxn modelId="{A4202E84-8E45-4C20-89F0-B2B1641BB4B0}" type="presParOf" srcId="{67BBEDBF-3FB1-40EB-8BEE-0397E2E8A0D9}" destId="{098E4D4B-8ED5-4DEE-B3A7-F762A02F5701}" srcOrd="2" destOrd="0" presId="urn:microsoft.com/office/officeart/2005/8/layout/vList2"/>
    <dgm:cxn modelId="{3367F167-70CB-4BAA-A7A7-7D3B0DD1447E}" type="presParOf" srcId="{67BBEDBF-3FB1-40EB-8BEE-0397E2E8A0D9}" destId="{10415C97-1030-48BA-8C7F-30E7E5D2925D}" srcOrd="3" destOrd="0" presId="urn:microsoft.com/office/officeart/2005/8/layout/vList2"/>
    <dgm:cxn modelId="{DE86DB81-2F9B-4CE3-9AAA-AF348B2B04F5}" type="presParOf" srcId="{67BBEDBF-3FB1-40EB-8BEE-0397E2E8A0D9}" destId="{954C1D5F-807A-4472-97EC-373D499EF1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E52087CF-9453-45C2-9E58-87105369151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7E7D804-0945-409A-853D-C8C5D9F90E20}">
      <dgm:prSet/>
      <dgm:spPr/>
      <dgm:t>
        <a:bodyPr/>
        <a:lstStyle/>
        <a:p>
          <a:r>
            <a:rPr lang="en-US"/>
            <a:t>Attention is paid to neurodivergence</a:t>
          </a:r>
        </a:p>
      </dgm:t>
    </dgm:pt>
    <dgm:pt modelId="{8B468BDD-8DEB-4460-A55D-416294CCE406}" type="parTrans" cxnId="{C94839EE-0346-48E5-83F9-BEC337A5B101}">
      <dgm:prSet/>
      <dgm:spPr/>
      <dgm:t>
        <a:bodyPr/>
        <a:lstStyle/>
        <a:p>
          <a:endParaRPr lang="en-US"/>
        </a:p>
      </dgm:t>
    </dgm:pt>
    <dgm:pt modelId="{85795EF5-2F21-4878-8540-D40D488F26B9}" type="sibTrans" cxnId="{C94839EE-0346-48E5-83F9-BEC337A5B101}">
      <dgm:prSet/>
      <dgm:spPr/>
      <dgm:t>
        <a:bodyPr/>
        <a:lstStyle/>
        <a:p>
          <a:endParaRPr lang="en-US"/>
        </a:p>
      </dgm:t>
    </dgm:pt>
    <dgm:pt modelId="{9E109271-000A-4074-ABB0-8E140E494169}">
      <dgm:prSet/>
      <dgm:spPr/>
      <dgm:t>
        <a:bodyPr/>
        <a:lstStyle/>
        <a:p>
          <a:r>
            <a:rPr lang="en-US"/>
            <a:t>Broader diagnostic criteria (ICD-11/DSM-5TR)</a:t>
          </a:r>
        </a:p>
      </dgm:t>
    </dgm:pt>
    <dgm:pt modelId="{82A3F4F8-2D6E-4A79-9D63-FDA6CDCE3155}" type="parTrans" cxnId="{E51F815F-4B23-4433-B3DE-1B2829EEF476}">
      <dgm:prSet/>
      <dgm:spPr/>
      <dgm:t>
        <a:bodyPr/>
        <a:lstStyle/>
        <a:p>
          <a:endParaRPr lang="en-US"/>
        </a:p>
      </dgm:t>
    </dgm:pt>
    <dgm:pt modelId="{2AD78B0D-3433-4893-B80E-CA50AC3C1442}" type="sibTrans" cxnId="{E51F815F-4B23-4433-B3DE-1B2829EEF476}">
      <dgm:prSet/>
      <dgm:spPr/>
      <dgm:t>
        <a:bodyPr/>
        <a:lstStyle/>
        <a:p>
          <a:endParaRPr lang="en-US"/>
        </a:p>
      </dgm:t>
    </dgm:pt>
    <dgm:pt modelId="{89BCA15F-9430-424A-876D-8CA43FD0CA4F}">
      <dgm:prSet/>
      <dgm:spPr/>
      <dgm:t>
        <a:bodyPr/>
        <a:lstStyle/>
        <a:p>
          <a:r>
            <a:rPr lang="en-US"/>
            <a:t>Increased funding</a:t>
          </a:r>
        </a:p>
      </dgm:t>
    </dgm:pt>
    <dgm:pt modelId="{FE8F8572-A0A2-4B2F-B2AE-D198E619FBCE}" type="parTrans" cxnId="{AEBDD052-90E9-4F91-A82F-AB3D97094DD1}">
      <dgm:prSet/>
      <dgm:spPr/>
      <dgm:t>
        <a:bodyPr/>
        <a:lstStyle/>
        <a:p>
          <a:endParaRPr lang="en-US"/>
        </a:p>
      </dgm:t>
    </dgm:pt>
    <dgm:pt modelId="{E3840FFD-5165-4D9F-B785-11DB3D439ABA}" type="sibTrans" cxnId="{AEBDD052-90E9-4F91-A82F-AB3D97094DD1}">
      <dgm:prSet/>
      <dgm:spPr/>
      <dgm:t>
        <a:bodyPr/>
        <a:lstStyle/>
        <a:p>
          <a:endParaRPr lang="en-US"/>
        </a:p>
      </dgm:t>
    </dgm:pt>
    <dgm:pt modelId="{45C42B0C-5B72-4DDE-A9F6-64DB32A6FC1B}">
      <dgm:prSet/>
      <dgm:spPr/>
      <dgm:t>
        <a:bodyPr/>
        <a:lstStyle/>
        <a:p>
          <a:r>
            <a:rPr lang="en-US"/>
            <a:t>Improved diagnostics</a:t>
          </a:r>
        </a:p>
      </dgm:t>
    </dgm:pt>
    <dgm:pt modelId="{77148942-9479-45AC-B336-07F8B1F486D1}" type="parTrans" cxnId="{38A06207-99A7-4DF0-B637-41D412F5B2FC}">
      <dgm:prSet/>
      <dgm:spPr/>
      <dgm:t>
        <a:bodyPr/>
        <a:lstStyle/>
        <a:p>
          <a:endParaRPr lang="en-US"/>
        </a:p>
      </dgm:t>
    </dgm:pt>
    <dgm:pt modelId="{75A5B1DC-B9AA-4248-90FE-732F7FA79624}" type="sibTrans" cxnId="{38A06207-99A7-4DF0-B637-41D412F5B2FC}">
      <dgm:prSet/>
      <dgm:spPr/>
      <dgm:t>
        <a:bodyPr/>
        <a:lstStyle/>
        <a:p>
          <a:endParaRPr lang="en-US"/>
        </a:p>
      </dgm:t>
    </dgm:pt>
    <dgm:pt modelId="{9D790E1B-BBED-4374-9CD1-AC90065D5396}">
      <dgm:prSet/>
      <dgm:spPr/>
      <dgm:t>
        <a:bodyPr/>
        <a:lstStyle/>
        <a:p>
          <a:r>
            <a:rPr lang="en-US"/>
            <a:t>Genetics?</a:t>
          </a:r>
        </a:p>
      </dgm:t>
    </dgm:pt>
    <dgm:pt modelId="{5BFEEFF3-C55C-4DFA-872E-4C40BCE59A02}" type="parTrans" cxnId="{EDE23E46-A3F1-499E-BCAD-2310EB85B05F}">
      <dgm:prSet/>
      <dgm:spPr/>
      <dgm:t>
        <a:bodyPr/>
        <a:lstStyle/>
        <a:p>
          <a:endParaRPr lang="en-US"/>
        </a:p>
      </dgm:t>
    </dgm:pt>
    <dgm:pt modelId="{50EAD21B-ECCD-4E27-965A-4900F8F9B8E4}" type="sibTrans" cxnId="{EDE23E46-A3F1-499E-BCAD-2310EB85B05F}">
      <dgm:prSet/>
      <dgm:spPr/>
      <dgm:t>
        <a:bodyPr/>
        <a:lstStyle/>
        <a:p>
          <a:endParaRPr lang="en-US"/>
        </a:p>
      </dgm:t>
    </dgm:pt>
    <dgm:pt modelId="{961AB17E-42C6-4372-BBD0-40FC0CAA57B6}">
      <dgm:prSet/>
      <dgm:spPr/>
      <dgm:t>
        <a:bodyPr/>
        <a:lstStyle/>
        <a:p>
          <a:r>
            <a:rPr lang="en-US"/>
            <a:t>Environments?</a:t>
          </a:r>
        </a:p>
      </dgm:t>
    </dgm:pt>
    <dgm:pt modelId="{10F53B83-B705-41E4-A566-974A9FCBD7F0}" type="parTrans" cxnId="{5A56791E-8B7D-47FE-84E0-E859C64C49A5}">
      <dgm:prSet/>
      <dgm:spPr/>
      <dgm:t>
        <a:bodyPr/>
        <a:lstStyle/>
        <a:p>
          <a:endParaRPr lang="en-US"/>
        </a:p>
      </dgm:t>
    </dgm:pt>
    <dgm:pt modelId="{4F9440FC-0CFD-44E9-85C5-BE2AD0349D3A}" type="sibTrans" cxnId="{5A56791E-8B7D-47FE-84E0-E859C64C49A5}">
      <dgm:prSet/>
      <dgm:spPr/>
      <dgm:t>
        <a:bodyPr/>
        <a:lstStyle/>
        <a:p>
          <a:endParaRPr lang="en-US"/>
        </a:p>
      </dgm:t>
    </dgm:pt>
    <dgm:pt modelId="{C506E5F9-D5F2-4CA5-99F7-54430094E783}" type="pres">
      <dgm:prSet presAssocID="{E52087CF-9453-45C2-9E58-87105369151A}" presName="root" presStyleCnt="0">
        <dgm:presLayoutVars>
          <dgm:dir/>
          <dgm:resizeHandles val="exact"/>
        </dgm:presLayoutVars>
      </dgm:prSet>
      <dgm:spPr/>
    </dgm:pt>
    <dgm:pt modelId="{21FE22A4-3DC8-4D30-B83D-D56B337E9B59}" type="pres">
      <dgm:prSet presAssocID="{17E7D804-0945-409A-853D-C8C5D9F90E20}" presName="compNode" presStyleCnt="0"/>
      <dgm:spPr/>
    </dgm:pt>
    <dgm:pt modelId="{526D78B3-B4DF-4745-BDC3-B67758422742}" type="pres">
      <dgm:prSet presAssocID="{17E7D804-0945-409A-853D-C8C5D9F90E20}" presName="bgRect" presStyleLbl="bgShp" presStyleIdx="0" presStyleCnt="6"/>
      <dgm:spPr/>
    </dgm:pt>
    <dgm:pt modelId="{6F51A44A-F0DB-49BD-884C-BDD6A620BF23}" type="pres">
      <dgm:prSet presAssocID="{17E7D804-0945-409A-853D-C8C5D9F90E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8D52C45-F288-455B-8D7F-861D43F6A499}" type="pres">
      <dgm:prSet presAssocID="{17E7D804-0945-409A-853D-C8C5D9F90E20}" presName="spaceRect" presStyleCnt="0"/>
      <dgm:spPr/>
    </dgm:pt>
    <dgm:pt modelId="{F34A6B7E-EF6A-4A13-AA31-A862187A20EE}" type="pres">
      <dgm:prSet presAssocID="{17E7D804-0945-409A-853D-C8C5D9F90E20}" presName="parTx" presStyleLbl="revTx" presStyleIdx="0" presStyleCnt="6">
        <dgm:presLayoutVars>
          <dgm:chMax val="0"/>
          <dgm:chPref val="0"/>
        </dgm:presLayoutVars>
      </dgm:prSet>
      <dgm:spPr/>
    </dgm:pt>
    <dgm:pt modelId="{A4425D7E-6663-438C-A847-7302C5F70C27}" type="pres">
      <dgm:prSet presAssocID="{85795EF5-2F21-4878-8540-D40D488F26B9}" presName="sibTrans" presStyleCnt="0"/>
      <dgm:spPr/>
    </dgm:pt>
    <dgm:pt modelId="{D6632E0A-F56F-4CE1-9E5D-82E52FD182A7}" type="pres">
      <dgm:prSet presAssocID="{9E109271-000A-4074-ABB0-8E140E494169}" presName="compNode" presStyleCnt="0"/>
      <dgm:spPr/>
    </dgm:pt>
    <dgm:pt modelId="{AA77E2CE-E907-4B46-BD4C-17EEE88E73A7}" type="pres">
      <dgm:prSet presAssocID="{9E109271-000A-4074-ABB0-8E140E494169}" presName="bgRect" presStyleLbl="bgShp" presStyleIdx="1" presStyleCnt="6"/>
      <dgm:spPr/>
    </dgm:pt>
    <dgm:pt modelId="{42F8A51C-2A61-4931-A848-07DF0DB1854F}" type="pres">
      <dgm:prSet presAssocID="{9E109271-000A-4074-ABB0-8E140E49416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1D5C541-DA9D-413A-8214-1CCE62E0118E}" type="pres">
      <dgm:prSet presAssocID="{9E109271-000A-4074-ABB0-8E140E494169}" presName="spaceRect" presStyleCnt="0"/>
      <dgm:spPr/>
    </dgm:pt>
    <dgm:pt modelId="{F2702B3F-AF4B-4EBB-A4AE-7BA41FCE9094}" type="pres">
      <dgm:prSet presAssocID="{9E109271-000A-4074-ABB0-8E140E494169}" presName="parTx" presStyleLbl="revTx" presStyleIdx="1" presStyleCnt="6">
        <dgm:presLayoutVars>
          <dgm:chMax val="0"/>
          <dgm:chPref val="0"/>
        </dgm:presLayoutVars>
      </dgm:prSet>
      <dgm:spPr/>
    </dgm:pt>
    <dgm:pt modelId="{88F53C41-667C-4997-A3B6-9EB6930BFDC2}" type="pres">
      <dgm:prSet presAssocID="{2AD78B0D-3433-4893-B80E-CA50AC3C1442}" presName="sibTrans" presStyleCnt="0"/>
      <dgm:spPr/>
    </dgm:pt>
    <dgm:pt modelId="{3C9A3AFF-1EB1-4E8F-A3E0-A31ED1F830F1}" type="pres">
      <dgm:prSet presAssocID="{89BCA15F-9430-424A-876D-8CA43FD0CA4F}" presName="compNode" presStyleCnt="0"/>
      <dgm:spPr/>
    </dgm:pt>
    <dgm:pt modelId="{62F27EEB-2093-44C0-B1CF-E20C784C0326}" type="pres">
      <dgm:prSet presAssocID="{89BCA15F-9430-424A-876D-8CA43FD0CA4F}" presName="bgRect" presStyleLbl="bgShp" presStyleIdx="2" presStyleCnt="6"/>
      <dgm:spPr/>
    </dgm:pt>
    <dgm:pt modelId="{F5FEA6E4-5BD9-457B-8998-15BFB2205B6C}" type="pres">
      <dgm:prSet presAssocID="{89BCA15F-9430-424A-876D-8CA43FD0CA4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07B3F6E-53B9-45C1-B63E-022021CF0E2A}" type="pres">
      <dgm:prSet presAssocID="{89BCA15F-9430-424A-876D-8CA43FD0CA4F}" presName="spaceRect" presStyleCnt="0"/>
      <dgm:spPr/>
    </dgm:pt>
    <dgm:pt modelId="{65AF0280-0929-4072-8572-F3102D06162A}" type="pres">
      <dgm:prSet presAssocID="{89BCA15F-9430-424A-876D-8CA43FD0CA4F}" presName="parTx" presStyleLbl="revTx" presStyleIdx="2" presStyleCnt="6">
        <dgm:presLayoutVars>
          <dgm:chMax val="0"/>
          <dgm:chPref val="0"/>
        </dgm:presLayoutVars>
      </dgm:prSet>
      <dgm:spPr/>
    </dgm:pt>
    <dgm:pt modelId="{E80A8B77-4249-444F-BCDA-9B2138A6EB74}" type="pres">
      <dgm:prSet presAssocID="{E3840FFD-5165-4D9F-B785-11DB3D439ABA}" presName="sibTrans" presStyleCnt="0"/>
      <dgm:spPr/>
    </dgm:pt>
    <dgm:pt modelId="{7A871C95-A00B-4160-A80D-5235BE18B5DA}" type="pres">
      <dgm:prSet presAssocID="{45C42B0C-5B72-4DDE-A9F6-64DB32A6FC1B}" presName="compNode" presStyleCnt="0"/>
      <dgm:spPr/>
    </dgm:pt>
    <dgm:pt modelId="{C8E23093-318C-40B4-9BD2-3696651251BF}" type="pres">
      <dgm:prSet presAssocID="{45C42B0C-5B72-4DDE-A9F6-64DB32A6FC1B}" presName="bgRect" presStyleLbl="bgShp" presStyleIdx="3" presStyleCnt="6"/>
      <dgm:spPr/>
    </dgm:pt>
    <dgm:pt modelId="{2D1BB5FD-8BCF-4225-984F-1FB98FF27CBB}" type="pres">
      <dgm:prSet presAssocID="{45C42B0C-5B72-4DDE-A9F6-64DB32A6FC1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02F1433-AB78-4830-AA24-7A1A88737B42}" type="pres">
      <dgm:prSet presAssocID="{45C42B0C-5B72-4DDE-A9F6-64DB32A6FC1B}" presName="spaceRect" presStyleCnt="0"/>
      <dgm:spPr/>
    </dgm:pt>
    <dgm:pt modelId="{10B79F3E-311E-4295-AA00-1B8132651582}" type="pres">
      <dgm:prSet presAssocID="{45C42B0C-5B72-4DDE-A9F6-64DB32A6FC1B}" presName="parTx" presStyleLbl="revTx" presStyleIdx="3" presStyleCnt="6">
        <dgm:presLayoutVars>
          <dgm:chMax val="0"/>
          <dgm:chPref val="0"/>
        </dgm:presLayoutVars>
      </dgm:prSet>
      <dgm:spPr/>
    </dgm:pt>
    <dgm:pt modelId="{10A8CE3D-FD80-462A-8007-281D426A19E6}" type="pres">
      <dgm:prSet presAssocID="{75A5B1DC-B9AA-4248-90FE-732F7FA79624}" presName="sibTrans" presStyleCnt="0"/>
      <dgm:spPr/>
    </dgm:pt>
    <dgm:pt modelId="{72479E11-529D-4BE6-996E-AA1F3C5E982A}" type="pres">
      <dgm:prSet presAssocID="{9D790E1B-BBED-4374-9CD1-AC90065D5396}" presName="compNode" presStyleCnt="0"/>
      <dgm:spPr/>
    </dgm:pt>
    <dgm:pt modelId="{4F4D1E72-0EEA-4BF1-8D06-EB24A71AAEE7}" type="pres">
      <dgm:prSet presAssocID="{9D790E1B-BBED-4374-9CD1-AC90065D5396}" presName="bgRect" presStyleLbl="bgShp" presStyleIdx="4" presStyleCnt="6"/>
      <dgm:spPr/>
    </dgm:pt>
    <dgm:pt modelId="{45E3FF5D-C705-49FB-AB20-227DBACC9ED7}" type="pres">
      <dgm:prSet presAssocID="{9D790E1B-BBED-4374-9CD1-AC90065D539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92D86606-D1B3-43ED-9EFC-9B04633AFFA1}" type="pres">
      <dgm:prSet presAssocID="{9D790E1B-BBED-4374-9CD1-AC90065D5396}" presName="spaceRect" presStyleCnt="0"/>
      <dgm:spPr/>
    </dgm:pt>
    <dgm:pt modelId="{62B88E5E-B919-48FA-9DFD-367668A1164A}" type="pres">
      <dgm:prSet presAssocID="{9D790E1B-BBED-4374-9CD1-AC90065D5396}" presName="parTx" presStyleLbl="revTx" presStyleIdx="4" presStyleCnt="6">
        <dgm:presLayoutVars>
          <dgm:chMax val="0"/>
          <dgm:chPref val="0"/>
        </dgm:presLayoutVars>
      </dgm:prSet>
      <dgm:spPr/>
    </dgm:pt>
    <dgm:pt modelId="{33883817-3FD0-4593-ABF2-6B86AF7770A2}" type="pres">
      <dgm:prSet presAssocID="{50EAD21B-ECCD-4E27-965A-4900F8F9B8E4}" presName="sibTrans" presStyleCnt="0"/>
      <dgm:spPr/>
    </dgm:pt>
    <dgm:pt modelId="{9B635151-24F4-474A-9978-557199CD836B}" type="pres">
      <dgm:prSet presAssocID="{961AB17E-42C6-4372-BBD0-40FC0CAA57B6}" presName="compNode" presStyleCnt="0"/>
      <dgm:spPr/>
    </dgm:pt>
    <dgm:pt modelId="{C765EB0C-07B5-4FB4-B255-E97AC55FE5AD}" type="pres">
      <dgm:prSet presAssocID="{961AB17E-42C6-4372-BBD0-40FC0CAA57B6}" presName="bgRect" presStyleLbl="bgShp" presStyleIdx="5" presStyleCnt="6"/>
      <dgm:spPr/>
    </dgm:pt>
    <dgm:pt modelId="{3BBD4994-B233-4D03-AE25-613EDB4579F2}" type="pres">
      <dgm:prSet presAssocID="{961AB17E-42C6-4372-BBD0-40FC0CAA57B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40646C2-07DC-4E0B-A52A-3EAAD02B7DF4}" type="pres">
      <dgm:prSet presAssocID="{961AB17E-42C6-4372-BBD0-40FC0CAA57B6}" presName="spaceRect" presStyleCnt="0"/>
      <dgm:spPr/>
    </dgm:pt>
    <dgm:pt modelId="{411A5AF0-6C73-481E-A361-384CC1AA3FCC}" type="pres">
      <dgm:prSet presAssocID="{961AB17E-42C6-4372-BBD0-40FC0CAA57B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AB71D07-C378-4027-B33E-74CAF52B6C26}" type="presOf" srcId="{961AB17E-42C6-4372-BBD0-40FC0CAA57B6}" destId="{411A5AF0-6C73-481E-A361-384CC1AA3FCC}" srcOrd="0" destOrd="0" presId="urn:microsoft.com/office/officeart/2018/2/layout/IconVerticalSolidList"/>
    <dgm:cxn modelId="{38A06207-99A7-4DF0-B637-41D412F5B2FC}" srcId="{E52087CF-9453-45C2-9E58-87105369151A}" destId="{45C42B0C-5B72-4DDE-A9F6-64DB32A6FC1B}" srcOrd="3" destOrd="0" parTransId="{77148942-9479-45AC-B336-07F8B1F486D1}" sibTransId="{75A5B1DC-B9AA-4248-90FE-732F7FA79624}"/>
    <dgm:cxn modelId="{0678790F-3780-4330-BA58-D506BDB6D652}" type="presOf" srcId="{89BCA15F-9430-424A-876D-8CA43FD0CA4F}" destId="{65AF0280-0929-4072-8572-F3102D06162A}" srcOrd="0" destOrd="0" presId="urn:microsoft.com/office/officeart/2018/2/layout/IconVerticalSolidList"/>
    <dgm:cxn modelId="{5A56791E-8B7D-47FE-84E0-E859C64C49A5}" srcId="{E52087CF-9453-45C2-9E58-87105369151A}" destId="{961AB17E-42C6-4372-BBD0-40FC0CAA57B6}" srcOrd="5" destOrd="0" parTransId="{10F53B83-B705-41E4-A566-974A9FCBD7F0}" sibTransId="{4F9440FC-0CFD-44E9-85C5-BE2AD0349D3A}"/>
    <dgm:cxn modelId="{E51F815F-4B23-4433-B3DE-1B2829EEF476}" srcId="{E52087CF-9453-45C2-9E58-87105369151A}" destId="{9E109271-000A-4074-ABB0-8E140E494169}" srcOrd="1" destOrd="0" parTransId="{82A3F4F8-2D6E-4A79-9D63-FDA6CDCE3155}" sibTransId="{2AD78B0D-3433-4893-B80E-CA50AC3C1442}"/>
    <dgm:cxn modelId="{6F1C3642-55EB-46AB-A2FE-1D03FF8FAF2D}" type="presOf" srcId="{E52087CF-9453-45C2-9E58-87105369151A}" destId="{C506E5F9-D5F2-4CA5-99F7-54430094E783}" srcOrd="0" destOrd="0" presId="urn:microsoft.com/office/officeart/2018/2/layout/IconVerticalSolidList"/>
    <dgm:cxn modelId="{EDE23E46-A3F1-499E-BCAD-2310EB85B05F}" srcId="{E52087CF-9453-45C2-9E58-87105369151A}" destId="{9D790E1B-BBED-4374-9CD1-AC90065D5396}" srcOrd="4" destOrd="0" parTransId="{5BFEEFF3-C55C-4DFA-872E-4C40BCE59A02}" sibTransId="{50EAD21B-ECCD-4E27-965A-4900F8F9B8E4}"/>
    <dgm:cxn modelId="{AEBDD052-90E9-4F91-A82F-AB3D97094DD1}" srcId="{E52087CF-9453-45C2-9E58-87105369151A}" destId="{89BCA15F-9430-424A-876D-8CA43FD0CA4F}" srcOrd="2" destOrd="0" parTransId="{FE8F8572-A0A2-4B2F-B2AE-D198E619FBCE}" sibTransId="{E3840FFD-5165-4D9F-B785-11DB3D439ABA}"/>
    <dgm:cxn modelId="{A48F6FA2-5D92-4B3D-810A-68B2C7FD36F2}" type="presOf" srcId="{9E109271-000A-4074-ABB0-8E140E494169}" destId="{F2702B3F-AF4B-4EBB-A4AE-7BA41FCE9094}" srcOrd="0" destOrd="0" presId="urn:microsoft.com/office/officeart/2018/2/layout/IconVerticalSolidList"/>
    <dgm:cxn modelId="{1BAD3AA8-5086-4D28-B738-CE5DF859A16F}" type="presOf" srcId="{17E7D804-0945-409A-853D-C8C5D9F90E20}" destId="{F34A6B7E-EF6A-4A13-AA31-A862187A20EE}" srcOrd="0" destOrd="0" presId="urn:microsoft.com/office/officeart/2018/2/layout/IconVerticalSolidList"/>
    <dgm:cxn modelId="{88ACC6C3-AB5A-47F7-9AD6-B1CF2E800763}" type="presOf" srcId="{9D790E1B-BBED-4374-9CD1-AC90065D5396}" destId="{62B88E5E-B919-48FA-9DFD-367668A1164A}" srcOrd="0" destOrd="0" presId="urn:microsoft.com/office/officeart/2018/2/layout/IconVerticalSolidList"/>
    <dgm:cxn modelId="{8D47D3D3-1DDA-4C88-A21F-950404F5C80B}" type="presOf" srcId="{45C42B0C-5B72-4DDE-A9F6-64DB32A6FC1B}" destId="{10B79F3E-311E-4295-AA00-1B8132651582}" srcOrd="0" destOrd="0" presId="urn:microsoft.com/office/officeart/2018/2/layout/IconVerticalSolidList"/>
    <dgm:cxn modelId="{C94839EE-0346-48E5-83F9-BEC337A5B101}" srcId="{E52087CF-9453-45C2-9E58-87105369151A}" destId="{17E7D804-0945-409A-853D-C8C5D9F90E20}" srcOrd="0" destOrd="0" parTransId="{8B468BDD-8DEB-4460-A55D-416294CCE406}" sibTransId="{85795EF5-2F21-4878-8540-D40D488F26B9}"/>
    <dgm:cxn modelId="{75666BE7-5A55-4A10-B3AF-21C7007175C3}" type="presParOf" srcId="{C506E5F9-D5F2-4CA5-99F7-54430094E783}" destId="{21FE22A4-3DC8-4D30-B83D-D56B337E9B59}" srcOrd="0" destOrd="0" presId="urn:microsoft.com/office/officeart/2018/2/layout/IconVerticalSolidList"/>
    <dgm:cxn modelId="{D8E212BB-7B9F-4C0C-893B-99C57DC26D62}" type="presParOf" srcId="{21FE22A4-3DC8-4D30-B83D-D56B337E9B59}" destId="{526D78B3-B4DF-4745-BDC3-B67758422742}" srcOrd="0" destOrd="0" presId="urn:microsoft.com/office/officeart/2018/2/layout/IconVerticalSolidList"/>
    <dgm:cxn modelId="{67695F1C-FD5A-4179-A360-4E1D61FD1DB4}" type="presParOf" srcId="{21FE22A4-3DC8-4D30-B83D-D56B337E9B59}" destId="{6F51A44A-F0DB-49BD-884C-BDD6A620BF23}" srcOrd="1" destOrd="0" presId="urn:microsoft.com/office/officeart/2018/2/layout/IconVerticalSolidList"/>
    <dgm:cxn modelId="{2B164127-1193-4B4E-B55F-B053F0DFD5EF}" type="presParOf" srcId="{21FE22A4-3DC8-4D30-B83D-D56B337E9B59}" destId="{B8D52C45-F288-455B-8D7F-861D43F6A499}" srcOrd="2" destOrd="0" presId="urn:microsoft.com/office/officeart/2018/2/layout/IconVerticalSolidList"/>
    <dgm:cxn modelId="{79D8E35C-2D3E-42C3-B658-DCD40D1CB493}" type="presParOf" srcId="{21FE22A4-3DC8-4D30-B83D-D56B337E9B59}" destId="{F34A6B7E-EF6A-4A13-AA31-A862187A20EE}" srcOrd="3" destOrd="0" presId="urn:microsoft.com/office/officeart/2018/2/layout/IconVerticalSolidList"/>
    <dgm:cxn modelId="{2A8EF0DD-65A6-4C98-B3A3-DA954E8A5099}" type="presParOf" srcId="{C506E5F9-D5F2-4CA5-99F7-54430094E783}" destId="{A4425D7E-6663-438C-A847-7302C5F70C27}" srcOrd="1" destOrd="0" presId="urn:microsoft.com/office/officeart/2018/2/layout/IconVerticalSolidList"/>
    <dgm:cxn modelId="{8CBF2555-8DE1-4C01-BF16-C153CCFE2495}" type="presParOf" srcId="{C506E5F9-D5F2-4CA5-99F7-54430094E783}" destId="{D6632E0A-F56F-4CE1-9E5D-82E52FD182A7}" srcOrd="2" destOrd="0" presId="urn:microsoft.com/office/officeart/2018/2/layout/IconVerticalSolidList"/>
    <dgm:cxn modelId="{9338E33D-C973-4467-8C52-F3A94C5AF4BF}" type="presParOf" srcId="{D6632E0A-F56F-4CE1-9E5D-82E52FD182A7}" destId="{AA77E2CE-E907-4B46-BD4C-17EEE88E73A7}" srcOrd="0" destOrd="0" presId="urn:microsoft.com/office/officeart/2018/2/layout/IconVerticalSolidList"/>
    <dgm:cxn modelId="{D1A11B12-8437-465A-BF02-A0B28DDB5A99}" type="presParOf" srcId="{D6632E0A-F56F-4CE1-9E5D-82E52FD182A7}" destId="{42F8A51C-2A61-4931-A848-07DF0DB1854F}" srcOrd="1" destOrd="0" presId="urn:microsoft.com/office/officeart/2018/2/layout/IconVerticalSolidList"/>
    <dgm:cxn modelId="{C0C3C91E-AED7-450D-A99E-9A0A2B0A1A10}" type="presParOf" srcId="{D6632E0A-F56F-4CE1-9E5D-82E52FD182A7}" destId="{21D5C541-DA9D-413A-8214-1CCE62E0118E}" srcOrd="2" destOrd="0" presId="urn:microsoft.com/office/officeart/2018/2/layout/IconVerticalSolidList"/>
    <dgm:cxn modelId="{362656C2-244E-47D4-9189-5DA1E5765B70}" type="presParOf" srcId="{D6632E0A-F56F-4CE1-9E5D-82E52FD182A7}" destId="{F2702B3F-AF4B-4EBB-A4AE-7BA41FCE9094}" srcOrd="3" destOrd="0" presId="urn:microsoft.com/office/officeart/2018/2/layout/IconVerticalSolidList"/>
    <dgm:cxn modelId="{874A5372-C4B4-459A-878C-9DE0AC8E98EC}" type="presParOf" srcId="{C506E5F9-D5F2-4CA5-99F7-54430094E783}" destId="{88F53C41-667C-4997-A3B6-9EB6930BFDC2}" srcOrd="3" destOrd="0" presId="urn:microsoft.com/office/officeart/2018/2/layout/IconVerticalSolidList"/>
    <dgm:cxn modelId="{8E2877A7-4002-4096-A32E-482874203B6C}" type="presParOf" srcId="{C506E5F9-D5F2-4CA5-99F7-54430094E783}" destId="{3C9A3AFF-1EB1-4E8F-A3E0-A31ED1F830F1}" srcOrd="4" destOrd="0" presId="urn:microsoft.com/office/officeart/2018/2/layout/IconVerticalSolidList"/>
    <dgm:cxn modelId="{E600DA5E-1C3C-4E03-BCA3-E67BDD4F9457}" type="presParOf" srcId="{3C9A3AFF-1EB1-4E8F-A3E0-A31ED1F830F1}" destId="{62F27EEB-2093-44C0-B1CF-E20C784C0326}" srcOrd="0" destOrd="0" presId="urn:microsoft.com/office/officeart/2018/2/layout/IconVerticalSolidList"/>
    <dgm:cxn modelId="{8F5C7DAC-6EE4-4D85-8729-FBCA3B285209}" type="presParOf" srcId="{3C9A3AFF-1EB1-4E8F-A3E0-A31ED1F830F1}" destId="{F5FEA6E4-5BD9-457B-8998-15BFB2205B6C}" srcOrd="1" destOrd="0" presId="urn:microsoft.com/office/officeart/2018/2/layout/IconVerticalSolidList"/>
    <dgm:cxn modelId="{F8BBFC03-2428-4221-B199-FDBB39626731}" type="presParOf" srcId="{3C9A3AFF-1EB1-4E8F-A3E0-A31ED1F830F1}" destId="{207B3F6E-53B9-45C1-B63E-022021CF0E2A}" srcOrd="2" destOrd="0" presId="urn:microsoft.com/office/officeart/2018/2/layout/IconVerticalSolidList"/>
    <dgm:cxn modelId="{FCF45381-2E23-457C-947F-24A40D0EB9D6}" type="presParOf" srcId="{3C9A3AFF-1EB1-4E8F-A3E0-A31ED1F830F1}" destId="{65AF0280-0929-4072-8572-F3102D06162A}" srcOrd="3" destOrd="0" presId="urn:microsoft.com/office/officeart/2018/2/layout/IconVerticalSolidList"/>
    <dgm:cxn modelId="{A529C332-F400-4FBC-8964-80063A76D9A2}" type="presParOf" srcId="{C506E5F9-D5F2-4CA5-99F7-54430094E783}" destId="{E80A8B77-4249-444F-BCDA-9B2138A6EB74}" srcOrd="5" destOrd="0" presId="urn:microsoft.com/office/officeart/2018/2/layout/IconVerticalSolidList"/>
    <dgm:cxn modelId="{6E59FA45-70E3-4779-A015-984F5060F181}" type="presParOf" srcId="{C506E5F9-D5F2-4CA5-99F7-54430094E783}" destId="{7A871C95-A00B-4160-A80D-5235BE18B5DA}" srcOrd="6" destOrd="0" presId="urn:microsoft.com/office/officeart/2018/2/layout/IconVerticalSolidList"/>
    <dgm:cxn modelId="{5F9C4AE0-F529-4A2F-AC9F-F956604BA183}" type="presParOf" srcId="{7A871C95-A00B-4160-A80D-5235BE18B5DA}" destId="{C8E23093-318C-40B4-9BD2-3696651251BF}" srcOrd="0" destOrd="0" presId="urn:microsoft.com/office/officeart/2018/2/layout/IconVerticalSolidList"/>
    <dgm:cxn modelId="{DE218B17-AB33-4896-9072-33B71D92B55A}" type="presParOf" srcId="{7A871C95-A00B-4160-A80D-5235BE18B5DA}" destId="{2D1BB5FD-8BCF-4225-984F-1FB98FF27CBB}" srcOrd="1" destOrd="0" presId="urn:microsoft.com/office/officeart/2018/2/layout/IconVerticalSolidList"/>
    <dgm:cxn modelId="{F3AAB41B-19F5-4B7F-ACD7-7E05A0DFABE9}" type="presParOf" srcId="{7A871C95-A00B-4160-A80D-5235BE18B5DA}" destId="{602F1433-AB78-4830-AA24-7A1A88737B42}" srcOrd="2" destOrd="0" presId="urn:microsoft.com/office/officeart/2018/2/layout/IconVerticalSolidList"/>
    <dgm:cxn modelId="{682DE2C0-6BF3-4E8A-8DCD-2DC2CD3C2C30}" type="presParOf" srcId="{7A871C95-A00B-4160-A80D-5235BE18B5DA}" destId="{10B79F3E-311E-4295-AA00-1B8132651582}" srcOrd="3" destOrd="0" presId="urn:microsoft.com/office/officeart/2018/2/layout/IconVerticalSolidList"/>
    <dgm:cxn modelId="{BD92CCB4-7B2C-4440-B807-FA3A705B51B9}" type="presParOf" srcId="{C506E5F9-D5F2-4CA5-99F7-54430094E783}" destId="{10A8CE3D-FD80-462A-8007-281D426A19E6}" srcOrd="7" destOrd="0" presId="urn:microsoft.com/office/officeart/2018/2/layout/IconVerticalSolidList"/>
    <dgm:cxn modelId="{BDD57E89-05EB-4480-9B3A-1469A098A3CA}" type="presParOf" srcId="{C506E5F9-D5F2-4CA5-99F7-54430094E783}" destId="{72479E11-529D-4BE6-996E-AA1F3C5E982A}" srcOrd="8" destOrd="0" presId="urn:microsoft.com/office/officeart/2018/2/layout/IconVerticalSolidList"/>
    <dgm:cxn modelId="{7FE821C2-7EAB-4DC6-A91C-EAC7D17A1B71}" type="presParOf" srcId="{72479E11-529D-4BE6-996E-AA1F3C5E982A}" destId="{4F4D1E72-0EEA-4BF1-8D06-EB24A71AAEE7}" srcOrd="0" destOrd="0" presId="urn:microsoft.com/office/officeart/2018/2/layout/IconVerticalSolidList"/>
    <dgm:cxn modelId="{35086453-861A-49A3-9903-D845854C8123}" type="presParOf" srcId="{72479E11-529D-4BE6-996E-AA1F3C5E982A}" destId="{45E3FF5D-C705-49FB-AB20-227DBACC9ED7}" srcOrd="1" destOrd="0" presId="urn:microsoft.com/office/officeart/2018/2/layout/IconVerticalSolidList"/>
    <dgm:cxn modelId="{46326F6C-CDC4-4E51-93C3-556F3319217A}" type="presParOf" srcId="{72479E11-529D-4BE6-996E-AA1F3C5E982A}" destId="{92D86606-D1B3-43ED-9EFC-9B04633AFFA1}" srcOrd="2" destOrd="0" presId="urn:microsoft.com/office/officeart/2018/2/layout/IconVerticalSolidList"/>
    <dgm:cxn modelId="{4C21331E-66BA-4E16-97A8-1634A77D5022}" type="presParOf" srcId="{72479E11-529D-4BE6-996E-AA1F3C5E982A}" destId="{62B88E5E-B919-48FA-9DFD-367668A1164A}" srcOrd="3" destOrd="0" presId="urn:microsoft.com/office/officeart/2018/2/layout/IconVerticalSolidList"/>
    <dgm:cxn modelId="{EFE6CDCC-C29E-4C3E-8DE2-5F4E52741B9D}" type="presParOf" srcId="{C506E5F9-D5F2-4CA5-99F7-54430094E783}" destId="{33883817-3FD0-4593-ABF2-6B86AF7770A2}" srcOrd="9" destOrd="0" presId="urn:microsoft.com/office/officeart/2018/2/layout/IconVerticalSolidList"/>
    <dgm:cxn modelId="{3761A494-9993-46AF-88D4-6D5E397D4CB7}" type="presParOf" srcId="{C506E5F9-D5F2-4CA5-99F7-54430094E783}" destId="{9B635151-24F4-474A-9978-557199CD836B}" srcOrd="10" destOrd="0" presId="urn:microsoft.com/office/officeart/2018/2/layout/IconVerticalSolidList"/>
    <dgm:cxn modelId="{D5288F02-6345-4070-B5B1-5A0966AEF196}" type="presParOf" srcId="{9B635151-24F4-474A-9978-557199CD836B}" destId="{C765EB0C-07B5-4FB4-B255-E97AC55FE5AD}" srcOrd="0" destOrd="0" presId="urn:microsoft.com/office/officeart/2018/2/layout/IconVerticalSolidList"/>
    <dgm:cxn modelId="{3DCDD9D3-B022-43C6-BC21-B6C17473E5D5}" type="presParOf" srcId="{9B635151-24F4-474A-9978-557199CD836B}" destId="{3BBD4994-B233-4D03-AE25-613EDB4579F2}" srcOrd="1" destOrd="0" presId="urn:microsoft.com/office/officeart/2018/2/layout/IconVerticalSolidList"/>
    <dgm:cxn modelId="{F69B1D43-6838-44B6-BB83-12DF5DB0F72E}" type="presParOf" srcId="{9B635151-24F4-474A-9978-557199CD836B}" destId="{740646C2-07DC-4E0B-A52A-3EAAD02B7DF4}" srcOrd="2" destOrd="0" presId="urn:microsoft.com/office/officeart/2018/2/layout/IconVerticalSolidList"/>
    <dgm:cxn modelId="{A5D1A724-C627-4BD2-BFEE-E48E47C7D68E}" type="presParOf" srcId="{9B635151-24F4-474A-9978-557199CD836B}" destId="{411A5AF0-6C73-481E-A361-384CC1AA3F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D31E4FA3-A3F2-4A89-97AC-3C1AC8867953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1965A7-EBD8-4A30-8D60-F35E65E14EF3}">
      <dgm:prSet/>
      <dgm:spPr/>
      <dgm:t>
        <a:bodyPr/>
        <a:lstStyle/>
        <a:p>
          <a:r>
            <a:rPr lang="en-US"/>
            <a:t>Endometriosis</a:t>
          </a:r>
        </a:p>
      </dgm:t>
    </dgm:pt>
    <dgm:pt modelId="{C981B730-0036-4D44-8332-9322CB14B1FE}" type="parTrans" cxnId="{4B4587D1-22B6-4824-B53E-CD68C6C560F2}">
      <dgm:prSet/>
      <dgm:spPr/>
      <dgm:t>
        <a:bodyPr/>
        <a:lstStyle/>
        <a:p>
          <a:endParaRPr lang="en-US"/>
        </a:p>
      </dgm:t>
    </dgm:pt>
    <dgm:pt modelId="{B93D7EF2-61CE-4E9A-909A-12B01FE17D07}" type="sibTrans" cxnId="{4B4587D1-22B6-4824-B53E-CD68C6C560F2}">
      <dgm:prSet/>
      <dgm:spPr/>
      <dgm:t>
        <a:bodyPr/>
        <a:lstStyle/>
        <a:p>
          <a:endParaRPr lang="en-US"/>
        </a:p>
      </dgm:t>
    </dgm:pt>
    <dgm:pt modelId="{8C61524F-2C24-47F5-BF06-5FCD8966C764}">
      <dgm:prSet/>
      <dgm:spPr/>
      <dgm:t>
        <a:bodyPr/>
        <a:lstStyle/>
        <a:p>
          <a:r>
            <a:rPr lang="en-US"/>
            <a:t>Heart disease in females</a:t>
          </a:r>
        </a:p>
      </dgm:t>
    </dgm:pt>
    <dgm:pt modelId="{ED692C34-2CE6-4184-9C17-33B89EE79DFE}" type="parTrans" cxnId="{4995D85D-CB03-4E74-9823-B41BC2E9146C}">
      <dgm:prSet/>
      <dgm:spPr/>
      <dgm:t>
        <a:bodyPr/>
        <a:lstStyle/>
        <a:p>
          <a:endParaRPr lang="en-US"/>
        </a:p>
      </dgm:t>
    </dgm:pt>
    <dgm:pt modelId="{A1817D80-4A1D-4221-A0DA-4BDA0A7DEFF2}" type="sibTrans" cxnId="{4995D85D-CB03-4E74-9823-B41BC2E9146C}">
      <dgm:prSet/>
      <dgm:spPr/>
      <dgm:t>
        <a:bodyPr/>
        <a:lstStyle/>
        <a:p>
          <a:endParaRPr lang="en-US"/>
        </a:p>
      </dgm:t>
    </dgm:pt>
    <dgm:pt modelId="{79A69636-6F11-40AC-80E7-944D0D671CB3}">
      <dgm:prSet/>
      <dgm:spPr/>
      <dgm:t>
        <a:bodyPr/>
        <a:lstStyle/>
        <a:p>
          <a:r>
            <a:rPr lang="en-US"/>
            <a:t>Parkinson's disease</a:t>
          </a:r>
        </a:p>
      </dgm:t>
    </dgm:pt>
    <dgm:pt modelId="{BB98E03F-53D7-434B-951B-E87662F20376}" type="parTrans" cxnId="{5855801A-FCD6-4948-A8C7-33FB7B661585}">
      <dgm:prSet/>
      <dgm:spPr/>
      <dgm:t>
        <a:bodyPr/>
        <a:lstStyle/>
        <a:p>
          <a:endParaRPr lang="en-US"/>
        </a:p>
      </dgm:t>
    </dgm:pt>
    <dgm:pt modelId="{73158159-5FCA-435F-A4F1-3984F5553149}" type="sibTrans" cxnId="{5855801A-FCD6-4948-A8C7-33FB7B661585}">
      <dgm:prSet/>
      <dgm:spPr/>
      <dgm:t>
        <a:bodyPr/>
        <a:lstStyle/>
        <a:p>
          <a:endParaRPr lang="en-US"/>
        </a:p>
      </dgm:t>
    </dgm:pt>
    <dgm:pt modelId="{A82DE4E0-EB12-4C18-BFF1-77088D2FB267}">
      <dgm:prSet/>
      <dgm:spPr/>
      <dgm:t>
        <a:bodyPr/>
        <a:lstStyle/>
        <a:p>
          <a:r>
            <a:rPr lang="en-US"/>
            <a:t>Some cancers</a:t>
          </a:r>
        </a:p>
      </dgm:t>
    </dgm:pt>
    <dgm:pt modelId="{0EBA157F-BC55-4DEC-867E-D5BC3E6F63D0}" type="parTrans" cxnId="{E3524892-A32F-46FB-9989-F146D653B286}">
      <dgm:prSet/>
      <dgm:spPr/>
      <dgm:t>
        <a:bodyPr/>
        <a:lstStyle/>
        <a:p>
          <a:endParaRPr lang="en-US"/>
        </a:p>
      </dgm:t>
    </dgm:pt>
    <dgm:pt modelId="{E21BFE3F-1768-4BAC-BA5F-5A3D6AC7DB33}" type="sibTrans" cxnId="{E3524892-A32F-46FB-9989-F146D653B286}">
      <dgm:prSet/>
      <dgm:spPr/>
      <dgm:t>
        <a:bodyPr/>
        <a:lstStyle/>
        <a:p>
          <a:endParaRPr lang="en-US"/>
        </a:p>
      </dgm:t>
    </dgm:pt>
    <dgm:pt modelId="{71113AEC-14A9-44AD-A43E-83286461EA51}" type="pres">
      <dgm:prSet presAssocID="{D31E4FA3-A3F2-4A89-97AC-3C1AC8867953}" presName="matrix" presStyleCnt="0">
        <dgm:presLayoutVars>
          <dgm:chMax val="1"/>
          <dgm:dir/>
          <dgm:resizeHandles val="exact"/>
        </dgm:presLayoutVars>
      </dgm:prSet>
      <dgm:spPr/>
    </dgm:pt>
    <dgm:pt modelId="{D43D8C44-CC85-4FFC-8EC2-27DBE2108CEA}" type="pres">
      <dgm:prSet presAssocID="{D31E4FA3-A3F2-4A89-97AC-3C1AC8867953}" presName="diamond" presStyleLbl="bgShp" presStyleIdx="0" presStyleCnt="1"/>
      <dgm:spPr/>
    </dgm:pt>
    <dgm:pt modelId="{BDA490F6-FB6A-4AEB-AD5F-AB1FF5EDA94A}" type="pres">
      <dgm:prSet presAssocID="{D31E4FA3-A3F2-4A89-97AC-3C1AC886795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C230C27-A570-4EDD-8EB9-DC28512446B2}" type="pres">
      <dgm:prSet presAssocID="{D31E4FA3-A3F2-4A89-97AC-3C1AC886795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9126475-4DF8-4F54-BCA3-6CA3812F317F}" type="pres">
      <dgm:prSet presAssocID="{D31E4FA3-A3F2-4A89-97AC-3C1AC886795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134A8FF-E960-4609-8F54-C471800CD3B0}" type="pres">
      <dgm:prSet presAssocID="{D31E4FA3-A3F2-4A89-97AC-3C1AC886795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855801A-FCD6-4948-A8C7-33FB7B661585}" srcId="{D31E4FA3-A3F2-4A89-97AC-3C1AC8867953}" destId="{79A69636-6F11-40AC-80E7-944D0D671CB3}" srcOrd="2" destOrd="0" parTransId="{BB98E03F-53D7-434B-951B-E87662F20376}" sibTransId="{73158159-5FCA-435F-A4F1-3984F5553149}"/>
    <dgm:cxn modelId="{F27C1623-0504-47B4-8E62-BF4D4DDA3D38}" type="presOf" srcId="{79A69636-6F11-40AC-80E7-944D0D671CB3}" destId="{E9126475-4DF8-4F54-BCA3-6CA3812F317F}" srcOrd="0" destOrd="0" presId="urn:microsoft.com/office/officeart/2005/8/layout/matrix3"/>
    <dgm:cxn modelId="{2EB4505B-FD7C-4101-81E4-0E54FFEB46A4}" type="presOf" srcId="{D31E4FA3-A3F2-4A89-97AC-3C1AC8867953}" destId="{71113AEC-14A9-44AD-A43E-83286461EA51}" srcOrd="0" destOrd="0" presId="urn:microsoft.com/office/officeart/2005/8/layout/matrix3"/>
    <dgm:cxn modelId="{4995D85D-CB03-4E74-9823-B41BC2E9146C}" srcId="{D31E4FA3-A3F2-4A89-97AC-3C1AC8867953}" destId="{8C61524F-2C24-47F5-BF06-5FCD8966C764}" srcOrd="1" destOrd="0" parTransId="{ED692C34-2CE6-4184-9C17-33B89EE79DFE}" sibTransId="{A1817D80-4A1D-4221-A0DA-4BDA0A7DEFF2}"/>
    <dgm:cxn modelId="{E3524892-A32F-46FB-9989-F146D653B286}" srcId="{D31E4FA3-A3F2-4A89-97AC-3C1AC8867953}" destId="{A82DE4E0-EB12-4C18-BFF1-77088D2FB267}" srcOrd="3" destOrd="0" parTransId="{0EBA157F-BC55-4DEC-867E-D5BC3E6F63D0}" sibTransId="{E21BFE3F-1768-4BAC-BA5F-5A3D6AC7DB33}"/>
    <dgm:cxn modelId="{62334C9F-F787-4A6B-B8F7-642057F57894}" type="presOf" srcId="{A82DE4E0-EB12-4C18-BFF1-77088D2FB267}" destId="{C134A8FF-E960-4609-8F54-C471800CD3B0}" srcOrd="0" destOrd="0" presId="urn:microsoft.com/office/officeart/2005/8/layout/matrix3"/>
    <dgm:cxn modelId="{2A6183B3-F6B7-4C13-9839-8DB0D9EEE398}" type="presOf" srcId="{941965A7-EBD8-4A30-8D60-F35E65E14EF3}" destId="{BDA490F6-FB6A-4AEB-AD5F-AB1FF5EDA94A}" srcOrd="0" destOrd="0" presId="urn:microsoft.com/office/officeart/2005/8/layout/matrix3"/>
    <dgm:cxn modelId="{4B4587D1-22B6-4824-B53E-CD68C6C560F2}" srcId="{D31E4FA3-A3F2-4A89-97AC-3C1AC8867953}" destId="{941965A7-EBD8-4A30-8D60-F35E65E14EF3}" srcOrd="0" destOrd="0" parTransId="{C981B730-0036-4D44-8332-9322CB14B1FE}" sibTransId="{B93D7EF2-61CE-4E9A-909A-12B01FE17D07}"/>
    <dgm:cxn modelId="{96A1E3F3-517B-4C67-A1A1-4AD212525BF9}" type="presOf" srcId="{8C61524F-2C24-47F5-BF06-5FCD8966C764}" destId="{1C230C27-A570-4EDD-8EB9-DC28512446B2}" srcOrd="0" destOrd="0" presId="urn:microsoft.com/office/officeart/2005/8/layout/matrix3"/>
    <dgm:cxn modelId="{FA6B8946-B9FA-4A5F-ACC6-6887952BB0BC}" type="presParOf" srcId="{71113AEC-14A9-44AD-A43E-83286461EA51}" destId="{D43D8C44-CC85-4FFC-8EC2-27DBE2108CEA}" srcOrd="0" destOrd="0" presId="urn:microsoft.com/office/officeart/2005/8/layout/matrix3"/>
    <dgm:cxn modelId="{358ECEE0-DBCF-454A-B12E-55C32B298C84}" type="presParOf" srcId="{71113AEC-14A9-44AD-A43E-83286461EA51}" destId="{BDA490F6-FB6A-4AEB-AD5F-AB1FF5EDA94A}" srcOrd="1" destOrd="0" presId="urn:microsoft.com/office/officeart/2005/8/layout/matrix3"/>
    <dgm:cxn modelId="{C666632C-ABF3-42F6-9748-C268ADFFB1C5}" type="presParOf" srcId="{71113AEC-14A9-44AD-A43E-83286461EA51}" destId="{1C230C27-A570-4EDD-8EB9-DC28512446B2}" srcOrd="2" destOrd="0" presId="urn:microsoft.com/office/officeart/2005/8/layout/matrix3"/>
    <dgm:cxn modelId="{6B4046AC-834A-4D49-83EE-F0CB535CFA88}" type="presParOf" srcId="{71113AEC-14A9-44AD-A43E-83286461EA51}" destId="{E9126475-4DF8-4F54-BCA3-6CA3812F317F}" srcOrd="3" destOrd="0" presId="urn:microsoft.com/office/officeart/2005/8/layout/matrix3"/>
    <dgm:cxn modelId="{403FA870-95AE-4D60-9D57-5AFDD931ED39}" type="presParOf" srcId="{71113AEC-14A9-44AD-A43E-83286461EA51}" destId="{C134A8FF-E960-4609-8F54-C471800CD3B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C802AFE9-6E7E-413A-B388-2BAD9D9686D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0AADF38-BBA3-4FD7-9CF5-512E7420E42A}">
      <dgm:prSet/>
      <dgm:spPr/>
      <dgm:t>
        <a:bodyPr/>
        <a:lstStyle/>
        <a:p>
          <a:r>
            <a:rPr lang="en-US"/>
            <a:t>Variety in symptomatology</a:t>
          </a:r>
        </a:p>
      </dgm:t>
    </dgm:pt>
    <dgm:pt modelId="{A1711ADB-057F-46C3-BC59-24838215AC03}" type="parTrans" cxnId="{92443E99-57EC-4459-B511-39D2EA51FEAF}">
      <dgm:prSet/>
      <dgm:spPr/>
      <dgm:t>
        <a:bodyPr/>
        <a:lstStyle/>
        <a:p>
          <a:endParaRPr lang="en-US"/>
        </a:p>
      </dgm:t>
    </dgm:pt>
    <dgm:pt modelId="{EE5BCAFE-70EC-4405-862E-45599E9D6325}" type="sibTrans" cxnId="{92443E99-57EC-4459-B511-39D2EA51FEAF}">
      <dgm:prSet/>
      <dgm:spPr/>
      <dgm:t>
        <a:bodyPr/>
        <a:lstStyle/>
        <a:p>
          <a:endParaRPr lang="en-US"/>
        </a:p>
      </dgm:t>
    </dgm:pt>
    <dgm:pt modelId="{214F393A-AF96-4718-A056-D74E09A5B3BD}">
      <dgm:prSet/>
      <dgm:spPr/>
      <dgm:t>
        <a:bodyPr/>
        <a:lstStyle/>
        <a:p>
          <a:r>
            <a:rPr lang="en-US"/>
            <a:t>Inconsistent management of conditions</a:t>
          </a:r>
        </a:p>
      </dgm:t>
    </dgm:pt>
    <dgm:pt modelId="{9A1E8201-A56D-406E-8AE2-61A18D59995D}" type="parTrans" cxnId="{F31B3CE4-C0B8-40FA-B2D3-782A563A5B2F}">
      <dgm:prSet/>
      <dgm:spPr/>
      <dgm:t>
        <a:bodyPr/>
        <a:lstStyle/>
        <a:p>
          <a:endParaRPr lang="en-US"/>
        </a:p>
      </dgm:t>
    </dgm:pt>
    <dgm:pt modelId="{673F0F99-BCCA-442F-AA1B-08C9DFF16D38}" type="sibTrans" cxnId="{F31B3CE4-C0B8-40FA-B2D3-782A563A5B2F}">
      <dgm:prSet/>
      <dgm:spPr/>
      <dgm:t>
        <a:bodyPr/>
        <a:lstStyle/>
        <a:p>
          <a:endParaRPr lang="en-US"/>
        </a:p>
      </dgm:t>
    </dgm:pt>
    <dgm:pt modelId="{E3AA975D-1F49-413E-B7AC-E96E8094080C}">
      <dgm:prSet/>
      <dgm:spPr/>
      <dgm:t>
        <a:bodyPr/>
        <a:lstStyle/>
        <a:p>
          <a:r>
            <a:rPr lang="en-US"/>
            <a:t>Ambiguous evidence in literature</a:t>
          </a:r>
        </a:p>
      </dgm:t>
    </dgm:pt>
    <dgm:pt modelId="{BF613A48-589E-4990-9DE3-DF7CFAE218AC}" type="parTrans" cxnId="{92E1269A-DF67-4D09-8189-3290C4171678}">
      <dgm:prSet/>
      <dgm:spPr/>
      <dgm:t>
        <a:bodyPr/>
        <a:lstStyle/>
        <a:p>
          <a:endParaRPr lang="en-US"/>
        </a:p>
      </dgm:t>
    </dgm:pt>
    <dgm:pt modelId="{0F1F1733-9A06-4993-871D-235F2EF0052D}" type="sibTrans" cxnId="{92E1269A-DF67-4D09-8189-3290C4171678}">
      <dgm:prSet/>
      <dgm:spPr/>
      <dgm:t>
        <a:bodyPr/>
        <a:lstStyle/>
        <a:p>
          <a:endParaRPr lang="en-US"/>
        </a:p>
      </dgm:t>
    </dgm:pt>
    <dgm:pt modelId="{9C50C68C-6D94-41B8-BAD0-832D23C15B65}">
      <dgm:prSet/>
      <dgm:spPr/>
      <dgm:t>
        <a:bodyPr/>
        <a:lstStyle/>
        <a:p>
          <a:r>
            <a:rPr lang="en-US"/>
            <a:t>Gender issues</a:t>
          </a:r>
        </a:p>
      </dgm:t>
    </dgm:pt>
    <dgm:pt modelId="{35ACC2A6-EAF3-42D9-BD41-A0BA46533F99}" type="parTrans" cxnId="{99C5758B-ECD3-4AE1-A3C9-0B72E53F937D}">
      <dgm:prSet/>
      <dgm:spPr/>
      <dgm:t>
        <a:bodyPr/>
        <a:lstStyle/>
        <a:p>
          <a:endParaRPr lang="en-US"/>
        </a:p>
      </dgm:t>
    </dgm:pt>
    <dgm:pt modelId="{8E2B805C-C5C1-4257-92C8-72E7158A1BED}" type="sibTrans" cxnId="{99C5758B-ECD3-4AE1-A3C9-0B72E53F937D}">
      <dgm:prSet/>
      <dgm:spPr/>
      <dgm:t>
        <a:bodyPr/>
        <a:lstStyle/>
        <a:p>
          <a:endParaRPr lang="en-US"/>
        </a:p>
      </dgm:t>
    </dgm:pt>
    <dgm:pt modelId="{26568E90-75B6-4CEB-9A85-5701073881D3}">
      <dgm:prSet/>
      <dgm:spPr/>
      <dgm:t>
        <a:bodyPr/>
        <a:lstStyle/>
        <a:p>
          <a:r>
            <a:rPr lang="en-US"/>
            <a:t>A lack of a cure</a:t>
          </a:r>
        </a:p>
      </dgm:t>
    </dgm:pt>
    <dgm:pt modelId="{42D417AD-D5E4-49B5-B0A2-67DE8B8A7BEA}" type="parTrans" cxnId="{B033B823-370D-4D53-AAA3-882BFCDE4B01}">
      <dgm:prSet/>
      <dgm:spPr/>
      <dgm:t>
        <a:bodyPr/>
        <a:lstStyle/>
        <a:p>
          <a:endParaRPr lang="en-US"/>
        </a:p>
      </dgm:t>
    </dgm:pt>
    <dgm:pt modelId="{2DEAFD6B-9D7F-407E-975F-F1036AF306FD}" type="sibTrans" cxnId="{B033B823-370D-4D53-AAA3-882BFCDE4B01}">
      <dgm:prSet/>
      <dgm:spPr/>
      <dgm:t>
        <a:bodyPr/>
        <a:lstStyle/>
        <a:p>
          <a:endParaRPr lang="en-US"/>
        </a:p>
      </dgm:t>
    </dgm:pt>
    <dgm:pt modelId="{5945823D-2493-4DDF-A225-17C6A89D2221}">
      <dgm:prSet/>
      <dgm:spPr/>
      <dgm:t>
        <a:bodyPr/>
        <a:lstStyle/>
        <a:p>
          <a:r>
            <a:rPr lang="en-US"/>
            <a:t>A lack of policy</a:t>
          </a:r>
        </a:p>
      </dgm:t>
    </dgm:pt>
    <dgm:pt modelId="{CEFCD2C9-D3DC-4DDD-9D94-583A94E398C1}" type="parTrans" cxnId="{B492BFF2-EB1C-4D14-92C8-E579FEEC7AEF}">
      <dgm:prSet/>
      <dgm:spPr/>
      <dgm:t>
        <a:bodyPr/>
        <a:lstStyle/>
        <a:p>
          <a:endParaRPr lang="en-US"/>
        </a:p>
      </dgm:t>
    </dgm:pt>
    <dgm:pt modelId="{7FD3674B-ED91-4C45-B0A3-132FADAE66D1}" type="sibTrans" cxnId="{B492BFF2-EB1C-4D14-92C8-E579FEEC7AEF}">
      <dgm:prSet/>
      <dgm:spPr/>
      <dgm:t>
        <a:bodyPr/>
        <a:lstStyle/>
        <a:p>
          <a:endParaRPr lang="en-US"/>
        </a:p>
      </dgm:t>
    </dgm:pt>
    <dgm:pt modelId="{7D7E1D58-8BC8-4012-A60F-D41E1A5A75C1}" type="pres">
      <dgm:prSet presAssocID="{C802AFE9-6E7E-413A-B388-2BAD9D9686D1}" presName="diagram" presStyleCnt="0">
        <dgm:presLayoutVars>
          <dgm:dir/>
          <dgm:resizeHandles val="exact"/>
        </dgm:presLayoutVars>
      </dgm:prSet>
      <dgm:spPr/>
    </dgm:pt>
    <dgm:pt modelId="{D63A9815-2577-442F-A8F3-D8EFD35FDCA9}" type="pres">
      <dgm:prSet presAssocID="{C0AADF38-BBA3-4FD7-9CF5-512E7420E42A}" presName="node" presStyleLbl="node1" presStyleIdx="0" presStyleCnt="6">
        <dgm:presLayoutVars>
          <dgm:bulletEnabled val="1"/>
        </dgm:presLayoutVars>
      </dgm:prSet>
      <dgm:spPr/>
    </dgm:pt>
    <dgm:pt modelId="{E681F6F4-6F51-4230-A5F5-710471A23094}" type="pres">
      <dgm:prSet presAssocID="{EE5BCAFE-70EC-4405-862E-45599E9D6325}" presName="sibTrans" presStyleCnt="0"/>
      <dgm:spPr/>
    </dgm:pt>
    <dgm:pt modelId="{96CDD769-D385-47C0-BFAC-840B3B6B4DB3}" type="pres">
      <dgm:prSet presAssocID="{214F393A-AF96-4718-A056-D74E09A5B3BD}" presName="node" presStyleLbl="node1" presStyleIdx="1" presStyleCnt="6">
        <dgm:presLayoutVars>
          <dgm:bulletEnabled val="1"/>
        </dgm:presLayoutVars>
      </dgm:prSet>
      <dgm:spPr/>
    </dgm:pt>
    <dgm:pt modelId="{A0AF98FA-8077-4FEA-812D-461BD79DB6CA}" type="pres">
      <dgm:prSet presAssocID="{673F0F99-BCCA-442F-AA1B-08C9DFF16D38}" presName="sibTrans" presStyleCnt="0"/>
      <dgm:spPr/>
    </dgm:pt>
    <dgm:pt modelId="{9AB65575-26D3-4D73-9586-80C6986CC699}" type="pres">
      <dgm:prSet presAssocID="{E3AA975D-1F49-413E-B7AC-E96E8094080C}" presName="node" presStyleLbl="node1" presStyleIdx="2" presStyleCnt="6">
        <dgm:presLayoutVars>
          <dgm:bulletEnabled val="1"/>
        </dgm:presLayoutVars>
      </dgm:prSet>
      <dgm:spPr/>
    </dgm:pt>
    <dgm:pt modelId="{3931E9E7-6F0D-4EC9-8224-BE5ABC20F306}" type="pres">
      <dgm:prSet presAssocID="{0F1F1733-9A06-4993-871D-235F2EF0052D}" presName="sibTrans" presStyleCnt="0"/>
      <dgm:spPr/>
    </dgm:pt>
    <dgm:pt modelId="{64F2500C-3886-4A51-BA57-EA33834FF056}" type="pres">
      <dgm:prSet presAssocID="{9C50C68C-6D94-41B8-BAD0-832D23C15B65}" presName="node" presStyleLbl="node1" presStyleIdx="3" presStyleCnt="6">
        <dgm:presLayoutVars>
          <dgm:bulletEnabled val="1"/>
        </dgm:presLayoutVars>
      </dgm:prSet>
      <dgm:spPr/>
    </dgm:pt>
    <dgm:pt modelId="{8A4516B2-81F7-469C-96FA-148FC5527596}" type="pres">
      <dgm:prSet presAssocID="{8E2B805C-C5C1-4257-92C8-72E7158A1BED}" presName="sibTrans" presStyleCnt="0"/>
      <dgm:spPr/>
    </dgm:pt>
    <dgm:pt modelId="{42CC7081-1E76-4011-958F-6FEEC36E460A}" type="pres">
      <dgm:prSet presAssocID="{26568E90-75B6-4CEB-9A85-5701073881D3}" presName="node" presStyleLbl="node1" presStyleIdx="4" presStyleCnt="6">
        <dgm:presLayoutVars>
          <dgm:bulletEnabled val="1"/>
        </dgm:presLayoutVars>
      </dgm:prSet>
      <dgm:spPr/>
    </dgm:pt>
    <dgm:pt modelId="{8F3A2B90-AD3C-4138-872A-E9DDC4B6D79D}" type="pres">
      <dgm:prSet presAssocID="{2DEAFD6B-9D7F-407E-975F-F1036AF306FD}" presName="sibTrans" presStyleCnt="0"/>
      <dgm:spPr/>
    </dgm:pt>
    <dgm:pt modelId="{F085412D-3DCB-4AD7-A838-DD4239703E0D}" type="pres">
      <dgm:prSet presAssocID="{5945823D-2493-4DDF-A225-17C6A89D2221}" presName="node" presStyleLbl="node1" presStyleIdx="5" presStyleCnt="6">
        <dgm:presLayoutVars>
          <dgm:bulletEnabled val="1"/>
        </dgm:presLayoutVars>
      </dgm:prSet>
      <dgm:spPr/>
    </dgm:pt>
  </dgm:ptLst>
  <dgm:cxnLst>
    <dgm:cxn modelId="{B033B823-370D-4D53-AAA3-882BFCDE4B01}" srcId="{C802AFE9-6E7E-413A-B388-2BAD9D9686D1}" destId="{26568E90-75B6-4CEB-9A85-5701073881D3}" srcOrd="4" destOrd="0" parTransId="{42D417AD-D5E4-49B5-B0A2-67DE8B8A7BEA}" sibTransId="{2DEAFD6B-9D7F-407E-975F-F1036AF306FD}"/>
    <dgm:cxn modelId="{10FCD263-16D5-4307-AF58-313827654238}" type="presOf" srcId="{9C50C68C-6D94-41B8-BAD0-832D23C15B65}" destId="{64F2500C-3886-4A51-BA57-EA33834FF056}" srcOrd="0" destOrd="0" presId="urn:microsoft.com/office/officeart/2005/8/layout/default"/>
    <dgm:cxn modelId="{A10AE04A-3DDF-4EBD-9519-9F4162D042F7}" type="presOf" srcId="{C0AADF38-BBA3-4FD7-9CF5-512E7420E42A}" destId="{D63A9815-2577-442F-A8F3-D8EFD35FDCA9}" srcOrd="0" destOrd="0" presId="urn:microsoft.com/office/officeart/2005/8/layout/default"/>
    <dgm:cxn modelId="{99C5758B-ECD3-4AE1-A3C9-0B72E53F937D}" srcId="{C802AFE9-6E7E-413A-B388-2BAD9D9686D1}" destId="{9C50C68C-6D94-41B8-BAD0-832D23C15B65}" srcOrd="3" destOrd="0" parTransId="{35ACC2A6-EAF3-42D9-BD41-A0BA46533F99}" sibTransId="{8E2B805C-C5C1-4257-92C8-72E7158A1BED}"/>
    <dgm:cxn modelId="{1AFC8D8C-8873-4AF8-B864-42FFB9869E70}" type="presOf" srcId="{214F393A-AF96-4718-A056-D74E09A5B3BD}" destId="{96CDD769-D385-47C0-BFAC-840B3B6B4DB3}" srcOrd="0" destOrd="0" presId="urn:microsoft.com/office/officeart/2005/8/layout/default"/>
    <dgm:cxn modelId="{92443E99-57EC-4459-B511-39D2EA51FEAF}" srcId="{C802AFE9-6E7E-413A-B388-2BAD9D9686D1}" destId="{C0AADF38-BBA3-4FD7-9CF5-512E7420E42A}" srcOrd="0" destOrd="0" parTransId="{A1711ADB-057F-46C3-BC59-24838215AC03}" sibTransId="{EE5BCAFE-70EC-4405-862E-45599E9D6325}"/>
    <dgm:cxn modelId="{92E1269A-DF67-4D09-8189-3290C4171678}" srcId="{C802AFE9-6E7E-413A-B388-2BAD9D9686D1}" destId="{E3AA975D-1F49-413E-B7AC-E96E8094080C}" srcOrd="2" destOrd="0" parTransId="{BF613A48-589E-4990-9DE3-DF7CFAE218AC}" sibTransId="{0F1F1733-9A06-4993-871D-235F2EF0052D}"/>
    <dgm:cxn modelId="{3A0CBAA5-F31C-431E-8823-38168DC6522A}" type="presOf" srcId="{26568E90-75B6-4CEB-9A85-5701073881D3}" destId="{42CC7081-1E76-4011-958F-6FEEC36E460A}" srcOrd="0" destOrd="0" presId="urn:microsoft.com/office/officeart/2005/8/layout/default"/>
    <dgm:cxn modelId="{877914B9-4216-432F-A61D-00C180E48D7D}" type="presOf" srcId="{E3AA975D-1F49-413E-B7AC-E96E8094080C}" destId="{9AB65575-26D3-4D73-9586-80C6986CC699}" srcOrd="0" destOrd="0" presId="urn:microsoft.com/office/officeart/2005/8/layout/default"/>
    <dgm:cxn modelId="{07EAAEC1-25B9-4318-9B35-44432CBA6AEB}" type="presOf" srcId="{C802AFE9-6E7E-413A-B388-2BAD9D9686D1}" destId="{7D7E1D58-8BC8-4012-A60F-D41E1A5A75C1}" srcOrd="0" destOrd="0" presId="urn:microsoft.com/office/officeart/2005/8/layout/default"/>
    <dgm:cxn modelId="{49A207C7-47B0-4C62-B92F-F965830D243F}" type="presOf" srcId="{5945823D-2493-4DDF-A225-17C6A89D2221}" destId="{F085412D-3DCB-4AD7-A838-DD4239703E0D}" srcOrd="0" destOrd="0" presId="urn:microsoft.com/office/officeart/2005/8/layout/default"/>
    <dgm:cxn modelId="{F31B3CE4-C0B8-40FA-B2D3-782A563A5B2F}" srcId="{C802AFE9-6E7E-413A-B388-2BAD9D9686D1}" destId="{214F393A-AF96-4718-A056-D74E09A5B3BD}" srcOrd="1" destOrd="0" parTransId="{9A1E8201-A56D-406E-8AE2-61A18D59995D}" sibTransId="{673F0F99-BCCA-442F-AA1B-08C9DFF16D38}"/>
    <dgm:cxn modelId="{B492BFF2-EB1C-4D14-92C8-E579FEEC7AEF}" srcId="{C802AFE9-6E7E-413A-B388-2BAD9D9686D1}" destId="{5945823D-2493-4DDF-A225-17C6A89D2221}" srcOrd="5" destOrd="0" parTransId="{CEFCD2C9-D3DC-4DDD-9D94-583A94E398C1}" sibTransId="{7FD3674B-ED91-4C45-B0A3-132FADAE66D1}"/>
    <dgm:cxn modelId="{1F31EC33-B41F-4A29-B1A4-032DD4CFAC04}" type="presParOf" srcId="{7D7E1D58-8BC8-4012-A60F-D41E1A5A75C1}" destId="{D63A9815-2577-442F-A8F3-D8EFD35FDCA9}" srcOrd="0" destOrd="0" presId="urn:microsoft.com/office/officeart/2005/8/layout/default"/>
    <dgm:cxn modelId="{0B95D148-261B-443A-AB94-C3C87179C9B0}" type="presParOf" srcId="{7D7E1D58-8BC8-4012-A60F-D41E1A5A75C1}" destId="{E681F6F4-6F51-4230-A5F5-710471A23094}" srcOrd="1" destOrd="0" presId="urn:microsoft.com/office/officeart/2005/8/layout/default"/>
    <dgm:cxn modelId="{21C717EB-084B-4F66-838B-EDEC5374B3AE}" type="presParOf" srcId="{7D7E1D58-8BC8-4012-A60F-D41E1A5A75C1}" destId="{96CDD769-D385-47C0-BFAC-840B3B6B4DB3}" srcOrd="2" destOrd="0" presId="urn:microsoft.com/office/officeart/2005/8/layout/default"/>
    <dgm:cxn modelId="{44B94030-6DE7-483D-B849-179BF8BB065E}" type="presParOf" srcId="{7D7E1D58-8BC8-4012-A60F-D41E1A5A75C1}" destId="{A0AF98FA-8077-4FEA-812D-461BD79DB6CA}" srcOrd="3" destOrd="0" presId="urn:microsoft.com/office/officeart/2005/8/layout/default"/>
    <dgm:cxn modelId="{97C8BA83-F567-4DF1-ADB8-AD5709B211F3}" type="presParOf" srcId="{7D7E1D58-8BC8-4012-A60F-D41E1A5A75C1}" destId="{9AB65575-26D3-4D73-9586-80C6986CC699}" srcOrd="4" destOrd="0" presId="urn:microsoft.com/office/officeart/2005/8/layout/default"/>
    <dgm:cxn modelId="{3C5FD177-2924-41D2-9F8D-1F8F661A2800}" type="presParOf" srcId="{7D7E1D58-8BC8-4012-A60F-D41E1A5A75C1}" destId="{3931E9E7-6F0D-4EC9-8224-BE5ABC20F306}" srcOrd="5" destOrd="0" presId="urn:microsoft.com/office/officeart/2005/8/layout/default"/>
    <dgm:cxn modelId="{D606DFB6-9928-422A-8451-6B7BBF18DA8D}" type="presParOf" srcId="{7D7E1D58-8BC8-4012-A60F-D41E1A5A75C1}" destId="{64F2500C-3886-4A51-BA57-EA33834FF056}" srcOrd="6" destOrd="0" presId="urn:microsoft.com/office/officeart/2005/8/layout/default"/>
    <dgm:cxn modelId="{BEC47F34-8559-4A58-A87C-66CBB6148B6F}" type="presParOf" srcId="{7D7E1D58-8BC8-4012-A60F-D41E1A5A75C1}" destId="{8A4516B2-81F7-469C-96FA-148FC5527596}" srcOrd="7" destOrd="0" presId="urn:microsoft.com/office/officeart/2005/8/layout/default"/>
    <dgm:cxn modelId="{14CAAB8C-E666-495A-87CD-5EA64EC30CCA}" type="presParOf" srcId="{7D7E1D58-8BC8-4012-A60F-D41E1A5A75C1}" destId="{42CC7081-1E76-4011-958F-6FEEC36E460A}" srcOrd="8" destOrd="0" presId="urn:microsoft.com/office/officeart/2005/8/layout/default"/>
    <dgm:cxn modelId="{FA75A519-DDA7-4BFB-B793-489D6E84F7A5}" type="presParOf" srcId="{7D7E1D58-8BC8-4012-A60F-D41E1A5A75C1}" destId="{8F3A2B90-AD3C-4138-872A-E9DDC4B6D79D}" srcOrd="9" destOrd="0" presId="urn:microsoft.com/office/officeart/2005/8/layout/default"/>
    <dgm:cxn modelId="{B4E704B6-6728-4DFB-913D-44DA5613BF7B}" type="presParOf" srcId="{7D7E1D58-8BC8-4012-A60F-D41E1A5A75C1}" destId="{F085412D-3DCB-4AD7-A838-DD4239703E0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16C9A880-6590-49E3-80B5-7D28A6B5623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55BDEA-6A26-4C61-98C2-A104A6681B6C}">
      <dgm:prSet/>
      <dgm:spPr/>
      <dgm:t>
        <a:bodyPr/>
        <a:lstStyle/>
        <a:p>
          <a:r>
            <a:rPr lang="en-US"/>
            <a:t>Life expectancy has fallen, two years in a row. </a:t>
          </a:r>
        </a:p>
      </dgm:t>
    </dgm:pt>
    <dgm:pt modelId="{3F0BF400-3476-4870-B5F8-A0903B2C10F4}" type="parTrans" cxnId="{A9B815D9-5C65-4A1C-909C-30C3E73ADA10}">
      <dgm:prSet/>
      <dgm:spPr/>
      <dgm:t>
        <a:bodyPr/>
        <a:lstStyle/>
        <a:p>
          <a:endParaRPr lang="en-US"/>
        </a:p>
      </dgm:t>
    </dgm:pt>
    <dgm:pt modelId="{321F93EC-1224-44F4-ADB2-2F7074E1B88A}" type="sibTrans" cxnId="{A9B815D9-5C65-4A1C-909C-30C3E73ADA10}">
      <dgm:prSet/>
      <dgm:spPr/>
      <dgm:t>
        <a:bodyPr/>
        <a:lstStyle/>
        <a:p>
          <a:endParaRPr lang="en-US"/>
        </a:p>
      </dgm:t>
    </dgm:pt>
    <dgm:pt modelId="{F6DB68FE-B6FD-49C3-B032-A6AE8FE67128}">
      <dgm:prSet/>
      <dgm:spPr/>
      <dgm:t>
        <a:bodyPr/>
        <a:lstStyle/>
        <a:p>
          <a:r>
            <a:rPr lang="en-US"/>
            <a:t>Female life expectancy is higher. </a:t>
          </a:r>
        </a:p>
      </dgm:t>
    </dgm:pt>
    <dgm:pt modelId="{19F9815A-0AF2-4A68-AAA0-3BD5116C8DC8}" type="parTrans" cxnId="{8B1995DA-FA3A-4DAB-A166-2CDA89DCC0C8}">
      <dgm:prSet/>
      <dgm:spPr/>
      <dgm:t>
        <a:bodyPr/>
        <a:lstStyle/>
        <a:p>
          <a:endParaRPr lang="en-US"/>
        </a:p>
      </dgm:t>
    </dgm:pt>
    <dgm:pt modelId="{0499E197-DF0C-4E75-B4C4-E163819319EB}" type="sibTrans" cxnId="{8B1995DA-FA3A-4DAB-A166-2CDA89DCC0C8}">
      <dgm:prSet/>
      <dgm:spPr/>
      <dgm:t>
        <a:bodyPr/>
        <a:lstStyle/>
        <a:p>
          <a:endParaRPr lang="en-US"/>
        </a:p>
      </dgm:t>
    </dgm:pt>
    <dgm:pt modelId="{B3126583-B739-4261-A39C-98062D47D741}">
      <dgm:prSet/>
      <dgm:spPr/>
      <dgm:t>
        <a:bodyPr/>
        <a:lstStyle/>
        <a:p>
          <a:r>
            <a:rPr lang="en-US"/>
            <a:t>Healthy life expectancy has fallen. </a:t>
          </a:r>
        </a:p>
      </dgm:t>
    </dgm:pt>
    <dgm:pt modelId="{82CC021F-D15C-48DE-98A9-DCB3635A3584}" type="parTrans" cxnId="{7BCCB056-1548-4B4D-8F28-BC6D3D134F8C}">
      <dgm:prSet/>
      <dgm:spPr/>
      <dgm:t>
        <a:bodyPr/>
        <a:lstStyle/>
        <a:p>
          <a:endParaRPr lang="en-US"/>
        </a:p>
      </dgm:t>
    </dgm:pt>
    <dgm:pt modelId="{D09203EE-44BD-42CF-AE43-1196E4FEFB1C}" type="sibTrans" cxnId="{7BCCB056-1548-4B4D-8F28-BC6D3D134F8C}">
      <dgm:prSet/>
      <dgm:spPr/>
      <dgm:t>
        <a:bodyPr/>
        <a:lstStyle/>
        <a:p>
          <a:endParaRPr lang="en-US"/>
        </a:p>
      </dgm:t>
    </dgm:pt>
    <dgm:pt modelId="{B75987B5-E96C-4DEE-9E5A-7BE487F51986}">
      <dgm:prSet/>
      <dgm:spPr/>
      <dgm:t>
        <a:bodyPr/>
        <a:lstStyle/>
        <a:p>
          <a:r>
            <a:rPr lang="en-US"/>
            <a:t>Low birth weight baby numbers have risen. </a:t>
          </a:r>
        </a:p>
      </dgm:t>
    </dgm:pt>
    <dgm:pt modelId="{9F7FFAA0-25B0-414F-9E88-6880B2C22531}" type="parTrans" cxnId="{F44E828A-AFE7-470B-AB63-F802600350F2}">
      <dgm:prSet/>
      <dgm:spPr/>
      <dgm:t>
        <a:bodyPr/>
        <a:lstStyle/>
        <a:p>
          <a:endParaRPr lang="en-US"/>
        </a:p>
      </dgm:t>
    </dgm:pt>
    <dgm:pt modelId="{3D9B3CA8-4E01-40AC-BD4D-325521A95916}" type="sibTrans" cxnId="{F44E828A-AFE7-470B-AB63-F802600350F2}">
      <dgm:prSet/>
      <dgm:spPr/>
      <dgm:t>
        <a:bodyPr/>
        <a:lstStyle/>
        <a:p>
          <a:endParaRPr lang="en-US"/>
        </a:p>
      </dgm:t>
    </dgm:pt>
    <dgm:pt modelId="{8A92D751-DE6D-44B4-9AE1-F9F6E5871399}">
      <dgm:prSet/>
      <dgm:spPr/>
      <dgm:t>
        <a:bodyPr/>
        <a:lstStyle/>
        <a:p>
          <a:r>
            <a:rPr lang="en-US"/>
            <a:t>Breastfeeding rates are at their highest. </a:t>
          </a:r>
        </a:p>
      </dgm:t>
    </dgm:pt>
    <dgm:pt modelId="{2FD77C71-11E1-4B7C-A1DE-56D813B137BB}" type="parTrans" cxnId="{311ACBA8-6171-4F51-BD0E-0C78B5E41767}">
      <dgm:prSet/>
      <dgm:spPr/>
      <dgm:t>
        <a:bodyPr/>
        <a:lstStyle/>
        <a:p>
          <a:endParaRPr lang="en-US"/>
        </a:p>
      </dgm:t>
    </dgm:pt>
    <dgm:pt modelId="{CAA528F7-1572-4EBA-8510-B2BD1BD63048}" type="sibTrans" cxnId="{311ACBA8-6171-4F51-BD0E-0C78B5E41767}">
      <dgm:prSet/>
      <dgm:spPr/>
      <dgm:t>
        <a:bodyPr/>
        <a:lstStyle/>
        <a:p>
          <a:endParaRPr lang="en-US"/>
        </a:p>
      </dgm:t>
    </dgm:pt>
    <dgm:pt modelId="{291743FC-A75F-4E7B-AC4F-E9CB2A8BE70A}">
      <dgm:prSet/>
      <dgm:spPr/>
      <dgm:t>
        <a:bodyPr/>
        <a:lstStyle/>
        <a:p>
          <a:r>
            <a:rPr lang="en-US"/>
            <a:t>Life satisfaction and anxiety levels have deteriorated. </a:t>
          </a:r>
        </a:p>
      </dgm:t>
    </dgm:pt>
    <dgm:pt modelId="{B356C0A3-50EE-449B-BAB5-B2C19607AFF3}" type="parTrans" cxnId="{9A423764-250A-43C9-9414-E91F83A9AC72}">
      <dgm:prSet/>
      <dgm:spPr/>
      <dgm:t>
        <a:bodyPr/>
        <a:lstStyle/>
        <a:p>
          <a:endParaRPr lang="en-US"/>
        </a:p>
      </dgm:t>
    </dgm:pt>
    <dgm:pt modelId="{5D206300-1A01-4C61-A91B-C14D7B45D4EF}" type="sibTrans" cxnId="{9A423764-250A-43C9-9414-E91F83A9AC72}">
      <dgm:prSet/>
      <dgm:spPr/>
      <dgm:t>
        <a:bodyPr/>
        <a:lstStyle/>
        <a:p>
          <a:endParaRPr lang="en-US"/>
        </a:p>
      </dgm:t>
    </dgm:pt>
    <dgm:pt modelId="{F422E34D-2227-4F96-810D-DD95049BA17B}" type="pres">
      <dgm:prSet presAssocID="{16C9A880-6590-49E3-80B5-7D28A6B56238}" presName="vert0" presStyleCnt="0">
        <dgm:presLayoutVars>
          <dgm:dir/>
          <dgm:animOne val="branch"/>
          <dgm:animLvl val="lvl"/>
        </dgm:presLayoutVars>
      </dgm:prSet>
      <dgm:spPr/>
    </dgm:pt>
    <dgm:pt modelId="{BF6A3098-E0BF-477F-B94C-D949318BEEED}" type="pres">
      <dgm:prSet presAssocID="{2655BDEA-6A26-4C61-98C2-A104A6681B6C}" presName="thickLine" presStyleLbl="alignNode1" presStyleIdx="0" presStyleCnt="6"/>
      <dgm:spPr/>
    </dgm:pt>
    <dgm:pt modelId="{3B6CDE9F-3328-42A8-AFA2-9BDDBE45366F}" type="pres">
      <dgm:prSet presAssocID="{2655BDEA-6A26-4C61-98C2-A104A6681B6C}" presName="horz1" presStyleCnt="0"/>
      <dgm:spPr/>
    </dgm:pt>
    <dgm:pt modelId="{83AEE11B-0F38-4728-BFF9-FDF5CFAE9346}" type="pres">
      <dgm:prSet presAssocID="{2655BDEA-6A26-4C61-98C2-A104A6681B6C}" presName="tx1" presStyleLbl="revTx" presStyleIdx="0" presStyleCnt="6"/>
      <dgm:spPr/>
    </dgm:pt>
    <dgm:pt modelId="{E7F7AFD7-33C5-469D-AEC1-E7C70119F714}" type="pres">
      <dgm:prSet presAssocID="{2655BDEA-6A26-4C61-98C2-A104A6681B6C}" presName="vert1" presStyleCnt="0"/>
      <dgm:spPr/>
    </dgm:pt>
    <dgm:pt modelId="{30D2B49B-EAC0-4BD9-8525-59D59655193A}" type="pres">
      <dgm:prSet presAssocID="{F6DB68FE-B6FD-49C3-B032-A6AE8FE67128}" presName="thickLine" presStyleLbl="alignNode1" presStyleIdx="1" presStyleCnt="6"/>
      <dgm:spPr/>
    </dgm:pt>
    <dgm:pt modelId="{D57398DD-65F9-457E-8B2F-7C5D0F14C7CA}" type="pres">
      <dgm:prSet presAssocID="{F6DB68FE-B6FD-49C3-B032-A6AE8FE67128}" presName="horz1" presStyleCnt="0"/>
      <dgm:spPr/>
    </dgm:pt>
    <dgm:pt modelId="{A95B0EEE-D71A-4C23-B7B5-4BE2AB6A2D83}" type="pres">
      <dgm:prSet presAssocID="{F6DB68FE-B6FD-49C3-B032-A6AE8FE67128}" presName="tx1" presStyleLbl="revTx" presStyleIdx="1" presStyleCnt="6"/>
      <dgm:spPr/>
    </dgm:pt>
    <dgm:pt modelId="{7356F03C-330D-49A5-93A1-D3506D2EFE85}" type="pres">
      <dgm:prSet presAssocID="{F6DB68FE-B6FD-49C3-B032-A6AE8FE67128}" presName="vert1" presStyleCnt="0"/>
      <dgm:spPr/>
    </dgm:pt>
    <dgm:pt modelId="{76302F14-052E-4002-993E-FB95815CCB0A}" type="pres">
      <dgm:prSet presAssocID="{B3126583-B739-4261-A39C-98062D47D741}" presName="thickLine" presStyleLbl="alignNode1" presStyleIdx="2" presStyleCnt="6"/>
      <dgm:spPr/>
    </dgm:pt>
    <dgm:pt modelId="{4F183EC0-7436-4F3B-981E-5C336185ACDC}" type="pres">
      <dgm:prSet presAssocID="{B3126583-B739-4261-A39C-98062D47D741}" presName="horz1" presStyleCnt="0"/>
      <dgm:spPr/>
    </dgm:pt>
    <dgm:pt modelId="{60C8D50D-DBCF-422F-86BB-08F43392CC1A}" type="pres">
      <dgm:prSet presAssocID="{B3126583-B739-4261-A39C-98062D47D741}" presName="tx1" presStyleLbl="revTx" presStyleIdx="2" presStyleCnt="6"/>
      <dgm:spPr/>
    </dgm:pt>
    <dgm:pt modelId="{E233A8CE-A561-4394-AB1E-F7D325C840A2}" type="pres">
      <dgm:prSet presAssocID="{B3126583-B739-4261-A39C-98062D47D741}" presName="vert1" presStyleCnt="0"/>
      <dgm:spPr/>
    </dgm:pt>
    <dgm:pt modelId="{79FED2E4-3D34-4B5C-A9A6-C97101FA7883}" type="pres">
      <dgm:prSet presAssocID="{B75987B5-E96C-4DEE-9E5A-7BE487F51986}" presName="thickLine" presStyleLbl="alignNode1" presStyleIdx="3" presStyleCnt="6"/>
      <dgm:spPr/>
    </dgm:pt>
    <dgm:pt modelId="{71FEF043-ABBD-419F-A886-4288E2672C7F}" type="pres">
      <dgm:prSet presAssocID="{B75987B5-E96C-4DEE-9E5A-7BE487F51986}" presName="horz1" presStyleCnt="0"/>
      <dgm:spPr/>
    </dgm:pt>
    <dgm:pt modelId="{0639BBCF-6E78-48E8-AF7D-8EB27D555962}" type="pres">
      <dgm:prSet presAssocID="{B75987B5-E96C-4DEE-9E5A-7BE487F51986}" presName="tx1" presStyleLbl="revTx" presStyleIdx="3" presStyleCnt="6"/>
      <dgm:spPr/>
    </dgm:pt>
    <dgm:pt modelId="{1F84C28C-E09A-4100-BDA4-6172AC6A88B8}" type="pres">
      <dgm:prSet presAssocID="{B75987B5-E96C-4DEE-9E5A-7BE487F51986}" presName="vert1" presStyleCnt="0"/>
      <dgm:spPr/>
    </dgm:pt>
    <dgm:pt modelId="{E712376C-ED3D-4BFA-8061-087F3835F2E7}" type="pres">
      <dgm:prSet presAssocID="{8A92D751-DE6D-44B4-9AE1-F9F6E5871399}" presName="thickLine" presStyleLbl="alignNode1" presStyleIdx="4" presStyleCnt="6"/>
      <dgm:spPr/>
    </dgm:pt>
    <dgm:pt modelId="{B1FB9D76-1662-4D9D-A311-09FC8B9327C9}" type="pres">
      <dgm:prSet presAssocID="{8A92D751-DE6D-44B4-9AE1-F9F6E5871399}" presName="horz1" presStyleCnt="0"/>
      <dgm:spPr/>
    </dgm:pt>
    <dgm:pt modelId="{FA02E248-F7BF-47D9-9677-0D23E4971390}" type="pres">
      <dgm:prSet presAssocID="{8A92D751-DE6D-44B4-9AE1-F9F6E5871399}" presName="tx1" presStyleLbl="revTx" presStyleIdx="4" presStyleCnt="6"/>
      <dgm:spPr/>
    </dgm:pt>
    <dgm:pt modelId="{D5D5F8F0-97BB-409C-905F-0DDADB87AECB}" type="pres">
      <dgm:prSet presAssocID="{8A92D751-DE6D-44B4-9AE1-F9F6E5871399}" presName="vert1" presStyleCnt="0"/>
      <dgm:spPr/>
    </dgm:pt>
    <dgm:pt modelId="{3195DF3C-1FF8-45C5-9860-E381F27F7C4A}" type="pres">
      <dgm:prSet presAssocID="{291743FC-A75F-4E7B-AC4F-E9CB2A8BE70A}" presName="thickLine" presStyleLbl="alignNode1" presStyleIdx="5" presStyleCnt="6"/>
      <dgm:spPr/>
    </dgm:pt>
    <dgm:pt modelId="{A907CCB8-E216-4798-BF85-6D4595EE1C8D}" type="pres">
      <dgm:prSet presAssocID="{291743FC-A75F-4E7B-AC4F-E9CB2A8BE70A}" presName="horz1" presStyleCnt="0"/>
      <dgm:spPr/>
    </dgm:pt>
    <dgm:pt modelId="{B7DA4530-5E28-4BEE-A224-628BE98038D2}" type="pres">
      <dgm:prSet presAssocID="{291743FC-A75F-4E7B-AC4F-E9CB2A8BE70A}" presName="tx1" presStyleLbl="revTx" presStyleIdx="5" presStyleCnt="6"/>
      <dgm:spPr/>
    </dgm:pt>
    <dgm:pt modelId="{3E15328C-D1AC-4871-B931-CEF4E143ECD9}" type="pres">
      <dgm:prSet presAssocID="{291743FC-A75F-4E7B-AC4F-E9CB2A8BE70A}" presName="vert1" presStyleCnt="0"/>
      <dgm:spPr/>
    </dgm:pt>
  </dgm:ptLst>
  <dgm:cxnLst>
    <dgm:cxn modelId="{ACC90107-C915-48DB-AE20-235A055136F2}" type="presOf" srcId="{291743FC-A75F-4E7B-AC4F-E9CB2A8BE70A}" destId="{B7DA4530-5E28-4BEE-A224-628BE98038D2}" srcOrd="0" destOrd="0" presId="urn:microsoft.com/office/officeart/2008/layout/LinedList"/>
    <dgm:cxn modelId="{21C6D909-4E05-459D-A839-64C2D3AF9F47}" type="presOf" srcId="{16C9A880-6590-49E3-80B5-7D28A6B56238}" destId="{F422E34D-2227-4F96-810D-DD95049BA17B}" srcOrd="0" destOrd="0" presId="urn:microsoft.com/office/officeart/2008/layout/LinedList"/>
    <dgm:cxn modelId="{1494F73C-166D-4D17-A659-DB00F64DFFDC}" type="presOf" srcId="{2655BDEA-6A26-4C61-98C2-A104A6681B6C}" destId="{83AEE11B-0F38-4728-BFF9-FDF5CFAE9346}" srcOrd="0" destOrd="0" presId="urn:microsoft.com/office/officeart/2008/layout/LinedList"/>
    <dgm:cxn modelId="{0D7EB15F-A3F6-4625-93C5-A69BF771F395}" type="presOf" srcId="{F6DB68FE-B6FD-49C3-B032-A6AE8FE67128}" destId="{A95B0EEE-D71A-4C23-B7B5-4BE2AB6A2D83}" srcOrd="0" destOrd="0" presId="urn:microsoft.com/office/officeart/2008/layout/LinedList"/>
    <dgm:cxn modelId="{9A423764-250A-43C9-9414-E91F83A9AC72}" srcId="{16C9A880-6590-49E3-80B5-7D28A6B56238}" destId="{291743FC-A75F-4E7B-AC4F-E9CB2A8BE70A}" srcOrd="5" destOrd="0" parTransId="{B356C0A3-50EE-449B-BAB5-B2C19607AFF3}" sibTransId="{5D206300-1A01-4C61-A91B-C14D7B45D4EF}"/>
    <dgm:cxn modelId="{7BCCB056-1548-4B4D-8F28-BC6D3D134F8C}" srcId="{16C9A880-6590-49E3-80B5-7D28A6B56238}" destId="{B3126583-B739-4261-A39C-98062D47D741}" srcOrd="2" destOrd="0" parTransId="{82CC021F-D15C-48DE-98A9-DCB3635A3584}" sibTransId="{D09203EE-44BD-42CF-AE43-1196E4FEFB1C}"/>
    <dgm:cxn modelId="{F44E828A-AFE7-470B-AB63-F802600350F2}" srcId="{16C9A880-6590-49E3-80B5-7D28A6B56238}" destId="{B75987B5-E96C-4DEE-9E5A-7BE487F51986}" srcOrd="3" destOrd="0" parTransId="{9F7FFAA0-25B0-414F-9E88-6880B2C22531}" sibTransId="{3D9B3CA8-4E01-40AC-BD4D-325521A95916}"/>
    <dgm:cxn modelId="{B5AABB8D-072C-47FE-B267-94B148E85D5B}" type="presOf" srcId="{8A92D751-DE6D-44B4-9AE1-F9F6E5871399}" destId="{FA02E248-F7BF-47D9-9677-0D23E4971390}" srcOrd="0" destOrd="0" presId="urn:microsoft.com/office/officeart/2008/layout/LinedList"/>
    <dgm:cxn modelId="{311ACBA8-6171-4F51-BD0E-0C78B5E41767}" srcId="{16C9A880-6590-49E3-80B5-7D28A6B56238}" destId="{8A92D751-DE6D-44B4-9AE1-F9F6E5871399}" srcOrd="4" destOrd="0" parTransId="{2FD77C71-11E1-4B7C-A1DE-56D813B137BB}" sibTransId="{CAA528F7-1572-4EBA-8510-B2BD1BD63048}"/>
    <dgm:cxn modelId="{1B4FE2AF-06C9-4725-A1CE-F8D6955A8F87}" type="presOf" srcId="{B75987B5-E96C-4DEE-9E5A-7BE487F51986}" destId="{0639BBCF-6E78-48E8-AF7D-8EB27D555962}" srcOrd="0" destOrd="0" presId="urn:microsoft.com/office/officeart/2008/layout/LinedList"/>
    <dgm:cxn modelId="{BD3CA4C8-D501-4DF8-A0C9-639259497199}" type="presOf" srcId="{B3126583-B739-4261-A39C-98062D47D741}" destId="{60C8D50D-DBCF-422F-86BB-08F43392CC1A}" srcOrd="0" destOrd="0" presId="urn:microsoft.com/office/officeart/2008/layout/LinedList"/>
    <dgm:cxn modelId="{A9B815D9-5C65-4A1C-909C-30C3E73ADA10}" srcId="{16C9A880-6590-49E3-80B5-7D28A6B56238}" destId="{2655BDEA-6A26-4C61-98C2-A104A6681B6C}" srcOrd="0" destOrd="0" parTransId="{3F0BF400-3476-4870-B5F8-A0903B2C10F4}" sibTransId="{321F93EC-1224-44F4-ADB2-2F7074E1B88A}"/>
    <dgm:cxn modelId="{8B1995DA-FA3A-4DAB-A166-2CDA89DCC0C8}" srcId="{16C9A880-6590-49E3-80B5-7D28A6B56238}" destId="{F6DB68FE-B6FD-49C3-B032-A6AE8FE67128}" srcOrd="1" destOrd="0" parTransId="{19F9815A-0AF2-4A68-AAA0-3BD5116C8DC8}" sibTransId="{0499E197-DF0C-4E75-B4C4-E163819319EB}"/>
    <dgm:cxn modelId="{CBCE9A62-7728-46AF-B9E0-587DABDF4742}" type="presParOf" srcId="{F422E34D-2227-4F96-810D-DD95049BA17B}" destId="{BF6A3098-E0BF-477F-B94C-D949318BEEED}" srcOrd="0" destOrd="0" presId="urn:microsoft.com/office/officeart/2008/layout/LinedList"/>
    <dgm:cxn modelId="{7896EB6D-9ECC-43D0-87AE-30FD38EABD5E}" type="presParOf" srcId="{F422E34D-2227-4F96-810D-DD95049BA17B}" destId="{3B6CDE9F-3328-42A8-AFA2-9BDDBE45366F}" srcOrd="1" destOrd="0" presId="urn:microsoft.com/office/officeart/2008/layout/LinedList"/>
    <dgm:cxn modelId="{378CCEFE-290A-4F62-B88F-2FA16F659589}" type="presParOf" srcId="{3B6CDE9F-3328-42A8-AFA2-9BDDBE45366F}" destId="{83AEE11B-0F38-4728-BFF9-FDF5CFAE9346}" srcOrd="0" destOrd="0" presId="urn:microsoft.com/office/officeart/2008/layout/LinedList"/>
    <dgm:cxn modelId="{F7144496-4967-4F8A-ADA1-784BDCE85ACC}" type="presParOf" srcId="{3B6CDE9F-3328-42A8-AFA2-9BDDBE45366F}" destId="{E7F7AFD7-33C5-469D-AEC1-E7C70119F714}" srcOrd="1" destOrd="0" presId="urn:microsoft.com/office/officeart/2008/layout/LinedList"/>
    <dgm:cxn modelId="{E320F680-FBEA-400B-939C-B1ED3D15030E}" type="presParOf" srcId="{F422E34D-2227-4F96-810D-DD95049BA17B}" destId="{30D2B49B-EAC0-4BD9-8525-59D59655193A}" srcOrd="2" destOrd="0" presId="urn:microsoft.com/office/officeart/2008/layout/LinedList"/>
    <dgm:cxn modelId="{52E8F18B-C72C-4C2C-B407-0DCA28100A94}" type="presParOf" srcId="{F422E34D-2227-4F96-810D-DD95049BA17B}" destId="{D57398DD-65F9-457E-8B2F-7C5D0F14C7CA}" srcOrd="3" destOrd="0" presId="urn:microsoft.com/office/officeart/2008/layout/LinedList"/>
    <dgm:cxn modelId="{51B7A154-BC1D-430E-86CE-D4FE9E5C4937}" type="presParOf" srcId="{D57398DD-65F9-457E-8B2F-7C5D0F14C7CA}" destId="{A95B0EEE-D71A-4C23-B7B5-4BE2AB6A2D83}" srcOrd="0" destOrd="0" presId="urn:microsoft.com/office/officeart/2008/layout/LinedList"/>
    <dgm:cxn modelId="{C7036EE8-D6AA-4985-8957-CF61BE052229}" type="presParOf" srcId="{D57398DD-65F9-457E-8B2F-7C5D0F14C7CA}" destId="{7356F03C-330D-49A5-93A1-D3506D2EFE85}" srcOrd="1" destOrd="0" presId="urn:microsoft.com/office/officeart/2008/layout/LinedList"/>
    <dgm:cxn modelId="{47399BFB-5339-4D81-B294-CC920EDCE4C1}" type="presParOf" srcId="{F422E34D-2227-4F96-810D-DD95049BA17B}" destId="{76302F14-052E-4002-993E-FB95815CCB0A}" srcOrd="4" destOrd="0" presId="urn:microsoft.com/office/officeart/2008/layout/LinedList"/>
    <dgm:cxn modelId="{E6139DD9-AEE0-4B77-9FC6-A2BB51214666}" type="presParOf" srcId="{F422E34D-2227-4F96-810D-DD95049BA17B}" destId="{4F183EC0-7436-4F3B-981E-5C336185ACDC}" srcOrd="5" destOrd="0" presId="urn:microsoft.com/office/officeart/2008/layout/LinedList"/>
    <dgm:cxn modelId="{7AF86BED-80A7-461B-AB86-114A5BE7E7BD}" type="presParOf" srcId="{4F183EC0-7436-4F3B-981E-5C336185ACDC}" destId="{60C8D50D-DBCF-422F-86BB-08F43392CC1A}" srcOrd="0" destOrd="0" presId="urn:microsoft.com/office/officeart/2008/layout/LinedList"/>
    <dgm:cxn modelId="{1E404A78-C78A-4F31-B7A8-7FC4397BC820}" type="presParOf" srcId="{4F183EC0-7436-4F3B-981E-5C336185ACDC}" destId="{E233A8CE-A561-4394-AB1E-F7D325C840A2}" srcOrd="1" destOrd="0" presId="urn:microsoft.com/office/officeart/2008/layout/LinedList"/>
    <dgm:cxn modelId="{7B62FC59-277D-4BFB-8CAB-B39C14F58893}" type="presParOf" srcId="{F422E34D-2227-4F96-810D-DD95049BA17B}" destId="{79FED2E4-3D34-4B5C-A9A6-C97101FA7883}" srcOrd="6" destOrd="0" presId="urn:microsoft.com/office/officeart/2008/layout/LinedList"/>
    <dgm:cxn modelId="{272E4364-DA73-4DEE-8DEA-90E8B6274CA5}" type="presParOf" srcId="{F422E34D-2227-4F96-810D-DD95049BA17B}" destId="{71FEF043-ABBD-419F-A886-4288E2672C7F}" srcOrd="7" destOrd="0" presId="urn:microsoft.com/office/officeart/2008/layout/LinedList"/>
    <dgm:cxn modelId="{E9547F68-025D-4192-840C-C586FFD0CF40}" type="presParOf" srcId="{71FEF043-ABBD-419F-A886-4288E2672C7F}" destId="{0639BBCF-6E78-48E8-AF7D-8EB27D555962}" srcOrd="0" destOrd="0" presId="urn:microsoft.com/office/officeart/2008/layout/LinedList"/>
    <dgm:cxn modelId="{2C5A8D32-7E95-41E9-AF25-7418C584A17C}" type="presParOf" srcId="{71FEF043-ABBD-419F-A886-4288E2672C7F}" destId="{1F84C28C-E09A-4100-BDA4-6172AC6A88B8}" srcOrd="1" destOrd="0" presId="urn:microsoft.com/office/officeart/2008/layout/LinedList"/>
    <dgm:cxn modelId="{91C0AD44-75F9-4B58-A8C5-008060B44D0E}" type="presParOf" srcId="{F422E34D-2227-4F96-810D-DD95049BA17B}" destId="{E712376C-ED3D-4BFA-8061-087F3835F2E7}" srcOrd="8" destOrd="0" presId="urn:microsoft.com/office/officeart/2008/layout/LinedList"/>
    <dgm:cxn modelId="{0563B2EA-ED76-440A-B2E4-3E5A5A5D4A27}" type="presParOf" srcId="{F422E34D-2227-4F96-810D-DD95049BA17B}" destId="{B1FB9D76-1662-4D9D-A311-09FC8B9327C9}" srcOrd="9" destOrd="0" presId="urn:microsoft.com/office/officeart/2008/layout/LinedList"/>
    <dgm:cxn modelId="{2C303C18-FD1B-441E-A90E-26BD4F4EF24F}" type="presParOf" srcId="{B1FB9D76-1662-4D9D-A311-09FC8B9327C9}" destId="{FA02E248-F7BF-47D9-9677-0D23E4971390}" srcOrd="0" destOrd="0" presId="urn:microsoft.com/office/officeart/2008/layout/LinedList"/>
    <dgm:cxn modelId="{B448AA0B-3B73-474E-A2BA-54432D2FCD4C}" type="presParOf" srcId="{B1FB9D76-1662-4D9D-A311-09FC8B9327C9}" destId="{D5D5F8F0-97BB-409C-905F-0DDADB87AECB}" srcOrd="1" destOrd="0" presId="urn:microsoft.com/office/officeart/2008/layout/LinedList"/>
    <dgm:cxn modelId="{0DD3EEC4-C5C4-4EA5-8248-4D68AB8524DF}" type="presParOf" srcId="{F422E34D-2227-4F96-810D-DD95049BA17B}" destId="{3195DF3C-1FF8-45C5-9860-E381F27F7C4A}" srcOrd="10" destOrd="0" presId="urn:microsoft.com/office/officeart/2008/layout/LinedList"/>
    <dgm:cxn modelId="{334341D8-0CE7-4CFE-916A-779F5E299E5A}" type="presParOf" srcId="{F422E34D-2227-4F96-810D-DD95049BA17B}" destId="{A907CCB8-E216-4798-BF85-6D4595EE1C8D}" srcOrd="11" destOrd="0" presId="urn:microsoft.com/office/officeart/2008/layout/LinedList"/>
    <dgm:cxn modelId="{68063BDD-0FC8-413B-9E27-35043F30816E}" type="presParOf" srcId="{A907CCB8-E216-4798-BF85-6D4595EE1C8D}" destId="{B7DA4530-5E28-4BEE-A224-628BE98038D2}" srcOrd="0" destOrd="0" presId="urn:microsoft.com/office/officeart/2008/layout/LinedList"/>
    <dgm:cxn modelId="{BD965582-69F9-450D-9207-C0C84D7FACE1}" type="presParOf" srcId="{A907CCB8-E216-4798-BF85-6D4595EE1C8D}" destId="{3E15328C-D1AC-4871-B931-CEF4E143EC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CCE34961-74A6-4167-A68E-AE473FA1D83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5A13E65-0624-4E0C-9D96-E3C48778EF9B}">
      <dgm:prSet/>
      <dgm:spPr/>
      <dgm:t>
        <a:bodyPr/>
        <a:lstStyle/>
        <a:p>
          <a:pPr>
            <a:defRPr cap="all"/>
          </a:pPr>
          <a:r>
            <a:rPr lang="en-US"/>
            <a:t>All-Wales Diabetes Prevention Programme (AWDPP)</a:t>
          </a:r>
        </a:p>
      </dgm:t>
    </dgm:pt>
    <dgm:pt modelId="{A889F598-C11C-4D1C-81FB-1C6643D74782}" type="parTrans" cxnId="{E39D67F9-6201-4D63-9FF8-1B70208A93EB}">
      <dgm:prSet/>
      <dgm:spPr/>
      <dgm:t>
        <a:bodyPr/>
        <a:lstStyle/>
        <a:p>
          <a:endParaRPr lang="en-US"/>
        </a:p>
      </dgm:t>
    </dgm:pt>
    <dgm:pt modelId="{2D6B80BB-2E76-40FF-BB64-F52981E234C0}" type="sibTrans" cxnId="{E39D67F9-6201-4D63-9FF8-1B70208A93EB}">
      <dgm:prSet/>
      <dgm:spPr/>
      <dgm:t>
        <a:bodyPr/>
        <a:lstStyle/>
        <a:p>
          <a:endParaRPr lang="en-US"/>
        </a:p>
      </dgm:t>
    </dgm:pt>
    <dgm:pt modelId="{A30E3360-9B34-454C-89BE-8200FCF427B6}">
      <dgm:prSet/>
      <dgm:spPr/>
      <dgm:t>
        <a:bodyPr/>
        <a:lstStyle/>
        <a:p>
          <a:pPr>
            <a:defRPr cap="all"/>
          </a:pPr>
          <a:r>
            <a:rPr lang="en-US"/>
            <a:t>Healthy Weight, Healthy Wales</a:t>
          </a:r>
        </a:p>
      </dgm:t>
    </dgm:pt>
    <dgm:pt modelId="{AA1FF123-0D1E-4ADC-9086-ED92FB5EA153}" type="parTrans" cxnId="{2A50E587-7099-42E9-A9E0-FBE31E89B1B9}">
      <dgm:prSet/>
      <dgm:spPr/>
      <dgm:t>
        <a:bodyPr/>
        <a:lstStyle/>
        <a:p>
          <a:endParaRPr lang="en-US"/>
        </a:p>
      </dgm:t>
    </dgm:pt>
    <dgm:pt modelId="{28D10685-E617-4D90-B79C-9035149054DD}" type="sibTrans" cxnId="{2A50E587-7099-42E9-A9E0-FBE31E89B1B9}">
      <dgm:prSet/>
      <dgm:spPr/>
      <dgm:t>
        <a:bodyPr/>
        <a:lstStyle/>
        <a:p>
          <a:endParaRPr lang="en-US"/>
        </a:p>
      </dgm:t>
    </dgm:pt>
    <dgm:pt modelId="{89986F99-B02B-4C98-97DF-FB98B496CC13}" type="pres">
      <dgm:prSet presAssocID="{CCE34961-74A6-4167-A68E-AE473FA1D831}" presName="root" presStyleCnt="0">
        <dgm:presLayoutVars>
          <dgm:dir/>
          <dgm:resizeHandles val="exact"/>
        </dgm:presLayoutVars>
      </dgm:prSet>
      <dgm:spPr/>
    </dgm:pt>
    <dgm:pt modelId="{0FDDB2FD-2A78-49F9-9492-A0F895293EC7}" type="pres">
      <dgm:prSet presAssocID="{85A13E65-0624-4E0C-9D96-E3C48778EF9B}" presName="compNode" presStyleCnt="0"/>
      <dgm:spPr/>
    </dgm:pt>
    <dgm:pt modelId="{F372C447-EDF1-48C5-9394-78E46A0C3D9C}" type="pres">
      <dgm:prSet presAssocID="{85A13E65-0624-4E0C-9D96-E3C48778EF9B}" presName="iconBgRect" presStyleLbl="bgShp" presStyleIdx="0" presStyleCnt="2"/>
      <dgm:spPr/>
    </dgm:pt>
    <dgm:pt modelId="{566A2843-CB45-41EE-AEF4-49212DDA874B}" type="pres">
      <dgm:prSet presAssocID="{85A13E65-0624-4E0C-9D96-E3C48778EF9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DAEEF717-CC06-4499-85E8-A94C692C082E}" type="pres">
      <dgm:prSet presAssocID="{85A13E65-0624-4E0C-9D96-E3C48778EF9B}" presName="spaceRect" presStyleCnt="0"/>
      <dgm:spPr/>
    </dgm:pt>
    <dgm:pt modelId="{A0CB1DF1-DB10-49B6-9A07-470E0AD35D95}" type="pres">
      <dgm:prSet presAssocID="{85A13E65-0624-4E0C-9D96-E3C48778EF9B}" presName="textRect" presStyleLbl="revTx" presStyleIdx="0" presStyleCnt="2">
        <dgm:presLayoutVars>
          <dgm:chMax val="1"/>
          <dgm:chPref val="1"/>
        </dgm:presLayoutVars>
      </dgm:prSet>
      <dgm:spPr/>
    </dgm:pt>
    <dgm:pt modelId="{527C3037-3651-4E7D-B490-86CFB70AD9F4}" type="pres">
      <dgm:prSet presAssocID="{2D6B80BB-2E76-40FF-BB64-F52981E234C0}" presName="sibTrans" presStyleCnt="0"/>
      <dgm:spPr/>
    </dgm:pt>
    <dgm:pt modelId="{D324228B-64C4-4781-BA4B-6DB51C85D0A3}" type="pres">
      <dgm:prSet presAssocID="{A30E3360-9B34-454C-89BE-8200FCF427B6}" presName="compNode" presStyleCnt="0"/>
      <dgm:spPr/>
    </dgm:pt>
    <dgm:pt modelId="{984225E0-F0A8-4C9A-9288-E0AE954B9939}" type="pres">
      <dgm:prSet presAssocID="{A30E3360-9B34-454C-89BE-8200FCF427B6}" presName="iconBgRect" presStyleLbl="bgShp" presStyleIdx="1" presStyleCnt="2"/>
      <dgm:spPr/>
    </dgm:pt>
    <dgm:pt modelId="{09F25553-097B-4683-AB0C-FB7F5D293A5B}" type="pres">
      <dgm:prSet presAssocID="{A30E3360-9B34-454C-89BE-8200FCF427B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4283335E-99DE-4537-9C28-7224A8168459}" type="pres">
      <dgm:prSet presAssocID="{A30E3360-9B34-454C-89BE-8200FCF427B6}" presName="spaceRect" presStyleCnt="0"/>
      <dgm:spPr/>
    </dgm:pt>
    <dgm:pt modelId="{21926EFF-D2E8-4361-A6B4-605028B2602D}" type="pres">
      <dgm:prSet presAssocID="{A30E3360-9B34-454C-89BE-8200FCF427B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0E59407-1676-4F22-9926-E1BE575AE69D}" type="presOf" srcId="{A30E3360-9B34-454C-89BE-8200FCF427B6}" destId="{21926EFF-D2E8-4361-A6B4-605028B2602D}" srcOrd="0" destOrd="0" presId="urn:microsoft.com/office/officeart/2018/5/layout/IconCircleLabelList"/>
    <dgm:cxn modelId="{2A50E587-7099-42E9-A9E0-FBE31E89B1B9}" srcId="{CCE34961-74A6-4167-A68E-AE473FA1D831}" destId="{A30E3360-9B34-454C-89BE-8200FCF427B6}" srcOrd="1" destOrd="0" parTransId="{AA1FF123-0D1E-4ADC-9086-ED92FB5EA153}" sibTransId="{28D10685-E617-4D90-B79C-9035149054DD}"/>
    <dgm:cxn modelId="{C0AEECA0-73ED-4A3F-ADED-649F3C8F1270}" type="presOf" srcId="{CCE34961-74A6-4167-A68E-AE473FA1D831}" destId="{89986F99-B02B-4C98-97DF-FB98B496CC13}" srcOrd="0" destOrd="0" presId="urn:microsoft.com/office/officeart/2018/5/layout/IconCircleLabelList"/>
    <dgm:cxn modelId="{E39D67F9-6201-4D63-9FF8-1B70208A93EB}" srcId="{CCE34961-74A6-4167-A68E-AE473FA1D831}" destId="{85A13E65-0624-4E0C-9D96-E3C48778EF9B}" srcOrd="0" destOrd="0" parTransId="{A889F598-C11C-4D1C-81FB-1C6643D74782}" sibTransId="{2D6B80BB-2E76-40FF-BB64-F52981E234C0}"/>
    <dgm:cxn modelId="{3DC96BFB-1CC2-4C75-A991-DBB735169626}" type="presOf" srcId="{85A13E65-0624-4E0C-9D96-E3C48778EF9B}" destId="{A0CB1DF1-DB10-49B6-9A07-470E0AD35D95}" srcOrd="0" destOrd="0" presId="urn:microsoft.com/office/officeart/2018/5/layout/IconCircleLabelList"/>
    <dgm:cxn modelId="{C3FB6FFA-692D-406B-83BE-7AE2E6CA7E64}" type="presParOf" srcId="{89986F99-B02B-4C98-97DF-FB98B496CC13}" destId="{0FDDB2FD-2A78-49F9-9492-A0F895293EC7}" srcOrd="0" destOrd="0" presId="urn:microsoft.com/office/officeart/2018/5/layout/IconCircleLabelList"/>
    <dgm:cxn modelId="{B66491A6-DFA4-438F-A5DF-4166C56010C4}" type="presParOf" srcId="{0FDDB2FD-2A78-49F9-9492-A0F895293EC7}" destId="{F372C447-EDF1-48C5-9394-78E46A0C3D9C}" srcOrd="0" destOrd="0" presId="urn:microsoft.com/office/officeart/2018/5/layout/IconCircleLabelList"/>
    <dgm:cxn modelId="{8350A215-BB26-4D43-84CA-8518B15325FB}" type="presParOf" srcId="{0FDDB2FD-2A78-49F9-9492-A0F895293EC7}" destId="{566A2843-CB45-41EE-AEF4-49212DDA874B}" srcOrd="1" destOrd="0" presId="urn:microsoft.com/office/officeart/2018/5/layout/IconCircleLabelList"/>
    <dgm:cxn modelId="{B409F368-1993-4408-AABE-DC6160AA3096}" type="presParOf" srcId="{0FDDB2FD-2A78-49F9-9492-A0F895293EC7}" destId="{DAEEF717-CC06-4499-85E8-A94C692C082E}" srcOrd="2" destOrd="0" presId="urn:microsoft.com/office/officeart/2018/5/layout/IconCircleLabelList"/>
    <dgm:cxn modelId="{3A7EC90E-F287-45C1-B18E-061F3A8B0A5F}" type="presParOf" srcId="{0FDDB2FD-2A78-49F9-9492-A0F895293EC7}" destId="{A0CB1DF1-DB10-49B6-9A07-470E0AD35D95}" srcOrd="3" destOrd="0" presId="urn:microsoft.com/office/officeart/2018/5/layout/IconCircleLabelList"/>
    <dgm:cxn modelId="{370F9853-DF87-479E-8B5F-C3A91F8D0DBE}" type="presParOf" srcId="{89986F99-B02B-4C98-97DF-FB98B496CC13}" destId="{527C3037-3651-4E7D-B490-86CFB70AD9F4}" srcOrd="1" destOrd="0" presId="urn:microsoft.com/office/officeart/2018/5/layout/IconCircleLabelList"/>
    <dgm:cxn modelId="{130D01B6-C543-47E6-BFE1-D772F1088E4D}" type="presParOf" srcId="{89986F99-B02B-4C98-97DF-FB98B496CC13}" destId="{D324228B-64C4-4781-BA4B-6DB51C85D0A3}" srcOrd="2" destOrd="0" presId="urn:microsoft.com/office/officeart/2018/5/layout/IconCircleLabelList"/>
    <dgm:cxn modelId="{FEBB7471-1FA2-4DCA-B1BE-E1B7815C0A5D}" type="presParOf" srcId="{D324228B-64C4-4781-BA4B-6DB51C85D0A3}" destId="{984225E0-F0A8-4C9A-9288-E0AE954B9939}" srcOrd="0" destOrd="0" presId="urn:microsoft.com/office/officeart/2018/5/layout/IconCircleLabelList"/>
    <dgm:cxn modelId="{90D26003-C4DE-4E9F-BEF0-69CAC2DBB325}" type="presParOf" srcId="{D324228B-64C4-4781-BA4B-6DB51C85D0A3}" destId="{09F25553-097B-4683-AB0C-FB7F5D293A5B}" srcOrd="1" destOrd="0" presId="urn:microsoft.com/office/officeart/2018/5/layout/IconCircleLabelList"/>
    <dgm:cxn modelId="{02885797-068F-4CFA-843A-C2AE87666DDE}" type="presParOf" srcId="{D324228B-64C4-4781-BA4B-6DB51C85D0A3}" destId="{4283335E-99DE-4537-9C28-7224A8168459}" srcOrd="2" destOrd="0" presId="urn:microsoft.com/office/officeart/2018/5/layout/IconCircleLabelList"/>
    <dgm:cxn modelId="{AC00EA3A-9C5C-4A8D-9894-7868527C3A0C}" type="presParOf" srcId="{D324228B-64C4-4781-BA4B-6DB51C85D0A3}" destId="{21926EFF-D2E8-4361-A6B4-605028B260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C87B3626-7A07-4971-B4C9-BCF7361727B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3970D5-B88B-4B6F-A4D9-07449648D281}">
      <dgm:prSet/>
      <dgm:spPr/>
      <dgm:t>
        <a:bodyPr/>
        <a:lstStyle/>
        <a:p>
          <a:r>
            <a:rPr lang="en-US"/>
            <a:t>Next week we will be examining Wales itself in a lot more detail. </a:t>
          </a:r>
        </a:p>
      </dgm:t>
    </dgm:pt>
    <dgm:pt modelId="{72DF2FFD-0169-463D-B16D-4CA98EE6620E}" type="parTrans" cxnId="{54B6CFE1-F00C-4525-9CCA-25F44B95BD59}">
      <dgm:prSet/>
      <dgm:spPr/>
      <dgm:t>
        <a:bodyPr/>
        <a:lstStyle/>
        <a:p>
          <a:endParaRPr lang="en-US"/>
        </a:p>
      </dgm:t>
    </dgm:pt>
    <dgm:pt modelId="{7166BC11-6AD1-4F4C-BA0C-41DD352C8B8D}" type="sibTrans" cxnId="{54B6CFE1-F00C-4525-9CCA-25F44B95BD59}">
      <dgm:prSet/>
      <dgm:spPr/>
      <dgm:t>
        <a:bodyPr/>
        <a:lstStyle/>
        <a:p>
          <a:endParaRPr lang="en-US"/>
        </a:p>
      </dgm:t>
    </dgm:pt>
    <dgm:pt modelId="{6BA624D0-ED10-4C66-A803-66BAE872D585}">
      <dgm:prSet/>
      <dgm:spPr/>
      <dgm:t>
        <a:bodyPr/>
        <a:lstStyle/>
        <a:p>
          <a:r>
            <a:rPr lang="en-US"/>
            <a:t>Get reading local news reports on health and bring something for discussion. </a:t>
          </a:r>
        </a:p>
      </dgm:t>
    </dgm:pt>
    <dgm:pt modelId="{61FF78DD-4B3D-4550-8ACE-A8ABD436FA37}" type="parTrans" cxnId="{D3CC53F6-082A-45C3-B224-BEEBE7826868}">
      <dgm:prSet/>
      <dgm:spPr/>
      <dgm:t>
        <a:bodyPr/>
        <a:lstStyle/>
        <a:p>
          <a:endParaRPr lang="en-US"/>
        </a:p>
      </dgm:t>
    </dgm:pt>
    <dgm:pt modelId="{4FB61692-F94C-4359-B091-B933EE5CC6C7}" type="sibTrans" cxnId="{D3CC53F6-082A-45C3-B224-BEEBE7826868}">
      <dgm:prSet/>
      <dgm:spPr/>
      <dgm:t>
        <a:bodyPr/>
        <a:lstStyle/>
        <a:p>
          <a:endParaRPr lang="en-US"/>
        </a:p>
      </dgm:t>
    </dgm:pt>
    <dgm:pt modelId="{894B4F7D-D1F4-49CC-88C2-50BFB2548808}" type="pres">
      <dgm:prSet presAssocID="{C87B3626-7A07-4971-B4C9-BCF7361727B0}" presName="linear" presStyleCnt="0">
        <dgm:presLayoutVars>
          <dgm:animLvl val="lvl"/>
          <dgm:resizeHandles val="exact"/>
        </dgm:presLayoutVars>
      </dgm:prSet>
      <dgm:spPr/>
    </dgm:pt>
    <dgm:pt modelId="{CFB3E605-E2C5-47BB-A25C-F2EC71D00DD2}" type="pres">
      <dgm:prSet presAssocID="{A13970D5-B88B-4B6F-A4D9-07449648D28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10B92C3-3840-467D-BDE3-01CBEC805ADF}" type="pres">
      <dgm:prSet presAssocID="{7166BC11-6AD1-4F4C-BA0C-41DD352C8B8D}" presName="spacer" presStyleCnt="0"/>
      <dgm:spPr/>
    </dgm:pt>
    <dgm:pt modelId="{75DF9768-094F-428D-B992-C9A50C44278F}" type="pres">
      <dgm:prSet presAssocID="{6BA624D0-ED10-4C66-A803-66BAE872D58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49ADD1D-9B66-4F5F-BDC6-479AAD6A377B}" type="presOf" srcId="{C87B3626-7A07-4971-B4C9-BCF7361727B0}" destId="{894B4F7D-D1F4-49CC-88C2-50BFB2548808}" srcOrd="0" destOrd="0" presId="urn:microsoft.com/office/officeart/2005/8/layout/vList2"/>
    <dgm:cxn modelId="{FA81FDD5-2BD6-41E7-8606-3788B654371B}" type="presOf" srcId="{A13970D5-B88B-4B6F-A4D9-07449648D281}" destId="{CFB3E605-E2C5-47BB-A25C-F2EC71D00DD2}" srcOrd="0" destOrd="0" presId="urn:microsoft.com/office/officeart/2005/8/layout/vList2"/>
    <dgm:cxn modelId="{BAE9F4D7-5235-49FD-8BF5-56DFE7CAA87E}" type="presOf" srcId="{6BA624D0-ED10-4C66-A803-66BAE872D585}" destId="{75DF9768-094F-428D-B992-C9A50C44278F}" srcOrd="0" destOrd="0" presId="urn:microsoft.com/office/officeart/2005/8/layout/vList2"/>
    <dgm:cxn modelId="{54B6CFE1-F00C-4525-9CCA-25F44B95BD59}" srcId="{C87B3626-7A07-4971-B4C9-BCF7361727B0}" destId="{A13970D5-B88B-4B6F-A4D9-07449648D281}" srcOrd="0" destOrd="0" parTransId="{72DF2FFD-0169-463D-B16D-4CA98EE6620E}" sibTransId="{7166BC11-6AD1-4F4C-BA0C-41DD352C8B8D}"/>
    <dgm:cxn modelId="{D3CC53F6-082A-45C3-B224-BEEBE7826868}" srcId="{C87B3626-7A07-4971-B4C9-BCF7361727B0}" destId="{6BA624D0-ED10-4C66-A803-66BAE872D585}" srcOrd="1" destOrd="0" parTransId="{61FF78DD-4B3D-4550-8ACE-A8ABD436FA37}" sibTransId="{4FB61692-F94C-4359-B091-B933EE5CC6C7}"/>
    <dgm:cxn modelId="{21CA9F91-E460-4005-A1F1-C604F787E868}" type="presParOf" srcId="{894B4F7D-D1F4-49CC-88C2-50BFB2548808}" destId="{CFB3E605-E2C5-47BB-A25C-F2EC71D00DD2}" srcOrd="0" destOrd="0" presId="urn:microsoft.com/office/officeart/2005/8/layout/vList2"/>
    <dgm:cxn modelId="{1A7E4BF8-20F8-441F-A898-50DAB337FFD1}" type="presParOf" srcId="{894B4F7D-D1F4-49CC-88C2-50BFB2548808}" destId="{A10B92C3-3840-467D-BDE3-01CBEC805ADF}" srcOrd="1" destOrd="0" presId="urn:microsoft.com/office/officeart/2005/8/layout/vList2"/>
    <dgm:cxn modelId="{B9E6DA82-BA8B-4C08-906A-5232FA1C6E40}" type="presParOf" srcId="{894B4F7D-D1F4-49CC-88C2-50BFB2548808}" destId="{75DF9768-094F-428D-B992-C9A50C44278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92FE-E7EE-41E7-84C5-D5D6CD569973}">
      <dsp:nvSpPr>
        <dsp:cNvPr id="0" name=""/>
        <dsp:cNvSpPr/>
      </dsp:nvSpPr>
      <dsp:spPr>
        <a:xfrm>
          <a:off x="0" y="4565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83D3D-CA2D-4C37-841D-5DC7AC4C343A}">
      <dsp:nvSpPr>
        <dsp:cNvPr id="0" name=""/>
        <dsp:cNvSpPr/>
      </dsp:nvSpPr>
      <dsp:spPr>
        <a:xfrm>
          <a:off x="294147" y="223352"/>
          <a:ext cx="534814" cy="5348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CA96A-10A7-4313-AF87-F84BA8AC5B98}">
      <dsp:nvSpPr>
        <dsp:cNvPr id="0" name=""/>
        <dsp:cNvSpPr/>
      </dsp:nvSpPr>
      <dsp:spPr>
        <a:xfrm>
          <a:off x="1123110" y="4565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 analyse current trends in health and wellbeing in Wales and the UK. </a:t>
          </a:r>
        </a:p>
      </dsp:txBody>
      <dsp:txXfrm>
        <a:off x="1123110" y="4565"/>
        <a:ext cx="5050298" cy="972389"/>
      </dsp:txXfrm>
    </dsp:sp>
    <dsp:sp modelId="{F002D99B-7AC1-4BEC-B28F-9362B1B89E0A}">
      <dsp:nvSpPr>
        <dsp:cNvPr id="0" name=""/>
        <dsp:cNvSpPr/>
      </dsp:nvSpPr>
      <dsp:spPr>
        <a:xfrm>
          <a:off x="0" y="1220052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35499-B6C1-455F-8E9D-EDE795E60C03}">
      <dsp:nvSpPr>
        <dsp:cNvPr id="0" name=""/>
        <dsp:cNvSpPr/>
      </dsp:nvSpPr>
      <dsp:spPr>
        <a:xfrm>
          <a:off x="294147" y="1438840"/>
          <a:ext cx="534814" cy="5348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727FE-FBF2-4BA3-9C7E-7B8F56D03C8C}">
      <dsp:nvSpPr>
        <dsp:cNvPr id="0" name=""/>
        <dsp:cNvSpPr/>
      </dsp:nvSpPr>
      <dsp:spPr>
        <a:xfrm>
          <a:off x="1123110" y="1220052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key trends in physical and mental health. </a:t>
          </a:r>
        </a:p>
      </dsp:txBody>
      <dsp:txXfrm>
        <a:off x="1123110" y="1220052"/>
        <a:ext cx="5050298" cy="972389"/>
      </dsp:txXfrm>
    </dsp:sp>
    <dsp:sp modelId="{CC055A2C-39AB-4367-A783-0F29D7D0EF32}">
      <dsp:nvSpPr>
        <dsp:cNvPr id="0" name=""/>
        <dsp:cNvSpPr/>
      </dsp:nvSpPr>
      <dsp:spPr>
        <a:xfrm>
          <a:off x="0" y="2435539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04C97-1484-47BE-B0C2-1C6B8C7D6583}">
      <dsp:nvSpPr>
        <dsp:cNvPr id="0" name=""/>
        <dsp:cNvSpPr/>
      </dsp:nvSpPr>
      <dsp:spPr>
        <a:xfrm>
          <a:off x="294147" y="2654327"/>
          <a:ext cx="534814" cy="5348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84557-C706-43A3-8991-80EF893CE4FF}">
      <dsp:nvSpPr>
        <dsp:cNvPr id="0" name=""/>
        <dsp:cNvSpPr/>
      </dsp:nvSpPr>
      <dsp:spPr>
        <a:xfrm>
          <a:off x="1123110" y="2435539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Analyse changes in diagnosis and their implications. </a:t>
          </a:r>
        </a:p>
      </dsp:txBody>
      <dsp:txXfrm>
        <a:off x="1123110" y="2435539"/>
        <a:ext cx="5050298" cy="972389"/>
      </dsp:txXfrm>
    </dsp:sp>
    <dsp:sp modelId="{8ABBD948-FB1D-46E8-B447-099E4BC4A25C}">
      <dsp:nvSpPr>
        <dsp:cNvPr id="0" name=""/>
        <dsp:cNvSpPr/>
      </dsp:nvSpPr>
      <dsp:spPr>
        <a:xfrm>
          <a:off x="0" y="3651026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B48980-66BD-4309-B69B-2EDABF2DED64}">
      <dsp:nvSpPr>
        <dsp:cNvPr id="0" name=""/>
        <dsp:cNvSpPr/>
      </dsp:nvSpPr>
      <dsp:spPr>
        <a:xfrm>
          <a:off x="294147" y="3869814"/>
          <a:ext cx="534814" cy="5348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09752-559D-46EF-8958-2D447FDDC8E0}">
      <dsp:nvSpPr>
        <dsp:cNvPr id="0" name=""/>
        <dsp:cNvSpPr/>
      </dsp:nvSpPr>
      <dsp:spPr>
        <a:xfrm>
          <a:off x="1123110" y="3651026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Examine recent Welsh data on health trends and changes in the sector. </a:t>
          </a:r>
        </a:p>
      </dsp:txBody>
      <dsp:txXfrm>
        <a:off x="1123110" y="3651026"/>
        <a:ext cx="5050298" cy="972389"/>
      </dsp:txXfrm>
    </dsp:sp>
    <dsp:sp modelId="{D333AB21-C8D2-493F-9F91-6D3FC2140FE5}">
      <dsp:nvSpPr>
        <dsp:cNvPr id="0" name=""/>
        <dsp:cNvSpPr/>
      </dsp:nvSpPr>
      <dsp:spPr>
        <a:xfrm>
          <a:off x="0" y="4866514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D7D9A-65C8-4E40-8A7A-9125269279E2}">
      <dsp:nvSpPr>
        <dsp:cNvPr id="0" name=""/>
        <dsp:cNvSpPr/>
      </dsp:nvSpPr>
      <dsp:spPr>
        <a:xfrm>
          <a:off x="294147" y="5085301"/>
          <a:ext cx="534814" cy="5348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73614-8777-4BCE-85B1-FBCBF64BD72D}">
      <dsp:nvSpPr>
        <dsp:cNvPr id="0" name=""/>
        <dsp:cNvSpPr/>
      </dsp:nvSpPr>
      <dsp:spPr>
        <a:xfrm>
          <a:off x="1123110" y="4866514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Evaluate the impact of these trends on health and wellbeing promotion.</a:t>
          </a:r>
        </a:p>
      </dsp:txBody>
      <dsp:txXfrm>
        <a:off x="1123110" y="4866514"/>
        <a:ext cx="5050298" cy="9723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69A8A7-DA95-41D7-9A79-BFB9B00EDD48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1D54A-6300-4F62-86E2-AD1C318B66C0}">
      <dsp:nvSpPr>
        <dsp:cNvPr id="0" name=""/>
        <dsp:cNvSpPr/>
      </dsp:nvSpPr>
      <dsp:spPr>
        <a:xfrm>
          <a:off x="0" y="713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Chronic illness</a:t>
          </a:r>
        </a:p>
      </dsp:txBody>
      <dsp:txXfrm>
        <a:off x="0" y="713"/>
        <a:ext cx="6173409" cy="1168408"/>
      </dsp:txXfrm>
    </dsp:sp>
    <dsp:sp modelId="{A38F4588-03D9-4A54-B9D9-7305849853D2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accent2">
              <a:hueOff val="-372452"/>
              <a:satOff val="-2427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BD719-B77D-4B81-9EE4-A71B01AC36FF}">
      <dsp:nvSpPr>
        <dsp:cNvPr id="0" name=""/>
        <dsp:cNvSpPr/>
      </dsp:nvSpPr>
      <dsp:spPr>
        <a:xfrm>
          <a:off x="0" y="1169121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Obesity</a:t>
          </a:r>
        </a:p>
      </dsp:txBody>
      <dsp:txXfrm>
        <a:off x="0" y="1169121"/>
        <a:ext cx="6173409" cy="1168408"/>
      </dsp:txXfrm>
    </dsp:sp>
    <dsp:sp modelId="{8A564B49-AB1E-4C94-BB47-DA9F22DB5660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A574E-0C81-4FF9-A4B6-2F81E99DE16C}">
      <dsp:nvSpPr>
        <dsp:cNvPr id="0" name=""/>
        <dsp:cNvSpPr/>
      </dsp:nvSpPr>
      <dsp:spPr>
        <a:xfrm>
          <a:off x="0" y="2337530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Lifestyle factors</a:t>
          </a:r>
        </a:p>
      </dsp:txBody>
      <dsp:txXfrm>
        <a:off x="0" y="2337530"/>
        <a:ext cx="6173409" cy="1168408"/>
      </dsp:txXfrm>
    </dsp:sp>
    <dsp:sp modelId="{5DC90EAB-39FA-4AE2-B3B5-5D49A51BE271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accent2">
              <a:hueOff val="-1117357"/>
              <a:satOff val="-7282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8BAD9-6EF2-41B4-94D2-00A92C10F034}">
      <dsp:nvSpPr>
        <dsp:cNvPr id="0" name=""/>
        <dsp:cNvSpPr/>
      </dsp:nvSpPr>
      <dsp:spPr>
        <a:xfrm>
          <a:off x="0" y="3505938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Ageing populations</a:t>
          </a:r>
        </a:p>
      </dsp:txBody>
      <dsp:txXfrm>
        <a:off x="0" y="3505938"/>
        <a:ext cx="6173409" cy="1168408"/>
      </dsp:txXfrm>
    </dsp:sp>
    <dsp:sp modelId="{7445A677-7F2F-4AAA-9A26-AA7CB8F7BB49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0991D-E978-4287-9583-4C168F9A927B}">
      <dsp:nvSpPr>
        <dsp:cNvPr id="0" name=""/>
        <dsp:cNvSpPr/>
      </dsp:nvSpPr>
      <dsp:spPr>
        <a:xfrm>
          <a:off x="0" y="4674347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Environmental factors – climate change, pollution</a:t>
          </a:r>
        </a:p>
      </dsp:txBody>
      <dsp:txXfrm>
        <a:off x="0" y="4674347"/>
        <a:ext cx="6173409" cy="11684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FA917-77B2-4B8E-9ACE-C2C4EF603ABD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293FB-68C9-4C4B-9DA4-6A03AF12C638}">
      <dsp:nvSpPr>
        <dsp:cNvPr id="0" name=""/>
        <dsp:cNvSpPr/>
      </dsp:nvSpPr>
      <dsp:spPr>
        <a:xfrm>
          <a:off x="0" y="713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Chronic, or long-term conditions are experienced by 46% of Welsh adults. </a:t>
          </a:r>
        </a:p>
      </dsp:txBody>
      <dsp:txXfrm>
        <a:off x="0" y="713"/>
        <a:ext cx="6173409" cy="1168408"/>
      </dsp:txXfrm>
    </dsp:sp>
    <dsp:sp modelId="{B120F9BF-2467-466C-B200-356A0EB4A2C7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accent2">
              <a:hueOff val="-372452"/>
              <a:satOff val="-2427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84631-831D-4F43-BDDC-9D52EA2A5514}">
      <dsp:nvSpPr>
        <dsp:cNvPr id="0" name=""/>
        <dsp:cNvSpPr/>
      </dsp:nvSpPr>
      <dsp:spPr>
        <a:xfrm>
          <a:off x="0" y="1169121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19% experience two or more. </a:t>
          </a:r>
        </a:p>
      </dsp:txBody>
      <dsp:txXfrm>
        <a:off x="0" y="1169121"/>
        <a:ext cx="6173409" cy="1168408"/>
      </dsp:txXfrm>
    </dsp:sp>
    <dsp:sp modelId="{B3A6A06D-D3B9-4720-8CDA-073CEFD0BC2C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8EC30-3880-4492-838D-BA46D3636130}">
      <dsp:nvSpPr>
        <dsp:cNvPr id="0" name=""/>
        <dsp:cNvSpPr/>
      </dsp:nvSpPr>
      <dsp:spPr>
        <a:xfrm>
          <a:off x="0" y="2337530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Musculoskeletal (16%)</a:t>
          </a:r>
        </a:p>
      </dsp:txBody>
      <dsp:txXfrm>
        <a:off x="0" y="2337530"/>
        <a:ext cx="6173409" cy="1168408"/>
      </dsp:txXfrm>
    </dsp:sp>
    <dsp:sp modelId="{4D144663-6A89-48AF-963F-42753B6B2F8F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accent2">
              <a:hueOff val="-1117357"/>
              <a:satOff val="-7282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F79D6-AB83-4577-9FE1-9D6E90205034}">
      <dsp:nvSpPr>
        <dsp:cNvPr id="0" name=""/>
        <dsp:cNvSpPr/>
      </dsp:nvSpPr>
      <dsp:spPr>
        <a:xfrm>
          <a:off x="0" y="3505938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Heart and circulatory (11%)</a:t>
          </a:r>
        </a:p>
      </dsp:txBody>
      <dsp:txXfrm>
        <a:off x="0" y="3505938"/>
        <a:ext cx="6173409" cy="1168408"/>
      </dsp:txXfrm>
    </dsp:sp>
    <dsp:sp modelId="{2786C1F6-D6A6-487A-9FBE-E244A1626398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C8FAF-06A4-4ED2-BACD-DB5E332D6EEE}">
      <dsp:nvSpPr>
        <dsp:cNvPr id="0" name=""/>
        <dsp:cNvSpPr/>
      </dsp:nvSpPr>
      <dsp:spPr>
        <a:xfrm>
          <a:off x="0" y="4674347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Mental health issues (10%)</a:t>
          </a:r>
        </a:p>
      </dsp:txBody>
      <dsp:txXfrm>
        <a:off x="0" y="4674347"/>
        <a:ext cx="6173409" cy="11684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E87A7C-1850-4649-8833-C697632EFB9F}">
      <dsp:nvSpPr>
        <dsp:cNvPr id="0" name=""/>
        <dsp:cNvSpPr/>
      </dsp:nvSpPr>
      <dsp:spPr>
        <a:xfrm>
          <a:off x="0" y="467884"/>
          <a:ext cx="6173409" cy="9008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Characterised by </a:t>
          </a:r>
        </a:p>
      </dsp:txBody>
      <dsp:txXfrm>
        <a:off x="43978" y="511862"/>
        <a:ext cx="6085453" cy="812943"/>
      </dsp:txXfrm>
    </dsp:sp>
    <dsp:sp modelId="{9DE8C6FC-50A9-4F54-89CF-08A86AC383D8}">
      <dsp:nvSpPr>
        <dsp:cNvPr id="0" name=""/>
        <dsp:cNvSpPr/>
      </dsp:nvSpPr>
      <dsp:spPr>
        <a:xfrm>
          <a:off x="0" y="1469584"/>
          <a:ext cx="6173409" cy="900899"/>
        </a:xfrm>
        <a:prstGeom prst="roundRect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Long-term nature</a:t>
          </a:r>
        </a:p>
      </dsp:txBody>
      <dsp:txXfrm>
        <a:off x="43978" y="1513562"/>
        <a:ext cx="6085453" cy="812943"/>
      </dsp:txXfrm>
    </dsp:sp>
    <dsp:sp modelId="{C8A78AEA-0F6A-416D-8070-01CFD929ED1A}">
      <dsp:nvSpPr>
        <dsp:cNvPr id="0" name=""/>
        <dsp:cNvSpPr/>
      </dsp:nvSpPr>
      <dsp:spPr>
        <a:xfrm>
          <a:off x="0" y="2471284"/>
          <a:ext cx="6173409" cy="900899"/>
        </a:xfrm>
        <a:prstGeom prst="roundRect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Potential for prevention</a:t>
          </a:r>
        </a:p>
      </dsp:txBody>
      <dsp:txXfrm>
        <a:off x="43978" y="2515262"/>
        <a:ext cx="6085453" cy="812943"/>
      </dsp:txXfrm>
    </dsp:sp>
    <dsp:sp modelId="{9DD3FEF7-D547-4650-BB4C-A282E55A4265}">
      <dsp:nvSpPr>
        <dsp:cNvPr id="0" name=""/>
        <dsp:cNvSpPr/>
      </dsp:nvSpPr>
      <dsp:spPr>
        <a:xfrm>
          <a:off x="0" y="3472984"/>
          <a:ext cx="6173409" cy="900899"/>
        </a:xfrm>
        <a:prstGeom prst="roundRect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Effective management needs</a:t>
          </a:r>
        </a:p>
      </dsp:txBody>
      <dsp:txXfrm>
        <a:off x="43978" y="3516962"/>
        <a:ext cx="6085453" cy="812943"/>
      </dsp:txXfrm>
    </dsp:sp>
    <dsp:sp modelId="{41C2C948-D203-4570-A9F7-5A60B10E224E}">
      <dsp:nvSpPr>
        <dsp:cNvPr id="0" name=""/>
        <dsp:cNvSpPr/>
      </dsp:nvSpPr>
      <dsp:spPr>
        <a:xfrm>
          <a:off x="0" y="4474684"/>
          <a:ext cx="6173409" cy="900899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Social gradient</a:t>
          </a:r>
        </a:p>
      </dsp:txBody>
      <dsp:txXfrm>
        <a:off x="43978" y="4518662"/>
        <a:ext cx="6085453" cy="8129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BE1FA-8A7D-4451-9C78-7F1604FCC5D2}">
      <dsp:nvSpPr>
        <dsp:cNvPr id="0" name=""/>
        <dsp:cNvSpPr/>
      </dsp:nvSpPr>
      <dsp:spPr>
        <a:xfrm>
          <a:off x="0" y="2425"/>
          <a:ext cx="6173409" cy="1229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A15E2A-B380-4B6B-A3CA-670979B4646C}">
      <dsp:nvSpPr>
        <dsp:cNvPr id="0" name=""/>
        <dsp:cNvSpPr/>
      </dsp:nvSpPr>
      <dsp:spPr>
        <a:xfrm>
          <a:off x="371827" y="278991"/>
          <a:ext cx="676050" cy="676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6A8FE-60AF-4C09-9573-05F91DBF1562}">
      <dsp:nvSpPr>
        <dsp:cNvPr id="0" name=""/>
        <dsp:cNvSpPr/>
      </dsp:nvSpPr>
      <dsp:spPr>
        <a:xfrm>
          <a:off x="1419706" y="2425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Primary prevention needs – e.g. smoking</a:t>
          </a:r>
        </a:p>
      </dsp:txBody>
      <dsp:txXfrm>
        <a:off x="1419706" y="2425"/>
        <a:ext cx="4753702" cy="1229182"/>
      </dsp:txXfrm>
    </dsp:sp>
    <dsp:sp modelId="{12BF457E-9F52-4807-A8C7-9B4B8771AD4E}">
      <dsp:nvSpPr>
        <dsp:cNvPr id="0" name=""/>
        <dsp:cNvSpPr/>
      </dsp:nvSpPr>
      <dsp:spPr>
        <a:xfrm>
          <a:off x="0" y="1538903"/>
          <a:ext cx="6173409" cy="12291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1ED801-6A5C-4177-81CF-7E30CC9D74BF}">
      <dsp:nvSpPr>
        <dsp:cNvPr id="0" name=""/>
        <dsp:cNvSpPr/>
      </dsp:nvSpPr>
      <dsp:spPr>
        <a:xfrm>
          <a:off x="371827" y="1815469"/>
          <a:ext cx="676050" cy="676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7E272-2609-4E31-A7F8-4DA3D89D28F9}">
      <dsp:nvSpPr>
        <dsp:cNvPr id="0" name=""/>
        <dsp:cNvSpPr/>
      </dsp:nvSpPr>
      <dsp:spPr>
        <a:xfrm>
          <a:off x="1419706" y="1538903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Recognition of wider health determinants.</a:t>
          </a:r>
        </a:p>
      </dsp:txBody>
      <dsp:txXfrm>
        <a:off x="1419706" y="1538903"/>
        <a:ext cx="4753702" cy="1229182"/>
      </dsp:txXfrm>
    </dsp:sp>
    <dsp:sp modelId="{28BFE4BF-AFC5-4389-A682-77AC35A578D1}">
      <dsp:nvSpPr>
        <dsp:cNvPr id="0" name=""/>
        <dsp:cNvSpPr/>
      </dsp:nvSpPr>
      <dsp:spPr>
        <a:xfrm>
          <a:off x="0" y="3075382"/>
          <a:ext cx="6173409" cy="12291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CD705-A514-4AC7-B18F-FA24C1698535}">
      <dsp:nvSpPr>
        <dsp:cNvPr id="0" name=""/>
        <dsp:cNvSpPr/>
      </dsp:nvSpPr>
      <dsp:spPr>
        <a:xfrm>
          <a:off x="371827" y="3351948"/>
          <a:ext cx="676050" cy="676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A19DD-363A-41EF-9FAB-71D943D26C3B}">
      <dsp:nvSpPr>
        <dsp:cNvPr id="0" name=""/>
        <dsp:cNvSpPr/>
      </dsp:nvSpPr>
      <dsp:spPr>
        <a:xfrm>
          <a:off x="1419706" y="3075382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Secondary prevention – reducing impacts</a:t>
          </a:r>
        </a:p>
      </dsp:txBody>
      <dsp:txXfrm>
        <a:off x="1419706" y="3075382"/>
        <a:ext cx="4753702" cy="1229182"/>
      </dsp:txXfrm>
    </dsp:sp>
    <dsp:sp modelId="{54F4CEDF-65CA-4118-9306-13AA6656ECA0}">
      <dsp:nvSpPr>
        <dsp:cNvPr id="0" name=""/>
        <dsp:cNvSpPr/>
      </dsp:nvSpPr>
      <dsp:spPr>
        <a:xfrm>
          <a:off x="0" y="4611860"/>
          <a:ext cx="6173409" cy="12291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F5651-C792-483A-8007-19FF145F40CB}">
      <dsp:nvSpPr>
        <dsp:cNvPr id="0" name=""/>
        <dsp:cNvSpPr/>
      </dsp:nvSpPr>
      <dsp:spPr>
        <a:xfrm>
          <a:off x="371827" y="4888427"/>
          <a:ext cx="676050" cy="676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765F8-26BC-46B1-8159-7788312E9235}">
      <dsp:nvSpPr>
        <dsp:cNvPr id="0" name=""/>
        <dsp:cNvSpPr/>
      </dsp:nvSpPr>
      <dsp:spPr>
        <a:xfrm>
          <a:off x="1419706" y="4611860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Tertiary prevention – reduce disease, disability and complications of an established condition</a:t>
          </a:r>
        </a:p>
      </dsp:txBody>
      <dsp:txXfrm>
        <a:off x="1419706" y="4611860"/>
        <a:ext cx="4753702" cy="12291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D3B2FF-EBDE-40CC-A009-B5DB7C80509B}">
      <dsp:nvSpPr>
        <dsp:cNvPr id="0" name=""/>
        <dsp:cNvSpPr/>
      </dsp:nvSpPr>
      <dsp:spPr>
        <a:xfrm>
          <a:off x="0" y="4565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C293D-7914-42D7-8137-EC6CCE6450D5}">
      <dsp:nvSpPr>
        <dsp:cNvPr id="0" name=""/>
        <dsp:cNvSpPr/>
      </dsp:nvSpPr>
      <dsp:spPr>
        <a:xfrm>
          <a:off x="294147" y="223352"/>
          <a:ext cx="534814" cy="5348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C59A4-C998-4D56-B2D4-ECB190A137BD}">
      <dsp:nvSpPr>
        <dsp:cNvPr id="0" name=""/>
        <dsp:cNvSpPr/>
      </dsp:nvSpPr>
      <dsp:spPr>
        <a:xfrm>
          <a:off x="1123110" y="4565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Addresses social needs as well as medical. </a:t>
          </a:r>
        </a:p>
      </dsp:txBody>
      <dsp:txXfrm>
        <a:off x="1123110" y="4565"/>
        <a:ext cx="5050298" cy="972389"/>
      </dsp:txXfrm>
    </dsp:sp>
    <dsp:sp modelId="{2492FB63-58A6-4B2D-9CEE-3A7E163CFFAD}">
      <dsp:nvSpPr>
        <dsp:cNvPr id="0" name=""/>
        <dsp:cNvSpPr/>
      </dsp:nvSpPr>
      <dsp:spPr>
        <a:xfrm>
          <a:off x="0" y="1220052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EB5DA-0900-4039-84A8-6AEDE38C45A6}">
      <dsp:nvSpPr>
        <dsp:cNvPr id="0" name=""/>
        <dsp:cNvSpPr/>
      </dsp:nvSpPr>
      <dsp:spPr>
        <a:xfrm>
          <a:off x="294147" y="1438840"/>
          <a:ext cx="534814" cy="5348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9274D-CCDD-49B0-9E35-D4DFFCFB76DF}">
      <dsp:nvSpPr>
        <dsp:cNvPr id="0" name=""/>
        <dsp:cNvSpPr/>
      </dsp:nvSpPr>
      <dsp:spPr>
        <a:xfrm>
          <a:off x="1123110" y="1220052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Prevention Based Health and Care Framework (PBHC)</a:t>
          </a:r>
        </a:p>
      </dsp:txBody>
      <dsp:txXfrm>
        <a:off x="1123110" y="1220052"/>
        <a:ext cx="5050298" cy="972389"/>
      </dsp:txXfrm>
    </dsp:sp>
    <dsp:sp modelId="{A0FE306C-64AE-4A40-B865-34FBAB310B12}">
      <dsp:nvSpPr>
        <dsp:cNvPr id="0" name=""/>
        <dsp:cNvSpPr/>
      </dsp:nvSpPr>
      <dsp:spPr>
        <a:xfrm>
          <a:off x="0" y="2435539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68BFE2-E0D8-4E04-95B5-0C30AA39FCF1}">
      <dsp:nvSpPr>
        <dsp:cNvPr id="0" name=""/>
        <dsp:cNvSpPr/>
      </dsp:nvSpPr>
      <dsp:spPr>
        <a:xfrm>
          <a:off x="294147" y="2654327"/>
          <a:ext cx="534814" cy="5348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D1364-FE59-4AF1-88C8-DF7CF2FA820F}">
      <dsp:nvSpPr>
        <dsp:cNvPr id="0" name=""/>
        <dsp:cNvSpPr/>
      </dsp:nvSpPr>
      <dsp:spPr>
        <a:xfrm>
          <a:off x="1123110" y="2435539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Identification of need</a:t>
          </a:r>
        </a:p>
      </dsp:txBody>
      <dsp:txXfrm>
        <a:off x="1123110" y="2435539"/>
        <a:ext cx="5050298" cy="972389"/>
      </dsp:txXfrm>
    </dsp:sp>
    <dsp:sp modelId="{A533659D-5115-464D-9D7B-B30C5582106D}">
      <dsp:nvSpPr>
        <dsp:cNvPr id="0" name=""/>
        <dsp:cNvSpPr/>
      </dsp:nvSpPr>
      <dsp:spPr>
        <a:xfrm>
          <a:off x="0" y="3651026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5588ED-7B1D-499B-8DF9-A9BC8936A576}">
      <dsp:nvSpPr>
        <dsp:cNvPr id="0" name=""/>
        <dsp:cNvSpPr/>
      </dsp:nvSpPr>
      <dsp:spPr>
        <a:xfrm>
          <a:off x="294147" y="3869814"/>
          <a:ext cx="534814" cy="5348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949DD-6097-4A33-9F48-AFCE4D9C8729}">
      <dsp:nvSpPr>
        <dsp:cNvPr id="0" name=""/>
        <dsp:cNvSpPr/>
      </dsp:nvSpPr>
      <dsp:spPr>
        <a:xfrm>
          <a:off x="1123110" y="3651026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Interventions</a:t>
          </a:r>
        </a:p>
      </dsp:txBody>
      <dsp:txXfrm>
        <a:off x="1123110" y="3651026"/>
        <a:ext cx="5050298" cy="972389"/>
      </dsp:txXfrm>
    </dsp:sp>
    <dsp:sp modelId="{72CF7022-F488-405B-ACE9-029EE8276A1C}">
      <dsp:nvSpPr>
        <dsp:cNvPr id="0" name=""/>
        <dsp:cNvSpPr/>
      </dsp:nvSpPr>
      <dsp:spPr>
        <a:xfrm>
          <a:off x="0" y="4866514"/>
          <a:ext cx="6173409" cy="972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EE7FD-CA56-41E7-9755-A75605720242}">
      <dsp:nvSpPr>
        <dsp:cNvPr id="0" name=""/>
        <dsp:cNvSpPr/>
      </dsp:nvSpPr>
      <dsp:spPr>
        <a:xfrm>
          <a:off x="294147" y="5085301"/>
          <a:ext cx="534814" cy="5348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6D3D6-334C-4FA6-A768-C828257203B8}">
      <dsp:nvSpPr>
        <dsp:cNvPr id="0" name=""/>
        <dsp:cNvSpPr/>
      </dsp:nvSpPr>
      <dsp:spPr>
        <a:xfrm>
          <a:off x="1123110" y="4866514"/>
          <a:ext cx="5050298" cy="972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1" tIns="102911" rIns="102911" bIns="1029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Implementation</a:t>
          </a:r>
        </a:p>
      </dsp:txBody>
      <dsp:txXfrm>
        <a:off x="1123110" y="4866514"/>
        <a:ext cx="5050298" cy="9723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343A8-88E9-4172-95DB-8F63FD1D9BFD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13CF2-7400-466C-93F4-C14817CFAC12}">
      <dsp:nvSpPr>
        <dsp:cNvPr id="0" name=""/>
        <dsp:cNvSpPr/>
      </dsp:nvSpPr>
      <dsp:spPr>
        <a:xfrm>
          <a:off x="0" y="2853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Why are rates rising of chronic illness?</a:t>
          </a:r>
        </a:p>
      </dsp:txBody>
      <dsp:txXfrm>
        <a:off x="0" y="2853"/>
        <a:ext cx="6173409" cy="1945920"/>
      </dsp:txXfrm>
    </dsp:sp>
    <dsp:sp modelId="{60330CA4-0209-4CF2-B1B2-BC20FE6FD20D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2BD6C-69BE-4C58-9DF9-3154FBE20A8F}">
      <dsp:nvSpPr>
        <dsp:cNvPr id="0" name=""/>
        <dsp:cNvSpPr/>
      </dsp:nvSpPr>
      <dsp:spPr>
        <a:xfrm>
          <a:off x="0" y="1948774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What could be done?</a:t>
          </a:r>
        </a:p>
      </dsp:txBody>
      <dsp:txXfrm>
        <a:off x="0" y="1948774"/>
        <a:ext cx="6173409" cy="1945920"/>
      </dsp:txXfrm>
    </dsp:sp>
    <dsp:sp modelId="{DEBD7048-E969-4D3A-853C-1571591AA92A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0A236-C489-44D2-9226-2EB47FA859F5}">
      <dsp:nvSpPr>
        <dsp:cNvPr id="0" name=""/>
        <dsp:cNvSpPr/>
      </dsp:nvSpPr>
      <dsp:spPr>
        <a:xfrm>
          <a:off x="0" y="3894694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What could be the causal factors?</a:t>
          </a:r>
        </a:p>
      </dsp:txBody>
      <dsp:txXfrm>
        <a:off x="0" y="3894694"/>
        <a:ext cx="6173409" cy="19459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ECDB6-DC64-4468-A86C-E5A9A8CFC917}">
      <dsp:nvSpPr>
        <dsp:cNvPr id="0" name=""/>
        <dsp:cNvSpPr/>
      </dsp:nvSpPr>
      <dsp:spPr>
        <a:xfrm>
          <a:off x="898829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22738-F5C8-49B7-B121-493C540A3A65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D0D87-85F3-4CEE-BAD9-EA4B2750864D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Smoking</a:t>
          </a:r>
        </a:p>
      </dsp:txBody>
      <dsp:txXfrm>
        <a:off x="578678" y="1313725"/>
        <a:ext cx="1641796" cy="656718"/>
      </dsp:txXfrm>
    </dsp:sp>
    <dsp:sp modelId="{67C0598A-C425-489A-B695-A0D1329917A6}">
      <dsp:nvSpPr>
        <dsp:cNvPr id="0" name=""/>
        <dsp:cNvSpPr/>
      </dsp:nvSpPr>
      <dsp:spPr>
        <a:xfrm>
          <a:off x="2827940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35A70-9BE0-485E-9529-EEDD5F46BE37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53F74-8DE6-4A94-8451-8DEAB2DBDDD4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Routines</a:t>
          </a:r>
        </a:p>
      </dsp:txBody>
      <dsp:txXfrm>
        <a:off x="2507790" y="1313725"/>
        <a:ext cx="1641796" cy="656718"/>
      </dsp:txXfrm>
    </dsp:sp>
    <dsp:sp modelId="{F8260BBC-8077-43EB-A3A4-EAD821F10A2F}">
      <dsp:nvSpPr>
        <dsp:cNvPr id="0" name=""/>
        <dsp:cNvSpPr/>
      </dsp:nvSpPr>
      <dsp:spPr>
        <a:xfrm>
          <a:off x="4757051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83222-D9AD-472B-8C12-42CE031340EA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B1BDF-5CFE-4C7A-9C78-D1A8C51F2AED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Alcohol </a:t>
          </a:r>
        </a:p>
      </dsp:txBody>
      <dsp:txXfrm>
        <a:off x="4436901" y="1313725"/>
        <a:ext cx="1641796" cy="656718"/>
      </dsp:txXfrm>
    </dsp:sp>
    <dsp:sp modelId="{0F3BAF88-B59B-437D-BA7F-F068D76BB39D}">
      <dsp:nvSpPr>
        <dsp:cNvPr id="0" name=""/>
        <dsp:cNvSpPr/>
      </dsp:nvSpPr>
      <dsp:spPr>
        <a:xfrm>
          <a:off x="6686163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786E4-454C-4AAE-B22A-E2D7E70E5346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3D5E8-35C7-484E-B002-386DC7639294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Substance use</a:t>
          </a:r>
        </a:p>
      </dsp:txBody>
      <dsp:txXfrm>
        <a:off x="6366012" y="1313725"/>
        <a:ext cx="1641796" cy="656718"/>
      </dsp:txXfrm>
    </dsp:sp>
    <dsp:sp modelId="{F1B39E95-0C4B-4E97-8B15-2DDBE4252F14}">
      <dsp:nvSpPr>
        <dsp:cNvPr id="0" name=""/>
        <dsp:cNvSpPr/>
      </dsp:nvSpPr>
      <dsp:spPr>
        <a:xfrm>
          <a:off x="8615274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75290-E80A-4774-A43A-AFDD73357229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41A14-1C4C-4D16-A9F8-B9A36252CF2E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Sleep</a:t>
          </a:r>
        </a:p>
      </dsp:txBody>
      <dsp:txXfrm>
        <a:off x="8295124" y="1313725"/>
        <a:ext cx="1641796" cy="656718"/>
      </dsp:txXfrm>
    </dsp:sp>
    <dsp:sp modelId="{AE37AEF4-1C02-4EE6-B4E7-4EEE4B6F0509}">
      <dsp:nvSpPr>
        <dsp:cNvPr id="0" name=""/>
        <dsp:cNvSpPr/>
      </dsp:nvSpPr>
      <dsp:spPr>
        <a:xfrm>
          <a:off x="3792496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ABF10-872B-491B-B7A1-57C2BCAEF81F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D24DE-A8AE-4CB7-94A7-23881551445D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Stress</a:t>
          </a:r>
        </a:p>
      </dsp:txBody>
      <dsp:txXfrm>
        <a:off x="3472345" y="3694331"/>
        <a:ext cx="1641796" cy="656718"/>
      </dsp:txXfrm>
    </dsp:sp>
    <dsp:sp modelId="{13943F08-B5BD-4579-8650-92B7F273F05E}">
      <dsp:nvSpPr>
        <dsp:cNvPr id="0" name=""/>
        <dsp:cNvSpPr/>
      </dsp:nvSpPr>
      <dsp:spPr>
        <a:xfrm>
          <a:off x="5721607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74136-E9CF-40BC-BAD8-386C57A7AA2B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F3573-708A-4777-A125-CAD4F5633348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Exercise</a:t>
          </a:r>
        </a:p>
      </dsp:txBody>
      <dsp:txXfrm>
        <a:off x="5401457" y="3694331"/>
        <a:ext cx="1641796" cy="65671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288C9-FCDC-40FE-BD50-CA0F2FF4766C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38F3A-C5A2-4C60-8747-92A9C85565CE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 KNOW these factors affect us negatively. </a:t>
          </a:r>
        </a:p>
      </dsp:txBody>
      <dsp:txXfrm>
        <a:off x="417971" y="2644140"/>
        <a:ext cx="2889450" cy="720000"/>
      </dsp:txXfrm>
    </dsp:sp>
    <dsp:sp modelId="{98D33AB8-63BC-4503-AC6E-790C2575AC89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3BD11-DC13-4DF5-BA24-6F77E7CDF206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So, why do we utilise them? </a:t>
          </a:r>
        </a:p>
      </dsp:txBody>
      <dsp:txXfrm>
        <a:off x="3813075" y="2644140"/>
        <a:ext cx="2889450" cy="720000"/>
      </dsp:txXfrm>
    </dsp:sp>
    <dsp:sp modelId="{0B8C9B13-2B24-4E00-A1BE-2AA13B67A20D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C511A-A98A-4738-AEB2-C0804D79B55E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Why do we allow it to happen?</a:t>
          </a:r>
        </a:p>
      </dsp:txBody>
      <dsp:txXfrm>
        <a:off x="7208178" y="2644140"/>
        <a:ext cx="28894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0DECB-5F6B-4E2F-8263-1AFC72FA95D7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Workaholism</a:t>
          </a:r>
        </a:p>
      </dsp:txBody>
      <dsp:txXfrm>
        <a:off x="0" y="39687"/>
        <a:ext cx="3286125" cy="1971675"/>
      </dsp:txXfrm>
    </dsp:sp>
    <dsp:sp modelId="{41AA16DD-8534-4CBC-A4F7-2BEF9380D34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4022779"/>
            <a:satOff val="123"/>
            <a:lumOff val="-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Lack of routine</a:t>
          </a:r>
        </a:p>
      </dsp:txBody>
      <dsp:txXfrm>
        <a:off x="3614737" y="39687"/>
        <a:ext cx="3286125" cy="1971675"/>
      </dsp:txXfrm>
    </dsp:sp>
    <dsp:sp modelId="{68585BDE-568A-4DF6-8C47-B9F0C8185D87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8045558"/>
            <a:satOff val="247"/>
            <a:lumOff val="-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'Nothing to do'</a:t>
          </a:r>
        </a:p>
      </dsp:txBody>
      <dsp:txXfrm>
        <a:off x="7229475" y="39687"/>
        <a:ext cx="3286125" cy="1971675"/>
      </dsp:txXfrm>
    </dsp:sp>
    <dsp:sp modelId="{F2DE36B4-389B-4155-B686-2F0127BE51E0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12068338"/>
            <a:satOff val="370"/>
            <a:lumOff val="-4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Shift working</a:t>
          </a:r>
        </a:p>
      </dsp:txBody>
      <dsp:txXfrm>
        <a:off x="0" y="2339975"/>
        <a:ext cx="3286125" cy="1971675"/>
      </dsp:txXfrm>
    </dsp:sp>
    <dsp:sp modelId="{EB3A188D-D598-4BC9-8A0C-7BA6070B6C59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16091116"/>
            <a:satOff val="494"/>
            <a:lumOff val="-5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Stress</a:t>
          </a:r>
        </a:p>
      </dsp:txBody>
      <dsp:txXfrm>
        <a:off x="3614737" y="2339975"/>
        <a:ext cx="3286125" cy="1971675"/>
      </dsp:txXfrm>
    </dsp:sp>
    <dsp:sp modelId="{9821E571-32C8-471F-B247-AC63E1958BE8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20113896"/>
            <a:satOff val="617"/>
            <a:lumOff val="-7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Health inequalities</a:t>
          </a:r>
        </a:p>
      </dsp:txBody>
      <dsp:txXfrm>
        <a:off x="7229475" y="2339975"/>
        <a:ext cx="3286125" cy="19716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07A4ED-9052-4BC3-988D-DC83ADD46A41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8DCFB-CD4C-4D85-B9F3-6DE59AA9099A}">
      <dsp:nvSpPr>
        <dsp:cNvPr id="0" name=""/>
        <dsp:cNvSpPr/>
      </dsp:nvSpPr>
      <dsp:spPr>
        <a:xfrm>
          <a:off x="0" y="713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Public Health (Wales) Act 2017</a:t>
          </a:r>
        </a:p>
      </dsp:txBody>
      <dsp:txXfrm>
        <a:off x="0" y="713"/>
        <a:ext cx="6173409" cy="1168408"/>
      </dsp:txXfrm>
    </dsp:sp>
    <dsp:sp modelId="{8C274EFC-A07C-4C61-BC39-60AE2EC2C4FD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accent2">
              <a:hueOff val="-372452"/>
              <a:satOff val="-2427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14E72-2009-4E21-800F-2B52E9542BA6}">
      <dsp:nvSpPr>
        <dsp:cNvPr id="0" name=""/>
        <dsp:cNvSpPr/>
      </dsp:nvSpPr>
      <dsp:spPr>
        <a:xfrm>
          <a:off x="0" y="1169121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Smoke-free Premises and Vehicles (Wales) Regulations 2020</a:t>
          </a:r>
        </a:p>
      </dsp:txBody>
      <dsp:txXfrm>
        <a:off x="0" y="1169121"/>
        <a:ext cx="6173409" cy="1168408"/>
      </dsp:txXfrm>
    </dsp:sp>
    <dsp:sp modelId="{979C2C4C-7A4F-43DC-B2E0-90E882A56207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AD775-AD98-4885-8BEF-24B88C17CD2E}">
      <dsp:nvSpPr>
        <dsp:cNvPr id="0" name=""/>
        <dsp:cNvSpPr/>
      </dsp:nvSpPr>
      <dsp:spPr>
        <a:xfrm>
          <a:off x="0" y="2337530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Healthy Weight Healthy Wales 2019</a:t>
          </a:r>
        </a:p>
      </dsp:txBody>
      <dsp:txXfrm>
        <a:off x="0" y="2337530"/>
        <a:ext cx="6173409" cy="1168408"/>
      </dsp:txXfrm>
    </dsp:sp>
    <dsp:sp modelId="{9572BE39-350A-45C4-A9AC-D385953D5B26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accent2">
              <a:hueOff val="-1117357"/>
              <a:satOff val="-7282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E075A-A55B-43E2-B413-B1048783C516}">
      <dsp:nvSpPr>
        <dsp:cNvPr id="0" name=""/>
        <dsp:cNvSpPr/>
      </dsp:nvSpPr>
      <dsp:spPr>
        <a:xfrm>
          <a:off x="0" y="3505938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Substance Misuse Delivery Plan </a:t>
          </a:r>
        </a:p>
      </dsp:txBody>
      <dsp:txXfrm>
        <a:off x="0" y="3505938"/>
        <a:ext cx="6173409" cy="1168408"/>
      </dsp:txXfrm>
    </dsp:sp>
    <dsp:sp modelId="{950B7874-36EA-4232-A880-E0D8AAE1D697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69295-B5E6-4861-B2D1-3417046D8FF4}">
      <dsp:nvSpPr>
        <dsp:cNvPr id="0" name=""/>
        <dsp:cNvSpPr/>
      </dsp:nvSpPr>
      <dsp:spPr>
        <a:xfrm>
          <a:off x="0" y="4674347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Minimum Price for Alcohol (Wales) Act 2018</a:t>
          </a:r>
        </a:p>
      </dsp:txBody>
      <dsp:txXfrm>
        <a:off x="0" y="4674347"/>
        <a:ext cx="6173409" cy="116840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16460-A0C4-4390-B76C-C39599C4F173}">
      <dsp:nvSpPr>
        <dsp:cNvPr id="0" name=""/>
        <dsp:cNvSpPr/>
      </dsp:nvSpPr>
      <dsp:spPr>
        <a:xfrm>
          <a:off x="0" y="77554"/>
          <a:ext cx="6173409" cy="13724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WHO predicts that over 2.1 billion people will be over the age of 60 in 2050 (WHO, 2021). </a:t>
          </a:r>
        </a:p>
      </dsp:txBody>
      <dsp:txXfrm>
        <a:off x="66996" y="144550"/>
        <a:ext cx="6039417" cy="1238418"/>
      </dsp:txXfrm>
    </dsp:sp>
    <dsp:sp modelId="{F2DAAE1D-E0FB-41B9-9A24-04EA99266EFB}">
      <dsp:nvSpPr>
        <dsp:cNvPr id="0" name=""/>
        <dsp:cNvSpPr/>
      </dsp:nvSpPr>
      <dsp:spPr>
        <a:xfrm>
          <a:off x="0" y="1516204"/>
          <a:ext cx="6173409" cy="1372410"/>
        </a:xfrm>
        <a:prstGeom prst="roundRect">
          <a:avLst/>
        </a:prstGeom>
        <a:solidFill>
          <a:schemeClr val="accent2">
            <a:hueOff val="-496603"/>
            <a:satOff val="-3236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92% of older adults have at least one chronic disease</a:t>
          </a:r>
        </a:p>
      </dsp:txBody>
      <dsp:txXfrm>
        <a:off x="66996" y="1583200"/>
        <a:ext cx="6039417" cy="1238418"/>
      </dsp:txXfrm>
    </dsp:sp>
    <dsp:sp modelId="{4B749570-3248-46DD-97E1-57416D747AF6}">
      <dsp:nvSpPr>
        <dsp:cNvPr id="0" name=""/>
        <dsp:cNvSpPr/>
      </dsp:nvSpPr>
      <dsp:spPr>
        <a:xfrm>
          <a:off x="0" y="2954854"/>
          <a:ext cx="6173409" cy="1372410"/>
        </a:xfrm>
        <a:prstGeom prst="roundRect">
          <a:avLst/>
        </a:prstGeom>
        <a:solidFill>
          <a:schemeClr val="accent2">
            <a:hueOff val="-993206"/>
            <a:satOff val="-6473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81.5% of over 85's have at least two (Tkatch et al., 2016)</a:t>
          </a:r>
        </a:p>
      </dsp:txBody>
      <dsp:txXfrm>
        <a:off x="66996" y="3021850"/>
        <a:ext cx="6039417" cy="1238418"/>
      </dsp:txXfrm>
    </dsp:sp>
    <dsp:sp modelId="{85C966CE-9731-475B-BA40-DA6CBC7DC613}">
      <dsp:nvSpPr>
        <dsp:cNvPr id="0" name=""/>
        <dsp:cNvSpPr/>
      </dsp:nvSpPr>
      <dsp:spPr>
        <a:xfrm>
          <a:off x="0" y="4393504"/>
          <a:ext cx="6173409" cy="137241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 can this impact our health systems?</a:t>
          </a:r>
        </a:p>
      </dsp:txBody>
      <dsp:txXfrm>
        <a:off x="66996" y="4460500"/>
        <a:ext cx="6039417" cy="12384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1B98E-D940-4CF0-ABBE-5ED94CD66290}">
      <dsp:nvSpPr>
        <dsp:cNvPr id="0" name=""/>
        <dsp:cNvSpPr/>
      </dsp:nvSpPr>
      <dsp:spPr>
        <a:xfrm>
          <a:off x="0" y="467434"/>
          <a:ext cx="6173409" cy="11688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Increased levels of care and complexity</a:t>
          </a:r>
        </a:p>
      </dsp:txBody>
      <dsp:txXfrm>
        <a:off x="57058" y="524492"/>
        <a:ext cx="6059293" cy="1054714"/>
      </dsp:txXfrm>
    </dsp:sp>
    <dsp:sp modelId="{1D4D541C-843E-4EEA-A8D5-563C5D953247}">
      <dsp:nvSpPr>
        <dsp:cNvPr id="0" name=""/>
        <dsp:cNvSpPr/>
      </dsp:nvSpPr>
      <dsp:spPr>
        <a:xfrm>
          <a:off x="0" y="1714024"/>
          <a:ext cx="6173409" cy="1168830"/>
        </a:xfrm>
        <a:prstGeom prst="roundRect">
          <a:avLst/>
        </a:prstGeom>
        <a:solidFill>
          <a:schemeClr val="accent2">
            <a:hueOff val="-496603"/>
            <a:satOff val="-3236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Increased workforce needs (shortages?) (Jones and Dolsten, 2024)</a:t>
          </a:r>
        </a:p>
      </dsp:txBody>
      <dsp:txXfrm>
        <a:off x="57058" y="1771082"/>
        <a:ext cx="6059293" cy="1054714"/>
      </dsp:txXfrm>
    </dsp:sp>
    <dsp:sp modelId="{81EBDBEC-D929-444A-B554-491ACAE9B367}">
      <dsp:nvSpPr>
        <dsp:cNvPr id="0" name=""/>
        <dsp:cNvSpPr/>
      </dsp:nvSpPr>
      <dsp:spPr>
        <a:xfrm>
          <a:off x="0" y="2960614"/>
          <a:ext cx="6173409" cy="1168830"/>
        </a:xfrm>
        <a:prstGeom prst="roundRect">
          <a:avLst/>
        </a:prstGeom>
        <a:solidFill>
          <a:schemeClr val="accent2">
            <a:hueOff val="-993206"/>
            <a:satOff val="-6473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Stigmatisation of older people (Crutzen et al., 2022)</a:t>
          </a:r>
        </a:p>
      </dsp:txBody>
      <dsp:txXfrm>
        <a:off x="57058" y="3017672"/>
        <a:ext cx="6059293" cy="1054714"/>
      </dsp:txXfrm>
    </dsp:sp>
    <dsp:sp modelId="{AB6191FD-0323-4D84-B064-3E2324952E47}">
      <dsp:nvSpPr>
        <dsp:cNvPr id="0" name=""/>
        <dsp:cNvSpPr/>
      </dsp:nvSpPr>
      <dsp:spPr>
        <a:xfrm>
          <a:off x="0" y="4207204"/>
          <a:ext cx="6173409" cy="116883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Increasing areas for AI usage! (Ma et al., 2023)</a:t>
          </a:r>
        </a:p>
      </dsp:txBody>
      <dsp:txXfrm>
        <a:off x="57058" y="4264262"/>
        <a:ext cx="6059293" cy="10547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4A8032-1A92-4BC3-8C07-9E5D141E4467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3A27E-1F84-4948-9B97-34214776D1B4}">
      <dsp:nvSpPr>
        <dsp:cNvPr id="0" name=""/>
        <dsp:cNvSpPr/>
      </dsp:nvSpPr>
      <dsp:spPr>
        <a:xfrm>
          <a:off x="0" y="713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Increasing prevalence</a:t>
          </a:r>
        </a:p>
      </dsp:txBody>
      <dsp:txXfrm>
        <a:off x="0" y="713"/>
        <a:ext cx="6173409" cy="1168408"/>
      </dsp:txXfrm>
    </dsp:sp>
    <dsp:sp modelId="{95C1E416-54EE-45C5-BED8-83D3E0CF38CF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accent2">
              <a:hueOff val="-372452"/>
              <a:satOff val="-2427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D07C7-6E04-4D33-890B-586E3DCFA825}">
      <dsp:nvSpPr>
        <dsp:cNvPr id="0" name=""/>
        <dsp:cNvSpPr/>
      </dsp:nvSpPr>
      <dsp:spPr>
        <a:xfrm>
          <a:off x="0" y="1169121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Anxiety</a:t>
          </a:r>
        </a:p>
      </dsp:txBody>
      <dsp:txXfrm>
        <a:off x="0" y="1169121"/>
        <a:ext cx="6173409" cy="1168408"/>
      </dsp:txXfrm>
    </dsp:sp>
    <dsp:sp modelId="{9A878783-F78D-412D-A85B-B9EC70B1EFC1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87CD2-3E0C-4DDD-A574-FC67C93FD60A}">
      <dsp:nvSpPr>
        <dsp:cNvPr id="0" name=""/>
        <dsp:cNvSpPr/>
      </dsp:nvSpPr>
      <dsp:spPr>
        <a:xfrm>
          <a:off x="0" y="2337530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Depression</a:t>
          </a:r>
        </a:p>
      </dsp:txBody>
      <dsp:txXfrm>
        <a:off x="0" y="2337530"/>
        <a:ext cx="6173409" cy="1168408"/>
      </dsp:txXfrm>
    </dsp:sp>
    <dsp:sp modelId="{AA156D27-A4F4-4424-8644-E18B5441CAA6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accent2">
              <a:hueOff val="-1117357"/>
              <a:satOff val="-7282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01BC1-943F-480C-A15F-955E786295A4}">
      <dsp:nvSpPr>
        <dsp:cNvPr id="0" name=""/>
        <dsp:cNvSpPr/>
      </dsp:nvSpPr>
      <dsp:spPr>
        <a:xfrm>
          <a:off x="0" y="3505938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Stigma </a:t>
          </a:r>
        </a:p>
      </dsp:txBody>
      <dsp:txXfrm>
        <a:off x="0" y="3505938"/>
        <a:ext cx="6173409" cy="1168408"/>
      </dsp:txXfrm>
    </dsp:sp>
    <dsp:sp modelId="{1C6F12A6-C375-44BE-A07B-B94DE68FDAB9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0FEAE-2FFE-450F-902F-C14CBC87A3B1}">
      <dsp:nvSpPr>
        <dsp:cNvPr id="0" name=""/>
        <dsp:cNvSpPr/>
      </dsp:nvSpPr>
      <dsp:spPr>
        <a:xfrm>
          <a:off x="0" y="4674347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Social media</a:t>
          </a:r>
        </a:p>
      </dsp:txBody>
      <dsp:txXfrm>
        <a:off x="0" y="4674347"/>
        <a:ext cx="6173409" cy="11684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4AF54-84BD-448E-8732-7EA33755AF69}">
      <dsp:nvSpPr>
        <dsp:cNvPr id="0" name=""/>
        <dsp:cNvSpPr/>
      </dsp:nvSpPr>
      <dsp:spPr>
        <a:xfrm>
          <a:off x="3364992" y="2048"/>
          <a:ext cx="3785616" cy="135183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prevalent are mental health conditions? </a:t>
          </a:r>
        </a:p>
      </dsp:txBody>
      <dsp:txXfrm>
        <a:off x="3430983" y="68039"/>
        <a:ext cx="3653634" cy="1219856"/>
      </dsp:txXfrm>
    </dsp:sp>
    <dsp:sp modelId="{C893E18E-D06C-4E12-AE98-D8BAC8AC9F2D}">
      <dsp:nvSpPr>
        <dsp:cNvPr id="0" name=""/>
        <dsp:cNvSpPr/>
      </dsp:nvSpPr>
      <dsp:spPr>
        <a:xfrm>
          <a:off x="3364992" y="1421478"/>
          <a:ext cx="3785616" cy="1351838"/>
        </a:xfrm>
        <a:prstGeom prst="roundRect">
          <a:avLst/>
        </a:prstGeom>
        <a:solidFill>
          <a:schemeClr val="accent5">
            <a:hueOff val="10056948"/>
            <a:satOff val="309"/>
            <a:lumOff val="-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Which are the most common? </a:t>
          </a:r>
        </a:p>
      </dsp:txBody>
      <dsp:txXfrm>
        <a:off x="3430983" y="1487469"/>
        <a:ext cx="3653634" cy="1219856"/>
      </dsp:txXfrm>
    </dsp:sp>
    <dsp:sp modelId="{70291795-73FA-4A7A-9D62-90071C4C36D9}">
      <dsp:nvSpPr>
        <dsp:cNvPr id="0" name=""/>
        <dsp:cNvSpPr/>
      </dsp:nvSpPr>
      <dsp:spPr>
        <a:xfrm>
          <a:off x="3364992" y="2840908"/>
          <a:ext cx="3785616" cy="1351838"/>
        </a:xfrm>
        <a:prstGeom prst="roundRect">
          <a:avLst/>
        </a:prstGeom>
        <a:solidFill>
          <a:schemeClr val="accent5">
            <a:hueOff val="20113896"/>
            <a:satOff val="617"/>
            <a:lumOff val="-7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Why might these be the most common?</a:t>
          </a:r>
        </a:p>
      </dsp:txBody>
      <dsp:txXfrm>
        <a:off x="3430983" y="2906899"/>
        <a:ext cx="3653634" cy="121985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55285-0F64-418A-BA36-F7DD9E061E4F}">
      <dsp:nvSpPr>
        <dsp:cNvPr id="0" name=""/>
        <dsp:cNvSpPr/>
      </dsp:nvSpPr>
      <dsp:spPr>
        <a:xfrm>
          <a:off x="0" y="2425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C2019-8557-4250-B977-59A414D8BB1D}">
      <dsp:nvSpPr>
        <dsp:cNvPr id="0" name=""/>
        <dsp:cNvSpPr/>
      </dsp:nvSpPr>
      <dsp:spPr>
        <a:xfrm>
          <a:off x="371827" y="278991"/>
          <a:ext cx="676050" cy="676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C511A-C419-43E8-88DD-FE286112DDA5}">
      <dsp:nvSpPr>
        <dsp:cNvPr id="0" name=""/>
        <dsp:cNvSpPr/>
      </dsp:nvSpPr>
      <dsp:spPr>
        <a:xfrm>
          <a:off x="1419706" y="2425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'Generation Panic' </a:t>
          </a:r>
        </a:p>
      </dsp:txBody>
      <dsp:txXfrm>
        <a:off x="1419706" y="2425"/>
        <a:ext cx="4753702" cy="1229182"/>
      </dsp:txXfrm>
    </dsp:sp>
    <dsp:sp modelId="{305B7D85-26E7-4F5B-ADE5-68CE7620EEDE}">
      <dsp:nvSpPr>
        <dsp:cNvPr id="0" name=""/>
        <dsp:cNvSpPr/>
      </dsp:nvSpPr>
      <dsp:spPr>
        <a:xfrm>
          <a:off x="0" y="1538903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50A18-E37B-4682-A3E2-66555EC78A26}">
      <dsp:nvSpPr>
        <dsp:cNvPr id="0" name=""/>
        <dsp:cNvSpPr/>
      </dsp:nvSpPr>
      <dsp:spPr>
        <a:xfrm>
          <a:off x="371827" y="1815469"/>
          <a:ext cx="676050" cy="676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912C0-7D5C-4900-BD78-AEE1651C0182}">
      <dsp:nvSpPr>
        <dsp:cNvPr id="0" name=""/>
        <dsp:cNvSpPr/>
      </dsp:nvSpPr>
      <dsp:spPr>
        <a:xfrm>
          <a:off x="1419706" y="1538903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Political turmoil?</a:t>
          </a:r>
        </a:p>
      </dsp:txBody>
      <dsp:txXfrm>
        <a:off x="1419706" y="1538903"/>
        <a:ext cx="4753702" cy="1229182"/>
      </dsp:txXfrm>
    </dsp:sp>
    <dsp:sp modelId="{93120C9E-90AB-4242-BAF8-8910D9C7503F}">
      <dsp:nvSpPr>
        <dsp:cNvPr id="0" name=""/>
        <dsp:cNvSpPr/>
      </dsp:nvSpPr>
      <dsp:spPr>
        <a:xfrm>
          <a:off x="0" y="3075382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C18ED-F3DE-4712-9A5F-164B60021B1B}">
      <dsp:nvSpPr>
        <dsp:cNvPr id="0" name=""/>
        <dsp:cNvSpPr/>
      </dsp:nvSpPr>
      <dsp:spPr>
        <a:xfrm>
          <a:off x="371827" y="3351948"/>
          <a:ext cx="676050" cy="676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13878-04B4-408D-8C87-18206C647887}">
      <dsp:nvSpPr>
        <dsp:cNvPr id="0" name=""/>
        <dsp:cNvSpPr/>
      </dsp:nvSpPr>
      <dsp:spPr>
        <a:xfrm>
          <a:off x="1419706" y="3075382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Stressful lifestyles?</a:t>
          </a:r>
        </a:p>
      </dsp:txBody>
      <dsp:txXfrm>
        <a:off x="1419706" y="3075382"/>
        <a:ext cx="4753702" cy="1229182"/>
      </dsp:txXfrm>
    </dsp:sp>
    <dsp:sp modelId="{E6E30A93-AA2C-4CEC-B0CF-826EB1B1400F}">
      <dsp:nvSpPr>
        <dsp:cNvPr id="0" name=""/>
        <dsp:cNvSpPr/>
      </dsp:nvSpPr>
      <dsp:spPr>
        <a:xfrm>
          <a:off x="0" y="4611860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24BDE-765C-4F4A-B84C-CC590CC5731D}">
      <dsp:nvSpPr>
        <dsp:cNvPr id="0" name=""/>
        <dsp:cNvSpPr/>
      </dsp:nvSpPr>
      <dsp:spPr>
        <a:xfrm>
          <a:off x="371827" y="4888427"/>
          <a:ext cx="676050" cy="676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A4A1C-C7CC-496D-8BE5-B83D12D467E2}">
      <dsp:nvSpPr>
        <dsp:cNvPr id="0" name=""/>
        <dsp:cNvSpPr/>
      </dsp:nvSpPr>
      <dsp:spPr>
        <a:xfrm>
          <a:off x="1419706" y="4611860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More awareness?</a:t>
          </a:r>
        </a:p>
      </dsp:txBody>
      <dsp:txXfrm>
        <a:off x="1419706" y="4611860"/>
        <a:ext cx="4753702" cy="122918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B2590-197F-43F7-B4F9-F1BD0D4D5289}">
      <dsp:nvSpPr>
        <dsp:cNvPr id="0" name=""/>
        <dsp:cNvSpPr/>
      </dsp:nvSpPr>
      <dsp:spPr>
        <a:xfrm>
          <a:off x="0" y="713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8D84C3-5291-4ADF-B35E-31B2AC027367}">
      <dsp:nvSpPr>
        <dsp:cNvPr id="0" name=""/>
        <dsp:cNvSpPr/>
      </dsp:nvSpPr>
      <dsp:spPr>
        <a:xfrm>
          <a:off x="504919" y="376273"/>
          <a:ext cx="918035" cy="918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C6C5E-1470-4D41-9E29-A1B4E98B26A4}">
      <dsp:nvSpPr>
        <dsp:cNvPr id="0" name=""/>
        <dsp:cNvSpPr/>
      </dsp:nvSpPr>
      <dsp:spPr>
        <a:xfrm>
          <a:off x="1927873" y="713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Some research shows a rise of around 55% (Javaid et al., 2023). </a:t>
          </a:r>
        </a:p>
      </dsp:txBody>
      <dsp:txXfrm>
        <a:off x="1927873" y="713"/>
        <a:ext cx="4245535" cy="1669154"/>
      </dsp:txXfrm>
    </dsp:sp>
    <dsp:sp modelId="{1AA6AD8C-2DEB-4234-966A-4C3540B7F923}">
      <dsp:nvSpPr>
        <dsp:cNvPr id="0" name=""/>
        <dsp:cNvSpPr/>
      </dsp:nvSpPr>
      <dsp:spPr>
        <a:xfrm>
          <a:off x="0" y="2087157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8C9E0-E817-4796-AA0C-D445E06ECF3C}">
      <dsp:nvSpPr>
        <dsp:cNvPr id="0" name=""/>
        <dsp:cNvSpPr/>
      </dsp:nvSpPr>
      <dsp:spPr>
        <a:xfrm>
          <a:off x="504919" y="2462716"/>
          <a:ext cx="918035" cy="918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7F722-7CDE-46EB-8B66-4ABEDF14C912}">
      <dsp:nvSpPr>
        <dsp:cNvPr id="0" name=""/>
        <dsp:cNvSpPr/>
      </dsp:nvSpPr>
      <dsp:spPr>
        <a:xfrm>
          <a:off x="1927873" y="2087157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But is this residual anxiety from the pandemic? </a:t>
          </a:r>
        </a:p>
      </dsp:txBody>
      <dsp:txXfrm>
        <a:off x="1927873" y="2087157"/>
        <a:ext cx="4245535" cy="1669154"/>
      </dsp:txXfrm>
    </dsp:sp>
    <dsp:sp modelId="{40D0EABD-F90F-481A-A3B5-5445F546D346}">
      <dsp:nvSpPr>
        <dsp:cNvPr id="0" name=""/>
        <dsp:cNvSpPr/>
      </dsp:nvSpPr>
      <dsp:spPr>
        <a:xfrm>
          <a:off x="0" y="4173600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9FC10-F080-450F-9352-174C97B589AF}">
      <dsp:nvSpPr>
        <dsp:cNvPr id="0" name=""/>
        <dsp:cNvSpPr/>
      </dsp:nvSpPr>
      <dsp:spPr>
        <a:xfrm>
          <a:off x="504919" y="4549160"/>
          <a:ext cx="918035" cy="918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77872-D48B-4050-8E05-16253AD3B5EC}">
      <dsp:nvSpPr>
        <dsp:cNvPr id="0" name=""/>
        <dsp:cNvSpPr/>
      </dsp:nvSpPr>
      <dsp:spPr>
        <a:xfrm>
          <a:off x="1927873" y="4173600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Is this a true reflection of society?</a:t>
          </a:r>
        </a:p>
      </dsp:txBody>
      <dsp:txXfrm>
        <a:off x="1927873" y="4173600"/>
        <a:ext cx="4245535" cy="166915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DB0B1-94F9-4EFF-B46E-B2901F67646A}">
      <dsp:nvSpPr>
        <dsp:cNvPr id="0" name=""/>
        <dsp:cNvSpPr/>
      </dsp:nvSpPr>
      <dsp:spPr>
        <a:xfrm>
          <a:off x="0" y="713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AE3AD-C77D-4639-878D-D65C0898ADA1}">
      <dsp:nvSpPr>
        <dsp:cNvPr id="0" name=""/>
        <dsp:cNvSpPr/>
      </dsp:nvSpPr>
      <dsp:spPr>
        <a:xfrm>
          <a:off x="504919" y="376273"/>
          <a:ext cx="918035" cy="918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23EDB-E42E-4A28-B5AD-D4D4A024DC49}">
      <dsp:nvSpPr>
        <dsp:cNvPr id="0" name=""/>
        <dsp:cNvSpPr/>
      </dsp:nvSpPr>
      <dsp:spPr>
        <a:xfrm>
          <a:off x="1927873" y="713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Non-reciprocal socio-emotional connections. </a:t>
          </a:r>
        </a:p>
      </dsp:txBody>
      <dsp:txXfrm>
        <a:off x="1927873" y="713"/>
        <a:ext cx="4245535" cy="1669154"/>
      </dsp:txXfrm>
    </dsp:sp>
    <dsp:sp modelId="{41459102-DD2C-4CFB-89A4-96DBD467576A}">
      <dsp:nvSpPr>
        <dsp:cNvPr id="0" name=""/>
        <dsp:cNvSpPr/>
      </dsp:nvSpPr>
      <dsp:spPr>
        <a:xfrm>
          <a:off x="0" y="2087157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B5C01-7339-4E0B-B97E-3FE376D44F98}">
      <dsp:nvSpPr>
        <dsp:cNvPr id="0" name=""/>
        <dsp:cNvSpPr/>
      </dsp:nvSpPr>
      <dsp:spPr>
        <a:xfrm>
          <a:off x="504919" y="2462716"/>
          <a:ext cx="918035" cy="918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6BC6-1130-40DA-AD15-3C1A28A27931}">
      <dsp:nvSpPr>
        <dsp:cNvPr id="0" name=""/>
        <dsp:cNvSpPr/>
      </dsp:nvSpPr>
      <dsp:spPr>
        <a:xfrm>
          <a:off x="1927873" y="2087157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Celebrities, influencers etc. </a:t>
          </a:r>
        </a:p>
      </dsp:txBody>
      <dsp:txXfrm>
        <a:off x="1927873" y="2087157"/>
        <a:ext cx="4245535" cy="1669154"/>
      </dsp:txXfrm>
    </dsp:sp>
    <dsp:sp modelId="{60F95E43-AD5A-49AD-A938-A1383AFF06AF}">
      <dsp:nvSpPr>
        <dsp:cNvPr id="0" name=""/>
        <dsp:cNvSpPr/>
      </dsp:nvSpPr>
      <dsp:spPr>
        <a:xfrm>
          <a:off x="0" y="4173600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FFEAA8-E852-4CA4-84AB-B3D0F3FF9EBC}">
      <dsp:nvSpPr>
        <dsp:cNvPr id="0" name=""/>
        <dsp:cNvSpPr/>
      </dsp:nvSpPr>
      <dsp:spPr>
        <a:xfrm>
          <a:off x="504919" y="4549160"/>
          <a:ext cx="918035" cy="918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2B0D2-EF7F-4351-80B0-C54F1D70F75F}">
      <dsp:nvSpPr>
        <dsp:cNvPr id="0" name=""/>
        <dsp:cNvSpPr/>
      </dsp:nvSpPr>
      <dsp:spPr>
        <a:xfrm>
          <a:off x="1927873" y="4173600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Can these be beneficial?</a:t>
          </a:r>
        </a:p>
      </dsp:txBody>
      <dsp:txXfrm>
        <a:off x="1927873" y="4173600"/>
        <a:ext cx="4245535" cy="166915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2DE50-5B4D-4EB5-8C3B-1B8372C8DDFC}">
      <dsp:nvSpPr>
        <dsp:cNvPr id="0" name=""/>
        <dsp:cNvSpPr/>
      </dsp:nvSpPr>
      <dsp:spPr>
        <a:xfrm>
          <a:off x="3753" y="105697"/>
          <a:ext cx="2032330" cy="12193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Rob Beckett</a:t>
          </a:r>
        </a:p>
      </dsp:txBody>
      <dsp:txXfrm>
        <a:off x="3753" y="105697"/>
        <a:ext cx="2032330" cy="1219398"/>
      </dsp:txXfrm>
    </dsp:sp>
    <dsp:sp modelId="{5600FBA9-135B-455A-93AE-9AF5E184467F}">
      <dsp:nvSpPr>
        <dsp:cNvPr id="0" name=""/>
        <dsp:cNvSpPr/>
      </dsp:nvSpPr>
      <dsp:spPr>
        <a:xfrm>
          <a:off x="2239316" y="105697"/>
          <a:ext cx="2032330" cy="12193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Joe Wicks </a:t>
          </a:r>
        </a:p>
      </dsp:txBody>
      <dsp:txXfrm>
        <a:off x="2239316" y="105697"/>
        <a:ext cx="2032330" cy="1219398"/>
      </dsp:txXfrm>
    </dsp:sp>
    <dsp:sp modelId="{9AFF7F35-8304-4592-895E-E0AEAFE06DBA}">
      <dsp:nvSpPr>
        <dsp:cNvPr id="0" name=""/>
        <dsp:cNvSpPr/>
      </dsp:nvSpPr>
      <dsp:spPr>
        <a:xfrm>
          <a:off x="4474879" y="105697"/>
          <a:ext cx="2032330" cy="12193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Andrew Tate</a:t>
          </a:r>
        </a:p>
      </dsp:txBody>
      <dsp:txXfrm>
        <a:off x="4474879" y="105697"/>
        <a:ext cx="2032330" cy="1219398"/>
      </dsp:txXfrm>
    </dsp:sp>
    <dsp:sp modelId="{9201AB1C-8766-430A-B5EB-403D78C11A2E}">
      <dsp:nvSpPr>
        <dsp:cNvPr id="0" name=""/>
        <dsp:cNvSpPr/>
      </dsp:nvSpPr>
      <dsp:spPr>
        <a:xfrm>
          <a:off x="6710443" y="105697"/>
          <a:ext cx="2032330" cy="12193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Mr Beast</a:t>
          </a:r>
        </a:p>
      </dsp:txBody>
      <dsp:txXfrm>
        <a:off x="6710443" y="105697"/>
        <a:ext cx="2032330" cy="1219398"/>
      </dsp:txXfrm>
    </dsp:sp>
    <dsp:sp modelId="{4E7E6E04-6E40-4FCF-BFC8-F57E14A52D37}">
      <dsp:nvSpPr>
        <dsp:cNvPr id="0" name=""/>
        <dsp:cNvSpPr/>
      </dsp:nvSpPr>
      <dsp:spPr>
        <a:xfrm>
          <a:off x="8946006" y="105697"/>
          <a:ext cx="2032330" cy="12193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Pewdiepie</a:t>
          </a:r>
        </a:p>
      </dsp:txBody>
      <dsp:txXfrm>
        <a:off x="8946006" y="105697"/>
        <a:ext cx="2032330" cy="1219398"/>
      </dsp:txXfrm>
    </dsp:sp>
    <dsp:sp modelId="{66D780C7-47BF-40DA-83B1-E5B436CF407D}">
      <dsp:nvSpPr>
        <dsp:cNvPr id="0" name=""/>
        <dsp:cNvSpPr/>
      </dsp:nvSpPr>
      <dsp:spPr>
        <a:xfrm>
          <a:off x="3753" y="1528328"/>
          <a:ext cx="2032330" cy="12193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Uncle Roger</a:t>
          </a:r>
        </a:p>
      </dsp:txBody>
      <dsp:txXfrm>
        <a:off x="3753" y="1528328"/>
        <a:ext cx="2032330" cy="1219398"/>
      </dsp:txXfrm>
    </dsp:sp>
    <dsp:sp modelId="{74E5AECE-3162-4EBD-819D-391846DF6B88}">
      <dsp:nvSpPr>
        <dsp:cNvPr id="0" name=""/>
        <dsp:cNvSpPr/>
      </dsp:nvSpPr>
      <dsp:spPr>
        <a:xfrm>
          <a:off x="2239316" y="1528328"/>
          <a:ext cx="2032330" cy="12193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KSI</a:t>
          </a:r>
        </a:p>
      </dsp:txBody>
      <dsp:txXfrm>
        <a:off x="2239316" y="1528328"/>
        <a:ext cx="2032330" cy="1219398"/>
      </dsp:txXfrm>
    </dsp:sp>
    <dsp:sp modelId="{7A62F634-83BF-4B68-993B-E9E8A0A61F62}">
      <dsp:nvSpPr>
        <dsp:cNvPr id="0" name=""/>
        <dsp:cNvSpPr/>
      </dsp:nvSpPr>
      <dsp:spPr>
        <a:xfrm>
          <a:off x="4474879" y="1528328"/>
          <a:ext cx="2032330" cy="12193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Logan Paul and Jake Paul</a:t>
          </a:r>
        </a:p>
      </dsp:txBody>
      <dsp:txXfrm>
        <a:off x="4474879" y="1528328"/>
        <a:ext cx="2032330" cy="1219398"/>
      </dsp:txXfrm>
    </dsp:sp>
    <dsp:sp modelId="{3E0F7880-9C13-4ED1-8692-7BAA403A78F1}">
      <dsp:nvSpPr>
        <dsp:cNvPr id="0" name=""/>
        <dsp:cNvSpPr/>
      </dsp:nvSpPr>
      <dsp:spPr>
        <a:xfrm>
          <a:off x="6710443" y="1528328"/>
          <a:ext cx="2032330" cy="12193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Marie Kondo</a:t>
          </a:r>
        </a:p>
      </dsp:txBody>
      <dsp:txXfrm>
        <a:off x="6710443" y="1528328"/>
        <a:ext cx="2032330" cy="1219398"/>
      </dsp:txXfrm>
    </dsp:sp>
    <dsp:sp modelId="{0F9E43A5-04DB-48E7-B4E3-03B4A4D1A34B}">
      <dsp:nvSpPr>
        <dsp:cNvPr id="0" name=""/>
        <dsp:cNvSpPr/>
      </dsp:nvSpPr>
      <dsp:spPr>
        <a:xfrm>
          <a:off x="8946006" y="1528328"/>
          <a:ext cx="2032330" cy="12193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GloZell</a:t>
          </a:r>
        </a:p>
      </dsp:txBody>
      <dsp:txXfrm>
        <a:off x="8946006" y="1528328"/>
        <a:ext cx="2032330" cy="1219398"/>
      </dsp:txXfrm>
    </dsp:sp>
    <dsp:sp modelId="{4E6ECDC7-5C47-47D9-AFB8-92B31CB64A92}">
      <dsp:nvSpPr>
        <dsp:cNvPr id="0" name=""/>
        <dsp:cNvSpPr/>
      </dsp:nvSpPr>
      <dsp:spPr>
        <a:xfrm>
          <a:off x="3753" y="2950959"/>
          <a:ext cx="2032330" cy="12193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Dan and Phil</a:t>
          </a:r>
        </a:p>
      </dsp:txBody>
      <dsp:txXfrm>
        <a:off x="3753" y="2950959"/>
        <a:ext cx="2032330" cy="1219398"/>
      </dsp:txXfrm>
    </dsp:sp>
    <dsp:sp modelId="{877141BF-EAE3-4E27-85D2-22AFCAF5C7FA}">
      <dsp:nvSpPr>
        <dsp:cNvPr id="0" name=""/>
        <dsp:cNvSpPr/>
      </dsp:nvSpPr>
      <dsp:spPr>
        <a:xfrm>
          <a:off x="2239316" y="2950959"/>
          <a:ext cx="2032330" cy="12193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Addison Rae</a:t>
          </a:r>
        </a:p>
      </dsp:txBody>
      <dsp:txXfrm>
        <a:off x="2239316" y="2950959"/>
        <a:ext cx="2032330" cy="1219398"/>
      </dsp:txXfrm>
    </dsp:sp>
    <dsp:sp modelId="{9A2F8CC8-A146-4703-98CC-D7003BEFA929}">
      <dsp:nvSpPr>
        <dsp:cNvPr id="0" name=""/>
        <dsp:cNvSpPr/>
      </dsp:nvSpPr>
      <dsp:spPr>
        <a:xfrm>
          <a:off x="4474879" y="2950959"/>
          <a:ext cx="2032330" cy="12193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Charli D'Amelio</a:t>
          </a:r>
        </a:p>
      </dsp:txBody>
      <dsp:txXfrm>
        <a:off x="4474879" y="2950959"/>
        <a:ext cx="2032330" cy="1219398"/>
      </dsp:txXfrm>
    </dsp:sp>
    <dsp:sp modelId="{E38B46DD-E110-4686-BA2D-76177CB29798}">
      <dsp:nvSpPr>
        <dsp:cNvPr id="0" name=""/>
        <dsp:cNvSpPr/>
      </dsp:nvSpPr>
      <dsp:spPr>
        <a:xfrm>
          <a:off x="6710443" y="2950959"/>
          <a:ext cx="2032330" cy="12193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G.K Barry</a:t>
          </a:r>
        </a:p>
      </dsp:txBody>
      <dsp:txXfrm>
        <a:off x="6710443" y="2950959"/>
        <a:ext cx="2032330" cy="1219398"/>
      </dsp:txXfrm>
    </dsp:sp>
    <dsp:sp modelId="{32D69012-A6CF-4BAE-B907-3EDC6B1BA58E}">
      <dsp:nvSpPr>
        <dsp:cNvPr id="0" name=""/>
        <dsp:cNvSpPr/>
      </dsp:nvSpPr>
      <dsp:spPr>
        <a:xfrm>
          <a:off x="8946006" y="2950959"/>
          <a:ext cx="2032330" cy="12193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Matilda Ramsay</a:t>
          </a:r>
        </a:p>
      </dsp:txBody>
      <dsp:txXfrm>
        <a:off x="8946006" y="2950959"/>
        <a:ext cx="2032330" cy="121939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5082E-C1E2-4BF4-821B-A588F0E5C546}">
      <dsp:nvSpPr>
        <dsp:cNvPr id="0" name=""/>
        <dsp:cNvSpPr/>
      </dsp:nvSpPr>
      <dsp:spPr>
        <a:xfrm>
          <a:off x="0" y="902"/>
          <a:ext cx="6173409" cy="11084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Awareness of health issues</a:t>
          </a:r>
        </a:p>
      </dsp:txBody>
      <dsp:txXfrm>
        <a:off x="54109" y="55011"/>
        <a:ext cx="6065191" cy="1000210"/>
      </dsp:txXfrm>
    </dsp:sp>
    <dsp:sp modelId="{A100BCB5-C3A3-481E-B27B-6F83FA24801F}">
      <dsp:nvSpPr>
        <dsp:cNvPr id="0" name=""/>
        <dsp:cNvSpPr/>
      </dsp:nvSpPr>
      <dsp:spPr>
        <a:xfrm>
          <a:off x="0" y="1184211"/>
          <a:ext cx="6173409" cy="1108428"/>
        </a:xfrm>
        <a:prstGeom prst="roundRect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Adoption of healthy attitudes and modelled behaviours</a:t>
          </a:r>
        </a:p>
      </dsp:txBody>
      <dsp:txXfrm>
        <a:off x="54109" y="1238320"/>
        <a:ext cx="6065191" cy="1000210"/>
      </dsp:txXfrm>
    </dsp:sp>
    <dsp:sp modelId="{D4EC12AD-45BD-4897-B750-9943AFC6AFF2}">
      <dsp:nvSpPr>
        <dsp:cNvPr id="0" name=""/>
        <dsp:cNvSpPr/>
      </dsp:nvSpPr>
      <dsp:spPr>
        <a:xfrm>
          <a:off x="0" y="2367520"/>
          <a:ext cx="6173409" cy="1108428"/>
        </a:xfrm>
        <a:prstGeom prst="roundRect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Reduction in stigma</a:t>
          </a:r>
        </a:p>
      </dsp:txBody>
      <dsp:txXfrm>
        <a:off x="54109" y="2421629"/>
        <a:ext cx="6065191" cy="1000210"/>
      </dsp:txXfrm>
    </dsp:sp>
    <dsp:sp modelId="{22D6F9AA-94AF-439E-8876-DF33E46BAC92}">
      <dsp:nvSpPr>
        <dsp:cNvPr id="0" name=""/>
        <dsp:cNvSpPr/>
      </dsp:nvSpPr>
      <dsp:spPr>
        <a:xfrm>
          <a:off x="0" y="3550828"/>
          <a:ext cx="6173409" cy="1108428"/>
        </a:xfrm>
        <a:prstGeom prst="roundRect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Engaging in risky behaviours.</a:t>
          </a:r>
        </a:p>
      </dsp:txBody>
      <dsp:txXfrm>
        <a:off x="54109" y="3604937"/>
        <a:ext cx="6065191" cy="1000210"/>
      </dsp:txXfrm>
    </dsp:sp>
    <dsp:sp modelId="{A7DFD956-9671-46BB-BAF3-D484AD32B56C}">
      <dsp:nvSpPr>
        <dsp:cNvPr id="0" name=""/>
        <dsp:cNvSpPr/>
      </dsp:nvSpPr>
      <dsp:spPr>
        <a:xfrm>
          <a:off x="0" y="4734137"/>
          <a:ext cx="6173409" cy="1108428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Depression or body dissatisfaction from upward social comparisons.</a:t>
          </a:r>
        </a:p>
      </dsp:txBody>
      <dsp:txXfrm>
        <a:off x="54109" y="4788246"/>
        <a:ext cx="6065191" cy="100021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4A99F-ADAD-4188-A79B-82D56DCE77C3}">
      <dsp:nvSpPr>
        <dsp:cNvPr id="0" name=""/>
        <dsp:cNvSpPr/>
      </dsp:nvSpPr>
      <dsp:spPr>
        <a:xfrm>
          <a:off x="0" y="49564"/>
          <a:ext cx="6173409" cy="2804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Experience of community and companionship</a:t>
          </a:r>
        </a:p>
      </dsp:txBody>
      <dsp:txXfrm>
        <a:off x="136904" y="186468"/>
        <a:ext cx="5899601" cy="2530682"/>
      </dsp:txXfrm>
    </dsp:sp>
    <dsp:sp modelId="{2083EB64-87EF-4FF5-8494-4B75190E2FE3}">
      <dsp:nvSpPr>
        <dsp:cNvPr id="0" name=""/>
        <dsp:cNvSpPr/>
      </dsp:nvSpPr>
      <dsp:spPr>
        <a:xfrm>
          <a:off x="0" y="2989414"/>
          <a:ext cx="6173409" cy="280449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Alternative source of socialisation when ostracised</a:t>
          </a:r>
        </a:p>
      </dsp:txBody>
      <dsp:txXfrm>
        <a:off x="136904" y="3126318"/>
        <a:ext cx="5899601" cy="253068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ED604-AC1D-40E0-8B0F-76EB2EBE8D62}">
      <dsp:nvSpPr>
        <dsp:cNvPr id="0" name=""/>
        <dsp:cNvSpPr/>
      </dsp:nvSpPr>
      <dsp:spPr>
        <a:xfrm>
          <a:off x="0" y="2087"/>
          <a:ext cx="1098209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9C0C5-EA16-4C6B-983E-DA6598209EBF}">
      <dsp:nvSpPr>
        <dsp:cNvPr id="0" name=""/>
        <dsp:cNvSpPr/>
      </dsp:nvSpPr>
      <dsp:spPr>
        <a:xfrm>
          <a:off x="0" y="208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Guidance and inspiration for self-development</a:t>
          </a:r>
        </a:p>
      </dsp:txBody>
      <dsp:txXfrm>
        <a:off x="0" y="2087"/>
        <a:ext cx="10982090" cy="711979"/>
      </dsp:txXfrm>
    </dsp:sp>
    <dsp:sp modelId="{9D970E66-1B35-4BD5-A46E-82BD8674628D}">
      <dsp:nvSpPr>
        <dsp:cNvPr id="0" name=""/>
        <dsp:cNvSpPr/>
      </dsp:nvSpPr>
      <dsp:spPr>
        <a:xfrm>
          <a:off x="0" y="714067"/>
          <a:ext cx="1098209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BB9E9-5EE3-41F9-82EA-2D2182BAB95B}">
      <dsp:nvSpPr>
        <dsp:cNvPr id="0" name=""/>
        <dsp:cNvSpPr/>
      </dsp:nvSpPr>
      <dsp:spPr>
        <a:xfrm>
          <a:off x="0" y="71406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Self-efficacy by observing a PSR overcome challenges</a:t>
          </a:r>
        </a:p>
      </dsp:txBody>
      <dsp:txXfrm>
        <a:off x="0" y="714067"/>
        <a:ext cx="10982090" cy="711979"/>
      </dsp:txXfrm>
    </dsp:sp>
    <dsp:sp modelId="{10C2497A-5F66-4BF5-987F-35BA6BCA8FF6}">
      <dsp:nvSpPr>
        <dsp:cNvPr id="0" name=""/>
        <dsp:cNvSpPr/>
      </dsp:nvSpPr>
      <dsp:spPr>
        <a:xfrm>
          <a:off x="0" y="1426047"/>
          <a:ext cx="1098209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124A1-6CBB-415F-8AC1-D06D81B41DE6}">
      <dsp:nvSpPr>
        <dsp:cNvPr id="0" name=""/>
        <dsp:cNvSpPr/>
      </dsp:nvSpPr>
      <dsp:spPr>
        <a:xfrm>
          <a:off x="0" y="142604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Adopting negative messages such as materialism</a:t>
          </a:r>
        </a:p>
      </dsp:txBody>
      <dsp:txXfrm>
        <a:off x="0" y="1426047"/>
        <a:ext cx="10982090" cy="711979"/>
      </dsp:txXfrm>
    </dsp:sp>
    <dsp:sp modelId="{76A31053-7E30-42B7-BF00-ADC85F79B2A5}">
      <dsp:nvSpPr>
        <dsp:cNvPr id="0" name=""/>
        <dsp:cNvSpPr/>
      </dsp:nvSpPr>
      <dsp:spPr>
        <a:xfrm>
          <a:off x="0" y="2138027"/>
          <a:ext cx="1098209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5B22D-14AD-4F35-8769-70CF11C02DB6}">
      <dsp:nvSpPr>
        <dsp:cNvPr id="0" name=""/>
        <dsp:cNvSpPr/>
      </dsp:nvSpPr>
      <dsp:spPr>
        <a:xfrm>
          <a:off x="0" y="213802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Identity exploration</a:t>
          </a:r>
        </a:p>
      </dsp:txBody>
      <dsp:txXfrm>
        <a:off x="0" y="2138027"/>
        <a:ext cx="10982090" cy="711979"/>
      </dsp:txXfrm>
    </dsp:sp>
    <dsp:sp modelId="{C51CD689-2EA1-4F1B-9C4F-6DB94EF8D613}">
      <dsp:nvSpPr>
        <dsp:cNvPr id="0" name=""/>
        <dsp:cNvSpPr/>
      </dsp:nvSpPr>
      <dsp:spPr>
        <a:xfrm>
          <a:off x="0" y="2850007"/>
          <a:ext cx="1098209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F10AB-75EC-4915-A878-15F51D855E59}">
      <dsp:nvSpPr>
        <dsp:cNvPr id="0" name=""/>
        <dsp:cNvSpPr/>
      </dsp:nvSpPr>
      <dsp:spPr>
        <a:xfrm>
          <a:off x="0" y="285000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Embracing social causes</a:t>
          </a:r>
        </a:p>
      </dsp:txBody>
      <dsp:txXfrm>
        <a:off x="0" y="2850007"/>
        <a:ext cx="10982090" cy="711979"/>
      </dsp:txXfrm>
    </dsp:sp>
    <dsp:sp modelId="{CCE595B4-AE49-4974-AEA2-E85E5CA13810}">
      <dsp:nvSpPr>
        <dsp:cNvPr id="0" name=""/>
        <dsp:cNvSpPr/>
      </dsp:nvSpPr>
      <dsp:spPr>
        <a:xfrm>
          <a:off x="0" y="3561987"/>
          <a:ext cx="1098209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EDE64-EDF3-44E3-B23A-9C89C41AB8F7}">
      <dsp:nvSpPr>
        <dsp:cNvPr id="0" name=""/>
        <dsp:cNvSpPr/>
      </dsp:nvSpPr>
      <dsp:spPr>
        <a:xfrm>
          <a:off x="0" y="3561987"/>
          <a:ext cx="10982090" cy="711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Experiencing reduced prejudice towards outgroup members</a:t>
          </a:r>
        </a:p>
      </dsp:txBody>
      <dsp:txXfrm>
        <a:off x="0" y="3561987"/>
        <a:ext cx="10982090" cy="71197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DEBF3-C1AC-49A5-B2EE-D66952B9A881}">
      <dsp:nvSpPr>
        <dsp:cNvPr id="0" name=""/>
        <dsp:cNvSpPr/>
      </dsp:nvSpPr>
      <dsp:spPr>
        <a:xfrm>
          <a:off x="0" y="0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22045-0E25-4D7E-B2EF-DFFA5AD7E306}">
      <dsp:nvSpPr>
        <dsp:cNvPr id="0" name=""/>
        <dsp:cNvSpPr/>
      </dsp:nvSpPr>
      <dsp:spPr>
        <a:xfrm>
          <a:off x="0" y="0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Living a life of meaning, purpose and self-realisation.</a:t>
          </a:r>
        </a:p>
      </dsp:txBody>
      <dsp:txXfrm>
        <a:off x="0" y="0"/>
        <a:ext cx="6173409" cy="1460867"/>
      </dsp:txXfrm>
    </dsp:sp>
    <dsp:sp modelId="{B49C5051-32D9-4066-998D-23DD20C63E9D}">
      <dsp:nvSpPr>
        <dsp:cNvPr id="0" name=""/>
        <dsp:cNvSpPr/>
      </dsp:nvSpPr>
      <dsp:spPr>
        <a:xfrm>
          <a:off x="0" y="1460867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A60A75-388C-4C45-835E-BFB61E68B072}">
      <dsp:nvSpPr>
        <dsp:cNvPr id="0" name=""/>
        <dsp:cNvSpPr/>
      </dsp:nvSpPr>
      <dsp:spPr>
        <a:xfrm>
          <a:off x="0" y="1460867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Motivation for growth is a key reason for celebrity interest in many cases (Maltby and Day, 2017)</a:t>
          </a:r>
        </a:p>
      </dsp:txBody>
      <dsp:txXfrm>
        <a:off x="0" y="1460867"/>
        <a:ext cx="6173409" cy="1460867"/>
      </dsp:txXfrm>
    </dsp:sp>
    <dsp:sp modelId="{4AA841D4-91D4-4370-964B-A4ABA4148745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7AAA1-3002-4CAE-BB2E-27CA01E604E5}">
      <dsp:nvSpPr>
        <dsp:cNvPr id="0" name=""/>
        <dsp:cNvSpPr/>
      </dsp:nvSpPr>
      <dsp:spPr>
        <a:xfrm>
          <a:off x="0" y="2921734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Adopting the interests of a PSR can contribute to self-conguity and wellbeing. </a:t>
          </a:r>
        </a:p>
      </dsp:txBody>
      <dsp:txXfrm>
        <a:off x="0" y="2921734"/>
        <a:ext cx="6173409" cy="1460867"/>
      </dsp:txXfrm>
    </dsp:sp>
    <dsp:sp modelId="{73573AA4-0617-47AA-A5E9-AF47B632D4C8}">
      <dsp:nvSpPr>
        <dsp:cNvPr id="0" name=""/>
        <dsp:cNvSpPr/>
      </dsp:nvSpPr>
      <dsp:spPr>
        <a:xfrm>
          <a:off x="0" y="4382601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4ED13-B5F7-4E47-9626-67015677E2AA}">
      <dsp:nvSpPr>
        <dsp:cNvPr id="0" name=""/>
        <dsp:cNvSpPr/>
      </dsp:nvSpPr>
      <dsp:spPr>
        <a:xfrm>
          <a:off x="0" y="4382601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If the PSR has a similar condition, for example, this can improve self-efficacy through modelled confidence. </a:t>
          </a:r>
        </a:p>
      </dsp:txBody>
      <dsp:txXfrm>
        <a:off x="0" y="4382601"/>
        <a:ext cx="6173409" cy="1460867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C0FA5-7CFD-41C8-9EE4-474388BB423B}">
      <dsp:nvSpPr>
        <dsp:cNvPr id="0" name=""/>
        <dsp:cNvSpPr/>
      </dsp:nvSpPr>
      <dsp:spPr>
        <a:xfrm>
          <a:off x="0" y="57799"/>
          <a:ext cx="6173409" cy="1849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task for you this week, read the 2021 article by Kross et al., in Trends in Cognitive Sciences. </a:t>
          </a:r>
        </a:p>
      </dsp:txBody>
      <dsp:txXfrm>
        <a:off x="90298" y="148097"/>
        <a:ext cx="5992813" cy="1669174"/>
      </dsp:txXfrm>
    </dsp:sp>
    <dsp:sp modelId="{477B418B-5336-4726-BA2F-B595C5535CCA}">
      <dsp:nvSpPr>
        <dsp:cNvPr id="0" name=""/>
        <dsp:cNvSpPr/>
      </dsp:nvSpPr>
      <dsp:spPr>
        <a:xfrm>
          <a:off x="0" y="1996849"/>
          <a:ext cx="6173409" cy="1849770"/>
        </a:xfrm>
        <a:prstGeom prst="roundRect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Highlight the key arguments of whether social media positively or negatively impacts wellbeing.</a:t>
          </a:r>
        </a:p>
      </dsp:txBody>
      <dsp:txXfrm>
        <a:off x="90298" y="2087147"/>
        <a:ext cx="5992813" cy="1669174"/>
      </dsp:txXfrm>
    </dsp:sp>
    <dsp:sp modelId="{1E7C6ADC-BC40-4B05-B355-82F517298385}">
      <dsp:nvSpPr>
        <dsp:cNvPr id="0" name=""/>
        <dsp:cNvSpPr/>
      </dsp:nvSpPr>
      <dsp:spPr>
        <a:xfrm>
          <a:off x="0" y="3935899"/>
          <a:ext cx="6173409" cy="184977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You have 10 mins. </a:t>
          </a:r>
        </a:p>
      </dsp:txBody>
      <dsp:txXfrm>
        <a:off x="90298" y="4026197"/>
        <a:ext cx="5992813" cy="166917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CF99A-FB39-4C01-9824-7DBFE4E7A152}">
      <dsp:nvSpPr>
        <dsp:cNvPr id="0" name=""/>
        <dsp:cNvSpPr/>
      </dsp:nvSpPr>
      <dsp:spPr>
        <a:xfrm>
          <a:off x="0" y="57799"/>
          <a:ext cx="6173409" cy="1849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is a vital skill for Higher Education, and it is where many students falter. </a:t>
          </a:r>
        </a:p>
      </dsp:txBody>
      <dsp:txXfrm>
        <a:off x="90298" y="148097"/>
        <a:ext cx="5992813" cy="1669174"/>
      </dsp:txXfrm>
    </dsp:sp>
    <dsp:sp modelId="{1BAE1C5B-55BD-4D21-A737-428C4B10CAB3}">
      <dsp:nvSpPr>
        <dsp:cNvPr id="0" name=""/>
        <dsp:cNvSpPr/>
      </dsp:nvSpPr>
      <dsp:spPr>
        <a:xfrm>
          <a:off x="0" y="1996849"/>
          <a:ext cx="6173409" cy="1849770"/>
        </a:xfrm>
        <a:prstGeom prst="roundRect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You need to use journals, but who has time to read 100's of papers? </a:t>
          </a:r>
        </a:p>
      </dsp:txBody>
      <dsp:txXfrm>
        <a:off x="90298" y="2087147"/>
        <a:ext cx="5992813" cy="1669174"/>
      </dsp:txXfrm>
    </dsp:sp>
    <dsp:sp modelId="{5A103026-8233-44B7-BBE4-F2657D65BBCE}">
      <dsp:nvSpPr>
        <dsp:cNvPr id="0" name=""/>
        <dsp:cNvSpPr/>
      </dsp:nvSpPr>
      <dsp:spPr>
        <a:xfrm>
          <a:off x="0" y="3935899"/>
          <a:ext cx="6173409" cy="184977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You do. </a:t>
          </a:r>
        </a:p>
      </dsp:txBody>
      <dsp:txXfrm>
        <a:off x="90298" y="4026197"/>
        <a:ext cx="5992813" cy="166917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EB561-520C-4833-8A4C-32291CF54F5E}">
      <dsp:nvSpPr>
        <dsp:cNvPr id="0" name=""/>
        <dsp:cNvSpPr/>
      </dsp:nvSpPr>
      <dsp:spPr>
        <a:xfrm>
          <a:off x="0" y="2425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92462-DF0A-4CCC-8191-6994E2925BD2}">
      <dsp:nvSpPr>
        <dsp:cNvPr id="0" name=""/>
        <dsp:cNvSpPr/>
      </dsp:nvSpPr>
      <dsp:spPr>
        <a:xfrm>
          <a:off x="371827" y="278991"/>
          <a:ext cx="676050" cy="676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67F08-DFFC-4EAD-81D8-28C934EDAE76}">
      <dsp:nvSpPr>
        <dsp:cNvPr id="0" name=""/>
        <dsp:cNvSpPr/>
      </dsp:nvSpPr>
      <dsp:spPr>
        <a:xfrm>
          <a:off x="1419706" y="2425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Read the abstract. </a:t>
          </a:r>
        </a:p>
      </dsp:txBody>
      <dsp:txXfrm>
        <a:off x="1419706" y="2425"/>
        <a:ext cx="4753702" cy="1229182"/>
      </dsp:txXfrm>
    </dsp:sp>
    <dsp:sp modelId="{90BB682F-EB15-45FC-826F-74397E22C64C}">
      <dsp:nvSpPr>
        <dsp:cNvPr id="0" name=""/>
        <dsp:cNvSpPr/>
      </dsp:nvSpPr>
      <dsp:spPr>
        <a:xfrm>
          <a:off x="0" y="1538903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37182-615F-461A-9A1F-DC4F275AEEEB}">
      <dsp:nvSpPr>
        <dsp:cNvPr id="0" name=""/>
        <dsp:cNvSpPr/>
      </dsp:nvSpPr>
      <dsp:spPr>
        <a:xfrm>
          <a:off x="371827" y="1815469"/>
          <a:ext cx="676050" cy="676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44258-72FC-4359-AC03-0892757468BF}">
      <dsp:nvSpPr>
        <dsp:cNvPr id="0" name=""/>
        <dsp:cNvSpPr/>
      </dsp:nvSpPr>
      <dsp:spPr>
        <a:xfrm>
          <a:off x="1419706" y="1538903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Is it relevant? Yes? Good. </a:t>
          </a:r>
        </a:p>
      </dsp:txBody>
      <dsp:txXfrm>
        <a:off x="1419706" y="1538903"/>
        <a:ext cx="4753702" cy="1229182"/>
      </dsp:txXfrm>
    </dsp:sp>
    <dsp:sp modelId="{777A519F-9062-4C3B-A31F-2D03822EF4F5}">
      <dsp:nvSpPr>
        <dsp:cNvPr id="0" name=""/>
        <dsp:cNvSpPr/>
      </dsp:nvSpPr>
      <dsp:spPr>
        <a:xfrm>
          <a:off x="0" y="3075382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3CA73-046C-4E20-A7C3-4BF718A9633F}">
      <dsp:nvSpPr>
        <dsp:cNvPr id="0" name=""/>
        <dsp:cNvSpPr/>
      </dsp:nvSpPr>
      <dsp:spPr>
        <a:xfrm>
          <a:off x="371827" y="3351948"/>
          <a:ext cx="676050" cy="676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3B553-EA85-417E-A1EC-16A1D8DF9FEC}">
      <dsp:nvSpPr>
        <dsp:cNvPr id="0" name=""/>
        <dsp:cNvSpPr/>
      </dsp:nvSpPr>
      <dsp:spPr>
        <a:xfrm>
          <a:off x="1419706" y="3075382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Read the introduction and conclusion. </a:t>
          </a:r>
        </a:p>
      </dsp:txBody>
      <dsp:txXfrm>
        <a:off x="1419706" y="3075382"/>
        <a:ext cx="4753702" cy="1229182"/>
      </dsp:txXfrm>
    </dsp:sp>
    <dsp:sp modelId="{16C5BEB3-F0A8-4446-9417-59B1ECE662AB}">
      <dsp:nvSpPr>
        <dsp:cNvPr id="0" name=""/>
        <dsp:cNvSpPr/>
      </dsp:nvSpPr>
      <dsp:spPr>
        <a:xfrm>
          <a:off x="0" y="4611860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9F80-FBF2-41CE-93E6-84DD2A0C48FB}">
      <dsp:nvSpPr>
        <dsp:cNvPr id="0" name=""/>
        <dsp:cNvSpPr/>
      </dsp:nvSpPr>
      <dsp:spPr>
        <a:xfrm>
          <a:off x="371827" y="4888427"/>
          <a:ext cx="676050" cy="676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17599-0234-4D21-BCC1-8E49F3829E1E}">
      <dsp:nvSpPr>
        <dsp:cNvPr id="0" name=""/>
        <dsp:cNvSpPr/>
      </dsp:nvSpPr>
      <dsp:spPr>
        <a:xfrm>
          <a:off x="1419706" y="4611860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Now skim the main text. </a:t>
          </a:r>
        </a:p>
      </dsp:txBody>
      <dsp:txXfrm>
        <a:off x="1419706" y="4611860"/>
        <a:ext cx="4753702" cy="1229182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4AC26-5BF4-4765-9F25-B27323894312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BD14F-07D6-40D8-AB32-F4D9BFF32220}">
      <dsp:nvSpPr>
        <dsp:cNvPr id="0" name=""/>
        <dsp:cNvSpPr/>
      </dsp:nvSpPr>
      <dsp:spPr>
        <a:xfrm>
          <a:off x="0" y="713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First sentences.</a:t>
          </a:r>
        </a:p>
      </dsp:txBody>
      <dsp:txXfrm>
        <a:off x="0" y="713"/>
        <a:ext cx="6173409" cy="1168408"/>
      </dsp:txXfrm>
    </dsp:sp>
    <dsp:sp modelId="{597E027F-9DF4-407A-99F6-6A18A00E9E85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accent2">
            <a:hueOff val="-372452"/>
            <a:satOff val="-2427"/>
            <a:lumOff val="0"/>
            <a:alphaOff val="0"/>
          </a:schemeClr>
        </a:solidFill>
        <a:ln w="12700" cap="flat" cmpd="sng" algn="ctr">
          <a:solidFill>
            <a:schemeClr val="accent2">
              <a:hueOff val="-372452"/>
              <a:satOff val="-2427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EF855-D5D5-4F87-A6EE-BF1AB5C2F2B1}">
      <dsp:nvSpPr>
        <dsp:cNvPr id="0" name=""/>
        <dsp:cNvSpPr/>
      </dsp:nvSpPr>
      <dsp:spPr>
        <a:xfrm>
          <a:off x="0" y="1169121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/>
            <a:t>Bold sentences.</a:t>
          </a:r>
          <a:endParaRPr lang="en-US" sz="4400" kern="1200"/>
        </a:p>
      </dsp:txBody>
      <dsp:txXfrm>
        <a:off x="0" y="1169121"/>
        <a:ext cx="6173409" cy="1168408"/>
      </dsp:txXfrm>
    </dsp:sp>
    <dsp:sp modelId="{EEBA14C1-BD4F-4610-ACAD-FE30B58CA80E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accent2">
              <a:hueOff val="-744905"/>
              <a:satOff val="-4855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52C16-62A7-4D0A-AE3D-9DAC1B0EB695}">
      <dsp:nvSpPr>
        <dsp:cNvPr id="0" name=""/>
        <dsp:cNvSpPr/>
      </dsp:nvSpPr>
      <dsp:spPr>
        <a:xfrm>
          <a:off x="0" y="2337530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i="1" kern="1200"/>
            <a:t>Italicised sentences.</a:t>
          </a:r>
          <a:endParaRPr lang="en-US" sz="4400" kern="1200"/>
        </a:p>
      </dsp:txBody>
      <dsp:txXfrm>
        <a:off x="0" y="2337530"/>
        <a:ext cx="6173409" cy="1168408"/>
      </dsp:txXfrm>
    </dsp:sp>
    <dsp:sp modelId="{C2B44A77-FDBB-4AD2-A8EB-E4FC414971D8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accent2">
            <a:hueOff val="-1117357"/>
            <a:satOff val="-7282"/>
            <a:lumOff val="1"/>
            <a:alphaOff val="0"/>
          </a:schemeClr>
        </a:solidFill>
        <a:ln w="12700" cap="flat" cmpd="sng" algn="ctr">
          <a:solidFill>
            <a:schemeClr val="accent2">
              <a:hueOff val="-1117357"/>
              <a:satOff val="-7282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C5CE9-2DCF-4694-BE03-B802FEEC6ADA}">
      <dsp:nvSpPr>
        <dsp:cNvPr id="0" name=""/>
        <dsp:cNvSpPr/>
      </dsp:nvSpPr>
      <dsp:spPr>
        <a:xfrm>
          <a:off x="0" y="3505938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Charts, tables, graphics.</a:t>
          </a:r>
        </a:p>
      </dsp:txBody>
      <dsp:txXfrm>
        <a:off x="0" y="3505938"/>
        <a:ext cx="6173409" cy="1168408"/>
      </dsp:txXfrm>
    </dsp:sp>
    <dsp:sp modelId="{10978229-0DFF-4BA0-B108-D99AE8FBD266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40F95-DA77-4FD6-963F-B59C92567933}">
      <dsp:nvSpPr>
        <dsp:cNvPr id="0" name=""/>
        <dsp:cNvSpPr/>
      </dsp:nvSpPr>
      <dsp:spPr>
        <a:xfrm>
          <a:off x="0" y="4674347"/>
          <a:ext cx="6173409" cy="116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Last sentences. </a:t>
          </a:r>
        </a:p>
      </dsp:txBody>
      <dsp:txXfrm>
        <a:off x="0" y="4674347"/>
        <a:ext cx="6173409" cy="116840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504BD-A564-4B01-981B-727142CC262A}">
      <dsp:nvSpPr>
        <dsp:cNvPr id="0" name=""/>
        <dsp:cNvSpPr/>
      </dsp:nvSpPr>
      <dsp:spPr>
        <a:xfrm>
          <a:off x="0" y="0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9BD0B-50AA-408D-A3CC-7E5D6FD2E90C}">
      <dsp:nvSpPr>
        <dsp:cNvPr id="0" name=""/>
        <dsp:cNvSpPr/>
      </dsp:nvSpPr>
      <dsp:spPr>
        <a:xfrm>
          <a:off x="0" y="0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Beware of confirmation bias. </a:t>
          </a:r>
        </a:p>
      </dsp:txBody>
      <dsp:txXfrm>
        <a:off x="0" y="0"/>
        <a:ext cx="6173409" cy="1460867"/>
      </dsp:txXfrm>
    </dsp:sp>
    <dsp:sp modelId="{6595C844-291C-4698-9509-2272AFB58C75}">
      <dsp:nvSpPr>
        <dsp:cNvPr id="0" name=""/>
        <dsp:cNvSpPr/>
      </dsp:nvSpPr>
      <dsp:spPr>
        <a:xfrm>
          <a:off x="0" y="1460867"/>
          <a:ext cx="6173409" cy="0"/>
        </a:xfrm>
        <a:prstGeom prst="line">
          <a:avLst/>
        </a:prstGeom>
        <a:solidFill>
          <a:schemeClr val="accent2">
            <a:hueOff val="-496603"/>
            <a:satOff val="-3236"/>
            <a:lumOff val="0"/>
            <a:alphaOff val="0"/>
          </a:schemeClr>
        </a:solidFill>
        <a:ln w="12700" cap="flat" cmpd="sng" algn="ctr">
          <a:solidFill>
            <a:schemeClr val="accent2">
              <a:hueOff val="-496603"/>
              <a:satOff val="-3236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CED6A-8C64-4B1C-ABFB-C0333B8BF330}">
      <dsp:nvSpPr>
        <dsp:cNvPr id="0" name=""/>
        <dsp:cNvSpPr/>
      </dsp:nvSpPr>
      <dsp:spPr>
        <a:xfrm>
          <a:off x="0" y="1460867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You need to include counterarguments. </a:t>
          </a:r>
        </a:p>
      </dsp:txBody>
      <dsp:txXfrm>
        <a:off x="0" y="1460867"/>
        <a:ext cx="6173409" cy="1460867"/>
      </dsp:txXfrm>
    </dsp:sp>
    <dsp:sp modelId="{B4BDFAAB-95BC-4942-9E7E-563083A945CB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accent2">
            <a:hueOff val="-993206"/>
            <a:satOff val="-6473"/>
            <a:lumOff val="1"/>
            <a:alphaOff val="0"/>
          </a:schemeClr>
        </a:solidFill>
        <a:ln w="12700" cap="flat" cmpd="sng" algn="ctr">
          <a:solidFill>
            <a:schemeClr val="accent2">
              <a:hueOff val="-993206"/>
              <a:satOff val="-6473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61705-4591-42A8-8D42-3F45ACAFFC0F}">
      <dsp:nvSpPr>
        <dsp:cNvPr id="0" name=""/>
        <dsp:cNvSpPr/>
      </dsp:nvSpPr>
      <dsp:spPr>
        <a:xfrm>
          <a:off x="0" y="2921734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Not just what agrees with your point, but who does not. </a:t>
          </a:r>
        </a:p>
      </dsp:txBody>
      <dsp:txXfrm>
        <a:off x="0" y="2921734"/>
        <a:ext cx="6173409" cy="1460867"/>
      </dsp:txXfrm>
    </dsp:sp>
    <dsp:sp modelId="{B4EA80B4-6A7A-44EA-BCAC-FBA245F2446E}">
      <dsp:nvSpPr>
        <dsp:cNvPr id="0" name=""/>
        <dsp:cNvSpPr/>
      </dsp:nvSpPr>
      <dsp:spPr>
        <a:xfrm>
          <a:off x="0" y="4382601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9B510-75FF-4019-AD76-9C139193C66D}">
      <dsp:nvSpPr>
        <dsp:cNvPr id="0" name=""/>
        <dsp:cNvSpPr/>
      </dsp:nvSpPr>
      <dsp:spPr>
        <a:xfrm>
          <a:off x="0" y="4382601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Your arguments might outweigh the counterarguments, or you may even find countercounterarguments! </a:t>
          </a:r>
        </a:p>
      </dsp:txBody>
      <dsp:txXfrm>
        <a:off x="0" y="4382601"/>
        <a:ext cx="6173409" cy="1460867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B9888-2EC2-4BC5-B447-8E71C000BD46}">
      <dsp:nvSpPr>
        <dsp:cNvPr id="0" name=""/>
        <dsp:cNvSpPr/>
      </dsp:nvSpPr>
      <dsp:spPr>
        <a:xfrm>
          <a:off x="0" y="595774"/>
          <a:ext cx="6173409" cy="2251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What do you think we overdiagnose?</a:t>
          </a:r>
        </a:p>
      </dsp:txBody>
      <dsp:txXfrm>
        <a:off x="109889" y="705663"/>
        <a:ext cx="5953631" cy="2031302"/>
      </dsp:txXfrm>
    </dsp:sp>
    <dsp:sp modelId="{7869CA19-3666-45D0-BCCD-C885F14B27E2}">
      <dsp:nvSpPr>
        <dsp:cNvPr id="0" name=""/>
        <dsp:cNvSpPr/>
      </dsp:nvSpPr>
      <dsp:spPr>
        <a:xfrm>
          <a:off x="0" y="2996614"/>
          <a:ext cx="6173409" cy="225108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Do we actually?</a:t>
          </a:r>
        </a:p>
      </dsp:txBody>
      <dsp:txXfrm>
        <a:off x="109889" y="3106503"/>
        <a:ext cx="5953631" cy="2031302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204AB-E147-4CC2-82C9-AC92D0E3D708}">
      <dsp:nvSpPr>
        <dsp:cNvPr id="0" name=""/>
        <dsp:cNvSpPr/>
      </dsp:nvSpPr>
      <dsp:spPr>
        <a:xfrm>
          <a:off x="0" y="55054"/>
          <a:ext cx="6173409" cy="1364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ADHD</a:t>
          </a:r>
        </a:p>
      </dsp:txBody>
      <dsp:txXfrm>
        <a:off x="66596" y="121650"/>
        <a:ext cx="6040217" cy="1231028"/>
      </dsp:txXfrm>
    </dsp:sp>
    <dsp:sp modelId="{C66FD247-8DCF-4023-B27D-37BF9D3D60EF}">
      <dsp:nvSpPr>
        <dsp:cNvPr id="0" name=""/>
        <dsp:cNvSpPr/>
      </dsp:nvSpPr>
      <dsp:spPr>
        <a:xfrm>
          <a:off x="0" y="1511434"/>
          <a:ext cx="6173409" cy="1364220"/>
        </a:xfrm>
        <a:prstGeom prst="roundRect">
          <a:avLst/>
        </a:prstGeom>
        <a:solidFill>
          <a:schemeClr val="accent2">
            <a:hueOff val="-496603"/>
            <a:satOff val="-3236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Autism</a:t>
          </a:r>
        </a:p>
      </dsp:txBody>
      <dsp:txXfrm>
        <a:off x="66596" y="1578030"/>
        <a:ext cx="6040217" cy="1231028"/>
      </dsp:txXfrm>
    </dsp:sp>
    <dsp:sp modelId="{CD0D131C-AD33-4D18-B2CE-4D56D000D9F9}">
      <dsp:nvSpPr>
        <dsp:cNvPr id="0" name=""/>
        <dsp:cNvSpPr/>
      </dsp:nvSpPr>
      <dsp:spPr>
        <a:xfrm>
          <a:off x="0" y="2967814"/>
          <a:ext cx="6173409" cy="1364220"/>
        </a:xfrm>
        <a:prstGeom prst="roundRect">
          <a:avLst/>
        </a:prstGeom>
        <a:solidFill>
          <a:schemeClr val="accent2">
            <a:hueOff val="-993206"/>
            <a:satOff val="-6473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This has been seen in Wales for a number of years. </a:t>
          </a:r>
        </a:p>
      </dsp:txBody>
      <dsp:txXfrm>
        <a:off x="66596" y="3034410"/>
        <a:ext cx="6040217" cy="1231028"/>
      </dsp:txXfrm>
    </dsp:sp>
    <dsp:sp modelId="{99F58428-CD9B-4CD8-95CB-A29B9AD67E3F}">
      <dsp:nvSpPr>
        <dsp:cNvPr id="0" name=""/>
        <dsp:cNvSpPr/>
      </dsp:nvSpPr>
      <dsp:spPr>
        <a:xfrm>
          <a:off x="0" y="4424194"/>
          <a:ext cx="6173409" cy="136422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Why is this increase being seen?</a:t>
          </a:r>
        </a:p>
      </dsp:txBody>
      <dsp:txXfrm>
        <a:off x="66596" y="4490790"/>
        <a:ext cx="6040217" cy="123102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77E24B-4B73-41F6-88AD-764FC4F8334F}">
      <dsp:nvSpPr>
        <dsp:cNvPr id="0" name=""/>
        <dsp:cNvSpPr/>
      </dsp:nvSpPr>
      <dsp:spPr>
        <a:xfrm>
          <a:off x="0" y="44729"/>
          <a:ext cx="6173409" cy="18584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It is a complex story. </a:t>
          </a:r>
        </a:p>
      </dsp:txBody>
      <dsp:txXfrm>
        <a:off x="90724" y="135453"/>
        <a:ext cx="5991961" cy="1677035"/>
      </dsp:txXfrm>
    </dsp:sp>
    <dsp:sp modelId="{098E4D4B-8ED5-4DEE-B3A7-F762A02F5701}">
      <dsp:nvSpPr>
        <dsp:cNvPr id="0" name=""/>
        <dsp:cNvSpPr/>
      </dsp:nvSpPr>
      <dsp:spPr>
        <a:xfrm>
          <a:off x="0" y="1992492"/>
          <a:ext cx="6173409" cy="1858483"/>
        </a:xfrm>
        <a:prstGeom prst="roundRect">
          <a:avLst/>
        </a:prstGeom>
        <a:solidFill>
          <a:schemeClr val="accent2">
            <a:hueOff val="-744905"/>
            <a:satOff val="-4855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1 in 7 people in the UK show neurodivergence. </a:t>
          </a:r>
        </a:p>
      </dsp:txBody>
      <dsp:txXfrm>
        <a:off x="90724" y="2083216"/>
        <a:ext cx="5991961" cy="1677035"/>
      </dsp:txXfrm>
    </dsp:sp>
    <dsp:sp modelId="{954C1D5F-807A-4472-97EC-373D499EF1FC}">
      <dsp:nvSpPr>
        <dsp:cNvPr id="0" name=""/>
        <dsp:cNvSpPr/>
      </dsp:nvSpPr>
      <dsp:spPr>
        <a:xfrm>
          <a:off x="0" y="3940256"/>
          <a:ext cx="6173409" cy="1858483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Wales focuses on the 'First 1000 days' as an important area to manage potential issues. </a:t>
          </a:r>
        </a:p>
      </dsp:txBody>
      <dsp:txXfrm>
        <a:off x="90724" y="4030980"/>
        <a:ext cx="5991961" cy="1677035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6D78B3-B4DF-4745-BDC3-B67758422742}">
      <dsp:nvSpPr>
        <dsp:cNvPr id="0" name=""/>
        <dsp:cNvSpPr/>
      </dsp:nvSpPr>
      <dsp:spPr>
        <a:xfrm>
          <a:off x="0" y="1890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1A44A-F0DB-49BD-884C-BDD6A620BF23}">
      <dsp:nvSpPr>
        <dsp:cNvPr id="0" name=""/>
        <dsp:cNvSpPr/>
      </dsp:nvSpPr>
      <dsp:spPr>
        <a:xfrm>
          <a:off x="243655" y="183121"/>
          <a:ext cx="443010" cy="4430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A6B7E-EF6A-4A13-AA31-A862187A20EE}">
      <dsp:nvSpPr>
        <dsp:cNvPr id="0" name=""/>
        <dsp:cNvSpPr/>
      </dsp:nvSpPr>
      <dsp:spPr>
        <a:xfrm>
          <a:off x="930322" y="1890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Attention is paid to neurodivergence</a:t>
          </a:r>
        </a:p>
      </dsp:txBody>
      <dsp:txXfrm>
        <a:off x="930322" y="1890"/>
        <a:ext cx="5243086" cy="805474"/>
      </dsp:txXfrm>
    </dsp:sp>
    <dsp:sp modelId="{AA77E2CE-E907-4B46-BD4C-17EEE88E73A7}">
      <dsp:nvSpPr>
        <dsp:cNvPr id="0" name=""/>
        <dsp:cNvSpPr/>
      </dsp:nvSpPr>
      <dsp:spPr>
        <a:xfrm>
          <a:off x="0" y="1008733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8A51C-2A61-4931-A848-07DF0DB1854F}">
      <dsp:nvSpPr>
        <dsp:cNvPr id="0" name=""/>
        <dsp:cNvSpPr/>
      </dsp:nvSpPr>
      <dsp:spPr>
        <a:xfrm>
          <a:off x="243655" y="1189964"/>
          <a:ext cx="443010" cy="4430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02B3F-AF4B-4EBB-A4AE-7BA41FCE9094}">
      <dsp:nvSpPr>
        <dsp:cNvPr id="0" name=""/>
        <dsp:cNvSpPr/>
      </dsp:nvSpPr>
      <dsp:spPr>
        <a:xfrm>
          <a:off x="930322" y="1008733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Broader diagnostic criteria (ICD-11/DSM-5TR)</a:t>
          </a:r>
        </a:p>
      </dsp:txBody>
      <dsp:txXfrm>
        <a:off x="930322" y="1008733"/>
        <a:ext cx="5243086" cy="805474"/>
      </dsp:txXfrm>
    </dsp:sp>
    <dsp:sp modelId="{62F27EEB-2093-44C0-B1CF-E20C784C0326}">
      <dsp:nvSpPr>
        <dsp:cNvPr id="0" name=""/>
        <dsp:cNvSpPr/>
      </dsp:nvSpPr>
      <dsp:spPr>
        <a:xfrm>
          <a:off x="0" y="2015575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EA6E4-5BD9-457B-8998-15BFB2205B6C}">
      <dsp:nvSpPr>
        <dsp:cNvPr id="0" name=""/>
        <dsp:cNvSpPr/>
      </dsp:nvSpPr>
      <dsp:spPr>
        <a:xfrm>
          <a:off x="243655" y="2196807"/>
          <a:ext cx="443010" cy="4430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0280-0929-4072-8572-F3102D06162A}">
      <dsp:nvSpPr>
        <dsp:cNvPr id="0" name=""/>
        <dsp:cNvSpPr/>
      </dsp:nvSpPr>
      <dsp:spPr>
        <a:xfrm>
          <a:off x="930322" y="2015575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Increased funding</a:t>
          </a:r>
        </a:p>
      </dsp:txBody>
      <dsp:txXfrm>
        <a:off x="930322" y="2015575"/>
        <a:ext cx="5243086" cy="805474"/>
      </dsp:txXfrm>
    </dsp:sp>
    <dsp:sp modelId="{C8E23093-318C-40B4-9BD2-3696651251BF}">
      <dsp:nvSpPr>
        <dsp:cNvPr id="0" name=""/>
        <dsp:cNvSpPr/>
      </dsp:nvSpPr>
      <dsp:spPr>
        <a:xfrm>
          <a:off x="0" y="3022418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BB5FD-8BCF-4225-984F-1FB98FF27CBB}">
      <dsp:nvSpPr>
        <dsp:cNvPr id="0" name=""/>
        <dsp:cNvSpPr/>
      </dsp:nvSpPr>
      <dsp:spPr>
        <a:xfrm>
          <a:off x="243655" y="3203650"/>
          <a:ext cx="443010" cy="4430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79F3E-311E-4295-AA00-1B8132651582}">
      <dsp:nvSpPr>
        <dsp:cNvPr id="0" name=""/>
        <dsp:cNvSpPr/>
      </dsp:nvSpPr>
      <dsp:spPr>
        <a:xfrm>
          <a:off x="930322" y="3022418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Improved diagnostics</a:t>
          </a:r>
        </a:p>
      </dsp:txBody>
      <dsp:txXfrm>
        <a:off x="930322" y="3022418"/>
        <a:ext cx="5243086" cy="805474"/>
      </dsp:txXfrm>
    </dsp:sp>
    <dsp:sp modelId="{4F4D1E72-0EEA-4BF1-8D06-EB24A71AAEE7}">
      <dsp:nvSpPr>
        <dsp:cNvPr id="0" name=""/>
        <dsp:cNvSpPr/>
      </dsp:nvSpPr>
      <dsp:spPr>
        <a:xfrm>
          <a:off x="0" y="4029261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3FF5D-C705-49FB-AB20-227DBACC9ED7}">
      <dsp:nvSpPr>
        <dsp:cNvPr id="0" name=""/>
        <dsp:cNvSpPr/>
      </dsp:nvSpPr>
      <dsp:spPr>
        <a:xfrm>
          <a:off x="243655" y="4210493"/>
          <a:ext cx="443010" cy="4430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88E5E-B919-48FA-9DFD-367668A1164A}">
      <dsp:nvSpPr>
        <dsp:cNvPr id="0" name=""/>
        <dsp:cNvSpPr/>
      </dsp:nvSpPr>
      <dsp:spPr>
        <a:xfrm>
          <a:off x="930322" y="4029261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Genetics?</a:t>
          </a:r>
        </a:p>
      </dsp:txBody>
      <dsp:txXfrm>
        <a:off x="930322" y="4029261"/>
        <a:ext cx="5243086" cy="805474"/>
      </dsp:txXfrm>
    </dsp:sp>
    <dsp:sp modelId="{C765EB0C-07B5-4FB4-B255-E97AC55FE5AD}">
      <dsp:nvSpPr>
        <dsp:cNvPr id="0" name=""/>
        <dsp:cNvSpPr/>
      </dsp:nvSpPr>
      <dsp:spPr>
        <a:xfrm>
          <a:off x="0" y="5036104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D4994-B233-4D03-AE25-613EDB4579F2}">
      <dsp:nvSpPr>
        <dsp:cNvPr id="0" name=""/>
        <dsp:cNvSpPr/>
      </dsp:nvSpPr>
      <dsp:spPr>
        <a:xfrm>
          <a:off x="243655" y="5217336"/>
          <a:ext cx="443010" cy="4430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A5AF0-6C73-481E-A361-384CC1AA3FCC}">
      <dsp:nvSpPr>
        <dsp:cNvPr id="0" name=""/>
        <dsp:cNvSpPr/>
      </dsp:nvSpPr>
      <dsp:spPr>
        <a:xfrm>
          <a:off x="930322" y="5036104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Environments?</a:t>
          </a:r>
        </a:p>
      </dsp:txBody>
      <dsp:txXfrm>
        <a:off x="930322" y="5036104"/>
        <a:ext cx="5243086" cy="805474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D8C44-CC85-4FFC-8EC2-27DBE2108CEA}">
      <dsp:nvSpPr>
        <dsp:cNvPr id="0" name=""/>
        <dsp:cNvSpPr/>
      </dsp:nvSpPr>
      <dsp:spPr>
        <a:xfrm>
          <a:off x="3809039" y="0"/>
          <a:ext cx="5714916" cy="5714916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A490F6-FB6A-4AEB-AD5F-AB1FF5EDA94A}">
      <dsp:nvSpPr>
        <dsp:cNvPr id="0" name=""/>
        <dsp:cNvSpPr/>
      </dsp:nvSpPr>
      <dsp:spPr>
        <a:xfrm>
          <a:off x="4351956" y="542917"/>
          <a:ext cx="2228817" cy="222881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Endometriosis</a:t>
          </a:r>
        </a:p>
      </dsp:txBody>
      <dsp:txXfrm>
        <a:off x="4460758" y="651719"/>
        <a:ext cx="2011213" cy="2011213"/>
      </dsp:txXfrm>
    </dsp:sp>
    <dsp:sp modelId="{1C230C27-A570-4EDD-8EB9-DC28512446B2}">
      <dsp:nvSpPr>
        <dsp:cNvPr id="0" name=""/>
        <dsp:cNvSpPr/>
      </dsp:nvSpPr>
      <dsp:spPr>
        <a:xfrm>
          <a:off x="6752220" y="542917"/>
          <a:ext cx="2228817" cy="2228817"/>
        </a:xfrm>
        <a:prstGeom prst="roundRect">
          <a:avLst/>
        </a:prstGeom>
        <a:solidFill>
          <a:schemeClr val="accent5">
            <a:hueOff val="6704632"/>
            <a:satOff val="206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Heart disease in females</a:t>
          </a:r>
        </a:p>
      </dsp:txBody>
      <dsp:txXfrm>
        <a:off x="6861022" y="651719"/>
        <a:ext cx="2011213" cy="2011213"/>
      </dsp:txXfrm>
    </dsp:sp>
    <dsp:sp modelId="{E9126475-4DF8-4F54-BCA3-6CA3812F317F}">
      <dsp:nvSpPr>
        <dsp:cNvPr id="0" name=""/>
        <dsp:cNvSpPr/>
      </dsp:nvSpPr>
      <dsp:spPr>
        <a:xfrm>
          <a:off x="4351956" y="2943181"/>
          <a:ext cx="2228817" cy="2228817"/>
        </a:xfrm>
        <a:prstGeom prst="roundRect">
          <a:avLst/>
        </a:prstGeom>
        <a:solidFill>
          <a:schemeClr val="accent5">
            <a:hueOff val="13409264"/>
            <a:satOff val="411"/>
            <a:lumOff val="-47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Parkinson's disease</a:t>
          </a:r>
        </a:p>
      </dsp:txBody>
      <dsp:txXfrm>
        <a:off x="4460758" y="3051983"/>
        <a:ext cx="2011213" cy="2011213"/>
      </dsp:txXfrm>
    </dsp:sp>
    <dsp:sp modelId="{C134A8FF-E960-4609-8F54-C471800CD3B0}">
      <dsp:nvSpPr>
        <dsp:cNvPr id="0" name=""/>
        <dsp:cNvSpPr/>
      </dsp:nvSpPr>
      <dsp:spPr>
        <a:xfrm>
          <a:off x="6752220" y="2943181"/>
          <a:ext cx="2228817" cy="2228817"/>
        </a:xfrm>
        <a:prstGeom prst="roundRect">
          <a:avLst/>
        </a:prstGeom>
        <a:solidFill>
          <a:schemeClr val="accent5">
            <a:hueOff val="20113896"/>
            <a:satOff val="617"/>
            <a:lumOff val="-7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Some cancers</a:t>
          </a:r>
        </a:p>
      </dsp:txBody>
      <dsp:txXfrm>
        <a:off x="6861022" y="3051983"/>
        <a:ext cx="2011213" cy="2011213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A9815-2577-442F-A8F3-D8EFD35FDCA9}">
      <dsp:nvSpPr>
        <dsp:cNvPr id="0" name=""/>
        <dsp:cNvSpPr/>
      </dsp:nvSpPr>
      <dsp:spPr>
        <a:xfrm>
          <a:off x="231653" y="1399"/>
          <a:ext cx="3287119" cy="19722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Variety in symptomatology</a:t>
          </a:r>
        </a:p>
      </dsp:txBody>
      <dsp:txXfrm>
        <a:off x="231653" y="1399"/>
        <a:ext cx="3287119" cy="1972271"/>
      </dsp:txXfrm>
    </dsp:sp>
    <dsp:sp modelId="{96CDD769-D385-47C0-BFAC-840B3B6B4DB3}">
      <dsp:nvSpPr>
        <dsp:cNvPr id="0" name=""/>
        <dsp:cNvSpPr/>
      </dsp:nvSpPr>
      <dsp:spPr>
        <a:xfrm>
          <a:off x="3847485" y="1399"/>
          <a:ext cx="3287119" cy="197227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Inconsistent management of conditions</a:t>
          </a:r>
        </a:p>
      </dsp:txBody>
      <dsp:txXfrm>
        <a:off x="3847485" y="1399"/>
        <a:ext cx="3287119" cy="1972271"/>
      </dsp:txXfrm>
    </dsp:sp>
    <dsp:sp modelId="{9AB65575-26D3-4D73-9586-80C6986CC699}">
      <dsp:nvSpPr>
        <dsp:cNvPr id="0" name=""/>
        <dsp:cNvSpPr/>
      </dsp:nvSpPr>
      <dsp:spPr>
        <a:xfrm>
          <a:off x="7463316" y="1399"/>
          <a:ext cx="3287119" cy="197227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Ambiguous evidence in literature</a:t>
          </a:r>
        </a:p>
      </dsp:txBody>
      <dsp:txXfrm>
        <a:off x="7463316" y="1399"/>
        <a:ext cx="3287119" cy="1972271"/>
      </dsp:txXfrm>
    </dsp:sp>
    <dsp:sp modelId="{64F2500C-3886-4A51-BA57-EA33834FF056}">
      <dsp:nvSpPr>
        <dsp:cNvPr id="0" name=""/>
        <dsp:cNvSpPr/>
      </dsp:nvSpPr>
      <dsp:spPr>
        <a:xfrm>
          <a:off x="231653" y="2302383"/>
          <a:ext cx="3287119" cy="197227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Gender issues</a:t>
          </a:r>
        </a:p>
      </dsp:txBody>
      <dsp:txXfrm>
        <a:off x="231653" y="2302383"/>
        <a:ext cx="3287119" cy="1972271"/>
      </dsp:txXfrm>
    </dsp:sp>
    <dsp:sp modelId="{42CC7081-1E76-4011-958F-6FEEC36E460A}">
      <dsp:nvSpPr>
        <dsp:cNvPr id="0" name=""/>
        <dsp:cNvSpPr/>
      </dsp:nvSpPr>
      <dsp:spPr>
        <a:xfrm>
          <a:off x="3847485" y="2302383"/>
          <a:ext cx="3287119" cy="19722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 lack of a cure</a:t>
          </a:r>
        </a:p>
      </dsp:txBody>
      <dsp:txXfrm>
        <a:off x="3847485" y="2302383"/>
        <a:ext cx="3287119" cy="1972271"/>
      </dsp:txXfrm>
    </dsp:sp>
    <dsp:sp modelId="{F085412D-3DCB-4AD7-A838-DD4239703E0D}">
      <dsp:nvSpPr>
        <dsp:cNvPr id="0" name=""/>
        <dsp:cNvSpPr/>
      </dsp:nvSpPr>
      <dsp:spPr>
        <a:xfrm>
          <a:off x="7463316" y="2302383"/>
          <a:ext cx="3287119" cy="19722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 lack of policy</a:t>
          </a:r>
        </a:p>
      </dsp:txBody>
      <dsp:txXfrm>
        <a:off x="7463316" y="2302383"/>
        <a:ext cx="3287119" cy="1972271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A3098-E0BF-477F-B94C-D949318BEEED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EE11B-0F38-4728-BFF9-FDF5CFAE9346}">
      <dsp:nvSpPr>
        <dsp:cNvPr id="0" name=""/>
        <dsp:cNvSpPr/>
      </dsp:nvSpPr>
      <dsp:spPr>
        <a:xfrm>
          <a:off x="0" y="285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Life expectancy has fallen, two years in a row. </a:t>
          </a:r>
        </a:p>
      </dsp:txBody>
      <dsp:txXfrm>
        <a:off x="0" y="2853"/>
        <a:ext cx="6173409" cy="972960"/>
      </dsp:txXfrm>
    </dsp:sp>
    <dsp:sp modelId="{30D2B49B-EAC0-4BD9-8525-59D59655193A}">
      <dsp:nvSpPr>
        <dsp:cNvPr id="0" name=""/>
        <dsp:cNvSpPr/>
      </dsp:nvSpPr>
      <dsp:spPr>
        <a:xfrm>
          <a:off x="0" y="975813"/>
          <a:ext cx="6173409" cy="0"/>
        </a:xfrm>
        <a:prstGeom prst="line">
          <a:avLst/>
        </a:prstGeom>
        <a:solidFill>
          <a:schemeClr val="accent2">
            <a:hueOff val="-297962"/>
            <a:satOff val="-1942"/>
            <a:lumOff val="0"/>
            <a:alphaOff val="0"/>
          </a:schemeClr>
        </a:solidFill>
        <a:ln w="12700" cap="flat" cmpd="sng" algn="ctr">
          <a:solidFill>
            <a:schemeClr val="accent2">
              <a:hueOff val="-297962"/>
              <a:satOff val="-1942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B0EEE-D71A-4C23-B7B5-4BE2AB6A2D83}">
      <dsp:nvSpPr>
        <dsp:cNvPr id="0" name=""/>
        <dsp:cNvSpPr/>
      </dsp:nvSpPr>
      <dsp:spPr>
        <a:xfrm>
          <a:off x="0" y="97581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Female life expectancy is higher. </a:t>
          </a:r>
        </a:p>
      </dsp:txBody>
      <dsp:txXfrm>
        <a:off x="0" y="975813"/>
        <a:ext cx="6173409" cy="972960"/>
      </dsp:txXfrm>
    </dsp:sp>
    <dsp:sp modelId="{76302F14-052E-4002-993E-FB95815CCB0A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accent2">
            <a:hueOff val="-595924"/>
            <a:satOff val="-3884"/>
            <a:lumOff val="0"/>
            <a:alphaOff val="0"/>
          </a:schemeClr>
        </a:solidFill>
        <a:ln w="12700" cap="flat" cmpd="sng" algn="ctr">
          <a:solidFill>
            <a:schemeClr val="accent2">
              <a:hueOff val="-595924"/>
              <a:satOff val="-3884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8D50D-DBCF-422F-86BB-08F43392CC1A}">
      <dsp:nvSpPr>
        <dsp:cNvPr id="0" name=""/>
        <dsp:cNvSpPr/>
      </dsp:nvSpPr>
      <dsp:spPr>
        <a:xfrm>
          <a:off x="0" y="194877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Healthy life expectancy has fallen. </a:t>
          </a:r>
        </a:p>
      </dsp:txBody>
      <dsp:txXfrm>
        <a:off x="0" y="1948774"/>
        <a:ext cx="6173409" cy="972960"/>
      </dsp:txXfrm>
    </dsp:sp>
    <dsp:sp modelId="{79FED2E4-3D34-4B5C-A9A6-C97101FA7883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accent2">
            <a:hueOff val="-893885"/>
            <a:satOff val="-5825"/>
            <a:lumOff val="1"/>
            <a:alphaOff val="0"/>
          </a:schemeClr>
        </a:solidFill>
        <a:ln w="12700" cap="flat" cmpd="sng" algn="ctr">
          <a:solidFill>
            <a:schemeClr val="accent2">
              <a:hueOff val="-893885"/>
              <a:satOff val="-5825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9BBCF-6E78-48E8-AF7D-8EB27D555962}">
      <dsp:nvSpPr>
        <dsp:cNvPr id="0" name=""/>
        <dsp:cNvSpPr/>
      </dsp:nvSpPr>
      <dsp:spPr>
        <a:xfrm>
          <a:off x="0" y="292173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Low birth weight baby numbers have risen. </a:t>
          </a:r>
        </a:p>
      </dsp:txBody>
      <dsp:txXfrm>
        <a:off x="0" y="2921734"/>
        <a:ext cx="6173409" cy="972960"/>
      </dsp:txXfrm>
    </dsp:sp>
    <dsp:sp modelId="{E712376C-ED3D-4BFA-8061-087F3835F2E7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accent2">
            <a:hueOff val="-1191847"/>
            <a:satOff val="-7767"/>
            <a:lumOff val="1"/>
            <a:alphaOff val="0"/>
          </a:schemeClr>
        </a:solidFill>
        <a:ln w="12700" cap="flat" cmpd="sng" algn="ctr">
          <a:solidFill>
            <a:schemeClr val="accent2">
              <a:hueOff val="-1191847"/>
              <a:satOff val="-7767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2E248-F7BF-47D9-9677-0D23E4971390}">
      <dsp:nvSpPr>
        <dsp:cNvPr id="0" name=""/>
        <dsp:cNvSpPr/>
      </dsp:nvSpPr>
      <dsp:spPr>
        <a:xfrm>
          <a:off x="0" y="389469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Breastfeeding rates are at their highest. </a:t>
          </a:r>
        </a:p>
      </dsp:txBody>
      <dsp:txXfrm>
        <a:off x="0" y="3894694"/>
        <a:ext cx="6173409" cy="972960"/>
      </dsp:txXfrm>
    </dsp:sp>
    <dsp:sp modelId="{3195DF3C-1FF8-45C5-9860-E381F27F7C4A}">
      <dsp:nvSpPr>
        <dsp:cNvPr id="0" name=""/>
        <dsp:cNvSpPr/>
      </dsp:nvSpPr>
      <dsp:spPr>
        <a:xfrm>
          <a:off x="0" y="4867655"/>
          <a:ext cx="6173409" cy="0"/>
        </a:xfrm>
        <a:prstGeom prst="line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accent2">
              <a:hueOff val="-1489809"/>
              <a:satOff val="-9709"/>
              <a:lumOff val="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A4530-5E28-4BEE-A224-628BE98038D2}">
      <dsp:nvSpPr>
        <dsp:cNvPr id="0" name=""/>
        <dsp:cNvSpPr/>
      </dsp:nvSpPr>
      <dsp:spPr>
        <a:xfrm>
          <a:off x="0" y="4867655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Life satisfaction and anxiety levels have deteriorated. </a:t>
          </a:r>
        </a:p>
      </dsp:txBody>
      <dsp:txXfrm>
        <a:off x="0" y="4867655"/>
        <a:ext cx="6173409" cy="972960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2C447-EDF1-48C5-9394-78E46A0C3D9C}">
      <dsp:nvSpPr>
        <dsp:cNvPr id="0" name=""/>
        <dsp:cNvSpPr/>
      </dsp:nvSpPr>
      <dsp:spPr>
        <a:xfrm>
          <a:off x="2278044" y="338027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6A2843-CB45-41EE-AEF4-49212DDA874B}">
      <dsp:nvSpPr>
        <dsp:cNvPr id="0" name=""/>
        <dsp:cNvSpPr/>
      </dsp:nvSpPr>
      <dsp:spPr>
        <a:xfrm>
          <a:off x="2746044" y="80602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B1DF1-DB10-49B6-9A07-470E0AD35D95}">
      <dsp:nvSpPr>
        <dsp:cNvPr id="0" name=""/>
        <dsp:cNvSpPr/>
      </dsp:nvSpPr>
      <dsp:spPr>
        <a:xfrm>
          <a:off x="1576044" y="321802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All-Wales Diabetes Prevention Programme (AWDPP)</a:t>
          </a:r>
        </a:p>
      </dsp:txBody>
      <dsp:txXfrm>
        <a:off x="1576044" y="3218027"/>
        <a:ext cx="3600000" cy="720000"/>
      </dsp:txXfrm>
    </dsp:sp>
    <dsp:sp modelId="{984225E0-F0A8-4C9A-9288-E0AE954B9939}">
      <dsp:nvSpPr>
        <dsp:cNvPr id="0" name=""/>
        <dsp:cNvSpPr/>
      </dsp:nvSpPr>
      <dsp:spPr>
        <a:xfrm>
          <a:off x="6508045" y="338027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25553-097B-4683-AB0C-FB7F5D293A5B}">
      <dsp:nvSpPr>
        <dsp:cNvPr id="0" name=""/>
        <dsp:cNvSpPr/>
      </dsp:nvSpPr>
      <dsp:spPr>
        <a:xfrm>
          <a:off x="6976045" y="80602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26EFF-D2E8-4361-A6B4-605028B2602D}">
      <dsp:nvSpPr>
        <dsp:cNvPr id="0" name=""/>
        <dsp:cNvSpPr/>
      </dsp:nvSpPr>
      <dsp:spPr>
        <a:xfrm>
          <a:off x="5806045" y="321802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Healthy Weight, Healthy Wales</a:t>
          </a:r>
        </a:p>
      </dsp:txBody>
      <dsp:txXfrm>
        <a:off x="5806045" y="3218027"/>
        <a:ext cx="3600000" cy="720000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3E605-E2C5-47BB-A25C-F2EC71D00DD2}">
      <dsp:nvSpPr>
        <dsp:cNvPr id="0" name=""/>
        <dsp:cNvSpPr/>
      </dsp:nvSpPr>
      <dsp:spPr>
        <a:xfrm>
          <a:off x="0" y="39723"/>
          <a:ext cx="6173409" cy="2828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Next week we will be examining Wales itself in a lot more detail. </a:t>
          </a:r>
        </a:p>
      </dsp:txBody>
      <dsp:txXfrm>
        <a:off x="138087" y="177810"/>
        <a:ext cx="5897235" cy="2552556"/>
      </dsp:txXfrm>
    </dsp:sp>
    <dsp:sp modelId="{75DF9768-094F-428D-B992-C9A50C44278F}">
      <dsp:nvSpPr>
        <dsp:cNvPr id="0" name=""/>
        <dsp:cNvSpPr/>
      </dsp:nvSpPr>
      <dsp:spPr>
        <a:xfrm>
          <a:off x="0" y="2975014"/>
          <a:ext cx="6173409" cy="2828730"/>
        </a:xfrm>
        <a:prstGeom prst="roundRect">
          <a:avLst/>
        </a:prstGeom>
        <a:solidFill>
          <a:schemeClr val="accent2">
            <a:hueOff val="-1489809"/>
            <a:satOff val="-9709"/>
            <a:lumOff val="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Get reading local news reports on health and bring something for discussion. </a:t>
          </a:r>
        </a:p>
      </dsp:txBody>
      <dsp:txXfrm>
        <a:off x="138087" y="3113101"/>
        <a:ext cx="5897235" cy="2552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58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12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78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662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576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398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12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789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242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352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16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3/17/2025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59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5.xml"/><Relationship Id="rId2" Type="http://schemas.openxmlformats.org/officeDocument/2006/relationships/diagramData" Target="../diagrams/data3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5.xml"/><Relationship Id="rId5" Type="http://schemas.openxmlformats.org/officeDocument/2006/relationships/diagramColors" Target="../diagrams/colors35.xml"/><Relationship Id="rId4" Type="http://schemas.openxmlformats.org/officeDocument/2006/relationships/diagramQuickStyle" Target="../diagrams/quickStyle3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550062-1A8F-F344-2750-C0505C8B1C5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18524" r="6" b="2000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1841" y="726641"/>
            <a:ext cx="5998193" cy="3187427"/>
          </a:xfrm>
        </p:spPr>
        <p:txBody>
          <a:bodyPr>
            <a:normAutofit/>
          </a:bodyPr>
          <a:lstStyle/>
          <a:p>
            <a:pPr algn="r"/>
            <a:r>
              <a:rPr lang="en-US" sz="5400">
                <a:solidFill>
                  <a:srgbClr val="FFFFFF"/>
                </a:solidFill>
              </a:rPr>
              <a:t>Health and Wellbeing Trends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025" y="4069781"/>
            <a:ext cx="5993576" cy="2043305"/>
          </a:xfrm>
        </p:spPr>
        <p:txBody>
          <a:bodyPr>
            <a:normAutofit/>
          </a:bodyPr>
          <a:lstStyle/>
          <a:p>
            <a:pPr algn="r"/>
            <a:endParaRPr lang="en-US" sz="2200">
              <a:solidFill>
                <a:srgbClr val="FFFFFF"/>
              </a:solidFill>
            </a:endParaRP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18368C-5D17-9D2D-251D-65FE7F9E3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FBE834-46CD-B709-29AB-67B8878380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077465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537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5292BD-8725-6360-96B8-1AA90DFAC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Physical Health Trends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C86831-0F19-E392-69BE-9390C66867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581550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8785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8D8B3E-4ADD-F56C-20CF-0B936A23A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Chronic Diseases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53CF7-AD53-6522-7593-7E86B5BC6C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236125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7847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C1E948-523D-6A90-775C-3F86AC7E4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Chronic Diseases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F25F08-35DA-2969-E986-95C47F54E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5012969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0392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30E06F-CAFC-D4B3-260B-F5FD41B81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Chronic Diseases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6AD89-9A71-33AC-2DE7-C0E23E105C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6722359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155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E54D1-2E61-BFD7-0A5B-8557F583A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Welsh Government Policy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A8373E-4495-5659-53EC-85ECAE601E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1487" y="1711263"/>
            <a:ext cx="7947024" cy="4775444"/>
          </a:xfrm>
        </p:spPr>
      </p:pic>
    </p:spTree>
    <p:extLst>
      <p:ext uri="{BB962C8B-B14F-4D97-AF65-F5344CB8AC3E}">
        <p14:creationId xmlns:p14="http://schemas.microsoft.com/office/powerpoint/2010/main" val="797254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0B8801-46DE-C129-2115-13C67ECF6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Primary Care Model for Wales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89FDC1-6539-044E-E809-AA838BA8B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017314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0905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DD466-2203-92A3-B126-0163D02B11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031" r="-1" b="9426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ADAEC3-DBD1-E6AA-05F5-652A28D1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Primary Care Model for Wales</a:t>
            </a: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D199E-0723-9309-2D56-ABF5E056B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cs typeface="Segoe UI"/>
              </a:rPr>
              <a:t>Workforce capability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Opportunity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Motivation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Systemic change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264662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40" name="Top Left">
            <a:extLst>
              <a:ext uri="{FF2B5EF4-FFF2-40B4-BE49-F238E27FC236}">
                <a16:creationId xmlns:a16="http://schemas.microsoft.com/office/drawing/2014/main" id="{FC280B3D-FC68-4DDC-950C-506B5C68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CCB55F8-F950-431F-9B90-688950D9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7D0AA11-2E4E-479C-B953-547285E72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0D86C66-EDF0-4ABB-87F4-A2882A2E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026082B-E695-4987-8C03-332366C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61A8835-D9FC-4CAB-AF19-A5513B17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0" name="Bottom Right">
            <a:extLst>
              <a:ext uri="{FF2B5EF4-FFF2-40B4-BE49-F238E27FC236}">
                <a16:creationId xmlns:a16="http://schemas.microsoft.com/office/drawing/2014/main" id="{88540B56-6256-419C-AC81-7B56D0DD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5E9C2F-6749-4023-8E94-45C1C3FC6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2" name="Graphic 157">
              <a:extLst>
                <a:ext uri="{FF2B5EF4-FFF2-40B4-BE49-F238E27FC236}">
                  <a16:creationId xmlns:a16="http://schemas.microsoft.com/office/drawing/2014/main" id="{D87C11F9-4A6E-44BC-BF6C-0468EFD71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B1B9F72-6727-48A7-A229-1B9E8620C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112D38F-1CDF-4293-96FC-2190D0395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CF3E4DE9-57D9-4C4C-BE4E-7F081A1B3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6BB673C9-C994-4CA3-B78E-F65C5F8C61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9B6FF51D-0B4A-4C30-AEC8-D66E88C98C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DCF516A0-FBBD-4A87-9E93-708625DE5E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6F1EDD83-3119-40A9-B093-626EB1B12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A5F46DB-9B25-49AD-BC98-191E8891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19CDCA-4D50-8077-27E2-B002CEE9F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Chronic Condition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D2F30-EA58-AB0E-7230-8C5E28D06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069354"/>
            <a:ext cx="9144000" cy="12652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What chronic conditions could this policy relate to?</a:t>
            </a:r>
          </a:p>
        </p:txBody>
      </p:sp>
      <p:grpSp>
        <p:nvGrpSpPr>
          <p:cNvPr id="72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27080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artshaped platelets suspended in the air">
            <a:extLst>
              <a:ext uri="{FF2B5EF4-FFF2-40B4-BE49-F238E27FC236}">
                <a16:creationId xmlns:a16="http://schemas.microsoft.com/office/drawing/2014/main" id="{5312B486-7322-8AE8-7641-0A0A6724BE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457" r="6" b="1654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5BEA16-F585-1F3B-16BC-37968AE70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Chronic Condition Management</a:t>
            </a: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565F0-BDD6-7E40-D48A-FB41E6626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cs typeface="Segoe UI"/>
              </a:rPr>
              <a:t>Coronary heart disease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COPD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IBS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MS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Diabetes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Asthma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Depression</a:t>
            </a:r>
          </a:p>
          <a:p>
            <a:r>
              <a:rPr lang="en-US" sz="1800">
                <a:solidFill>
                  <a:srgbClr val="FFFFFF"/>
                </a:solidFill>
                <a:cs typeface="Segoe UI"/>
              </a:rPr>
              <a:t>Hypertension</a:t>
            </a:r>
          </a:p>
          <a:p>
            <a:endParaRPr lang="en-US" sz="1800">
              <a:solidFill>
                <a:srgbClr val="FFFFFF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084303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EBCC26-1C8C-C9C2-99D6-07CF880E3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Chronic Condition Management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A9E5FB-6657-8F60-13CC-8905605471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7356228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67820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40" name="Top Left">
            <a:extLst>
              <a:ext uri="{FF2B5EF4-FFF2-40B4-BE49-F238E27FC236}">
                <a16:creationId xmlns:a16="http://schemas.microsoft.com/office/drawing/2014/main" id="{FC280B3D-FC68-4DDC-950C-506B5C68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CCB55F8-F950-431F-9B90-688950D9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7D0AA11-2E4E-479C-B953-547285E72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0D86C66-EDF0-4ABB-87F4-A2882A2E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026082B-E695-4987-8C03-332366C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61A8835-D9FC-4CAB-AF19-A5513B17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0" name="Bottom Right">
            <a:extLst>
              <a:ext uri="{FF2B5EF4-FFF2-40B4-BE49-F238E27FC236}">
                <a16:creationId xmlns:a16="http://schemas.microsoft.com/office/drawing/2014/main" id="{88540B56-6256-419C-AC81-7B56D0DD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5E9C2F-6749-4023-8E94-45C1C3FC6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2" name="Graphic 157">
              <a:extLst>
                <a:ext uri="{FF2B5EF4-FFF2-40B4-BE49-F238E27FC236}">
                  <a16:creationId xmlns:a16="http://schemas.microsoft.com/office/drawing/2014/main" id="{D87C11F9-4A6E-44BC-BF6C-0468EFD71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B1B9F72-6727-48A7-A229-1B9E8620C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112D38F-1CDF-4293-96FC-2190D0395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CF3E4DE9-57D9-4C4C-BE4E-7F081A1B3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6BB673C9-C994-4CA3-B78E-F65C5F8C61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9B6FF51D-0B4A-4C30-AEC8-D66E88C98C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DCF516A0-FBBD-4A87-9E93-708625DE5E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6F1EDD83-3119-40A9-B093-626EB1B12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A5F46DB-9B25-49AD-BC98-191E8891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71DFB-5ADF-92A9-91A0-BB63634C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Lifestyle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BDFE5-D7BA-56B2-D4BD-80534D2FA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069354"/>
            <a:ext cx="9144000" cy="12652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What lifestyle factors are most likely to negatively affect health and wellbeing?</a:t>
            </a:r>
          </a:p>
        </p:txBody>
      </p:sp>
      <p:grpSp>
        <p:nvGrpSpPr>
          <p:cNvPr id="72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098740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5E5536F2-BB10-4970-9C95-51CCDE88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4F3307-86CF-47A4-8B2D-4630B124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EB78D62-DD46-4526-87D7-73C7AE462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3149E71-5828-490B-97F7-04AE7807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80A038-99E0-4B3A-9D3E-3E9CF2E9B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FF87F6E-69A2-4944-9B64-76780737D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A70C5CB-9CC7-44D6-B2B7-239694D8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EFB0E4-14CB-4396-8BE4-0D078635E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B51C875-4AA4-432D-B78E-F6EAA927C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9719E4-96E0-6FEB-2C58-1F0D93FA7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28600"/>
            <a:ext cx="9782566" cy="1425102"/>
          </a:xfrm>
        </p:spPr>
        <p:txBody>
          <a:bodyPr anchor="t">
            <a:normAutofit/>
          </a:bodyPr>
          <a:lstStyle/>
          <a:p>
            <a:r>
              <a:rPr lang="en-US"/>
              <a:t>Lifestyle Factors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E8659C6-7D51-4002-BCB2-0B4CA79E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778A2000-2B7A-4C51-9F5B-3C56C336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6C48C0A-3D52-4FD2-BE0C-FE34279A9B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A1EDE11-4610-4620-A5D6-76CD71FC6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3056628-E485-4BB3-98E4-E15AB3695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C0E026E3-4E37-4419-A836-D9EDEE686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DDC5E35-4BDE-467F-8284-1E0CFF7336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BD492C1-3F38-4A64-A6CC-6530A5150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A0440B-06F4-454E-88CF-8AD4814FF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E9C0DF6-725A-4826-BB35-CC8D0EAC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FAD3CD-DE79-00E8-D8BB-587E2E59E9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33072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0280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5E5536F2-BB10-4970-9C95-51CCDE88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4F3307-86CF-47A4-8B2D-4630B124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EB78D62-DD46-4526-87D7-73C7AE462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3149E71-5828-490B-97F7-04AE7807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80A038-99E0-4B3A-9D3E-3E9CF2E9B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FF87F6E-69A2-4944-9B64-76780737D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A70C5CB-9CC7-44D6-B2B7-239694D8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EFB0E4-14CB-4396-8BE4-0D078635E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B51C875-4AA4-432D-B78E-F6EAA927C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1269B7-1FA5-4678-CCE0-C3ED2DB5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28600"/>
            <a:ext cx="9782566" cy="1425102"/>
          </a:xfrm>
        </p:spPr>
        <p:txBody>
          <a:bodyPr anchor="t">
            <a:normAutofit/>
          </a:bodyPr>
          <a:lstStyle/>
          <a:p>
            <a:r>
              <a:rPr lang="en-US" dirty="0"/>
              <a:t>Lifestyle Factors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E8659C6-7D51-4002-BCB2-0B4CA79E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778A2000-2B7A-4C51-9F5B-3C56C336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6C48C0A-3D52-4FD2-BE0C-FE34279A9B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A1EDE11-4610-4620-A5D6-76CD71FC6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3056628-E485-4BB3-98E4-E15AB3695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C0E026E3-4E37-4419-A836-D9EDEE686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DDC5E35-4BDE-467F-8284-1E0CFF7336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BD492C1-3F38-4A64-A6CC-6530A5150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A0440B-06F4-454E-88CF-8AD4814FF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E9C0DF6-725A-4826-BB35-CC8D0EAC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3164B7-5496-D9E3-4338-85729B2D74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35500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2757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5E5536F2-BB10-4970-9C95-51CCDE88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4F3307-86CF-47A4-8B2D-4630B124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EB78D62-DD46-4526-87D7-73C7AE462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3149E71-5828-490B-97F7-04AE7807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80A038-99E0-4B3A-9D3E-3E9CF2E9B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FF87F6E-69A2-4944-9B64-76780737D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A70C5CB-9CC7-44D6-B2B7-239694D8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EFB0E4-14CB-4396-8BE4-0D078635E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B51C875-4AA4-432D-B78E-F6EAA927C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EE96AF-8910-682C-5C74-8E615DE96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28600"/>
            <a:ext cx="9782566" cy="1425102"/>
          </a:xfrm>
        </p:spPr>
        <p:txBody>
          <a:bodyPr anchor="t">
            <a:normAutofit/>
          </a:bodyPr>
          <a:lstStyle/>
          <a:p>
            <a:r>
              <a:rPr lang="en-US" dirty="0"/>
              <a:t>Lifestyle Factors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E8659C6-7D51-4002-BCB2-0B4CA79E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778A2000-2B7A-4C51-9F5B-3C56C336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6C48C0A-3D52-4FD2-BE0C-FE34279A9B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A1EDE11-4610-4620-A5D6-76CD71FC6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3056628-E485-4BB3-98E4-E15AB3695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C0E026E3-4E37-4419-A836-D9EDEE686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DDC5E35-4BDE-467F-8284-1E0CFF7336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BD492C1-3F38-4A64-A6CC-6530A5150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A0440B-06F4-454E-88CF-8AD4814FF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E9C0DF6-725A-4826-BB35-CC8D0EAC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7933EE-FE78-76B5-2F12-3C943AA33F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91111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9281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6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2FB8AD-A5F9-D04E-7A54-FCC2853C0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Welsh Government Policy</a:t>
            </a:r>
          </a:p>
        </p:txBody>
      </p:sp>
      <p:grpSp>
        <p:nvGrpSpPr>
          <p:cNvPr id="37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F67A8367-2753-F115-22F1-57C53D1089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769355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4127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23C050-2AC1-4A9E-4F04-C8E787AB6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Ageing Populations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BA12F-FE2C-04F5-3079-0E06A43437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9342536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10074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9EB1DB-6263-4FD7-2AB4-6629EC766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Ageing Populations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3E07F8-7C93-684C-69D5-919837986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086556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258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6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FE8188-C80D-9044-7919-97DFDE4BB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US" dirty="0"/>
              <a:t>Climate Change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7BF3BAF7-102A-02FC-A125-F396FCEEE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cs typeface="Segoe UI"/>
              </a:rPr>
              <a:t>The NHS is a world leader in decarbonising the healthcare system and has had policies for this for some time (NHS England, 2010). </a:t>
            </a:r>
          </a:p>
          <a:p>
            <a:r>
              <a:rPr lang="en-US" sz="1800">
                <a:cs typeface="Segoe UI"/>
              </a:rPr>
              <a:t>Healthcare is a VERY resource intense industry.</a:t>
            </a:r>
          </a:p>
          <a:p>
            <a:r>
              <a:rPr lang="en-US" sz="1800">
                <a:cs typeface="Segoe UI"/>
              </a:rPr>
              <a:t>Consider PPE, the link to melting ice caps is undeniable. </a:t>
            </a:r>
          </a:p>
          <a:p>
            <a:endParaRPr lang="en-US" sz="1800">
              <a:cs typeface="Segoe UI"/>
            </a:endParaRPr>
          </a:p>
          <a:p>
            <a:endParaRPr lang="en-US" sz="1800">
              <a:cs typeface="Segoe UI"/>
            </a:endParaRPr>
          </a:p>
        </p:txBody>
      </p:sp>
      <p:pic>
        <p:nvPicPr>
          <p:cNvPr id="38" name="Picture 37" descr="Icebergs breaking off">
            <a:extLst>
              <a:ext uri="{FF2B5EF4-FFF2-40B4-BE49-F238E27FC236}">
                <a16:creationId xmlns:a16="http://schemas.microsoft.com/office/drawing/2014/main" id="{992E6276-87CF-7CCB-FCCA-C5C4AF7253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94" r="-9" b="-9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39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12027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2BA253-CB27-3C26-6CC0-8804D3ABF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r>
              <a:rPr lang="en-US" dirty="0"/>
              <a:t>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73FC8-A0A3-0BB6-F6E6-3420F0AC7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955401"/>
            <a:ext cx="3988112" cy="31576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>
                <a:cs typeface="Segoe UI"/>
              </a:rPr>
              <a:t>Planetary health is known to be linked to human health, but attention has been diverted away from healthcare impacts.</a:t>
            </a:r>
          </a:p>
          <a:p>
            <a:r>
              <a:rPr lang="en-US" sz="1800" dirty="0">
                <a:cs typeface="Segoe UI"/>
              </a:rPr>
              <a:t>The NHS has set a net zero target. </a:t>
            </a:r>
          </a:p>
          <a:p>
            <a:r>
              <a:rPr lang="en-US" sz="1800" dirty="0">
                <a:cs typeface="Segoe UI"/>
              </a:rPr>
              <a:t>Frontline services are major carbon emitters.</a:t>
            </a:r>
          </a:p>
          <a:p>
            <a:r>
              <a:rPr lang="en-US" sz="1800" dirty="0">
                <a:cs typeface="Segoe UI"/>
              </a:rPr>
              <a:t>More emissions, more disasters, more need for healthcare, loops.</a:t>
            </a:r>
          </a:p>
          <a:p>
            <a:endParaRPr lang="en-US" sz="1800">
              <a:cs typeface="Segoe UI"/>
            </a:endParaRPr>
          </a:p>
        </p:txBody>
      </p:sp>
      <p:pic>
        <p:nvPicPr>
          <p:cNvPr id="4" name="Picture 3" descr="A diagram of a health system&#10;&#10;Description automatically generated">
            <a:extLst>
              <a:ext uri="{FF2B5EF4-FFF2-40B4-BE49-F238E27FC236}">
                <a16:creationId xmlns:a16="http://schemas.microsoft.com/office/drawing/2014/main" id="{E32AF618-C7AD-9CCB-1694-87CA84110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2903" y="1540708"/>
            <a:ext cx="6387190" cy="3771330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46842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6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27B422-D763-4B9A-0932-3D3F688EA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Mental Health Trends</a:t>
            </a:r>
          </a:p>
        </p:txBody>
      </p:sp>
      <p:grpSp>
        <p:nvGrpSpPr>
          <p:cNvPr id="37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3CA51DFE-E684-81AB-923C-7949A2A0B0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719605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819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ED60728C-88AF-4686-B927-4D16FCA61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78DB09B-A33D-4576-A2A6-C559A7B1D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C41767E-98F0-4274-AE4C-C14CDB115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9E7BFFC-D14C-4D7A-8192-6A701768E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301DF1A-E4DA-478A-BBC7-6F41D3C47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DC4D1C9-C056-4627-9A58-184A528AE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B3DE44D-D6F5-4688-A2C8-DB38BF3AE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914BE39-F24F-476F-A0FE-C1284E3C9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50C50DD-114B-4C37-9DEA-C411981AF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F33B08-A491-2611-B2B8-ED33437A8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7973"/>
            <a:ext cx="9988165" cy="1501639"/>
          </a:xfrm>
        </p:spPr>
        <p:txBody>
          <a:bodyPr anchor="b">
            <a:normAutofit/>
          </a:bodyPr>
          <a:lstStyle/>
          <a:p>
            <a:r>
              <a:rPr lang="en-US" dirty="0"/>
              <a:t>Prevalence of MH Conditions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E29543BC-4F82-4E07-AB0A-5F4630678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B1F4E521-92A4-404B-9990-F7F6DF8F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40578EAD-9663-475F-A80B-5DE9F17D1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7FC98A82-CD5D-4D9B-97CD-40E2E9C10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590100E2-61F2-4AAB-A0ED-B08B7A708C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E20DC85-459A-4BEB-8147-3AE04CC421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72A9DDF-0B98-41A6-8F44-54776E027F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3F611D7-5B82-42F8-B143-68F2A6CDA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7D58D974-C48E-4A34-90C2-C8D37E080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360CE22-0882-4148-AD09-1074F556B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980041-76BA-EB0D-64C0-5AE6C68342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173614"/>
              </p:ext>
            </p:extLst>
          </p:nvPr>
        </p:nvGraphicFramePr>
        <p:xfrm>
          <a:off x="838200" y="1982167"/>
          <a:ext cx="10515600" cy="4194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50551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17DD08-AAB6-0D79-86BD-08C90744D95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6259" b="625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8D2A0DB3-EF43-4032-9B27-954E12CCB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0"/>
            <a:ext cx="12188952" cy="3732362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7C88D-8DAF-5169-DA98-EDA093535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156477"/>
            <a:ext cx="10190071" cy="15150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0ACF-E195-6751-9115-C2CA448F3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708" y="1856479"/>
            <a:ext cx="9781327" cy="8876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What makes anxiety so prevalent in modern society?</a:t>
            </a: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0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1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705846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AC4C83-5A6C-AB16-1E57-615677C91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Anxiety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381C9A-183C-3B94-5DE3-66D0E645F3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591334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81876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0FD787-6ADB-B5ED-782F-48B599BE9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Anxiety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4D2029-D645-DDAB-ECA9-D694E4228D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800843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1948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8A4DD4-B7BE-EFF6-602B-7220375A5C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9" b="625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7E4A9A-A0C0-9667-C10F-DBF3F0EE1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Social Media</a:t>
            </a: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7C45C-4935-95CF-58A4-D441408C7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cs typeface="Segoe UI"/>
              </a:rPr>
              <a:t>Is this a bane or a boon for society?</a:t>
            </a:r>
          </a:p>
          <a:p>
            <a:endParaRPr lang="en-US" sz="1800">
              <a:solidFill>
                <a:srgbClr val="FFFFFF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32839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BFEF0F-559E-D03E-88FD-89CD3FF63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Social Media: Parasocial Relationships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CB52D8-664B-F33D-5FEB-FEA7CC165F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299884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64171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5F4FDD-DBB8-402F-8047-0E3979C24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Parasocial Relationships</a:t>
            </a:r>
            <a:endParaRPr lang="en-US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4FFAFF-70E1-3CA5-5FC6-CBD596D67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320125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48765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F95C2A34-AE59-0E17-9B79-A50A3EEF24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289" r="6" b="6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0F5B65-5043-EA7F-313B-D9D4B722E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Parasocial Relationships</a:t>
            </a: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A222-017B-2C41-D8D7-16A451BF1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cs typeface="Segoe UI"/>
              </a:rPr>
              <a:t>How can parasocial relationships affect health and wellbeing?</a:t>
            </a:r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040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2D8AC5-542C-F50E-1A92-827CE0B9B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Parasocial Relationships: Health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4F3C0B-5443-905F-1B50-60E708B5F8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9238382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07410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E2E62E-D8DB-E9EE-C050-3DDAB6453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Parasocial Relationships: Social Connections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56A8CB-B2D8-E12E-66FF-0A4130357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2464084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97620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94584A-ADB5-9C10-EE1F-479A5C78C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Parasocial Relationships: Wellbeing</a:t>
            </a:r>
            <a:endParaRPr lang="en-US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6E8243-8A0F-F9E8-71A8-A87BA7B41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583107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12887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096C51-BD28-C2CC-ACB3-E44A9F576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Eudaimonic Wellbeing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075245-6418-1519-7B26-9DA3DB453F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085945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87741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C394F4-8BD6-4970-0ADB-F0ED3D488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Social Media and Wellbeing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3685F-9811-9938-0306-3712D9A1B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6198217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19245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8638B5-51E6-9158-5ADA-E508754F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Journal Skimming and Scanning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7B9BA9-8404-62B4-349C-C81842345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85193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92296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F3B0AD-AFC6-1D59-B84F-925435472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Journal Skimming and Scanning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1F0EC7-9F53-DF4F-7A84-D0E19352E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180575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10134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086E1C-90F8-B9EF-73E0-A42128125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Skimming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DEC708-5380-10F3-45EC-2343A868B1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832339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28742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17BF33-00D0-B701-CD36-9A34039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Journal Skimming and Scanning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A9B06D-D588-7D96-C7EC-5B37374C1B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064670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88073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E2BEAD-2016-E9AE-F0AA-8F9227CDE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Overdiagnosis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2E7A93-4A8D-2070-9D92-00FFE00C7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6366624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24153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32D58F-F481-0285-6921-278545D6A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Growing Demand for Diagnosis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2092DB-0A6E-672F-C38D-338669614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88276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39532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C4DA5A-F3E9-41B8-728C-2DD6FECEF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Growing Demand for Diagnosis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BC91CA-DD8B-D493-0139-748D624B5E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544332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79238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B8D228-1A2D-2E89-C6E5-890270E86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Growing Demand for Diagnosis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7A8358-5799-C831-2FE3-03A76B5116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725091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45032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40" name="Top Left">
            <a:extLst>
              <a:ext uri="{FF2B5EF4-FFF2-40B4-BE49-F238E27FC236}">
                <a16:creationId xmlns:a16="http://schemas.microsoft.com/office/drawing/2014/main" id="{FC280B3D-FC68-4DDC-950C-506B5C68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CCB55F8-F950-431F-9B90-688950D9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7D0AA11-2E4E-479C-B953-547285E72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0D86C66-EDF0-4ABB-87F4-A2882A2E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026082B-E695-4987-8C03-332366C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61A8835-D9FC-4CAB-AF19-A5513B17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0" name="Bottom Right">
            <a:extLst>
              <a:ext uri="{FF2B5EF4-FFF2-40B4-BE49-F238E27FC236}">
                <a16:creationId xmlns:a16="http://schemas.microsoft.com/office/drawing/2014/main" id="{88540B56-6256-419C-AC81-7B56D0DD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5E9C2F-6749-4023-8E94-45C1C3FC6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2" name="Graphic 157">
              <a:extLst>
                <a:ext uri="{FF2B5EF4-FFF2-40B4-BE49-F238E27FC236}">
                  <a16:creationId xmlns:a16="http://schemas.microsoft.com/office/drawing/2014/main" id="{D87C11F9-4A6E-44BC-BF6C-0468EFD71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B1B9F72-6727-48A7-A229-1B9E8620C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112D38F-1CDF-4293-96FC-2190D0395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CF3E4DE9-57D9-4C4C-BE4E-7F081A1B3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6BB673C9-C994-4CA3-B78E-F65C5F8C61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9B6FF51D-0B4A-4C30-AEC8-D66E88C98C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DCF516A0-FBBD-4A87-9E93-708625DE5E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6F1EDD83-3119-40A9-B093-626EB1B12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A5F46DB-9B25-49AD-BC98-191E8891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087ED0-0A52-A33E-0455-B266C53BB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Underdiagnosis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59629-3B3A-3ACC-C5B7-46CB43BC8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069354"/>
            <a:ext cx="9144000" cy="12652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What conditions are underdiagnosed?</a:t>
            </a:r>
          </a:p>
        </p:txBody>
      </p:sp>
      <p:grpSp>
        <p:nvGrpSpPr>
          <p:cNvPr id="72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530000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5E5536F2-BB10-4970-9C95-51CCDE88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4F3307-86CF-47A4-8B2D-4630B124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EB78D62-DD46-4526-87D7-73C7AE462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3149E71-5828-490B-97F7-04AE7807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80A038-99E0-4B3A-9D3E-3E9CF2E9B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FF87F6E-69A2-4944-9B64-76780737D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A70C5CB-9CC7-44D6-B2B7-239694D8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EFB0E4-14CB-4396-8BE4-0D078635E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B51C875-4AA4-432D-B78E-F6EAA927C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5CF335-A8AF-4ECA-DF61-2CC8DC29B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28600"/>
            <a:ext cx="9782566" cy="1425102"/>
          </a:xfrm>
        </p:spPr>
        <p:txBody>
          <a:bodyPr anchor="t">
            <a:normAutofit/>
          </a:bodyPr>
          <a:lstStyle/>
          <a:p>
            <a:r>
              <a:rPr lang="en-US" dirty="0"/>
              <a:t>Underdiagnosis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E8659C6-7D51-4002-BCB2-0B4CA79E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778A2000-2B7A-4C51-9F5B-3C56C336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6C48C0A-3D52-4FD2-BE0C-FE34279A9B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A1EDE11-4610-4620-A5D6-76CD71FC6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3056628-E485-4BB3-98E4-E15AB3695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C0E026E3-4E37-4419-A836-D9EDEE686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DDC5E35-4BDE-467F-8284-1E0CFF7336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BD492C1-3F38-4A64-A6CC-6530A5150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A0440B-06F4-454E-88CF-8AD4814FF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E9C0DF6-725A-4826-BB35-CC8D0EAC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32E0E8-BB22-7B13-09AD-48275B3E3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9627452"/>
              </p:ext>
            </p:extLst>
          </p:nvPr>
        </p:nvGraphicFramePr>
        <p:xfrm>
          <a:off x="1640305" y="943310"/>
          <a:ext cx="13332994" cy="5714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66700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1BB8D9-60FB-3D50-4007-D21730513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Underdiagnosis: Why? </a:t>
            </a:r>
            <a:endParaRPr lang="en-US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D97159-2DA1-39BB-2B67-AD9D3E912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437361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65377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FF704F-AA94-61B0-3FBA-F94FE458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Wellbeing of Wales: 2024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FDA513-B39B-0772-3CEA-DEF09866B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353288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422401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FE2F5-F7EA-EFCB-C4E4-145A76BDE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49447" cy="1345101"/>
          </a:xfrm>
        </p:spPr>
        <p:txBody>
          <a:bodyPr>
            <a:normAutofit fontScale="90000"/>
          </a:bodyPr>
          <a:lstStyle/>
          <a:p>
            <a:r>
              <a:rPr lang="en-US" dirty="0"/>
              <a:t>Key Trends: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32353-B750-0347-2AAA-524980C8D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49447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Segoe UI"/>
              </a:rPr>
              <a:t>Diabetes is on the rise, mostly in Type 2. </a:t>
            </a:r>
          </a:p>
          <a:p>
            <a:r>
              <a:rPr lang="en-US" dirty="0">
                <a:cs typeface="Segoe UI"/>
              </a:rPr>
              <a:t>60,000 more diagnoses between 2010 and 2022.</a:t>
            </a:r>
          </a:p>
          <a:p>
            <a:r>
              <a:rPr lang="en-US" dirty="0">
                <a:cs typeface="Segoe UI"/>
              </a:rPr>
              <a:t>An increase of 40%.</a:t>
            </a:r>
          </a:p>
        </p:txBody>
      </p:sp>
      <p:pic>
        <p:nvPicPr>
          <p:cNvPr id="4" name="Picture 3" descr="A map of the united kingdom&#10;&#10;Description automatically generated">
            <a:extLst>
              <a:ext uri="{FF2B5EF4-FFF2-40B4-BE49-F238E27FC236}">
                <a16:creationId xmlns:a16="http://schemas.microsoft.com/office/drawing/2014/main" id="{50F22823-EC22-E570-6CB8-E49D4F5FF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910" y="-2320"/>
            <a:ext cx="6434259" cy="505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9262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64AA-9412-8127-4023-17495EA54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Trends: Diabetes</a:t>
            </a:r>
          </a:p>
        </p:txBody>
      </p:sp>
      <p:pic>
        <p:nvPicPr>
          <p:cNvPr id="4" name="Content Placeholder 3" descr="A graph showing the growth of a company&#10;&#10;Description automatically generated">
            <a:extLst>
              <a:ext uri="{FF2B5EF4-FFF2-40B4-BE49-F238E27FC236}">
                <a16:creationId xmlns:a16="http://schemas.microsoft.com/office/drawing/2014/main" id="{FDB0B8CF-0654-4434-981A-821D8988E6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0296" y="1495975"/>
            <a:ext cx="9221176" cy="5362330"/>
          </a:xfrm>
        </p:spPr>
      </p:pic>
    </p:spTree>
    <p:extLst>
      <p:ext uri="{BB962C8B-B14F-4D97-AF65-F5344CB8AC3E}">
        <p14:creationId xmlns:p14="http://schemas.microsoft.com/office/powerpoint/2010/main" val="35916171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4206-329C-42C2-5CDE-09EB89523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the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C1D6A-5F1C-EDCD-6305-88E266E0A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Segoe UI"/>
              </a:rPr>
              <a:t>Cost to the NHS</a:t>
            </a:r>
          </a:p>
          <a:p>
            <a:r>
              <a:rPr lang="en-US">
                <a:cs typeface="Segoe UI"/>
              </a:rPr>
              <a:t>Prescription costs</a:t>
            </a:r>
            <a:endParaRPr lang="en-US" dirty="0">
              <a:cs typeface="Segoe UI"/>
            </a:endParaRPr>
          </a:p>
          <a:p>
            <a:r>
              <a:rPr lang="en-US">
                <a:cs typeface="Segoe UI"/>
              </a:rPr>
              <a:t>Hospital admissions</a:t>
            </a:r>
          </a:p>
          <a:p>
            <a:r>
              <a:rPr lang="en-US" dirty="0">
                <a:cs typeface="Segoe UI"/>
              </a:rPr>
              <a:t>Specific monitoring </a:t>
            </a:r>
          </a:p>
          <a:p>
            <a:r>
              <a:rPr lang="en-US" dirty="0">
                <a:cs typeface="Segoe UI"/>
              </a:rPr>
              <a:t>Mortality risks</a:t>
            </a:r>
          </a:p>
        </p:txBody>
      </p:sp>
    </p:spTree>
    <p:extLst>
      <p:ext uri="{BB962C8B-B14F-4D97-AF65-F5344CB8AC3E}">
        <p14:creationId xmlns:p14="http://schemas.microsoft.com/office/powerpoint/2010/main" val="12182303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4B3CD-AE64-7CA1-5F32-1D1FE6252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the Trends</a:t>
            </a:r>
          </a:p>
        </p:txBody>
      </p:sp>
      <p:pic>
        <p:nvPicPr>
          <p:cNvPr id="4" name="Content Placeholder 3" descr="A graph of diabetes&#10;&#10;Description automatically generated">
            <a:extLst>
              <a:ext uri="{FF2B5EF4-FFF2-40B4-BE49-F238E27FC236}">
                <a16:creationId xmlns:a16="http://schemas.microsoft.com/office/drawing/2014/main" id="{16CCCD01-F8E6-32E8-07EB-FFB1EB3077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2534" y="1825625"/>
            <a:ext cx="7066931" cy="4351338"/>
          </a:xfrm>
        </p:spPr>
      </p:pic>
    </p:spTree>
    <p:extLst>
      <p:ext uri="{BB962C8B-B14F-4D97-AF65-F5344CB8AC3E}">
        <p14:creationId xmlns:p14="http://schemas.microsoft.com/office/powerpoint/2010/main" val="117275649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418098-8BA1-391C-082F-1EC497727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Resources for Further Reading</a:t>
            </a:r>
            <a:endParaRPr lang="en-US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D35952-EA55-B7FB-AF27-C9B242FB4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206139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01726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DD6F5B-4C25-3781-C32F-5F76FCD45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US" dirty="0"/>
              <a:t>Independent Study for Next Week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CA2437-3FD9-4D0C-2244-342656D02A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931909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20504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486FB-6579-4724-FDE1-4C601B696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92D02-0458-0A6C-DF8B-A980623FF9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Crutzen, C., </a:t>
            </a:r>
            <a:r>
              <a:rPr lang="en-US" err="1">
                <a:ea typeface="+mn-lt"/>
                <a:cs typeface="+mn-lt"/>
              </a:rPr>
              <a:t>Missotten</a:t>
            </a:r>
            <a:r>
              <a:rPr lang="en-US" dirty="0">
                <a:ea typeface="+mn-lt"/>
                <a:cs typeface="+mn-lt"/>
              </a:rPr>
              <a:t>, P., Adam, S. and </a:t>
            </a:r>
            <a:r>
              <a:rPr lang="en-US" err="1">
                <a:ea typeface="+mn-lt"/>
                <a:cs typeface="+mn-lt"/>
              </a:rPr>
              <a:t>Schroyen</a:t>
            </a:r>
            <a:r>
              <a:rPr lang="en-US" dirty="0">
                <a:ea typeface="+mn-lt"/>
                <a:cs typeface="+mn-lt"/>
              </a:rPr>
              <a:t>, S., (2022). Does caring lead to </a:t>
            </a:r>
            <a:r>
              <a:rPr lang="en-US" err="1">
                <a:ea typeface="+mn-lt"/>
                <a:cs typeface="+mn-lt"/>
              </a:rPr>
              <a:t>stigmatisation</a:t>
            </a:r>
            <a:r>
              <a:rPr lang="en-US" dirty="0">
                <a:ea typeface="+mn-lt"/>
                <a:cs typeface="+mn-lt"/>
              </a:rPr>
              <a:t>? The perception of older people among healthcare professionals and the general population: A cross‐sectional study. </a:t>
            </a:r>
            <a:r>
              <a:rPr lang="en-US" i="1" dirty="0">
                <a:ea typeface="+mn-lt"/>
                <a:cs typeface="+mn-lt"/>
              </a:rPr>
              <a:t>International Journal of Older People Nursing</a:t>
            </a:r>
            <a:r>
              <a:rPr lang="en-US" dirty="0">
                <a:ea typeface="+mn-lt"/>
                <a:cs typeface="+mn-lt"/>
              </a:rPr>
              <a:t>, 17(5), p.e12457.</a:t>
            </a:r>
          </a:p>
          <a:p>
            <a:r>
              <a:rPr lang="en-US" dirty="0">
                <a:ea typeface="+mn-lt"/>
                <a:cs typeface="+mn-lt"/>
              </a:rPr>
              <a:t>Javaid, S.F, Hashim, I.J., Hashim, M.J, </a:t>
            </a:r>
            <a:r>
              <a:rPr lang="en-US" err="1">
                <a:ea typeface="+mn-lt"/>
                <a:cs typeface="+mn-lt"/>
              </a:rPr>
              <a:t>Stip</a:t>
            </a:r>
            <a:r>
              <a:rPr lang="en-US" dirty="0">
                <a:ea typeface="+mn-lt"/>
                <a:cs typeface="+mn-lt"/>
              </a:rPr>
              <a:t>, E., Samad, M.A. and Ahbabi, A.A. (2023) Epidemiology of anxiety disorders: global burden and sociodemographic associations. </a:t>
            </a:r>
            <a:r>
              <a:rPr lang="en-US" i="1" dirty="0">
                <a:ea typeface="+mn-lt"/>
                <a:cs typeface="+mn-lt"/>
              </a:rPr>
              <a:t>Middle East Current Psychiatry. 30</a:t>
            </a:r>
            <a:r>
              <a:rPr lang="en-US" dirty="0">
                <a:ea typeface="+mn-lt"/>
                <a:cs typeface="+mn-lt"/>
              </a:rPr>
              <a:t>(1), pp.44</a:t>
            </a:r>
          </a:p>
          <a:p>
            <a:r>
              <a:rPr lang="en-US" dirty="0">
                <a:ea typeface="+mn-lt"/>
                <a:cs typeface="+mn-lt"/>
              </a:rPr>
              <a:t>Jones, C.H. and </a:t>
            </a:r>
            <a:r>
              <a:rPr lang="en-US" err="1">
                <a:ea typeface="+mn-lt"/>
                <a:cs typeface="+mn-lt"/>
              </a:rPr>
              <a:t>Dolsten</a:t>
            </a:r>
            <a:r>
              <a:rPr lang="en-US" dirty="0">
                <a:ea typeface="+mn-lt"/>
                <a:cs typeface="+mn-lt"/>
              </a:rPr>
              <a:t>, M. (2024). Healthcare on the brink: navigating the challenges of an aging society in the United States.</a:t>
            </a:r>
            <a:r>
              <a:rPr lang="en-US" i="1" dirty="0">
                <a:ea typeface="+mn-lt"/>
                <a:cs typeface="+mn-lt"/>
              </a:rPr>
              <a:t> </a:t>
            </a:r>
            <a:r>
              <a:rPr lang="en-US" i="1" err="1">
                <a:ea typeface="+mn-lt"/>
                <a:cs typeface="+mn-lt"/>
              </a:rPr>
              <a:t>npj</a:t>
            </a:r>
            <a:r>
              <a:rPr lang="en-US" i="1" dirty="0">
                <a:ea typeface="+mn-lt"/>
                <a:cs typeface="+mn-lt"/>
              </a:rPr>
              <a:t> Aging</a:t>
            </a:r>
            <a:r>
              <a:rPr lang="en-US" dirty="0">
                <a:ea typeface="+mn-lt"/>
                <a:cs typeface="+mn-lt"/>
              </a:rPr>
              <a:t> 10:22</a:t>
            </a:r>
          </a:p>
          <a:p>
            <a:r>
              <a:rPr lang="en-US" dirty="0">
                <a:ea typeface="+mn-lt"/>
                <a:cs typeface="+mn-lt"/>
              </a:rPr>
              <a:t>Ma, B., Yang, J., Wong, F.K.Y., Wong, A.K.C., Ma, T., Meng, J., Zhao, Y., Wang, Y. and Lu, Q., (2023). Artificial intelligence in elderly healthcare: A scoping review.</a:t>
            </a:r>
            <a:r>
              <a:rPr lang="en-US" i="1" dirty="0">
                <a:ea typeface="+mn-lt"/>
                <a:cs typeface="+mn-lt"/>
              </a:rPr>
              <a:t> Ageing Research Reviews</a:t>
            </a:r>
            <a:r>
              <a:rPr lang="en-US" dirty="0">
                <a:ea typeface="+mn-lt"/>
                <a:cs typeface="+mn-lt"/>
              </a:rPr>
              <a:t>, 83, p.101808.</a:t>
            </a:r>
          </a:p>
          <a:p>
            <a:r>
              <a:rPr lang="en-US" dirty="0">
                <a:ea typeface="+mn-lt"/>
                <a:cs typeface="+mn-lt"/>
              </a:rPr>
              <a:t>Maltby, J. and Day, L. (2017). Regulatory motivations in celebrity interest: Self-suppression and self-expansion. </a:t>
            </a:r>
            <a:r>
              <a:rPr lang="en-US" i="1" dirty="0">
                <a:ea typeface="+mn-lt"/>
                <a:cs typeface="+mn-lt"/>
              </a:rPr>
              <a:t>Psychology of Popular Media Culture, 6</a:t>
            </a:r>
            <a:r>
              <a:rPr lang="en-US" dirty="0">
                <a:ea typeface="+mn-lt"/>
                <a:cs typeface="+mn-lt"/>
              </a:rPr>
              <a:t>(2), p. 103</a:t>
            </a:r>
          </a:p>
          <a:p>
            <a:r>
              <a:rPr lang="en-US" dirty="0">
                <a:ea typeface="+mn-lt"/>
                <a:cs typeface="+mn-lt"/>
              </a:rPr>
              <a:t>National Health Service (2010) </a:t>
            </a:r>
            <a:r>
              <a:rPr lang="en-US" i="1" dirty="0">
                <a:ea typeface="+mn-lt"/>
                <a:cs typeface="+mn-lt"/>
              </a:rPr>
              <a:t>NHS Sustainable Development Unit. Update NHS Carbon Reduction Strategy.</a:t>
            </a:r>
            <a:r>
              <a:rPr lang="en-US" dirty="0">
                <a:ea typeface="+mn-lt"/>
                <a:cs typeface="+mn-lt"/>
              </a:rPr>
              <a:t> Available at: https://www.england.nhs.uk/greenernhs/wp-content/uploads/sites/51/2021/02/NHS-Carbon-Reduction-Strategy-2009.pdf (Accessed on: 27 November 2024)</a:t>
            </a:r>
            <a:endParaRPr lang="en-US" dirty="0">
              <a:cs typeface="Segoe UI"/>
            </a:endParaRPr>
          </a:p>
          <a:p>
            <a:r>
              <a:rPr lang="en-US" dirty="0">
                <a:ea typeface="+mn-lt"/>
                <a:cs typeface="+mn-lt"/>
              </a:rPr>
              <a:t>Tkatch, R., Musich, S., MacLeod, S., Alsgaard, K., Hawkins, K. and Yeh, C.S., (2016). Population health management for older adults: review of interventions for promoting successful aging across the health continuum. </a:t>
            </a:r>
            <a:r>
              <a:rPr lang="en-US" i="1" dirty="0">
                <a:ea typeface="+mn-lt"/>
                <a:cs typeface="+mn-lt"/>
              </a:rPr>
              <a:t>Gerontology and geriatric medicine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</a:t>
            </a:r>
            <a:r>
              <a:rPr lang="en-US" dirty="0">
                <a:ea typeface="+mn-lt"/>
                <a:cs typeface="+mn-lt"/>
              </a:rPr>
              <a:t>, p.2333721416667877.</a:t>
            </a:r>
          </a:p>
          <a:p>
            <a:r>
              <a:rPr lang="en-US" dirty="0">
                <a:ea typeface="+mn-lt"/>
                <a:cs typeface="+mn-lt"/>
              </a:rPr>
              <a:t>World Health Organization, (2021). World health statistics 2021: monitoring health for the SDGs. S</a:t>
            </a:r>
            <a:r>
              <a:rPr lang="en-US" i="1" dirty="0">
                <a:ea typeface="+mn-lt"/>
                <a:cs typeface="+mn-lt"/>
              </a:rPr>
              <a:t>ustainable development goals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7</a:t>
            </a:r>
            <a:r>
              <a:rPr lang="en-US" dirty="0"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75076828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3F3423"/>
      </a:dk2>
      <a:lt2>
        <a:srgbClr val="E7E2E8"/>
      </a:lt2>
      <a:accent1>
        <a:srgbClr val="3BB82A"/>
      </a:accent1>
      <a:accent2>
        <a:srgbClr val="6DB21C"/>
      </a:accent2>
      <a:accent3>
        <a:srgbClr val="A2A826"/>
      </a:accent3>
      <a:accent4>
        <a:srgbClr val="CC8C20"/>
      </a:accent4>
      <a:accent5>
        <a:srgbClr val="DE5632"/>
      </a:accent5>
      <a:accent6>
        <a:srgbClr val="CC2043"/>
      </a:accent6>
      <a:hlink>
        <a:srgbClr val="BC6C3C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5" baseType="lpstr">
      <vt:lpstr>ExploreVTI</vt:lpstr>
      <vt:lpstr>Health and Wellbeing Trends</vt:lpstr>
      <vt:lpstr>Aims and Objectives</vt:lpstr>
      <vt:lpstr>Physical Health Trends</vt:lpstr>
      <vt:lpstr>Chronic Diseases</vt:lpstr>
      <vt:lpstr>Chronic Diseases</vt:lpstr>
      <vt:lpstr>Chronic Diseases</vt:lpstr>
      <vt:lpstr>Welsh Government Policy</vt:lpstr>
      <vt:lpstr>Primary Care Model for Wales</vt:lpstr>
      <vt:lpstr>Primary Care Model for Wales</vt:lpstr>
      <vt:lpstr>Chronic Condition Management</vt:lpstr>
      <vt:lpstr>Chronic Condition Management</vt:lpstr>
      <vt:lpstr>Chronic Condition Management</vt:lpstr>
      <vt:lpstr>Lifestyle Factors</vt:lpstr>
      <vt:lpstr>Lifestyle Factors</vt:lpstr>
      <vt:lpstr>Lifestyle Factors</vt:lpstr>
      <vt:lpstr>Lifestyle Factors</vt:lpstr>
      <vt:lpstr>Welsh Government Policy</vt:lpstr>
      <vt:lpstr>Ageing Populations</vt:lpstr>
      <vt:lpstr>Ageing Populations</vt:lpstr>
      <vt:lpstr>Climate Change</vt:lpstr>
      <vt:lpstr>Climate Change</vt:lpstr>
      <vt:lpstr>Mental Health Trends</vt:lpstr>
      <vt:lpstr>Prevalence of MH Conditions</vt:lpstr>
      <vt:lpstr>Anxiety</vt:lpstr>
      <vt:lpstr>Anxiety</vt:lpstr>
      <vt:lpstr>Anxiety</vt:lpstr>
      <vt:lpstr>Social Media</vt:lpstr>
      <vt:lpstr>Social Media: Parasocial Relationships</vt:lpstr>
      <vt:lpstr>Parasocial Relationships</vt:lpstr>
      <vt:lpstr>Parasocial Relationships</vt:lpstr>
      <vt:lpstr>Parasocial Relationships: Health</vt:lpstr>
      <vt:lpstr>Parasocial Relationships: Social Connections</vt:lpstr>
      <vt:lpstr>Parasocial Relationships: Wellbeing</vt:lpstr>
      <vt:lpstr>Eudaimonic Wellbeing</vt:lpstr>
      <vt:lpstr>Social Media and Wellbeing</vt:lpstr>
      <vt:lpstr>Journal Skimming and Scanning</vt:lpstr>
      <vt:lpstr>Journal Skimming and Scanning</vt:lpstr>
      <vt:lpstr>Skimming</vt:lpstr>
      <vt:lpstr>Journal Skimming and Scanning</vt:lpstr>
      <vt:lpstr>Overdiagnosis</vt:lpstr>
      <vt:lpstr>Growing Demand for Diagnosis</vt:lpstr>
      <vt:lpstr>Growing Demand for Diagnosis</vt:lpstr>
      <vt:lpstr>Growing Demand for Diagnosis</vt:lpstr>
      <vt:lpstr>Underdiagnosis</vt:lpstr>
      <vt:lpstr>Underdiagnosis</vt:lpstr>
      <vt:lpstr>Underdiagnosis: Why? </vt:lpstr>
      <vt:lpstr>Wellbeing of Wales: 2024</vt:lpstr>
      <vt:lpstr>Key Trends: Diabetes</vt:lpstr>
      <vt:lpstr>Key Trends: Diabetes</vt:lpstr>
      <vt:lpstr>Impact of the Trends</vt:lpstr>
      <vt:lpstr>Impact of the Trends</vt:lpstr>
      <vt:lpstr>Resources for Further Reading</vt:lpstr>
      <vt:lpstr>Independent Study for Next Week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525</cp:revision>
  <dcterms:created xsi:type="dcterms:W3CDTF">2024-09-24T12:41:54Z</dcterms:created>
  <dcterms:modified xsi:type="dcterms:W3CDTF">2025-03-17T09:06:39Z</dcterms:modified>
</cp:coreProperties>
</file>