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2" r:id="rId3"/>
    <p:sldId id="258" r:id="rId4"/>
    <p:sldId id="261" r:id="rId5"/>
    <p:sldId id="263" r:id="rId6"/>
    <p:sldId id="259" r:id="rId7"/>
    <p:sldId id="260" r:id="rId8"/>
    <p:sldId id="264" r:id="rId9"/>
    <p:sldId id="265" r:id="rId10"/>
    <p:sldId id="268" r:id="rId11"/>
    <p:sldId id="266" r:id="rId12"/>
    <p:sldId id="267"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36FD2F-E146-444D-A3E2-523047498BC3}" v="34" dt="2021-10-08T14:46:57.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432"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Graves" userId="8d371d2d084486cc" providerId="LiveId" clId="{6036FD2F-E146-444D-A3E2-523047498BC3}"/>
    <pc:docChg chg="custSel addSld delSld modSld sldOrd">
      <pc:chgData name="Alice Graves" userId="8d371d2d084486cc" providerId="LiveId" clId="{6036FD2F-E146-444D-A3E2-523047498BC3}" dt="2021-10-08T14:51:16.124" v="4592" actId="20577"/>
      <pc:docMkLst>
        <pc:docMk/>
      </pc:docMkLst>
      <pc:sldChg chg="modSp new mod">
        <pc:chgData name="Alice Graves" userId="8d371d2d084486cc" providerId="LiveId" clId="{6036FD2F-E146-444D-A3E2-523047498BC3}" dt="2021-10-04T17:00:07.228" v="588" actId="20577"/>
        <pc:sldMkLst>
          <pc:docMk/>
          <pc:sldMk cId="2913850307" sldId="256"/>
        </pc:sldMkLst>
        <pc:spChg chg="mod">
          <ac:chgData name="Alice Graves" userId="8d371d2d084486cc" providerId="LiveId" clId="{6036FD2F-E146-444D-A3E2-523047498BC3}" dt="2021-10-04T17:00:07.228" v="588" actId="20577"/>
          <ac:spMkLst>
            <pc:docMk/>
            <pc:sldMk cId="2913850307" sldId="256"/>
            <ac:spMk id="2" creationId="{57A15A48-2A2A-4E00-B430-38F2BFEE5A24}"/>
          </ac:spMkLst>
        </pc:spChg>
        <pc:spChg chg="mod">
          <ac:chgData name="Alice Graves" userId="8d371d2d084486cc" providerId="LiveId" clId="{6036FD2F-E146-444D-A3E2-523047498BC3}" dt="2021-10-04T16:49:51.306" v="115" actId="20577"/>
          <ac:spMkLst>
            <pc:docMk/>
            <pc:sldMk cId="2913850307" sldId="256"/>
            <ac:spMk id="3" creationId="{24831EF6-88A1-4D1D-9E07-0E4B7378AF12}"/>
          </ac:spMkLst>
        </pc:spChg>
      </pc:sldChg>
      <pc:sldChg chg="modSp new del mod">
        <pc:chgData name="Alice Graves" userId="8d371d2d084486cc" providerId="LiveId" clId="{6036FD2F-E146-444D-A3E2-523047498BC3}" dt="2021-10-05T20:38:31.003" v="1246" actId="47"/>
        <pc:sldMkLst>
          <pc:docMk/>
          <pc:sldMk cId="2068524409" sldId="257"/>
        </pc:sldMkLst>
        <pc:spChg chg="mod">
          <ac:chgData name="Alice Graves" userId="8d371d2d084486cc" providerId="LiveId" clId="{6036FD2F-E146-444D-A3E2-523047498BC3}" dt="2021-10-05T20:38:27.874" v="1245" actId="20577"/>
          <ac:spMkLst>
            <pc:docMk/>
            <pc:sldMk cId="2068524409" sldId="257"/>
            <ac:spMk id="2" creationId="{B1618F1B-D8E3-4C04-BDE3-0962D74ADEC0}"/>
          </ac:spMkLst>
        </pc:spChg>
        <pc:spChg chg="mod">
          <ac:chgData name="Alice Graves" userId="8d371d2d084486cc" providerId="LiveId" clId="{6036FD2F-E146-444D-A3E2-523047498BC3}" dt="2021-10-05T20:38:15.593" v="1233" actId="5793"/>
          <ac:spMkLst>
            <pc:docMk/>
            <pc:sldMk cId="2068524409" sldId="257"/>
            <ac:spMk id="3" creationId="{EFB05EBA-D4F1-4A30-83BF-1E639F1FA337}"/>
          </ac:spMkLst>
        </pc:spChg>
      </pc:sldChg>
      <pc:sldChg chg="modSp new mod">
        <pc:chgData name="Alice Graves" userId="8d371d2d084486cc" providerId="LiveId" clId="{6036FD2F-E146-444D-A3E2-523047498BC3}" dt="2021-10-05T20:46:09.482" v="1809" actId="20577"/>
        <pc:sldMkLst>
          <pc:docMk/>
          <pc:sldMk cId="3915769695" sldId="258"/>
        </pc:sldMkLst>
        <pc:spChg chg="mod">
          <ac:chgData name="Alice Graves" userId="8d371d2d084486cc" providerId="LiveId" clId="{6036FD2F-E146-444D-A3E2-523047498BC3}" dt="2021-10-04T16:54:03.290" v="338" actId="20577"/>
          <ac:spMkLst>
            <pc:docMk/>
            <pc:sldMk cId="3915769695" sldId="258"/>
            <ac:spMk id="2" creationId="{C741FB66-1E95-417A-BBD4-5519AE1A3D4A}"/>
          </ac:spMkLst>
        </pc:spChg>
        <pc:spChg chg="mod">
          <ac:chgData name="Alice Graves" userId="8d371d2d084486cc" providerId="LiveId" clId="{6036FD2F-E146-444D-A3E2-523047498BC3}" dt="2021-10-05T20:46:09.482" v="1809" actId="20577"/>
          <ac:spMkLst>
            <pc:docMk/>
            <pc:sldMk cId="3915769695" sldId="258"/>
            <ac:spMk id="3" creationId="{A7F2348F-137B-433E-84C1-8CF7D2978697}"/>
          </ac:spMkLst>
        </pc:spChg>
      </pc:sldChg>
      <pc:sldChg chg="addSp delSp modSp new mod">
        <pc:chgData name="Alice Graves" userId="8d371d2d084486cc" providerId="LiveId" clId="{6036FD2F-E146-444D-A3E2-523047498BC3}" dt="2021-10-07T08:03:56.749" v="1991" actId="12"/>
        <pc:sldMkLst>
          <pc:docMk/>
          <pc:sldMk cId="3061911628" sldId="259"/>
        </pc:sldMkLst>
        <pc:spChg chg="mod">
          <ac:chgData name="Alice Graves" userId="8d371d2d084486cc" providerId="LiveId" clId="{6036FD2F-E146-444D-A3E2-523047498BC3}" dt="2021-10-04T17:04:10.856" v="715" actId="313"/>
          <ac:spMkLst>
            <pc:docMk/>
            <pc:sldMk cId="3061911628" sldId="259"/>
            <ac:spMk id="2" creationId="{EDDA733E-6E75-49A4-8CD8-996025D249C2}"/>
          </ac:spMkLst>
        </pc:spChg>
        <pc:spChg chg="del">
          <ac:chgData name="Alice Graves" userId="8d371d2d084486cc" providerId="LiveId" clId="{6036FD2F-E146-444D-A3E2-523047498BC3}" dt="2021-10-05T16:08:40.265" v="716" actId="478"/>
          <ac:spMkLst>
            <pc:docMk/>
            <pc:sldMk cId="3061911628" sldId="259"/>
            <ac:spMk id="3" creationId="{415E59F6-C55C-4077-89A3-5BB792121EF6}"/>
          </ac:spMkLst>
        </pc:spChg>
        <pc:spChg chg="add del mod">
          <ac:chgData name="Alice Graves" userId="8d371d2d084486cc" providerId="LiveId" clId="{6036FD2F-E146-444D-A3E2-523047498BC3}" dt="2021-10-05T16:09:42.167" v="727"/>
          <ac:spMkLst>
            <pc:docMk/>
            <pc:sldMk cId="3061911628" sldId="259"/>
            <ac:spMk id="4" creationId="{32490FD3-7D1A-4009-9BCC-70D4F222AB0A}"/>
          </ac:spMkLst>
        </pc:spChg>
        <pc:spChg chg="add mod">
          <ac:chgData name="Alice Graves" userId="8d371d2d084486cc" providerId="LiveId" clId="{6036FD2F-E146-444D-A3E2-523047498BC3}" dt="2021-10-07T08:03:56.749" v="1991" actId="12"/>
          <ac:spMkLst>
            <pc:docMk/>
            <pc:sldMk cId="3061911628" sldId="259"/>
            <ac:spMk id="5" creationId="{BFA5FFB9-086C-4FFF-9E3A-813C51ABFAD7}"/>
          </ac:spMkLst>
        </pc:spChg>
        <pc:picChg chg="add mod">
          <ac:chgData name="Alice Graves" userId="8d371d2d084486cc" providerId="LiveId" clId="{6036FD2F-E146-444D-A3E2-523047498BC3}" dt="2021-10-05T16:13:28.876" v="1025" actId="1076"/>
          <ac:picMkLst>
            <pc:docMk/>
            <pc:sldMk cId="3061911628" sldId="259"/>
            <ac:picMk id="1026" creationId="{A1503822-9849-4B4A-83BF-90B22115192B}"/>
          </ac:picMkLst>
        </pc:picChg>
      </pc:sldChg>
      <pc:sldChg chg="modSp new mod">
        <pc:chgData name="Alice Graves" userId="8d371d2d084486cc" providerId="LiveId" clId="{6036FD2F-E146-444D-A3E2-523047498BC3}" dt="2021-10-07T08:27:41.649" v="3546" actId="20577"/>
        <pc:sldMkLst>
          <pc:docMk/>
          <pc:sldMk cId="2871593154" sldId="260"/>
        </pc:sldMkLst>
        <pc:spChg chg="mod">
          <ac:chgData name="Alice Graves" userId="8d371d2d084486cc" providerId="LiveId" clId="{6036FD2F-E146-444D-A3E2-523047498BC3}" dt="2021-10-07T08:24:22.604" v="3109" actId="20577"/>
          <ac:spMkLst>
            <pc:docMk/>
            <pc:sldMk cId="2871593154" sldId="260"/>
            <ac:spMk id="2" creationId="{A6FD9677-9465-45D7-A0B2-5DC801098A8C}"/>
          </ac:spMkLst>
        </pc:spChg>
        <pc:spChg chg="mod">
          <ac:chgData name="Alice Graves" userId="8d371d2d084486cc" providerId="LiveId" clId="{6036FD2F-E146-444D-A3E2-523047498BC3}" dt="2021-10-07T08:27:41.649" v="3546" actId="20577"/>
          <ac:spMkLst>
            <pc:docMk/>
            <pc:sldMk cId="2871593154" sldId="260"/>
            <ac:spMk id="3" creationId="{992823F2-F728-48BB-A340-198402B9D3F3}"/>
          </ac:spMkLst>
        </pc:spChg>
      </pc:sldChg>
      <pc:sldChg chg="modSp new mod">
        <pc:chgData name="Alice Graves" userId="8d371d2d084486cc" providerId="LiveId" clId="{6036FD2F-E146-444D-A3E2-523047498BC3}" dt="2021-10-05T20:46:13.713" v="1811" actId="20577"/>
        <pc:sldMkLst>
          <pc:docMk/>
          <pc:sldMk cId="3899939555" sldId="261"/>
        </pc:sldMkLst>
        <pc:spChg chg="mod">
          <ac:chgData name="Alice Graves" userId="8d371d2d084486cc" providerId="LiveId" clId="{6036FD2F-E146-444D-A3E2-523047498BC3}" dt="2021-10-05T20:43:32.969" v="1620" actId="313"/>
          <ac:spMkLst>
            <pc:docMk/>
            <pc:sldMk cId="3899939555" sldId="261"/>
            <ac:spMk id="2" creationId="{B026BEB6-DDBA-4BC5-8879-20795D02ED6B}"/>
          </ac:spMkLst>
        </pc:spChg>
        <pc:spChg chg="mod">
          <ac:chgData name="Alice Graves" userId="8d371d2d084486cc" providerId="LiveId" clId="{6036FD2F-E146-444D-A3E2-523047498BC3}" dt="2021-10-05T20:46:13.713" v="1811" actId="20577"/>
          <ac:spMkLst>
            <pc:docMk/>
            <pc:sldMk cId="3899939555" sldId="261"/>
            <ac:spMk id="3" creationId="{CCCDFC93-67A0-41BC-979B-C81036447207}"/>
          </ac:spMkLst>
        </pc:spChg>
      </pc:sldChg>
      <pc:sldChg chg="addSp modSp new mod modNotesTx">
        <pc:chgData name="Alice Graves" userId="8d371d2d084486cc" providerId="LiveId" clId="{6036FD2F-E146-444D-A3E2-523047498BC3}" dt="2021-10-08T13:28:17.197" v="3598" actId="14100"/>
        <pc:sldMkLst>
          <pc:docMk/>
          <pc:sldMk cId="3960333412" sldId="262"/>
        </pc:sldMkLst>
        <pc:spChg chg="mod">
          <ac:chgData name="Alice Graves" userId="8d371d2d084486cc" providerId="LiveId" clId="{6036FD2F-E146-444D-A3E2-523047498BC3}" dt="2021-10-05T20:38:37.251" v="1254" actId="20577"/>
          <ac:spMkLst>
            <pc:docMk/>
            <pc:sldMk cId="3960333412" sldId="262"/>
            <ac:spMk id="2" creationId="{9D5C88E4-0DE8-4DE4-95E8-EBA485924F44}"/>
          </ac:spMkLst>
        </pc:spChg>
        <pc:spChg chg="mod">
          <ac:chgData name="Alice Graves" userId="8d371d2d084486cc" providerId="LiveId" clId="{6036FD2F-E146-444D-A3E2-523047498BC3}" dt="2021-10-08T13:28:17.197" v="3598" actId="14100"/>
          <ac:spMkLst>
            <pc:docMk/>
            <pc:sldMk cId="3960333412" sldId="262"/>
            <ac:spMk id="3" creationId="{DE775019-E470-45E8-9A45-90DEC8F1E915}"/>
          </ac:spMkLst>
        </pc:spChg>
        <pc:spChg chg="add mod">
          <ac:chgData name="Alice Graves" userId="8d371d2d084486cc" providerId="LiveId" clId="{6036FD2F-E146-444D-A3E2-523047498BC3}" dt="2021-10-05T16:36:37.272" v="1164" actId="1076"/>
          <ac:spMkLst>
            <pc:docMk/>
            <pc:sldMk cId="3960333412" sldId="262"/>
            <ac:spMk id="5" creationId="{CC4ABDAC-6728-41ED-A876-CB5CFE25E834}"/>
          </ac:spMkLst>
        </pc:spChg>
        <pc:picChg chg="add mod">
          <ac:chgData name="Alice Graves" userId="8d371d2d084486cc" providerId="LiveId" clId="{6036FD2F-E146-444D-A3E2-523047498BC3}" dt="2021-10-05T16:36:01.076" v="1117" actId="1076"/>
          <ac:picMkLst>
            <pc:docMk/>
            <pc:sldMk cId="3960333412" sldId="262"/>
            <ac:picMk id="2050" creationId="{42CE13A4-E8DC-4B81-B0DA-E2A582EF31A8}"/>
          </ac:picMkLst>
        </pc:picChg>
      </pc:sldChg>
      <pc:sldChg chg="modSp new mod">
        <pc:chgData name="Alice Graves" userId="8d371d2d084486cc" providerId="LiveId" clId="{6036FD2F-E146-444D-A3E2-523047498BC3}" dt="2021-10-06T23:04:11.413" v="1984" actId="20577"/>
        <pc:sldMkLst>
          <pc:docMk/>
          <pc:sldMk cId="2653941049" sldId="263"/>
        </pc:sldMkLst>
        <pc:spChg chg="mod">
          <ac:chgData name="Alice Graves" userId="8d371d2d084486cc" providerId="LiveId" clId="{6036FD2F-E146-444D-A3E2-523047498BC3}" dt="2021-10-05T20:44:43.660" v="1765" actId="20577"/>
          <ac:spMkLst>
            <pc:docMk/>
            <pc:sldMk cId="2653941049" sldId="263"/>
            <ac:spMk id="2" creationId="{C902B148-2518-4B9D-B602-1546E09572A2}"/>
          </ac:spMkLst>
        </pc:spChg>
        <pc:spChg chg="mod">
          <ac:chgData name="Alice Graves" userId="8d371d2d084486cc" providerId="LiveId" clId="{6036FD2F-E146-444D-A3E2-523047498BC3}" dt="2021-10-06T23:04:11.413" v="1984" actId="20577"/>
          <ac:spMkLst>
            <pc:docMk/>
            <pc:sldMk cId="2653941049" sldId="263"/>
            <ac:spMk id="3" creationId="{D69BDD62-D283-490A-B0B5-0F41397338D2}"/>
          </ac:spMkLst>
        </pc:spChg>
      </pc:sldChg>
      <pc:sldChg chg="addSp modSp new mod">
        <pc:chgData name="Alice Graves" userId="8d371d2d084486cc" providerId="LiveId" clId="{6036FD2F-E146-444D-A3E2-523047498BC3}" dt="2021-10-07T08:11:45.183" v="2346" actId="20577"/>
        <pc:sldMkLst>
          <pc:docMk/>
          <pc:sldMk cId="232849151" sldId="264"/>
        </pc:sldMkLst>
        <pc:spChg chg="mod">
          <ac:chgData name="Alice Graves" userId="8d371d2d084486cc" providerId="LiveId" clId="{6036FD2F-E146-444D-A3E2-523047498BC3}" dt="2021-10-07T08:06:38.102" v="2165" actId="20577"/>
          <ac:spMkLst>
            <pc:docMk/>
            <pc:sldMk cId="232849151" sldId="264"/>
            <ac:spMk id="2" creationId="{5F9BCDF2-CBF7-4A51-AC35-D46902BC870F}"/>
          </ac:spMkLst>
        </pc:spChg>
        <pc:spChg chg="mod">
          <ac:chgData name="Alice Graves" userId="8d371d2d084486cc" providerId="LiveId" clId="{6036FD2F-E146-444D-A3E2-523047498BC3}" dt="2021-10-07T08:11:45.183" v="2346" actId="20577"/>
          <ac:spMkLst>
            <pc:docMk/>
            <pc:sldMk cId="232849151" sldId="264"/>
            <ac:spMk id="3" creationId="{591E9851-B2BA-4926-9BE1-EE05BEBA376E}"/>
          </ac:spMkLst>
        </pc:spChg>
        <pc:picChg chg="add mod">
          <ac:chgData name="Alice Graves" userId="8d371d2d084486cc" providerId="LiveId" clId="{6036FD2F-E146-444D-A3E2-523047498BC3}" dt="2021-10-07T08:08:51.358" v="2170" actId="1076"/>
          <ac:picMkLst>
            <pc:docMk/>
            <pc:sldMk cId="232849151" sldId="264"/>
            <ac:picMk id="1026" creationId="{5923DA71-A162-4CFB-A848-C960F358D978}"/>
          </ac:picMkLst>
        </pc:picChg>
      </pc:sldChg>
      <pc:sldChg chg="modSp new mod">
        <pc:chgData name="Alice Graves" userId="8d371d2d084486cc" providerId="LiveId" clId="{6036FD2F-E146-444D-A3E2-523047498BC3}" dt="2021-10-07T08:13:41.878" v="2389" actId="114"/>
        <pc:sldMkLst>
          <pc:docMk/>
          <pc:sldMk cId="4099768297" sldId="265"/>
        </pc:sldMkLst>
        <pc:spChg chg="mod">
          <ac:chgData name="Alice Graves" userId="8d371d2d084486cc" providerId="LiveId" clId="{6036FD2F-E146-444D-A3E2-523047498BC3}" dt="2021-10-07T08:12:39.544" v="2371" actId="20577"/>
          <ac:spMkLst>
            <pc:docMk/>
            <pc:sldMk cId="4099768297" sldId="265"/>
            <ac:spMk id="2" creationId="{E06493D8-202F-4953-ACD5-8AB961816AAA}"/>
          </ac:spMkLst>
        </pc:spChg>
        <pc:spChg chg="mod">
          <ac:chgData name="Alice Graves" userId="8d371d2d084486cc" providerId="LiveId" clId="{6036FD2F-E146-444D-A3E2-523047498BC3}" dt="2021-10-07T08:13:41.878" v="2389" actId="114"/>
          <ac:spMkLst>
            <pc:docMk/>
            <pc:sldMk cId="4099768297" sldId="265"/>
            <ac:spMk id="3" creationId="{B2AC6E55-2654-4292-B498-BE7EDEC81CED}"/>
          </ac:spMkLst>
        </pc:spChg>
      </pc:sldChg>
      <pc:sldChg chg="modSp new mod">
        <pc:chgData name="Alice Graves" userId="8d371d2d084486cc" providerId="LiveId" clId="{6036FD2F-E146-444D-A3E2-523047498BC3}" dt="2021-10-07T08:18:29.406" v="2757" actId="255"/>
        <pc:sldMkLst>
          <pc:docMk/>
          <pc:sldMk cId="3607999029" sldId="266"/>
        </pc:sldMkLst>
        <pc:spChg chg="mod">
          <ac:chgData name="Alice Graves" userId="8d371d2d084486cc" providerId="LiveId" clId="{6036FD2F-E146-444D-A3E2-523047498BC3}" dt="2021-10-07T08:17:35.904" v="2753" actId="20577"/>
          <ac:spMkLst>
            <pc:docMk/>
            <pc:sldMk cId="3607999029" sldId="266"/>
            <ac:spMk id="2" creationId="{D696D218-755A-4186-9C8E-1265935DFB8A}"/>
          </ac:spMkLst>
        </pc:spChg>
        <pc:spChg chg="mod">
          <ac:chgData name="Alice Graves" userId="8d371d2d084486cc" providerId="LiveId" clId="{6036FD2F-E146-444D-A3E2-523047498BC3}" dt="2021-10-07T08:18:29.406" v="2757" actId="255"/>
          <ac:spMkLst>
            <pc:docMk/>
            <pc:sldMk cId="3607999029" sldId="266"/>
            <ac:spMk id="3" creationId="{6E2C4F98-59CB-40E4-A6BF-30FA768B37A2}"/>
          </ac:spMkLst>
        </pc:spChg>
      </pc:sldChg>
      <pc:sldChg chg="modSp new mod">
        <pc:chgData name="Alice Graves" userId="8d371d2d084486cc" providerId="LiveId" clId="{6036FD2F-E146-444D-A3E2-523047498BC3}" dt="2021-10-07T08:21:42.430" v="2982" actId="20577"/>
        <pc:sldMkLst>
          <pc:docMk/>
          <pc:sldMk cId="1525650192" sldId="267"/>
        </pc:sldMkLst>
        <pc:spChg chg="mod">
          <ac:chgData name="Alice Graves" userId="8d371d2d084486cc" providerId="LiveId" clId="{6036FD2F-E146-444D-A3E2-523047498BC3}" dt="2021-10-07T08:20:07.571" v="2787" actId="20577"/>
          <ac:spMkLst>
            <pc:docMk/>
            <pc:sldMk cId="1525650192" sldId="267"/>
            <ac:spMk id="2" creationId="{6CD091A6-F7C9-472C-82DF-B037FD575215}"/>
          </ac:spMkLst>
        </pc:spChg>
        <pc:spChg chg="mod">
          <ac:chgData name="Alice Graves" userId="8d371d2d084486cc" providerId="LiveId" clId="{6036FD2F-E146-444D-A3E2-523047498BC3}" dt="2021-10-07T08:21:42.430" v="2982" actId="20577"/>
          <ac:spMkLst>
            <pc:docMk/>
            <pc:sldMk cId="1525650192" sldId="267"/>
            <ac:spMk id="3" creationId="{2E966900-3598-43AC-898F-8D3BCE3C9FFA}"/>
          </ac:spMkLst>
        </pc:spChg>
      </pc:sldChg>
      <pc:sldChg chg="modSp new mod ord">
        <pc:chgData name="Alice Graves" userId="8d371d2d084486cc" providerId="LiveId" clId="{6036FD2F-E146-444D-A3E2-523047498BC3}" dt="2021-10-07T08:16:22.809" v="2721"/>
        <pc:sldMkLst>
          <pc:docMk/>
          <pc:sldMk cId="136487320" sldId="268"/>
        </pc:sldMkLst>
        <pc:spChg chg="mod">
          <ac:chgData name="Alice Graves" userId="8d371d2d084486cc" providerId="LiveId" clId="{6036FD2F-E146-444D-A3E2-523047498BC3}" dt="2021-10-07T08:14:27.641" v="2400" actId="20577"/>
          <ac:spMkLst>
            <pc:docMk/>
            <pc:sldMk cId="136487320" sldId="268"/>
            <ac:spMk id="2" creationId="{B452C70F-7441-4023-84D5-8DE361AB02E8}"/>
          </ac:spMkLst>
        </pc:spChg>
        <pc:spChg chg="mod">
          <ac:chgData name="Alice Graves" userId="8d371d2d084486cc" providerId="LiveId" clId="{6036FD2F-E146-444D-A3E2-523047498BC3}" dt="2021-10-07T08:16:11.838" v="2719" actId="20577"/>
          <ac:spMkLst>
            <pc:docMk/>
            <pc:sldMk cId="136487320" sldId="268"/>
            <ac:spMk id="3" creationId="{F0DA096C-4BFF-4F0F-9F96-CCF976CEF909}"/>
          </ac:spMkLst>
        </pc:spChg>
      </pc:sldChg>
      <pc:sldChg chg="delSp modSp new mod">
        <pc:chgData name="Alice Graves" userId="8d371d2d084486cc" providerId="LiveId" clId="{6036FD2F-E146-444D-A3E2-523047498BC3}" dt="2021-10-07T08:29:35.296" v="3575" actId="1076"/>
        <pc:sldMkLst>
          <pc:docMk/>
          <pc:sldMk cId="1251626319" sldId="269"/>
        </pc:sldMkLst>
        <pc:spChg chg="mod">
          <ac:chgData name="Alice Graves" userId="8d371d2d084486cc" providerId="LiveId" clId="{6036FD2F-E146-444D-A3E2-523047498BC3}" dt="2021-10-07T08:29:35.296" v="3575" actId="1076"/>
          <ac:spMkLst>
            <pc:docMk/>
            <pc:sldMk cId="1251626319" sldId="269"/>
            <ac:spMk id="2" creationId="{C89A227F-F731-4AB7-94A7-5D6D38297627}"/>
          </ac:spMkLst>
        </pc:spChg>
        <pc:spChg chg="del mod">
          <ac:chgData name="Alice Graves" userId="8d371d2d084486cc" providerId="LiveId" clId="{6036FD2F-E146-444D-A3E2-523047498BC3}" dt="2021-10-07T08:22:19.166" v="3021" actId="478"/>
          <ac:spMkLst>
            <pc:docMk/>
            <pc:sldMk cId="1251626319" sldId="269"/>
            <ac:spMk id="3" creationId="{30C82671-4DC9-4E9E-87EC-3ED092BE66E0}"/>
          </ac:spMkLst>
        </pc:spChg>
      </pc:sldChg>
      <pc:sldChg chg="modSp new mod">
        <pc:chgData name="Alice Graves" userId="8d371d2d084486cc" providerId="LiveId" clId="{6036FD2F-E146-444D-A3E2-523047498BC3}" dt="2021-10-08T14:51:16.124" v="4592" actId="20577"/>
        <pc:sldMkLst>
          <pc:docMk/>
          <pc:sldMk cId="3349380388" sldId="270"/>
        </pc:sldMkLst>
        <pc:spChg chg="mod">
          <ac:chgData name="Alice Graves" userId="8d371d2d084486cc" providerId="LiveId" clId="{6036FD2F-E146-444D-A3E2-523047498BC3}" dt="2021-10-08T14:21:23.635" v="3621" actId="20577"/>
          <ac:spMkLst>
            <pc:docMk/>
            <pc:sldMk cId="3349380388" sldId="270"/>
            <ac:spMk id="2" creationId="{2E0953DA-90DE-425C-9791-51CFFF6E4DB5}"/>
          </ac:spMkLst>
        </pc:spChg>
        <pc:spChg chg="mod">
          <ac:chgData name="Alice Graves" userId="8d371d2d084486cc" providerId="LiveId" clId="{6036FD2F-E146-444D-A3E2-523047498BC3}" dt="2021-10-08T14:51:16.124" v="4592" actId="20577"/>
          <ac:spMkLst>
            <pc:docMk/>
            <pc:sldMk cId="3349380388" sldId="270"/>
            <ac:spMk id="3" creationId="{D1FDA260-3B29-4A17-A121-09D23536C5B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05F20D-B631-46A7-8162-B77C2EF5A394}" type="datetimeFigureOut">
              <a:rPr lang="en-GB" smtClean="0"/>
              <a:t>08/10/2021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88EE80-0105-4589-B475-832C7D092688}" type="slidenum">
              <a:rPr lang="en-GB" smtClean="0"/>
              <a:t>‹#›</a:t>
            </a:fld>
            <a:endParaRPr lang="en-GB"/>
          </a:p>
        </p:txBody>
      </p:sp>
    </p:spTree>
    <p:extLst>
      <p:ext uri="{BB962C8B-B14F-4D97-AF65-F5344CB8AC3E}">
        <p14:creationId xmlns:p14="http://schemas.microsoft.com/office/powerpoint/2010/main" val="1023880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88EE80-0105-4589-B475-832C7D092688}" type="slidenum">
              <a:rPr lang="en-GB" smtClean="0"/>
              <a:t>2</a:t>
            </a:fld>
            <a:endParaRPr lang="en-GB"/>
          </a:p>
        </p:txBody>
      </p:sp>
    </p:spTree>
    <p:extLst>
      <p:ext uri="{BB962C8B-B14F-4D97-AF65-F5344CB8AC3E}">
        <p14:creationId xmlns:p14="http://schemas.microsoft.com/office/powerpoint/2010/main" val="3221656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B06EA-BEBC-4904-9F72-A040C63133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03471C-4480-434C-8483-64101B4FA1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DE4DE3-4E6E-491D-9531-EF41DAF5ED1C}"/>
              </a:ext>
            </a:extLst>
          </p:cNvPr>
          <p:cNvSpPr>
            <a:spLocks noGrp="1"/>
          </p:cNvSpPr>
          <p:nvPr>
            <p:ph type="dt" sz="half" idx="10"/>
          </p:nvPr>
        </p:nvSpPr>
        <p:spPr/>
        <p:txBody>
          <a:bodyPr/>
          <a:lstStyle/>
          <a:p>
            <a:fld id="{B14C098A-C344-4153-9270-40CF235C4012}" type="datetimeFigureOut">
              <a:rPr lang="en-GB" smtClean="0"/>
              <a:t>07/10/2021</a:t>
            </a:fld>
            <a:endParaRPr lang="en-GB"/>
          </a:p>
        </p:txBody>
      </p:sp>
      <p:sp>
        <p:nvSpPr>
          <p:cNvPr id="5" name="Footer Placeholder 4">
            <a:extLst>
              <a:ext uri="{FF2B5EF4-FFF2-40B4-BE49-F238E27FC236}">
                <a16:creationId xmlns:a16="http://schemas.microsoft.com/office/drawing/2014/main" id="{C24A9BF2-2B64-4466-81EC-E44076C98C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73A055-95FC-4761-A95C-8575B8BDB486}"/>
              </a:ext>
            </a:extLst>
          </p:cNvPr>
          <p:cNvSpPr>
            <a:spLocks noGrp="1"/>
          </p:cNvSpPr>
          <p:nvPr>
            <p:ph type="sldNum" sz="quarter" idx="12"/>
          </p:nvPr>
        </p:nvSpPr>
        <p:spPr/>
        <p:txBody>
          <a:bodyPr/>
          <a:lstStyle/>
          <a:p>
            <a:fld id="{8D877C9A-4F50-462F-AF06-318F50F4C2EA}" type="slidenum">
              <a:rPr lang="en-GB" smtClean="0"/>
              <a:t>‹#›</a:t>
            </a:fld>
            <a:endParaRPr lang="en-GB"/>
          </a:p>
        </p:txBody>
      </p:sp>
    </p:spTree>
    <p:extLst>
      <p:ext uri="{BB962C8B-B14F-4D97-AF65-F5344CB8AC3E}">
        <p14:creationId xmlns:p14="http://schemas.microsoft.com/office/powerpoint/2010/main" val="1480211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A2B19-9B12-43DF-9B19-2F444B06D6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51F29A-AF06-4EB1-B5A7-EB6B3C93C0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372133-4EB4-400E-82B7-BE5ED7272B24}"/>
              </a:ext>
            </a:extLst>
          </p:cNvPr>
          <p:cNvSpPr>
            <a:spLocks noGrp="1"/>
          </p:cNvSpPr>
          <p:nvPr>
            <p:ph type="dt" sz="half" idx="10"/>
          </p:nvPr>
        </p:nvSpPr>
        <p:spPr/>
        <p:txBody>
          <a:bodyPr/>
          <a:lstStyle/>
          <a:p>
            <a:fld id="{B14C098A-C344-4153-9270-40CF235C4012}" type="datetimeFigureOut">
              <a:rPr lang="en-GB" smtClean="0"/>
              <a:t>07/10/2021</a:t>
            </a:fld>
            <a:endParaRPr lang="en-GB"/>
          </a:p>
        </p:txBody>
      </p:sp>
      <p:sp>
        <p:nvSpPr>
          <p:cNvPr id="5" name="Footer Placeholder 4">
            <a:extLst>
              <a:ext uri="{FF2B5EF4-FFF2-40B4-BE49-F238E27FC236}">
                <a16:creationId xmlns:a16="http://schemas.microsoft.com/office/drawing/2014/main" id="{72D8FCDD-D2C1-4E40-B3F4-A22D9A2D94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DA800E-269C-4C8E-9C01-4676D124095D}"/>
              </a:ext>
            </a:extLst>
          </p:cNvPr>
          <p:cNvSpPr>
            <a:spLocks noGrp="1"/>
          </p:cNvSpPr>
          <p:nvPr>
            <p:ph type="sldNum" sz="quarter" idx="12"/>
          </p:nvPr>
        </p:nvSpPr>
        <p:spPr/>
        <p:txBody>
          <a:bodyPr/>
          <a:lstStyle/>
          <a:p>
            <a:fld id="{8D877C9A-4F50-462F-AF06-318F50F4C2EA}" type="slidenum">
              <a:rPr lang="en-GB" smtClean="0"/>
              <a:t>‹#›</a:t>
            </a:fld>
            <a:endParaRPr lang="en-GB"/>
          </a:p>
        </p:txBody>
      </p:sp>
    </p:spTree>
    <p:extLst>
      <p:ext uri="{BB962C8B-B14F-4D97-AF65-F5344CB8AC3E}">
        <p14:creationId xmlns:p14="http://schemas.microsoft.com/office/powerpoint/2010/main" val="2663884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4167D-C973-4611-883C-9E8B6DB5C1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386B03-52EF-4B98-9429-057175E2DF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C990AF-C46D-49DA-B80F-F15500BF9822}"/>
              </a:ext>
            </a:extLst>
          </p:cNvPr>
          <p:cNvSpPr>
            <a:spLocks noGrp="1"/>
          </p:cNvSpPr>
          <p:nvPr>
            <p:ph type="dt" sz="half" idx="10"/>
          </p:nvPr>
        </p:nvSpPr>
        <p:spPr/>
        <p:txBody>
          <a:bodyPr/>
          <a:lstStyle/>
          <a:p>
            <a:fld id="{B14C098A-C344-4153-9270-40CF235C4012}" type="datetimeFigureOut">
              <a:rPr lang="en-GB" smtClean="0"/>
              <a:t>07/10/2021</a:t>
            </a:fld>
            <a:endParaRPr lang="en-GB"/>
          </a:p>
        </p:txBody>
      </p:sp>
      <p:sp>
        <p:nvSpPr>
          <p:cNvPr id="5" name="Footer Placeholder 4">
            <a:extLst>
              <a:ext uri="{FF2B5EF4-FFF2-40B4-BE49-F238E27FC236}">
                <a16:creationId xmlns:a16="http://schemas.microsoft.com/office/drawing/2014/main" id="{4AFD14F3-E0DA-4F62-AD37-65DD8FEE6C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22F953-4783-44AD-847A-4EEFFA19B410}"/>
              </a:ext>
            </a:extLst>
          </p:cNvPr>
          <p:cNvSpPr>
            <a:spLocks noGrp="1"/>
          </p:cNvSpPr>
          <p:nvPr>
            <p:ph type="sldNum" sz="quarter" idx="12"/>
          </p:nvPr>
        </p:nvSpPr>
        <p:spPr/>
        <p:txBody>
          <a:bodyPr/>
          <a:lstStyle/>
          <a:p>
            <a:fld id="{8D877C9A-4F50-462F-AF06-318F50F4C2EA}" type="slidenum">
              <a:rPr lang="en-GB" smtClean="0"/>
              <a:t>‹#›</a:t>
            </a:fld>
            <a:endParaRPr lang="en-GB"/>
          </a:p>
        </p:txBody>
      </p:sp>
    </p:spTree>
    <p:extLst>
      <p:ext uri="{BB962C8B-B14F-4D97-AF65-F5344CB8AC3E}">
        <p14:creationId xmlns:p14="http://schemas.microsoft.com/office/powerpoint/2010/main" val="4163020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EC75E-BC90-411B-8504-7B5487318F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EF91FD-69EC-4DD3-80BD-29D4D64BA4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384C94-C69D-42A3-99D0-C8C3BE7A81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0C2880-0286-470A-8E3C-141FFF473319}"/>
              </a:ext>
            </a:extLst>
          </p:cNvPr>
          <p:cNvSpPr>
            <a:spLocks noGrp="1"/>
          </p:cNvSpPr>
          <p:nvPr>
            <p:ph type="dt" sz="half" idx="10"/>
          </p:nvPr>
        </p:nvSpPr>
        <p:spPr/>
        <p:txBody>
          <a:bodyPr/>
          <a:lstStyle/>
          <a:p>
            <a:fld id="{B14C098A-C344-4153-9270-40CF235C4012}" type="datetimeFigureOut">
              <a:rPr lang="en-GB" smtClean="0"/>
              <a:t>07/10/2021</a:t>
            </a:fld>
            <a:endParaRPr lang="en-GB"/>
          </a:p>
        </p:txBody>
      </p:sp>
      <p:sp>
        <p:nvSpPr>
          <p:cNvPr id="6" name="Footer Placeholder 5">
            <a:extLst>
              <a:ext uri="{FF2B5EF4-FFF2-40B4-BE49-F238E27FC236}">
                <a16:creationId xmlns:a16="http://schemas.microsoft.com/office/drawing/2014/main" id="{6EF40462-B992-4EFB-805A-45EC98CE0F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940B9A-5B17-4C69-B26A-558FA5F93AB0}"/>
              </a:ext>
            </a:extLst>
          </p:cNvPr>
          <p:cNvSpPr>
            <a:spLocks noGrp="1"/>
          </p:cNvSpPr>
          <p:nvPr>
            <p:ph type="sldNum" sz="quarter" idx="12"/>
          </p:nvPr>
        </p:nvSpPr>
        <p:spPr/>
        <p:txBody>
          <a:bodyPr/>
          <a:lstStyle/>
          <a:p>
            <a:fld id="{8D877C9A-4F50-462F-AF06-318F50F4C2EA}" type="slidenum">
              <a:rPr lang="en-GB" smtClean="0"/>
              <a:t>‹#›</a:t>
            </a:fld>
            <a:endParaRPr lang="en-GB"/>
          </a:p>
        </p:txBody>
      </p:sp>
    </p:spTree>
    <p:extLst>
      <p:ext uri="{BB962C8B-B14F-4D97-AF65-F5344CB8AC3E}">
        <p14:creationId xmlns:p14="http://schemas.microsoft.com/office/powerpoint/2010/main" val="2509390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1BB03-99AA-49CF-BC3F-F5DBCC8E30D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6734F4-B095-41FB-8CAA-5E096911E8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94C0C8-8829-400C-BA46-D5609ABCF8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D99F2D-0D8C-4BFD-AED4-B107821875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89DB9F-E07C-4BCC-900D-2D126A3C70D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19D7AA-7B32-42A7-B0AC-69CBD0B154C1}"/>
              </a:ext>
            </a:extLst>
          </p:cNvPr>
          <p:cNvSpPr>
            <a:spLocks noGrp="1"/>
          </p:cNvSpPr>
          <p:nvPr>
            <p:ph type="dt" sz="half" idx="10"/>
          </p:nvPr>
        </p:nvSpPr>
        <p:spPr/>
        <p:txBody>
          <a:bodyPr/>
          <a:lstStyle/>
          <a:p>
            <a:fld id="{B14C098A-C344-4153-9270-40CF235C4012}" type="datetimeFigureOut">
              <a:rPr lang="en-GB" smtClean="0"/>
              <a:t>07/10/2021</a:t>
            </a:fld>
            <a:endParaRPr lang="en-GB"/>
          </a:p>
        </p:txBody>
      </p:sp>
      <p:sp>
        <p:nvSpPr>
          <p:cNvPr id="8" name="Footer Placeholder 7">
            <a:extLst>
              <a:ext uri="{FF2B5EF4-FFF2-40B4-BE49-F238E27FC236}">
                <a16:creationId xmlns:a16="http://schemas.microsoft.com/office/drawing/2014/main" id="{D086D129-55CC-4786-B72D-021ADB86A3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E355C8-3E90-4248-9E57-1361F1686038}"/>
              </a:ext>
            </a:extLst>
          </p:cNvPr>
          <p:cNvSpPr>
            <a:spLocks noGrp="1"/>
          </p:cNvSpPr>
          <p:nvPr>
            <p:ph type="sldNum" sz="quarter" idx="12"/>
          </p:nvPr>
        </p:nvSpPr>
        <p:spPr/>
        <p:txBody>
          <a:bodyPr/>
          <a:lstStyle/>
          <a:p>
            <a:fld id="{8D877C9A-4F50-462F-AF06-318F50F4C2EA}" type="slidenum">
              <a:rPr lang="en-GB" smtClean="0"/>
              <a:t>‹#›</a:t>
            </a:fld>
            <a:endParaRPr lang="en-GB"/>
          </a:p>
        </p:txBody>
      </p:sp>
    </p:spTree>
    <p:extLst>
      <p:ext uri="{BB962C8B-B14F-4D97-AF65-F5344CB8AC3E}">
        <p14:creationId xmlns:p14="http://schemas.microsoft.com/office/powerpoint/2010/main" val="1487221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DDF9-8D1A-4D4A-9D27-F25E24C936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70C7A6-F912-43EF-9091-0308AAB68DEA}"/>
              </a:ext>
            </a:extLst>
          </p:cNvPr>
          <p:cNvSpPr>
            <a:spLocks noGrp="1"/>
          </p:cNvSpPr>
          <p:nvPr>
            <p:ph type="dt" sz="half" idx="10"/>
          </p:nvPr>
        </p:nvSpPr>
        <p:spPr/>
        <p:txBody>
          <a:bodyPr/>
          <a:lstStyle/>
          <a:p>
            <a:fld id="{B14C098A-C344-4153-9270-40CF235C4012}" type="datetimeFigureOut">
              <a:rPr lang="en-GB" smtClean="0"/>
              <a:t>07/10/2021</a:t>
            </a:fld>
            <a:endParaRPr lang="en-GB"/>
          </a:p>
        </p:txBody>
      </p:sp>
      <p:sp>
        <p:nvSpPr>
          <p:cNvPr id="4" name="Footer Placeholder 3">
            <a:extLst>
              <a:ext uri="{FF2B5EF4-FFF2-40B4-BE49-F238E27FC236}">
                <a16:creationId xmlns:a16="http://schemas.microsoft.com/office/drawing/2014/main" id="{6A4E3248-1B11-492E-88D4-DB1C8E10AE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C2607E-F95E-486C-8CB5-C69733C2A97F}"/>
              </a:ext>
            </a:extLst>
          </p:cNvPr>
          <p:cNvSpPr>
            <a:spLocks noGrp="1"/>
          </p:cNvSpPr>
          <p:nvPr>
            <p:ph type="sldNum" sz="quarter" idx="12"/>
          </p:nvPr>
        </p:nvSpPr>
        <p:spPr/>
        <p:txBody>
          <a:bodyPr/>
          <a:lstStyle/>
          <a:p>
            <a:fld id="{8D877C9A-4F50-462F-AF06-318F50F4C2EA}" type="slidenum">
              <a:rPr lang="en-GB" smtClean="0"/>
              <a:t>‹#›</a:t>
            </a:fld>
            <a:endParaRPr lang="en-GB"/>
          </a:p>
        </p:txBody>
      </p:sp>
    </p:spTree>
    <p:extLst>
      <p:ext uri="{BB962C8B-B14F-4D97-AF65-F5344CB8AC3E}">
        <p14:creationId xmlns:p14="http://schemas.microsoft.com/office/powerpoint/2010/main" val="3816643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6E8BDF-72FC-469B-9405-7BD8AB713919}"/>
              </a:ext>
            </a:extLst>
          </p:cNvPr>
          <p:cNvSpPr>
            <a:spLocks noGrp="1"/>
          </p:cNvSpPr>
          <p:nvPr>
            <p:ph type="dt" sz="half" idx="10"/>
          </p:nvPr>
        </p:nvSpPr>
        <p:spPr/>
        <p:txBody>
          <a:bodyPr/>
          <a:lstStyle/>
          <a:p>
            <a:fld id="{B14C098A-C344-4153-9270-40CF235C4012}" type="datetimeFigureOut">
              <a:rPr lang="en-GB" smtClean="0"/>
              <a:t>07/10/2021</a:t>
            </a:fld>
            <a:endParaRPr lang="en-GB"/>
          </a:p>
        </p:txBody>
      </p:sp>
      <p:sp>
        <p:nvSpPr>
          <p:cNvPr id="3" name="Footer Placeholder 2">
            <a:extLst>
              <a:ext uri="{FF2B5EF4-FFF2-40B4-BE49-F238E27FC236}">
                <a16:creationId xmlns:a16="http://schemas.microsoft.com/office/drawing/2014/main" id="{F90C8B53-FB49-482E-83AE-19E2DA7D63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D23294-1E2C-48CF-853F-7C57745FD4C2}"/>
              </a:ext>
            </a:extLst>
          </p:cNvPr>
          <p:cNvSpPr>
            <a:spLocks noGrp="1"/>
          </p:cNvSpPr>
          <p:nvPr>
            <p:ph type="sldNum" sz="quarter" idx="12"/>
          </p:nvPr>
        </p:nvSpPr>
        <p:spPr/>
        <p:txBody>
          <a:bodyPr/>
          <a:lstStyle/>
          <a:p>
            <a:fld id="{8D877C9A-4F50-462F-AF06-318F50F4C2EA}" type="slidenum">
              <a:rPr lang="en-GB" smtClean="0"/>
              <a:t>‹#›</a:t>
            </a:fld>
            <a:endParaRPr lang="en-GB"/>
          </a:p>
        </p:txBody>
      </p:sp>
    </p:spTree>
    <p:extLst>
      <p:ext uri="{BB962C8B-B14F-4D97-AF65-F5344CB8AC3E}">
        <p14:creationId xmlns:p14="http://schemas.microsoft.com/office/powerpoint/2010/main" val="471792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991FF-D811-4F45-A98C-ED7AF63677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2E1F03-3EAD-4BB5-BB84-898D17124F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67FB79-5F89-4115-B431-1E8F2B189D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17D7DF-E79B-4FA8-B27F-C20F662ACE03}"/>
              </a:ext>
            </a:extLst>
          </p:cNvPr>
          <p:cNvSpPr>
            <a:spLocks noGrp="1"/>
          </p:cNvSpPr>
          <p:nvPr>
            <p:ph type="dt" sz="half" idx="10"/>
          </p:nvPr>
        </p:nvSpPr>
        <p:spPr/>
        <p:txBody>
          <a:bodyPr/>
          <a:lstStyle/>
          <a:p>
            <a:fld id="{B14C098A-C344-4153-9270-40CF235C4012}" type="datetimeFigureOut">
              <a:rPr lang="en-GB" smtClean="0"/>
              <a:t>07/10/2021</a:t>
            </a:fld>
            <a:endParaRPr lang="en-GB"/>
          </a:p>
        </p:txBody>
      </p:sp>
      <p:sp>
        <p:nvSpPr>
          <p:cNvPr id="6" name="Footer Placeholder 5">
            <a:extLst>
              <a:ext uri="{FF2B5EF4-FFF2-40B4-BE49-F238E27FC236}">
                <a16:creationId xmlns:a16="http://schemas.microsoft.com/office/drawing/2014/main" id="{079E6DE0-8038-477C-8051-2304CE931F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1B983A-47D5-4FBF-AE2A-D7B88364A895}"/>
              </a:ext>
            </a:extLst>
          </p:cNvPr>
          <p:cNvSpPr>
            <a:spLocks noGrp="1"/>
          </p:cNvSpPr>
          <p:nvPr>
            <p:ph type="sldNum" sz="quarter" idx="12"/>
          </p:nvPr>
        </p:nvSpPr>
        <p:spPr/>
        <p:txBody>
          <a:bodyPr/>
          <a:lstStyle/>
          <a:p>
            <a:fld id="{8D877C9A-4F50-462F-AF06-318F50F4C2EA}" type="slidenum">
              <a:rPr lang="en-GB" smtClean="0"/>
              <a:t>‹#›</a:t>
            </a:fld>
            <a:endParaRPr lang="en-GB"/>
          </a:p>
        </p:txBody>
      </p:sp>
    </p:spTree>
    <p:extLst>
      <p:ext uri="{BB962C8B-B14F-4D97-AF65-F5344CB8AC3E}">
        <p14:creationId xmlns:p14="http://schemas.microsoft.com/office/powerpoint/2010/main" val="1185668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C568B-477E-4CB6-9A6E-958949F059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72A14E-2232-4C02-8A64-FF8FD4D2D1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363070-1F32-4D4D-ABFB-0542B6B82D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791E20-9BB2-4B5B-8776-A0B896D4F8AE}"/>
              </a:ext>
            </a:extLst>
          </p:cNvPr>
          <p:cNvSpPr>
            <a:spLocks noGrp="1"/>
          </p:cNvSpPr>
          <p:nvPr>
            <p:ph type="dt" sz="half" idx="10"/>
          </p:nvPr>
        </p:nvSpPr>
        <p:spPr/>
        <p:txBody>
          <a:bodyPr/>
          <a:lstStyle/>
          <a:p>
            <a:fld id="{B14C098A-C344-4153-9270-40CF235C4012}" type="datetimeFigureOut">
              <a:rPr lang="en-GB" smtClean="0"/>
              <a:t>07/10/2021</a:t>
            </a:fld>
            <a:endParaRPr lang="en-GB"/>
          </a:p>
        </p:txBody>
      </p:sp>
      <p:sp>
        <p:nvSpPr>
          <p:cNvPr id="6" name="Footer Placeholder 5">
            <a:extLst>
              <a:ext uri="{FF2B5EF4-FFF2-40B4-BE49-F238E27FC236}">
                <a16:creationId xmlns:a16="http://schemas.microsoft.com/office/drawing/2014/main" id="{FCCBAE4D-F9BB-46E5-8814-326AA8018C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F09D3B-E877-47AE-893E-5C8F8EE11153}"/>
              </a:ext>
            </a:extLst>
          </p:cNvPr>
          <p:cNvSpPr>
            <a:spLocks noGrp="1"/>
          </p:cNvSpPr>
          <p:nvPr>
            <p:ph type="sldNum" sz="quarter" idx="12"/>
          </p:nvPr>
        </p:nvSpPr>
        <p:spPr/>
        <p:txBody>
          <a:bodyPr/>
          <a:lstStyle/>
          <a:p>
            <a:fld id="{8D877C9A-4F50-462F-AF06-318F50F4C2EA}" type="slidenum">
              <a:rPr lang="en-GB" smtClean="0"/>
              <a:t>‹#›</a:t>
            </a:fld>
            <a:endParaRPr lang="en-GB"/>
          </a:p>
        </p:txBody>
      </p:sp>
    </p:spTree>
    <p:extLst>
      <p:ext uri="{BB962C8B-B14F-4D97-AF65-F5344CB8AC3E}">
        <p14:creationId xmlns:p14="http://schemas.microsoft.com/office/powerpoint/2010/main" val="1105112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69841-FD92-4281-9076-B42225C081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3F1D2B-3CEF-4950-934E-B5CC9321D4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796AF7-77AE-4B96-A79B-ABD2DB60E2EB}"/>
              </a:ext>
            </a:extLst>
          </p:cNvPr>
          <p:cNvSpPr>
            <a:spLocks noGrp="1"/>
          </p:cNvSpPr>
          <p:nvPr>
            <p:ph type="dt" sz="half" idx="10"/>
          </p:nvPr>
        </p:nvSpPr>
        <p:spPr/>
        <p:txBody>
          <a:bodyPr/>
          <a:lstStyle/>
          <a:p>
            <a:fld id="{B14C098A-C344-4153-9270-40CF235C4012}" type="datetimeFigureOut">
              <a:rPr lang="en-GB" smtClean="0"/>
              <a:t>07/10/2021</a:t>
            </a:fld>
            <a:endParaRPr lang="en-GB"/>
          </a:p>
        </p:txBody>
      </p:sp>
      <p:sp>
        <p:nvSpPr>
          <p:cNvPr id="5" name="Footer Placeholder 4">
            <a:extLst>
              <a:ext uri="{FF2B5EF4-FFF2-40B4-BE49-F238E27FC236}">
                <a16:creationId xmlns:a16="http://schemas.microsoft.com/office/drawing/2014/main" id="{659BCF43-2158-4AB6-84A2-B2AB6C7FDB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07A564-4165-4D68-BD76-44D25609855B}"/>
              </a:ext>
            </a:extLst>
          </p:cNvPr>
          <p:cNvSpPr>
            <a:spLocks noGrp="1"/>
          </p:cNvSpPr>
          <p:nvPr>
            <p:ph type="sldNum" sz="quarter" idx="12"/>
          </p:nvPr>
        </p:nvSpPr>
        <p:spPr/>
        <p:txBody>
          <a:bodyPr/>
          <a:lstStyle/>
          <a:p>
            <a:fld id="{8D877C9A-4F50-462F-AF06-318F50F4C2EA}" type="slidenum">
              <a:rPr lang="en-GB" smtClean="0"/>
              <a:t>‹#›</a:t>
            </a:fld>
            <a:endParaRPr lang="en-GB"/>
          </a:p>
        </p:txBody>
      </p:sp>
    </p:spTree>
    <p:extLst>
      <p:ext uri="{BB962C8B-B14F-4D97-AF65-F5344CB8AC3E}">
        <p14:creationId xmlns:p14="http://schemas.microsoft.com/office/powerpoint/2010/main" val="590875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093AF9-56EC-4AA2-BAC2-9FD2B3CCAD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5F2221-A5DD-4130-8B15-E88389397D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C34FA1-0206-4C1B-B8F8-061367D83F50}"/>
              </a:ext>
            </a:extLst>
          </p:cNvPr>
          <p:cNvSpPr>
            <a:spLocks noGrp="1"/>
          </p:cNvSpPr>
          <p:nvPr>
            <p:ph type="dt" sz="half" idx="10"/>
          </p:nvPr>
        </p:nvSpPr>
        <p:spPr/>
        <p:txBody>
          <a:bodyPr/>
          <a:lstStyle/>
          <a:p>
            <a:fld id="{B14C098A-C344-4153-9270-40CF235C4012}" type="datetimeFigureOut">
              <a:rPr lang="en-GB" smtClean="0"/>
              <a:t>07/10/2021</a:t>
            </a:fld>
            <a:endParaRPr lang="en-GB"/>
          </a:p>
        </p:txBody>
      </p:sp>
      <p:sp>
        <p:nvSpPr>
          <p:cNvPr id="5" name="Footer Placeholder 4">
            <a:extLst>
              <a:ext uri="{FF2B5EF4-FFF2-40B4-BE49-F238E27FC236}">
                <a16:creationId xmlns:a16="http://schemas.microsoft.com/office/drawing/2014/main" id="{6D9F5CE6-12B0-4C29-BF39-16A36966E0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C5F667-CB0E-4019-922F-E2B954B0713B}"/>
              </a:ext>
            </a:extLst>
          </p:cNvPr>
          <p:cNvSpPr>
            <a:spLocks noGrp="1"/>
          </p:cNvSpPr>
          <p:nvPr>
            <p:ph type="sldNum" sz="quarter" idx="12"/>
          </p:nvPr>
        </p:nvSpPr>
        <p:spPr/>
        <p:txBody>
          <a:bodyPr/>
          <a:lstStyle/>
          <a:p>
            <a:fld id="{8D877C9A-4F50-462F-AF06-318F50F4C2EA}" type="slidenum">
              <a:rPr lang="en-GB" smtClean="0"/>
              <a:t>‹#›</a:t>
            </a:fld>
            <a:endParaRPr lang="en-GB"/>
          </a:p>
        </p:txBody>
      </p:sp>
    </p:spTree>
    <p:extLst>
      <p:ext uri="{BB962C8B-B14F-4D97-AF65-F5344CB8AC3E}">
        <p14:creationId xmlns:p14="http://schemas.microsoft.com/office/powerpoint/2010/main" val="830503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44D435-463A-4F82-9D8B-C122738F51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73A938-7FC1-4ED8-B104-341B3C5727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8CF20E-B2D1-49DD-88A3-675907C37A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4C098A-C344-4153-9270-40CF235C4012}" type="datetimeFigureOut">
              <a:rPr lang="en-GB" smtClean="0"/>
              <a:t>07/10/2021</a:t>
            </a:fld>
            <a:endParaRPr lang="en-GB"/>
          </a:p>
        </p:txBody>
      </p:sp>
      <p:sp>
        <p:nvSpPr>
          <p:cNvPr id="5" name="Footer Placeholder 4">
            <a:extLst>
              <a:ext uri="{FF2B5EF4-FFF2-40B4-BE49-F238E27FC236}">
                <a16:creationId xmlns:a16="http://schemas.microsoft.com/office/drawing/2014/main" id="{6727BE59-3467-4767-87D3-D5573EC564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0F0849E-957E-4D7D-A275-768FF0EC5D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877C9A-4F50-462F-AF06-318F50F4C2EA}" type="slidenum">
              <a:rPr lang="en-GB" smtClean="0"/>
              <a:t>‹#›</a:t>
            </a:fld>
            <a:endParaRPr lang="en-GB"/>
          </a:p>
        </p:txBody>
      </p:sp>
    </p:spTree>
    <p:extLst>
      <p:ext uri="{BB962C8B-B14F-4D97-AF65-F5344CB8AC3E}">
        <p14:creationId xmlns:p14="http://schemas.microsoft.com/office/powerpoint/2010/main" val="675816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iep.utm.edu/anaximan/" TargetMode="External"/><Relationship Id="rId2" Type="http://schemas.openxmlformats.org/officeDocument/2006/relationships/hyperlink" Target="https://www.physlink.com/education/askexperts/ae181.cfm" TargetMode="External"/><Relationship Id="rId1" Type="http://schemas.openxmlformats.org/officeDocument/2006/relationships/slideLayout" Target="../slideLayouts/slideLayout2.xml"/><Relationship Id="rId4" Type="http://schemas.openxmlformats.org/officeDocument/2006/relationships/hyperlink" Target="http://lyceumphilosophy.com/?q=node/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5A48-2A2A-4E00-B430-38F2BFEE5A24}"/>
              </a:ext>
            </a:extLst>
          </p:cNvPr>
          <p:cNvSpPr>
            <a:spLocks noGrp="1"/>
          </p:cNvSpPr>
          <p:nvPr>
            <p:ph type="ctrTitle"/>
          </p:nvPr>
        </p:nvSpPr>
        <p:spPr/>
        <p:txBody>
          <a:bodyPr>
            <a:normAutofit fontScale="90000"/>
          </a:bodyPr>
          <a:lstStyle/>
          <a:p>
            <a:r>
              <a:rPr lang="en-GB" dirty="0"/>
              <a:t>A philosophical analysis of 2 fragments from the presocratic period</a:t>
            </a:r>
          </a:p>
        </p:txBody>
      </p:sp>
      <p:sp>
        <p:nvSpPr>
          <p:cNvPr id="3" name="Subtitle 2">
            <a:extLst>
              <a:ext uri="{FF2B5EF4-FFF2-40B4-BE49-F238E27FC236}">
                <a16:creationId xmlns:a16="http://schemas.microsoft.com/office/drawing/2014/main" id="{24831EF6-88A1-4D1D-9E07-0E4B7378AF12}"/>
              </a:ext>
            </a:extLst>
          </p:cNvPr>
          <p:cNvSpPr>
            <a:spLocks noGrp="1"/>
          </p:cNvSpPr>
          <p:nvPr>
            <p:ph type="subTitle" idx="1"/>
          </p:nvPr>
        </p:nvSpPr>
        <p:spPr/>
        <p:txBody>
          <a:bodyPr/>
          <a:lstStyle/>
          <a:p>
            <a:r>
              <a:rPr lang="en-GB" dirty="0"/>
              <a:t>By Ed Graves</a:t>
            </a:r>
          </a:p>
        </p:txBody>
      </p:sp>
    </p:spTree>
    <p:extLst>
      <p:ext uri="{BB962C8B-B14F-4D97-AF65-F5344CB8AC3E}">
        <p14:creationId xmlns:p14="http://schemas.microsoft.com/office/powerpoint/2010/main" val="2913850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88E4-0DE8-4DE4-95E8-EBA485924F44}"/>
              </a:ext>
            </a:extLst>
          </p:cNvPr>
          <p:cNvSpPr>
            <a:spLocks noGrp="1"/>
          </p:cNvSpPr>
          <p:nvPr>
            <p:ph type="title"/>
          </p:nvPr>
        </p:nvSpPr>
        <p:spPr>
          <a:xfrm>
            <a:off x="838200" y="365125"/>
            <a:ext cx="10515600" cy="1268803"/>
          </a:xfrm>
        </p:spPr>
        <p:txBody>
          <a:bodyPr/>
          <a:lstStyle/>
          <a:p>
            <a:r>
              <a:rPr lang="en-GB" dirty="0"/>
              <a:t>Who was Heraclitus</a:t>
            </a:r>
          </a:p>
        </p:txBody>
      </p:sp>
      <p:sp>
        <p:nvSpPr>
          <p:cNvPr id="3" name="Content Placeholder 2">
            <a:extLst>
              <a:ext uri="{FF2B5EF4-FFF2-40B4-BE49-F238E27FC236}">
                <a16:creationId xmlns:a16="http://schemas.microsoft.com/office/drawing/2014/main" id="{DE775019-E470-45E8-9A45-90DEC8F1E915}"/>
              </a:ext>
            </a:extLst>
          </p:cNvPr>
          <p:cNvSpPr>
            <a:spLocks noGrp="1"/>
          </p:cNvSpPr>
          <p:nvPr>
            <p:ph idx="1"/>
          </p:nvPr>
        </p:nvSpPr>
        <p:spPr>
          <a:xfrm>
            <a:off x="838200" y="1825625"/>
            <a:ext cx="6267138" cy="3600814"/>
          </a:xfrm>
        </p:spPr>
        <p:txBody>
          <a:bodyPr/>
          <a:lstStyle/>
          <a:p>
            <a:r>
              <a:rPr lang="en-GB" dirty="0"/>
              <a:t>Greek philosopher c.  500BCE</a:t>
            </a:r>
          </a:p>
          <a:p>
            <a:endParaRPr lang="en-GB" dirty="0"/>
          </a:p>
          <a:p>
            <a:r>
              <a:rPr lang="en-GB" dirty="0"/>
              <a:t>Lived in Ephesus, Ionia (Turkey)</a:t>
            </a:r>
          </a:p>
          <a:p>
            <a:endParaRPr lang="en-GB" dirty="0"/>
          </a:p>
          <a:p>
            <a:r>
              <a:rPr lang="en-GB" dirty="0"/>
              <a:t>Wrote in “Oracular Language”</a:t>
            </a:r>
          </a:p>
          <a:p>
            <a:endParaRPr lang="en-GB" dirty="0"/>
          </a:p>
          <a:p>
            <a:r>
              <a:rPr lang="en-GB" dirty="0"/>
              <a:t>3 Main Doctrines</a:t>
            </a:r>
          </a:p>
        </p:txBody>
      </p:sp>
      <p:sp>
        <p:nvSpPr>
          <p:cNvPr id="5" name="TextBox 4">
            <a:extLst>
              <a:ext uri="{FF2B5EF4-FFF2-40B4-BE49-F238E27FC236}">
                <a16:creationId xmlns:a16="http://schemas.microsoft.com/office/drawing/2014/main" id="{CC4ABDAC-6728-41ED-A876-CB5CFE25E834}"/>
              </a:ext>
            </a:extLst>
          </p:cNvPr>
          <p:cNvSpPr txBox="1"/>
          <p:nvPr/>
        </p:nvSpPr>
        <p:spPr>
          <a:xfrm>
            <a:off x="9563721" y="3514978"/>
            <a:ext cx="2184817" cy="646331"/>
          </a:xfrm>
          <a:prstGeom prst="rect">
            <a:avLst/>
          </a:prstGeom>
          <a:noFill/>
        </p:spPr>
        <p:txBody>
          <a:bodyPr wrap="square">
            <a:spAutoFit/>
          </a:bodyPr>
          <a:lstStyle/>
          <a:p>
            <a:r>
              <a:rPr lang="en-GB" dirty="0"/>
              <a:t>Heraclitus</a:t>
            </a:r>
          </a:p>
          <a:p>
            <a:r>
              <a:rPr lang="en-GB" dirty="0"/>
              <a:t>by Abraham Janssens</a:t>
            </a:r>
          </a:p>
        </p:txBody>
      </p:sp>
      <p:pic>
        <p:nvPicPr>
          <p:cNvPr id="2050" name="Picture 2">
            <a:extLst>
              <a:ext uri="{FF2B5EF4-FFF2-40B4-BE49-F238E27FC236}">
                <a16:creationId xmlns:a16="http://schemas.microsoft.com/office/drawing/2014/main" id="{42CE13A4-E8DC-4B81-B0DA-E2A582EF31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68850" y="365125"/>
            <a:ext cx="2574561" cy="3131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0333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1FB66-1E95-417A-BBD4-5519AE1A3D4A}"/>
              </a:ext>
            </a:extLst>
          </p:cNvPr>
          <p:cNvSpPr>
            <a:spLocks noGrp="1"/>
          </p:cNvSpPr>
          <p:nvPr>
            <p:ph type="title"/>
          </p:nvPr>
        </p:nvSpPr>
        <p:spPr/>
        <p:txBody>
          <a:bodyPr/>
          <a:lstStyle/>
          <a:p>
            <a:r>
              <a:rPr lang="en-GB" dirty="0"/>
              <a:t>Fragment 1: Heraclitus</a:t>
            </a:r>
          </a:p>
        </p:txBody>
      </p:sp>
      <p:sp>
        <p:nvSpPr>
          <p:cNvPr id="3" name="Content Placeholder 2">
            <a:extLst>
              <a:ext uri="{FF2B5EF4-FFF2-40B4-BE49-F238E27FC236}">
                <a16:creationId xmlns:a16="http://schemas.microsoft.com/office/drawing/2014/main" id="{A7F2348F-137B-433E-84C1-8CF7D2978697}"/>
              </a:ext>
            </a:extLst>
          </p:cNvPr>
          <p:cNvSpPr>
            <a:spLocks noGrp="1"/>
          </p:cNvSpPr>
          <p:nvPr>
            <p:ph idx="1"/>
          </p:nvPr>
        </p:nvSpPr>
        <p:spPr>
          <a:xfrm>
            <a:off x="838200" y="1825625"/>
            <a:ext cx="10515600" cy="4125470"/>
          </a:xfrm>
        </p:spPr>
        <p:txBody>
          <a:bodyPr/>
          <a:lstStyle/>
          <a:p>
            <a:pPr marL="0" indent="0">
              <a:buNone/>
            </a:pPr>
            <a:r>
              <a:rPr lang="en-GB" i="1" dirty="0"/>
              <a:t>“For what thought or wisdom have they? They follow the poets and take the crowd as their teacher, knowing not that ‘many are bad and few good’.”</a:t>
            </a:r>
          </a:p>
          <a:p>
            <a:pPr marL="0" indent="0">
              <a:buNone/>
            </a:pPr>
            <a:endParaRPr lang="en-GB" i="1" dirty="0"/>
          </a:p>
          <a:p>
            <a:pPr marL="0" indent="0">
              <a:buNone/>
            </a:pPr>
            <a:endParaRPr lang="en-GB" dirty="0"/>
          </a:p>
        </p:txBody>
      </p:sp>
    </p:spTree>
    <p:extLst>
      <p:ext uri="{BB962C8B-B14F-4D97-AF65-F5344CB8AC3E}">
        <p14:creationId xmlns:p14="http://schemas.microsoft.com/office/powerpoint/2010/main" val="3915769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6BEB6-DDBA-4BC5-8879-20795D02ED6B}"/>
              </a:ext>
            </a:extLst>
          </p:cNvPr>
          <p:cNvSpPr>
            <a:spLocks noGrp="1"/>
          </p:cNvSpPr>
          <p:nvPr>
            <p:ph type="title"/>
          </p:nvPr>
        </p:nvSpPr>
        <p:spPr/>
        <p:txBody>
          <a:bodyPr/>
          <a:lstStyle/>
          <a:p>
            <a:r>
              <a:rPr lang="en-GB" dirty="0"/>
              <a:t>What “wisdom” is to Heraclitus</a:t>
            </a:r>
          </a:p>
        </p:txBody>
      </p:sp>
      <p:sp>
        <p:nvSpPr>
          <p:cNvPr id="3" name="Content Placeholder 2">
            <a:extLst>
              <a:ext uri="{FF2B5EF4-FFF2-40B4-BE49-F238E27FC236}">
                <a16:creationId xmlns:a16="http://schemas.microsoft.com/office/drawing/2014/main" id="{CCCDFC93-67A0-41BC-979B-C81036447207}"/>
              </a:ext>
            </a:extLst>
          </p:cNvPr>
          <p:cNvSpPr>
            <a:spLocks noGrp="1"/>
          </p:cNvSpPr>
          <p:nvPr>
            <p:ph idx="1"/>
          </p:nvPr>
        </p:nvSpPr>
        <p:spPr/>
        <p:txBody>
          <a:bodyPr/>
          <a:lstStyle/>
          <a:p>
            <a:pPr marL="0" indent="0">
              <a:buNone/>
            </a:pPr>
            <a:r>
              <a:rPr lang="en-GB" i="1" dirty="0"/>
              <a:t>“Wisdom is saying what is true and acting in accordance with the nature of things by assenting to it.”</a:t>
            </a:r>
          </a:p>
        </p:txBody>
      </p:sp>
    </p:spTree>
    <p:extLst>
      <p:ext uri="{BB962C8B-B14F-4D97-AF65-F5344CB8AC3E}">
        <p14:creationId xmlns:p14="http://schemas.microsoft.com/office/powerpoint/2010/main" val="3899939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2B148-2518-4B9D-B602-1546E09572A2}"/>
              </a:ext>
            </a:extLst>
          </p:cNvPr>
          <p:cNvSpPr>
            <a:spLocks noGrp="1"/>
          </p:cNvSpPr>
          <p:nvPr>
            <p:ph type="title"/>
          </p:nvPr>
        </p:nvSpPr>
        <p:spPr/>
        <p:txBody>
          <a:bodyPr/>
          <a:lstStyle/>
          <a:p>
            <a:r>
              <a:rPr lang="en-GB" dirty="0"/>
              <a:t>How poets were perceived by Heraclitus</a:t>
            </a:r>
          </a:p>
        </p:txBody>
      </p:sp>
      <p:sp>
        <p:nvSpPr>
          <p:cNvPr id="3" name="Content Placeholder 2">
            <a:extLst>
              <a:ext uri="{FF2B5EF4-FFF2-40B4-BE49-F238E27FC236}">
                <a16:creationId xmlns:a16="http://schemas.microsoft.com/office/drawing/2014/main" id="{D69BDD62-D283-490A-B0B5-0F41397338D2}"/>
              </a:ext>
            </a:extLst>
          </p:cNvPr>
          <p:cNvSpPr>
            <a:spLocks noGrp="1"/>
          </p:cNvSpPr>
          <p:nvPr>
            <p:ph idx="1"/>
          </p:nvPr>
        </p:nvSpPr>
        <p:spPr/>
        <p:txBody>
          <a:bodyPr/>
          <a:lstStyle/>
          <a:p>
            <a:r>
              <a:rPr lang="en-GB" dirty="0"/>
              <a:t>Prophets of propaganda</a:t>
            </a:r>
          </a:p>
          <a:p>
            <a:endParaRPr lang="en-GB" dirty="0"/>
          </a:p>
          <a:p>
            <a:r>
              <a:rPr lang="en-GB" dirty="0"/>
              <a:t>Artists – which provide imitations of truth. </a:t>
            </a:r>
          </a:p>
          <a:p>
            <a:endParaRPr lang="en-GB" dirty="0"/>
          </a:p>
          <a:p>
            <a:endParaRPr lang="en-GB" dirty="0"/>
          </a:p>
          <a:p>
            <a:endParaRPr lang="en-GB" dirty="0"/>
          </a:p>
        </p:txBody>
      </p:sp>
    </p:spTree>
    <p:extLst>
      <p:ext uri="{BB962C8B-B14F-4D97-AF65-F5344CB8AC3E}">
        <p14:creationId xmlns:p14="http://schemas.microsoft.com/office/powerpoint/2010/main" val="2653941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A733E-6E75-49A4-8CD8-996025D249C2}"/>
              </a:ext>
            </a:extLst>
          </p:cNvPr>
          <p:cNvSpPr>
            <a:spLocks noGrp="1"/>
          </p:cNvSpPr>
          <p:nvPr>
            <p:ph type="title"/>
          </p:nvPr>
        </p:nvSpPr>
        <p:spPr/>
        <p:txBody>
          <a:bodyPr/>
          <a:lstStyle/>
          <a:p>
            <a:r>
              <a:rPr lang="en-GB" dirty="0"/>
              <a:t>Plato’s theory of forms</a:t>
            </a:r>
          </a:p>
        </p:txBody>
      </p:sp>
      <p:pic>
        <p:nvPicPr>
          <p:cNvPr id="1026" name="Picture 2">
            <a:extLst>
              <a:ext uri="{FF2B5EF4-FFF2-40B4-BE49-F238E27FC236}">
                <a16:creationId xmlns:a16="http://schemas.microsoft.com/office/drawing/2014/main" id="{A1503822-9849-4B4A-83BF-90B22115192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58" r="1676" b="3889"/>
          <a:stretch/>
        </p:blipFill>
        <p:spPr bwMode="auto">
          <a:xfrm>
            <a:off x="5386063" y="1551005"/>
            <a:ext cx="6471158" cy="489642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FA5FFB9-086C-4FFF-9E3A-813C51ABFAD7}"/>
              </a:ext>
            </a:extLst>
          </p:cNvPr>
          <p:cNvSpPr txBox="1"/>
          <p:nvPr/>
        </p:nvSpPr>
        <p:spPr>
          <a:xfrm>
            <a:off x="559230" y="2314732"/>
            <a:ext cx="4826833" cy="2585323"/>
          </a:xfrm>
          <a:prstGeom prst="rect">
            <a:avLst/>
          </a:prstGeom>
          <a:noFill/>
        </p:spPr>
        <p:txBody>
          <a:bodyPr wrap="square" rtlCol="0">
            <a:spAutoFit/>
          </a:bodyPr>
          <a:lstStyle/>
          <a:p>
            <a:pPr marL="285750" indent="-285750">
              <a:buFont typeface="Arial" panose="020B0604020202020204" pitchFamily="34" charset="0"/>
              <a:buChar char="•"/>
            </a:pPr>
            <a:r>
              <a:rPr lang="en-GB" dirty="0"/>
              <a:t>The further removed from the true form the worse. </a:t>
            </a:r>
          </a:p>
          <a:p>
            <a:endParaRPr lang="en-GB" dirty="0"/>
          </a:p>
          <a:p>
            <a:endParaRPr lang="en-GB" dirty="0"/>
          </a:p>
          <a:p>
            <a:endParaRPr lang="en-GB" dirty="0"/>
          </a:p>
          <a:p>
            <a:endParaRPr lang="en-GB" dirty="0"/>
          </a:p>
          <a:p>
            <a:pPr marL="285750" indent="-285750">
              <a:buFont typeface="Arial" panose="020B0604020202020204" pitchFamily="34" charset="0"/>
              <a:buChar char="•"/>
            </a:pPr>
            <a:r>
              <a:rPr lang="en-GB" dirty="0"/>
              <a:t>Those who take the words from poets or the ideas from the crowds believe in the imitations of truth, not truth itself.  </a:t>
            </a:r>
          </a:p>
        </p:txBody>
      </p:sp>
    </p:spTree>
    <p:extLst>
      <p:ext uri="{BB962C8B-B14F-4D97-AF65-F5344CB8AC3E}">
        <p14:creationId xmlns:p14="http://schemas.microsoft.com/office/powerpoint/2010/main" val="3061911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D9677-9465-45D7-A0B2-5DC801098A8C}"/>
              </a:ext>
            </a:extLst>
          </p:cNvPr>
          <p:cNvSpPr>
            <a:spLocks noGrp="1"/>
          </p:cNvSpPr>
          <p:nvPr>
            <p:ph type="title"/>
          </p:nvPr>
        </p:nvSpPr>
        <p:spPr/>
        <p:txBody>
          <a:bodyPr/>
          <a:lstStyle/>
          <a:p>
            <a:r>
              <a:rPr lang="en-GB" dirty="0"/>
              <a:t>Heraclitus and the pursuit of truth</a:t>
            </a:r>
          </a:p>
        </p:txBody>
      </p:sp>
      <p:sp>
        <p:nvSpPr>
          <p:cNvPr id="3" name="Content Placeholder 2">
            <a:extLst>
              <a:ext uri="{FF2B5EF4-FFF2-40B4-BE49-F238E27FC236}">
                <a16:creationId xmlns:a16="http://schemas.microsoft.com/office/drawing/2014/main" id="{992823F2-F728-48BB-A340-198402B9D3F3}"/>
              </a:ext>
            </a:extLst>
          </p:cNvPr>
          <p:cNvSpPr>
            <a:spLocks noGrp="1"/>
          </p:cNvSpPr>
          <p:nvPr>
            <p:ph idx="1"/>
          </p:nvPr>
        </p:nvSpPr>
        <p:spPr/>
        <p:txBody>
          <a:bodyPr/>
          <a:lstStyle/>
          <a:p>
            <a:r>
              <a:rPr lang="en-GB" dirty="0"/>
              <a:t>Heraclitus values two things above all; truth and knowledge.</a:t>
            </a:r>
          </a:p>
          <a:p>
            <a:endParaRPr lang="en-GB" dirty="0"/>
          </a:p>
          <a:p>
            <a:r>
              <a:rPr lang="en-GB" dirty="0"/>
              <a:t>Therefore, even if the masses are being deceived the responsibility is still on them to seek the truth. </a:t>
            </a:r>
          </a:p>
          <a:p>
            <a:endParaRPr lang="en-GB" dirty="0"/>
          </a:p>
          <a:p>
            <a:r>
              <a:rPr lang="en-GB" dirty="0"/>
              <a:t>To not seek truth is to deny good or to allow evil. </a:t>
            </a:r>
          </a:p>
        </p:txBody>
      </p:sp>
    </p:spTree>
    <p:extLst>
      <p:ext uri="{BB962C8B-B14F-4D97-AF65-F5344CB8AC3E}">
        <p14:creationId xmlns:p14="http://schemas.microsoft.com/office/powerpoint/2010/main" val="2871593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BCDF2-CBF7-4A51-AC35-D46902BC870F}"/>
              </a:ext>
            </a:extLst>
          </p:cNvPr>
          <p:cNvSpPr>
            <a:spLocks noGrp="1"/>
          </p:cNvSpPr>
          <p:nvPr>
            <p:ph type="title"/>
          </p:nvPr>
        </p:nvSpPr>
        <p:spPr/>
        <p:txBody>
          <a:bodyPr/>
          <a:lstStyle/>
          <a:p>
            <a:r>
              <a:rPr lang="en-GB" dirty="0"/>
              <a:t>Who was Anaximander</a:t>
            </a:r>
          </a:p>
        </p:txBody>
      </p:sp>
      <p:sp>
        <p:nvSpPr>
          <p:cNvPr id="3" name="Content Placeholder 2">
            <a:extLst>
              <a:ext uri="{FF2B5EF4-FFF2-40B4-BE49-F238E27FC236}">
                <a16:creationId xmlns:a16="http://schemas.microsoft.com/office/drawing/2014/main" id="{591E9851-B2BA-4926-9BE1-EE05BEBA376E}"/>
              </a:ext>
            </a:extLst>
          </p:cNvPr>
          <p:cNvSpPr>
            <a:spLocks noGrp="1"/>
          </p:cNvSpPr>
          <p:nvPr>
            <p:ph idx="1"/>
          </p:nvPr>
        </p:nvSpPr>
        <p:spPr>
          <a:xfrm>
            <a:off x="838200" y="1825625"/>
            <a:ext cx="7006389" cy="4351338"/>
          </a:xfrm>
        </p:spPr>
        <p:txBody>
          <a:bodyPr/>
          <a:lstStyle/>
          <a:p>
            <a:r>
              <a:rPr lang="en-GB" dirty="0"/>
              <a:t>Active c. 610 – 546BCE</a:t>
            </a:r>
          </a:p>
          <a:p>
            <a:endParaRPr lang="en-GB" dirty="0"/>
          </a:p>
          <a:p>
            <a:r>
              <a:rPr lang="en-GB" dirty="0"/>
              <a:t>Lived in Miletus, Ionia (Turkey)</a:t>
            </a:r>
          </a:p>
          <a:p>
            <a:endParaRPr lang="en-GB" dirty="0"/>
          </a:p>
          <a:p>
            <a:r>
              <a:rPr lang="en-GB" dirty="0"/>
              <a:t>The first documented Metaphysician </a:t>
            </a:r>
          </a:p>
          <a:p>
            <a:endParaRPr lang="en-GB" dirty="0"/>
          </a:p>
          <a:p>
            <a:r>
              <a:rPr lang="en-GB" dirty="0"/>
              <a:t>Wrote the first surviving lines of Western Philosophy.</a:t>
            </a:r>
          </a:p>
        </p:txBody>
      </p:sp>
      <p:pic>
        <p:nvPicPr>
          <p:cNvPr id="1026" name="Picture 2">
            <a:extLst>
              <a:ext uri="{FF2B5EF4-FFF2-40B4-BE49-F238E27FC236}">
                <a16:creationId xmlns:a16="http://schemas.microsoft.com/office/drawing/2014/main" id="{5923DA71-A162-4CFB-A848-C960F358D9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67750" y="605756"/>
            <a:ext cx="2686050" cy="5010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849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493D8-202F-4953-ACD5-8AB961816AAA}"/>
              </a:ext>
            </a:extLst>
          </p:cNvPr>
          <p:cNvSpPr>
            <a:spLocks noGrp="1"/>
          </p:cNvSpPr>
          <p:nvPr>
            <p:ph type="title"/>
          </p:nvPr>
        </p:nvSpPr>
        <p:spPr/>
        <p:txBody>
          <a:bodyPr/>
          <a:lstStyle/>
          <a:p>
            <a:r>
              <a:rPr lang="en-GB" dirty="0"/>
              <a:t>Fragment 2: Anaximander</a:t>
            </a:r>
          </a:p>
        </p:txBody>
      </p:sp>
      <p:sp>
        <p:nvSpPr>
          <p:cNvPr id="3" name="Content Placeholder 2">
            <a:extLst>
              <a:ext uri="{FF2B5EF4-FFF2-40B4-BE49-F238E27FC236}">
                <a16:creationId xmlns:a16="http://schemas.microsoft.com/office/drawing/2014/main" id="{B2AC6E55-2654-4292-B498-BE7EDEC81CED}"/>
              </a:ext>
            </a:extLst>
          </p:cNvPr>
          <p:cNvSpPr>
            <a:spLocks noGrp="1"/>
          </p:cNvSpPr>
          <p:nvPr>
            <p:ph idx="1"/>
          </p:nvPr>
        </p:nvSpPr>
        <p:spPr/>
        <p:txBody>
          <a:bodyPr/>
          <a:lstStyle/>
          <a:p>
            <a:pPr marL="0" indent="0">
              <a:buNone/>
            </a:pPr>
            <a:r>
              <a:rPr lang="en-GB" i="1" dirty="0">
                <a:effectLst/>
                <a:ea typeface="Calibri" panose="020F0502020204030204" pitchFamily="34" charset="0"/>
                <a:cs typeface="Times New Roman" panose="02020603050405020304" pitchFamily="18" charset="0"/>
              </a:rPr>
              <a:t>“says that it [arche] is neither water nor any other of the so-called elements but some different infinite nature, from which all the heavens and the worlds in them come into being. And the thing from which existing things come into being are also the things into which they are destroyed, in accordance with what must be. For they give justice and reparation to one another for their injustice in accordance with the nature of time”</a:t>
            </a:r>
          </a:p>
          <a:p>
            <a:pPr marL="0" indent="0">
              <a:buNone/>
            </a:pPr>
            <a:endParaRPr lang="en-GB" dirty="0"/>
          </a:p>
        </p:txBody>
      </p:sp>
    </p:spTree>
    <p:extLst>
      <p:ext uri="{BB962C8B-B14F-4D97-AF65-F5344CB8AC3E}">
        <p14:creationId xmlns:p14="http://schemas.microsoft.com/office/powerpoint/2010/main" val="4099768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2C70F-7441-4023-84D5-8DE361AB02E8}"/>
              </a:ext>
            </a:extLst>
          </p:cNvPr>
          <p:cNvSpPr>
            <a:spLocks noGrp="1"/>
          </p:cNvSpPr>
          <p:nvPr>
            <p:ph type="title"/>
          </p:nvPr>
        </p:nvSpPr>
        <p:spPr/>
        <p:txBody>
          <a:bodyPr/>
          <a:lstStyle/>
          <a:p>
            <a:r>
              <a:rPr lang="en-GB" dirty="0"/>
              <a:t>“Arche”</a:t>
            </a:r>
          </a:p>
        </p:txBody>
      </p:sp>
      <p:sp>
        <p:nvSpPr>
          <p:cNvPr id="3" name="Content Placeholder 2">
            <a:extLst>
              <a:ext uri="{FF2B5EF4-FFF2-40B4-BE49-F238E27FC236}">
                <a16:creationId xmlns:a16="http://schemas.microsoft.com/office/drawing/2014/main" id="{F0DA096C-4BFF-4F0F-9F96-CCF976CEF909}"/>
              </a:ext>
            </a:extLst>
          </p:cNvPr>
          <p:cNvSpPr>
            <a:spLocks noGrp="1"/>
          </p:cNvSpPr>
          <p:nvPr>
            <p:ph idx="1"/>
          </p:nvPr>
        </p:nvSpPr>
        <p:spPr/>
        <p:txBody>
          <a:bodyPr/>
          <a:lstStyle/>
          <a:p>
            <a:r>
              <a:rPr lang="en-GB" dirty="0"/>
              <a:t>The “arche” is the ancient Greek term for the beginning of all things. The source of motion and life within the universe. </a:t>
            </a:r>
          </a:p>
          <a:p>
            <a:endParaRPr lang="en-GB" dirty="0"/>
          </a:p>
          <a:p>
            <a:r>
              <a:rPr lang="en-GB" dirty="0"/>
              <a:t>Thales, the founder of western philosophy, supposed water to be the “arche”.</a:t>
            </a:r>
          </a:p>
          <a:p>
            <a:endParaRPr lang="en-GB" dirty="0"/>
          </a:p>
          <a:p>
            <a:r>
              <a:rPr lang="en-GB" dirty="0"/>
              <a:t>Anaximander asks how can it be one of the elements? </a:t>
            </a:r>
          </a:p>
        </p:txBody>
      </p:sp>
    </p:spTree>
    <p:extLst>
      <p:ext uri="{BB962C8B-B14F-4D97-AF65-F5344CB8AC3E}">
        <p14:creationId xmlns:p14="http://schemas.microsoft.com/office/powerpoint/2010/main" val="136487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6D218-755A-4186-9C8E-1265935DFB8A}"/>
              </a:ext>
            </a:extLst>
          </p:cNvPr>
          <p:cNvSpPr>
            <a:spLocks noGrp="1"/>
          </p:cNvSpPr>
          <p:nvPr>
            <p:ph type="title"/>
          </p:nvPr>
        </p:nvSpPr>
        <p:spPr/>
        <p:txBody>
          <a:bodyPr/>
          <a:lstStyle/>
          <a:p>
            <a:r>
              <a:rPr lang="en-GB" dirty="0"/>
              <a:t>“Heat Death”</a:t>
            </a:r>
          </a:p>
        </p:txBody>
      </p:sp>
      <p:sp>
        <p:nvSpPr>
          <p:cNvPr id="3" name="Content Placeholder 2">
            <a:extLst>
              <a:ext uri="{FF2B5EF4-FFF2-40B4-BE49-F238E27FC236}">
                <a16:creationId xmlns:a16="http://schemas.microsoft.com/office/drawing/2014/main" id="{6E2C4F98-59CB-40E4-A6BF-30FA768B37A2}"/>
              </a:ext>
            </a:extLst>
          </p:cNvPr>
          <p:cNvSpPr>
            <a:spLocks noGrp="1"/>
          </p:cNvSpPr>
          <p:nvPr>
            <p:ph idx="1"/>
          </p:nvPr>
        </p:nvSpPr>
        <p:spPr/>
        <p:txBody>
          <a:bodyPr/>
          <a:lstStyle/>
          <a:p>
            <a:pPr marL="0" indent="0">
              <a:buNone/>
            </a:pPr>
            <a:r>
              <a:rPr lang="en-GB" dirty="0">
                <a:solidFill>
                  <a:srgbClr val="000000"/>
                </a:solidFill>
                <a:effectLst/>
                <a:ea typeface="Calibri" panose="020F0502020204030204" pitchFamily="34" charset="0"/>
                <a:cs typeface="Times New Roman" panose="02020603050405020304" pitchFamily="18" charset="0"/>
              </a:rPr>
              <a:t>“The 'heat-death' of the universe is when the universe has reached a state of maximum entropy. This happens when all available energy (such as from a hot source) has moved to places of less energy (such as a colder source).”</a:t>
            </a:r>
            <a:endParaRPr lang="en-GB" dirty="0">
              <a:effectLst/>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607999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091A6-F7C9-472C-82DF-B037FD575215}"/>
              </a:ext>
            </a:extLst>
          </p:cNvPr>
          <p:cNvSpPr>
            <a:spLocks noGrp="1"/>
          </p:cNvSpPr>
          <p:nvPr>
            <p:ph type="title"/>
          </p:nvPr>
        </p:nvSpPr>
        <p:spPr/>
        <p:txBody>
          <a:bodyPr/>
          <a:lstStyle/>
          <a:p>
            <a:r>
              <a:rPr lang="en-GB" dirty="0"/>
              <a:t>Anaximander’s Deductions </a:t>
            </a:r>
          </a:p>
        </p:txBody>
      </p:sp>
      <p:sp>
        <p:nvSpPr>
          <p:cNvPr id="3" name="Content Placeholder 2">
            <a:extLst>
              <a:ext uri="{FF2B5EF4-FFF2-40B4-BE49-F238E27FC236}">
                <a16:creationId xmlns:a16="http://schemas.microsoft.com/office/drawing/2014/main" id="{2E966900-3598-43AC-898F-8D3BCE3C9FFA}"/>
              </a:ext>
            </a:extLst>
          </p:cNvPr>
          <p:cNvSpPr>
            <a:spLocks noGrp="1"/>
          </p:cNvSpPr>
          <p:nvPr>
            <p:ph idx="1"/>
          </p:nvPr>
        </p:nvSpPr>
        <p:spPr/>
        <p:txBody>
          <a:bodyPr/>
          <a:lstStyle/>
          <a:p>
            <a:r>
              <a:rPr lang="en-GB" dirty="0"/>
              <a:t>Anaximander willing admits he does not know what this </a:t>
            </a:r>
            <a:r>
              <a:rPr lang="en-GB" i="1" dirty="0"/>
              <a:t>“infinite nature”. </a:t>
            </a:r>
          </a:p>
          <a:p>
            <a:endParaRPr lang="en-GB" i="1" dirty="0"/>
          </a:p>
          <a:p>
            <a:endParaRPr lang="en-GB" i="1" dirty="0"/>
          </a:p>
          <a:p>
            <a:r>
              <a:rPr lang="en-GB" dirty="0"/>
              <a:t>But he is saying what it cannot be. Leading us closer to the truth. </a:t>
            </a:r>
          </a:p>
        </p:txBody>
      </p:sp>
    </p:spTree>
    <p:extLst>
      <p:ext uri="{BB962C8B-B14F-4D97-AF65-F5344CB8AC3E}">
        <p14:creationId xmlns:p14="http://schemas.microsoft.com/office/powerpoint/2010/main" val="1525650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A227F-F731-4AB7-94A7-5D6D38297627}"/>
              </a:ext>
            </a:extLst>
          </p:cNvPr>
          <p:cNvSpPr>
            <a:spLocks noGrp="1"/>
          </p:cNvSpPr>
          <p:nvPr>
            <p:ph type="title"/>
          </p:nvPr>
        </p:nvSpPr>
        <p:spPr>
          <a:xfrm>
            <a:off x="4120454" y="2766218"/>
            <a:ext cx="3951091" cy="1325563"/>
          </a:xfrm>
        </p:spPr>
        <p:txBody>
          <a:bodyPr/>
          <a:lstStyle/>
          <a:p>
            <a:r>
              <a:rPr lang="en-GB" dirty="0"/>
              <a:t>      Thank you. </a:t>
            </a:r>
            <a:br>
              <a:rPr lang="en-GB" dirty="0"/>
            </a:br>
            <a:r>
              <a:rPr lang="en-GB" dirty="0"/>
              <a:t>  Any Questions?</a:t>
            </a:r>
          </a:p>
        </p:txBody>
      </p:sp>
    </p:spTree>
    <p:extLst>
      <p:ext uri="{BB962C8B-B14F-4D97-AF65-F5344CB8AC3E}">
        <p14:creationId xmlns:p14="http://schemas.microsoft.com/office/powerpoint/2010/main" val="1251626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953DA-90DE-425C-9791-51CFFF6E4DB5}"/>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D1FDA260-3B29-4A17-A121-09D23536C5B7}"/>
              </a:ext>
            </a:extLst>
          </p:cNvPr>
          <p:cNvSpPr>
            <a:spLocks noGrp="1"/>
          </p:cNvSpPr>
          <p:nvPr>
            <p:ph idx="1"/>
          </p:nvPr>
        </p:nvSpPr>
        <p:spPr>
          <a:xfrm>
            <a:off x="838200" y="1825625"/>
            <a:ext cx="10515600" cy="4351338"/>
          </a:xfrm>
        </p:spPr>
        <p:txBody>
          <a:bodyPr>
            <a:normAutofit/>
          </a:bodyPr>
          <a:lstStyle/>
          <a:p>
            <a:pPr marL="0" indent="0">
              <a:buNone/>
            </a:pPr>
            <a:r>
              <a:rPr lang="en-GB" sz="1600" dirty="0"/>
              <a:t>Al-Assam, Sarah, “Heat Death”</a:t>
            </a:r>
            <a:r>
              <a:rPr lang="en-GB" sz="1600" i="1" dirty="0"/>
              <a:t>, </a:t>
            </a:r>
            <a:r>
              <a:rPr lang="en-GB" sz="1600" dirty="0"/>
              <a:t>(</a:t>
            </a:r>
            <a:r>
              <a:rPr lang="en-GB" sz="1600" dirty="0" err="1"/>
              <a:t>url</a:t>
            </a:r>
            <a:r>
              <a:rPr lang="en-GB" sz="1600" dirty="0"/>
              <a:t>) </a:t>
            </a:r>
            <a:r>
              <a:rPr lang="en-GB" sz="1600" dirty="0">
                <a:hlinkClick r:id="rId2"/>
              </a:rPr>
              <a:t>https://www.physlink.com/education/askexperts/ae181.cfm</a:t>
            </a:r>
            <a:endParaRPr lang="en-GB" sz="1600" dirty="0"/>
          </a:p>
          <a:p>
            <a:pPr marL="0" indent="0">
              <a:buNone/>
            </a:pPr>
            <a:r>
              <a:rPr lang="en-GB" sz="1600" dirty="0"/>
              <a:t>(Published. Kingston, UK)</a:t>
            </a:r>
          </a:p>
          <a:p>
            <a:pPr marL="0" indent="0">
              <a:buNone/>
            </a:pPr>
            <a:r>
              <a:rPr lang="en-GB" sz="1600" dirty="0" err="1"/>
              <a:t>Couprie</a:t>
            </a:r>
            <a:r>
              <a:rPr lang="en-GB" sz="1600" dirty="0"/>
              <a:t>, Dirk C, “Anaximander”, </a:t>
            </a:r>
            <a:r>
              <a:rPr lang="en-GB" sz="1600" i="1" dirty="0"/>
              <a:t>The Internet Encyclopaedia of Philosophy, </a:t>
            </a:r>
            <a:r>
              <a:rPr lang="en-GB" sz="1600" dirty="0"/>
              <a:t>(</a:t>
            </a:r>
            <a:r>
              <a:rPr lang="en-GB" sz="1600" dirty="0" err="1"/>
              <a:t>url</a:t>
            </a:r>
            <a:r>
              <a:rPr lang="en-GB" sz="1600" dirty="0"/>
              <a:t>) </a:t>
            </a:r>
            <a:r>
              <a:rPr lang="en-GB" sz="1600" dirty="0">
                <a:hlinkClick r:id="rId3"/>
              </a:rPr>
              <a:t>https://iep.utm.edu/anaximan/</a:t>
            </a:r>
            <a:r>
              <a:rPr lang="en-GB" sz="1600" dirty="0"/>
              <a:t>  </a:t>
            </a:r>
          </a:p>
          <a:p>
            <a:pPr marL="0" indent="0">
              <a:buNone/>
            </a:pPr>
            <a:r>
              <a:rPr lang="en-GB" sz="1600" dirty="0"/>
              <a:t>[accessed 8.10.21]</a:t>
            </a:r>
          </a:p>
          <a:p>
            <a:pPr marL="0" indent="0">
              <a:buNone/>
            </a:pPr>
            <a:r>
              <a:rPr lang="en-GB" sz="1600" dirty="0"/>
              <a:t>George, Marie I, “What Wisdom is according to Heraclitus the Obscure” (</a:t>
            </a:r>
            <a:r>
              <a:rPr lang="en-GB" sz="1600" dirty="0" err="1"/>
              <a:t>url</a:t>
            </a:r>
            <a:r>
              <a:rPr lang="en-GB" sz="1600" dirty="0"/>
              <a:t>) </a:t>
            </a:r>
            <a:r>
              <a:rPr lang="en-GB" sz="1600" dirty="0">
                <a:hlinkClick r:id="rId4"/>
              </a:rPr>
              <a:t>http://lyceumphilosophy.com/?q=node/32</a:t>
            </a:r>
            <a:r>
              <a:rPr lang="en-GB" sz="1600" dirty="0"/>
              <a:t> (published, Jamaica, New York: St Johns University) [accessed 8.10.21]</a:t>
            </a:r>
          </a:p>
          <a:p>
            <a:pPr marL="0" indent="0">
              <a:buNone/>
            </a:pPr>
            <a:r>
              <a:rPr lang="en-GB" sz="1600" dirty="0"/>
              <a:t>Kirk, Raven &amp; Schofield, </a:t>
            </a:r>
            <a:r>
              <a:rPr lang="en-GB" sz="1600" i="1" dirty="0"/>
              <a:t>The Presocratic Philosophers, </a:t>
            </a:r>
            <a:r>
              <a:rPr lang="en-GB" sz="1600" dirty="0"/>
              <a:t>2</a:t>
            </a:r>
            <a:r>
              <a:rPr lang="en-GB" sz="1600" baseline="30000" dirty="0"/>
              <a:t>nd</a:t>
            </a:r>
            <a:r>
              <a:rPr lang="en-GB" sz="1600" dirty="0"/>
              <a:t> </a:t>
            </a:r>
            <a:r>
              <a:rPr lang="en-GB" sz="1600" dirty="0" err="1"/>
              <a:t>edn</a:t>
            </a:r>
            <a:r>
              <a:rPr lang="en-GB" sz="1600" dirty="0"/>
              <a:t>. (Cambridge: University Press 1983)</a:t>
            </a:r>
          </a:p>
          <a:p>
            <a:pPr marL="0" indent="0">
              <a:buNone/>
            </a:pPr>
            <a:r>
              <a:rPr lang="en-GB" sz="1600" dirty="0"/>
              <a:t>Osbourne, Catherine, </a:t>
            </a:r>
            <a:r>
              <a:rPr lang="en-GB" sz="1600" i="1" dirty="0"/>
              <a:t>From the beginning to Plato, </a:t>
            </a:r>
            <a:r>
              <a:rPr lang="en-GB" sz="1600" dirty="0"/>
              <a:t>Vol 1, ed by C.C.W. Taylor (New York, London: Routledge 2003)</a:t>
            </a:r>
          </a:p>
          <a:p>
            <a:pPr marL="0" indent="0">
              <a:buNone/>
            </a:pPr>
            <a:r>
              <a:rPr lang="en-GB" sz="1600" dirty="0"/>
              <a:t>Vernant, Jean-Pierre, </a:t>
            </a:r>
            <a:r>
              <a:rPr lang="en-GB" sz="1600" i="1" dirty="0"/>
              <a:t>Myth and thought among the Greeks, </a:t>
            </a:r>
            <a:r>
              <a:rPr lang="en-GB" sz="1600" dirty="0"/>
              <a:t>trans. Janet Lloyd with Jeff Fort (New York: Zone Books 2006)</a:t>
            </a:r>
          </a:p>
        </p:txBody>
      </p:sp>
    </p:spTree>
    <p:extLst>
      <p:ext uri="{BB962C8B-B14F-4D97-AF65-F5344CB8AC3E}">
        <p14:creationId xmlns:p14="http://schemas.microsoft.com/office/powerpoint/2010/main" val="33493803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5104</TotalTime>
  <Words>664</Words>
  <Application>Microsoft Office PowerPoint</Application>
  <PresentationFormat>Widescreen</PresentationFormat>
  <Paragraphs>68</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A philosophical analysis of 2 fragments from the presocratic period</vt:lpstr>
      <vt:lpstr>Who was Heraclitus</vt:lpstr>
      <vt:lpstr>Fragment 1: Heraclitus</vt:lpstr>
      <vt:lpstr>What “wisdom” is to Heraclitus</vt:lpstr>
      <vt:lpstr>How poets were perceived by Heraclitus</vt:lpstr>
      <vt:lpstr>Plato’s theory of forms</vt:lpstr>
      <vt:lpstr>Heraclitus and the pursuit of truth</vt:lpstr>
      <vt:lpstr>Who was Anaximander</vt:lpstr>
      <vt:lpstr>Fragment 2: Anaximander</vt:lpstr>
      <vt:lpstr>“Arche”</vt:lpstr>
      <vt:lpstr>“Heat Death”</vt:lpstr>
      <vt:lpstr>Anaximander’s Deductions </vt:lpstr>
      <vt:lpstr>      Thank you.    Any Questions?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philosophical analysis of 2 fragments from the presocratic period</dc:title>
  <dc:creator>Alice Graves</dc:creator>
  <cp:lastModifiedBy>Alice Graves</cp:lastModifiedBy>
  <cp:revision>1</cp:revision>
  <dcterms:created xsi:type="dcterms:W3CDTF">2021-10-04T16:49:03Z</dcterms:created>
  <dcterms:modified xsi:type="dcterms:W3CDTF">2021-10-08T14:51:40Z</dcterms:modified>
</cp:coreProperties>
</file>