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73"/>
  </p:normalViewPr>
  <p:slideViewPr>
    <p:cSldViewPr snapToGrid="0">
      <p:cViewPr varScale="1">
        <p:scale>
          <a:sx n="90" d="100"/>
          <a:sy n="90" d="100"/>
        </p:scale>
        <p:origin x="232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241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84718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24076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46254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40947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8072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11340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31253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19193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34530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65366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434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535970" y="98275"/>
            <a:ext cx="34887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092593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207471"/>
            <a:ext cx="34887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solidFill>
                  <a:schemeClr val="bg1"/>
                </a:solidFill>
              </a:rPr>
              <a:t>Previous teaching experiences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Play Worker with special needs children aged 4-11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Teaching Assistant in a Performing Arts group 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0382" y="3958867"/>
            <a:ext cx="5242688" cy="189175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733806" y="4036163"/>
            <a:ext cx="5354277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solidFill>
                  <a:schemeClr val="bg1"/>
                </a:solidFill>
              </a:rPr>
              <a:t>Reasons for entering the teaching profession 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Seeing children grow and being able to play a part in their development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To affirm, guide and instil knowledge which will affect them for their whole life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I feel drawn to finding ways to help children develop educationally and emotionally; to help them to express themselves, their learning and their creativity </a:t>
            </a:r>
          </a:p>
          <a:p>
            <a:pPr marL="228600" indent="-228600">
              <a:buAutoNum type="arabicParenR"/>
            </a:pP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0045" y="871526"/>
            <a:ext cx="2389155" cy="28623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6448115" y="900168"/>
            <a:ext cx="238915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solidFill>
                  <a:schemeClr val="bg1"/>
                </a:solidFill>
              </a:rPr>
              <a:t>The kind of teacher I aspire to be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My main memory of secondary school is of teachers who, supported me in my learning and development and encouraged me to go after my dreams. I looked up to these teachers and formed a good relationship with them which still continues.  I want to be a teacher who pupils feel comfortable to talk to and aren’t afraid to ask for help no matter what the situation. </a:t>
            </a:r>
          </a:p>
          <a:p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7228" y="1432159"/>
            <a:ext cx="2153735" cy="189175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3985120" y="1514139"/>
            <a:ext cx="21779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solidFill>
                  <a:schemeClr val="bg1"/>
                </a:solidFill>
              </a:rPr>
              <a:t>Areas / subjects I could teach</a:t>
            </a:r>
          </a:p>
          <a:p>
            <a:endParaRPr lang="en-GB" sz="1200" b="1" u="sng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Drama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Music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Performing Arts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3530914"/>
            <a:ext cx="3505504" cy="195438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57641" y="3629262"/>
            <a:ext cx="3488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solidFill>
                  <a:schemeClr val="bg1"/>
                </a:solidFill>
              </a:rPr>
              <a:t>Academic history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University of Chichester - 2:1 BA Hons Music and Musical Theatre – 2016-2019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Barry Comprehensive School - A Levels – Music, Drama, Film Studies – 2014-2016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Bryn </a:t>
            </a:r>
            <a:r>
              <a:rPr lang="en-GB" sz="1200" dirty="0" err="1">
                <a:solidFill>
                  <a:schemeClr val="bg1"/>
                </a:solidFill>
              </a:rPr>
              <a:t>Hafren</a:t>
            </a:r>
            <a:r>
              <a:rPr lang="en-GB" sz="1200" dirty="0">
                <a:solidFill>
                  <a:schemeClr val="bg1"/>
                </a:solidFill>
              </a:rPr>
              <a:t> Comprehensive School  - 2009-2014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1CC8B3-4BC2-B44E-BCFD-624596212FE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19" r="15809" b="68974"/>
          <a:stretch/>
        </p:blipFill>
        <p:spPr>
          <a:xfrm rot="16200000">
            <a:off x="9458240" y="2485283"/>
            <a:ext cx="1676600" cy="18883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AB71490-42FF-0F4E-BE51-D6290ED167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7720" y="4434985"/>
            <a:ext cx="2392527" cy="15850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02DE69-8BF4-6146-A826-0D96A4A1CA4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7925" b="15383"/>
          <a:stretch/>
        </p:blipFill>
        <p:spPr>
          <a:xfrm>
            <a:off x="9698997" y="835100"/>
            <a:ext cx="2381250" cy="1585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{B48B1D1D-3E74-9644-BB6E-2589AAC8D327}tf10001124</Template>
  <TotalTime>79</TotalTime>
  <Words>204</Words>
  <Application>Microsoft Macintosh PowerPoint</Application>
  <PresentationFormat>Widescreen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Corbel</vt:lpstr>
      <vt:lpstr>Wingdings 2</vt:lpstr>
      <vt:lpstr>Frame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Rachel Hazelton (1901629)</cp:lastModifiedBy>
  <cp:revision>12</cp:revision>
  <dcterms:created xsi:type="dcterms:W3CDTF">2019-09-05T20:58:34Z</dcterms:created>
  <dcterms:modified xsi:type="dcterms:W3CDTF">2019-10-01T16:03:55Z</dcterms:modified>
</cp:coreProperties>
</file>