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5"/>
  </p:normalViewPr>
  <p:slideViewPr>
    <p:cSldViewPr snapToGrid="0" snapToObjects="1" showGuides="1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6AC4E-7FA4-2848-BC45-D66241854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4F7FDB-70DB-BC4A-B4FF-24D6044FAF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B5EB0-1416-0840-8104-72AF55B50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98FEC-3195-4047-BDEF-8C978519C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E59A7-C2EE-A642-A36F-FC602ACE5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816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4337F-8AF4-B94F-96CA-600A2C6AA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7F70F-3879-8A4D-BD14-55EA07E92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6817E-ABFE-7443-8FF4-D8D9542EA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6FA56-AED4-1F4F-8C0C-07696909D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362C0-1040-CA47-8242-7858D330D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444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16F6D-5BF2-4249-9246-39750F741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3E2D78-01DD-FE48-9203-7783A9A674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E0051-9D44-CA4F-A6A5-A37E9DE02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DC162-396D-D848-A273-62BF5FF3E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129E3-0422-B44D-8ABE-23280B716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578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A1948-08D8-3146-894E-45EB83D4D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FF060-C895-B040-9E73-FD0F4E3D08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3FF521-4AA9-7245-8FAD-C609680554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BFCC4B-9003-B449-A580-C5F348E5D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8A499-8693-1742-AEA8-A196D6861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A8F84D-4CF0-684A-8A95-7A5F8148F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56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F3325-247E-E843-A8F1-BF88AB19C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DC36D7-42B8-6C4C-91B6-877A946EA9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57B72A-D5A4-F646-893E-5775C5DA4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1E20B6-8DF0-B546-A962-049E9331F6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709676-4EDF-8249-BB14-7E4899DDBE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679080-0B28-A941-B3A8-163FCBFF0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6D3D05-D964-EF40-A8CF-09D23F303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EF2477-E349-5E4F-A954-159702F55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55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47C6F-FAF3-E547-8602-FA969D4C2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9366AE-FFCF-9C49-B07C-F4C2A0474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7E381-2210-F34F-85A6-ADF01FFE6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2AC26E-2654-AB4E-B54B-1C657296A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27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7F7C39-CCE3-D84F-AEC6-2918163A4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0E12C6-9829-BB4C-A538-CA750DC0E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633E26-D813-014F-BF69-FCAA107DF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5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0173F-C03E-654A-AA82-88562167C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EECD7-8A50-474F-9270-46F8CF1E1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D37371-3573-D545-A727-1259203F5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79C3E7-8D24-CD4A-87E5-3113356B2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A7728-6D29-D54C-AEFB-187CE447D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63CCE-84C9-9F44-9574-509C2C5BC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841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335C8-543D-B641-9D03-56A471D15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CAF923-A540-E846-AD00-9739B237BB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E34F0C-1E45-744E-BBF8-4337FD1498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03063-C0F7-FC4C-9FA4-B1DEFC87A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11EB05-D8F8-334A-8643-DE4D9C6A8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57F4F-030D-8648-A527-4F2352BE9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297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8736B-278A-1042-8BFD-39C7EE70F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8A832C-5382-3947-AC60-85F7E8BFFB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06B9F-3564-CB4E-AE87-A746ECAC4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D5D16B-C42A-6347-A4EC-6017BE308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CAD90-692C-D14A-B47E-C540D0735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674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58B112-577C-0440-8ADA-21A4E183DD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378490-4EF7-9A40-B999-96EC2BA88C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770BD-243E-3543-9C67-3F1EDABD1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C4CE2-0FFD-AA45-9171-F10D87745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F2583-681B-944B-AE68-BD6F125A0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060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FDCA2A-FBDB-A648-B39B-68B985CE0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AF83E-8FFF-BF48-9FDD-A8E408CD4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422A0-7E1F-4F42-9A55-C5533CEE4F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C20EF-9035-0541-9ECC-41EF3C927172}" type="datetimeFigureOut">
              <a:rPr lang="en-US" smtClean="0"/>
              <a:t>5/10/19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A9D9-8B94-7D48-9C0F-28D2E81C58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6A260-F7D7-2A4B-B9A2-B96E9AD332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7BF5B-6462-E94A-BFB8-DD79CEBB7E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61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C5FEED7-5151-E94D-B287-D5613E1660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Vj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40A15D-94F1-9740-A3A0-2C07962D1000}"/>
              </a:ext>
            </a:extLst>
          </p:cNvPr>
          <p:cNvSpPr/>
          <p:nvPr/>
        </p:nvSpPr>
        <p:spPr>
          <a:xfrm>
            <a:off x="3896577" y="2219010"/>
            <a:ext cx="4088581" cy="18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b="1" u="sng" dirty="0"/>
              <a:t>Pharmacy</a:t>
            </a:r>
            <a:endParaRPr lang="en-US" sz="6000" b="1" u="sng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71E490-81FF-244D-8CEF-25571A3831FA}"/>
              </a:ext>
            </a:extLst>
          </p:cNvPr>
          <p:cNvSpPr/>
          <p:nvPr/>
        </p:nvSpPr>
        <p:spPr>
          <a:xfrm>
            <a:off x="3895687" y="1195675"/>
            <a:ext cx="2011723" cy="8090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Gives advice on </a:t>
            </a:r>
          </a:p>
          <a:p>
            <a:pPr algn="ctr"/>
            <a:r>
              <a:rPr lang="en-GB" sz="2000" dirty="0"/>
              <a:t>Medication.</a:t>
            </a:r>
            <a:endParaRPr lang="en-US" sz="20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C643AF4-1ED9-7B44-8F2B-ADC2796BBAE1}"/>
              </a:ext>
            </a:extLst>
          </p:cNvPr>
          <p:cNvSpPr/>
          <p:nvPr/>
        </p:nvSpPr>
        <p:spPr>
          <a:xfrm>
            <a:off x="8625339" y="231571"/>
            <a:ext cx="3123945" cy="11826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Advice to other health care professionals.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4EE3E6-D977-244B-8B85-22055B41F939}"/>
              </a:ext>
            </a:extLst>
          </p:cNvPr>
          <p:cNvSpPr/>
          <p:nvPr/>
        </p:nvSpPr>
        <p:spPr>
          <a:xfrm>
            <a:off x="8625339" y="1556494"/>
            <a:ext cx="3123945" cy="1015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Label and Dispense.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020D59-6F53-2546-90DA-786E6448EB07}"/>
              </a:ext>
            </a:extLst>
          </p:cNvPr>
          <p:cNvSpPr/>
          <p:nvPr/>
        </p:nvSpPr>
        <p:spPr>
          <a:xfrm>
            <a:off x="8625338" y="2674785"/>
            <a:ext cx="3123945" cy="11690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Provide Care Homes with Medication.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1F9A7BB-FC64-4A4E-898D-2E3FEC552233}"/>
              </a:ext>
            </a:extLst>
          </p:cNvPr>
          <p:cNvSpPr/>
          <p:nvPr/>
        </p:nvSpPr>
        <p:spPr>
          <a:xfrm>
            <a:off x="609600" y="231571"/>
            <a:ext cx="2899970" cy="1015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Pharmacist</a:t>
            </a:r>
          </a:p>
          <a:p>
            <a:pPr algn="ctr"/>
            <a:r>
              <a:rPr lang="en-GB" dirty="0"/>
              <a:t>(5 years total training)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F0EFB4A-7637-6A4A-8107-66180D8B7699}"/>
              </a:ext>
            </a:extLst>
          </p:cNvPr>
          <p:cNvSpPr/>
          <p:nvPr/>
        </p:nvSpPr>
        <p:spPr>
          <a:xfrm>
            <a:off x="609600" y="1510246"/>
            <a:ext cx="2899970" cy="1015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Dispenser</a:t>
            </a:r>
          </a:p>
          <a:p>
            <a:pPr algn="ctr"/>
            <a:r>
              <a:rPr lang="en-GB" dirty="0"/>
              <a:t>(1 year total training)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A5815A-5542-FD40-B4A2-652E39B9DEFE}"/>
              </a:ext>
            </a:extLst>
          </p:cNvPr>
          <p:cNvSpPr/>
          <p:nvPr/>
        </p:nvSpPr>
        <p:spPr>
          <a:xfrm>
            <a:off x="609600" y="2805744"/>
            <a:ext cx="2899970" cy="1015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Accuracy Technician </a:t>
            </a:r>
          </a:p>
          <a:p>
            <a:pPr algn="ctr"/>
            <a:r>
              <a:rPr lang="en-GB" dirty="0"/>
              <a:t>(36 months total training)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E6F29D-A905-2A41-960D-066A05BEC180}"/>
              </a:ext>
            </a:extLst>
          </p:cNvPr>
          <p:cNvSpPr/>
          <p:nvPr/>
        </p:nvSpPr>
        <p:spPr>
          <a:xfrm>
            <a:off x="609600" y="4020628"/>
            <a:ext cx="2899970" cy="1015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Customer Assistant</a:t>
            </a: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2655B8-825E-0949-A55F-EDE22A9EE872}"/>
              </a:ext>
            </a:extLst>
          </p:cNvPr>
          <p:cNvSpPr/>
          <p:nvPr/>
        </p:nvSpPr>
        <p:spPr>
          <a:xfrm>
            <a:off x="609600" y="5347754"/>
            <a:ext cx="2899970" cy="1015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Shop Manager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9C3ED8-3D5D-9445-9090-8C2E73F75E2C}"/>
              </a:ext>
            </a:extLst>
          </p:cNvPr>
          <p:cNvSpPr/>
          <p:nvPr/>
        </p:nvSpPr>
        <p:spPr>
          <a:xfrm>
            <a:off x="6293527" y="1215192"/>
            <a:ext cx="2011722" cy="783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Provides First Aid to the Public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D45271A-5EBF-C947-8341-C7CF8C0617B0}"/>
              </a:ext>
            </a:extLst>
          </p:cNvPr>
          <p:cNvSpPr/>
          <p:nvPr/>
        </p:nvSpPr>
        <p:spPr>
          <a:xfrm>
            <a:off x="6153655" y="192029"/>
            <a:ext cx="2291465" cy="8382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Assists with ‘walk in’</a:t>
            </a:r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C8444E-C630-F643-818D-452C56709F62}"/>
              </a:ext>
            </a:extLst>
          </p:cNvPr>
          <p:cNvSpPr/>
          <p:nvPr/>
        </p:nvSpPr>
        <p:spPr>
          <a:xfrm>
            <a:off x="4007187" y="275405"/>
            <a:ext cx="1646362" cy="794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Do MUR’s</a:t>
            </a:r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4E1FEF-BF31-EB46-8826-129C056732D1}"/>
              </a:ext>
            </a:extLst>
          </p:cNvPr>
          <p:cNvSpPr/>
          <p:nvPr/>
        </p:nvSpPr>
        <p:spPr>
          <a:xfrm>
            <a:off x="8633268" y="3958823"/>
            <a:ext cx="3123945" cy="11690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Stock take both in store and in the pharmacy.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FF9C99D-B06B-994C-8E50-AC77CC9E8202}"/>
              </a:ext>
            </a:extLst>
          </p:cNvPr>
          <p:cNvSpPr/>
          <p:nvPr/>
        </p:nvSpPr>
        <p:spPr>
          <a:xfrm>
            <a:off x="8633268" y="5301506"/>
            <a:ext cx="3123944" cy="11690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Make sure E– Learning are up to date</a:t>
            </a:r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E3B92C-F074-9D4A-984D-5361776F660B}"/>
              </a:ext>
            </a:extLst>
          </p:cNvPr>
          <p:cNvSpPr/>
          <p:nvPr/>
        </p:nvSpPr>
        <p:spPr>
          <a:xfrm>
            <a:off x="3670162" y="4202302"/>
            <a:ext cx="2180032" cy="11401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Talk to Doctors and Nurses regarding medication and scripts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E6CE44-2EAF-B243-A740-9B4A484123D2}"/>
              </a:ext>
            </a:extLst>
          </p:cNvPr>
          <p:cNvSpPr/>
          <p:nvPr/>
        </p:nvSpPr>
        <p:spPr>
          <a:xfrm>
            <a:off x="6049847" y="4202302"/>
            <a:ext cx="2209249" cy="11690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Sell Over the Counter medication </a:t>
            </a:r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9298BD5-2DEE-0941-9E69-CB5F3A08CD1B}"/>
              </a:ext>
            </a:extLst>
          </p:cNvPr>
          <p:cNvSpPr/>
          <p:nvPr/>
        </p:nvSpPr>
        <p:spPr>
          <a:xfrm>
            <a:off x="3670162" y="5434802"/>
            <a:ext cx="2180031" cy="11401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Order stock for the pharmacy medications</a:t>
            </a:r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486F179-1862-6D41-BF3E-CDB0DAA1CE6C}"/>
              </a:ext>
            </a:extLst>
          </p:cNvPr>
          <p:cNvSpPr/>
          <p:nvPr/>
        </p:nvSpPr>
        <p:spPr>
          <a:xfrm>
            <a:off x="6049847" y="5449037"/>
            <a:ext cx="2255402" cy="11401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Provide advice and support to the public regarding </a:t>
            </a:r>
            <a:r>
              <a:rPr lang="en-GB"/>
              <a:t>their medication.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870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</Words>
  <Application>Microsoft Macintosh PowerPoint</Application>
  <PresentationFormat>Widescreen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Francesca Platt (1708456)</dc:creator>
  <cp:lastModifiedBy>vilcescu_andrei@yahoo.com</cp:lastModifiedBy>
  <cp:revision>9</cp:revision>
  <dcterms:created xsi:type="dcterms:W3CDTF">2019-05-10T21:04:38Z</dcterms:created>
  <dcterms:modified xsi:type="dcterms:W3CDTF">2019-05-10T22:13:22Z</dcterms:modified>
</cp:coreProperties>
</file>