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heme/theme2.xml" ContentType="application/vnd.openxmlformats-officedocument.theme+xml"/>
  <Override PartName="/ppt/tags/tag12.xml" ContentType="application/vnd.openxmlformats-officedocument.presentationml.tags+xml"/>
  <Override PartName="/ppt/tags/tag13.xml" ContentType="application/vnd.openxmlformats-officedocument.presentationml.tags+xml"/>
  <Override PartName="/ppt/notesSlides/notesSlide1.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2.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3.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notesSlides/notesSlide4.xml" ContentType="application/vnd.openxmlformats-officedocument.presentationml.notesSlide+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2"/>
  </p:sldMasterIdLst>
  <p:notesMasterIdLst>
    <p:notesMasterId r:id="rId22"/>
  </p:notesMasterIdLst>
  <p:sldIdLst>
    <p:sldId id="256" r:id="rId3"/>
    <p:sldId id="339" r:id="rId4"/>
    <p:sldId id="262" r:id="rId5"/>
    <p:sldId id="260" r:id="rId6"/>
    <p:sldId id="340" r:id="rId7"/>
    <p:sldId id="380" r:id="rId8"/>
    <p:sldId id="378" r:id="rId9"/>
    <p:sldId id="377" r:id="rId10"/>
    <p:sldId id="269" r:id="rId11"/>
    <p:sldId id="357" r:id="rId12"/>
    <p:sldId id="358" r:id="rId13"/>
    <p:sldId id="382" r:id="rId14"/>
    <p:sldId id="384" r:id="rId15"/>
    <p:sldId id="383" r:id="rId16"/>
    <p:sldId id="385" r:id="rId17"/>
    <p:sldId id="386" r:id="rId18"/>
    <p:sldId id="356" r:id="rId19"/>
    <p:sldId id="368" r:id="rId20"/>
    <p:sldId id="381" r:id="rId21"/>
  </p:sldIdLst>
  <p:sldSz cx="12192000" cy="6858000"/>
  <p:notesSz cx="6858000" cy="9144000"/>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ushia" initials="F"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8E8B00"/>
    <a:srgbClr val="FFC000"/>
    <a:srgbClr val="FFF54E"/>
    <a:srgbClr val="FFFFA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68" autoAdjust="0"/>
    <p:restoredTop sz="94660"/>
  </p:normalViewPr>
  <p:slideViewPr>
    <p:cSldViewPr snapToGrid="0">
      <p:cViewPr varScale="1">
        <p:scale>
          <a:sx n="98" d="100"/>
          <a:sy n="98" d="100"/>
        </p:scale>
        <p:origin x="48"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gs" Target="tags/tag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BF5839-64D9-46D7-A7BD-4D644573585E}" type="datetimeFigureOut">
              <a:rPr lang="zh-CN" altLang="en-US" smtClean="0"/>
              <a:t>2024/4/18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7819F3-8183-48EC-BB74-44576AA3F86B}"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D7819F3-8183-48EC-BB74-44576AA3F86B}"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D7819F3-8183-48EC-BB74-44576AA3F86B}"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D7819F3-8183-48EC-BB74-44576AA3F86B}"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D7819F3-8183-48EC-BB74-44576AA3F86B}" type="slidenum">
              <a:rPr lang="zh-CN" altLang="en-US" smtClean="0"/>
              <a:t>9</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19</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4"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rgbClr val="FFF54E"/>
        </a:solidFill>
        <a:effectLst/>
      </p:bgPr>
    </p:bg>
    <p:spTree>
      <p:nvGrpSpPr>
        <p:cNvPr id="1" name=""/>
        <p:cNvGrpSpPr/>
        <p:nvPr/>
      </p:nvGrpSpPr>
      <p:grpSpPr>
        <a:xfrm>
          <a:off x="0" y="0"/>
          <a:ext cx="0" cy="0"/>
          <a:chOff x="0" y="0"/>
          <a:chExt cx="0" cy="0"/>
        </a:xfrm>
      </p:grpSpPr>
      <p:sp>
        <p:nvSpPr>
          <p:cNvPr id="14" name="矩形 13"/>
          <p:cNvSpPr/>
          <p:nvPr userDrawn="1"/>
        </p:nvSpPr>
        <p:spPr>
          <a:xfrm>
            <a:off x="0" y="1"/>
            <a:ext cx="12192000" cy="6858000"/>
          </a:xfrm>
          <a:prstGeom prst="rect">
            <a:avLst/>
          </a:prstGeom>
          <a:solidFill>
            <a:srgbClr val="FFF5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75"/>
          </a:p>
        </p:txBody>
      </p:sp>
      <p:sp>
        <p:nvSpPr>
          <p:cNvPr id="9" name="矩形 8"/>
          <p:cNvSpPr/>
          <p:nvPr userDrawn="1"/>
        </p:nvSpPr>
        <p:spPr>
          <a:xfrm>
            <a:off x="0" y="1703019"/>
            <a:ext cx="3870384" cy="60929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75"/>
          </a:p>
        </p:txBody>
      </p:sp>
      <p:pic>
        <p:nvPicPr>
          <p:cNvPr id="10" name="图片 9"/>
          <p:cNvPicPr>
            <a:picLocks noChangeAspect="1"/>
          </p:cNvPicPr>
          <p:nvPr userDrawn="1"/>
        </p:nvPicPr>
        <p:blipFill>
          <a:blip r:embed="rId2"/>
          <a:stretch>
            <a:fillRect/>
          </a:stretch>
        </p:blipFill>
        <p:spPr>
          <a:xfrm>
            <a:off x="8407299" y="1705675"/>
            <a:ext cx="3784699" cy="615448"/>
          </a:xfrm>
          <a:prstGeom prst="rect">
            <a:avLst/>
          </a:prstGeom>
        </p:spPr>
      </p:pic>
      <p:pic>
        <p:nvPicPr>
          <p:cNvPr id="11" name="图片 10"/>
          <p:cNvPicPr>
            <a:picLocks noChangeAspect="1"/>
          </p:cNvPicPr>
          <p:nvPr userDrawn="1"/>
        </p:nvPicPr>
        <p:blipFill>
          <a:blip r:embed="rId3"/>
          <a:stretch>
            <a:fillRect/>
          </a:stretch>
        </p:blipFill>
        <p:spPr>
          <a:xfrm>
            <a:off x="6091688" y="801687"/>
            <a:ext cx="2402678" cy="2479675"/>
          </a:xfrm>
          <a:prstGeom prst="rect">
            <a:avLst/>
          </a:prstGeom>
        </p:spPr>
      </p:pic>
      <p:pic>
        <p:nvPicPr>
          <p:cNvPr id="12" name="图片 11"/>
          <p:cNvPicPr>
            <a:picLocks noChangeAspect="1"/>
          </p:cNvPicPr>
          <p:nvPr userDrawn="1"/>
        </p:nvPicPr>
        <p:blipFill>
          <a:blip r:embed="rId3"/>
          <a:stretch>
            <a:fillRect/>
          </a:stretch>
        </p:blipFill>
        <p:spPr>
          <a:xfrm>
            <a:off x="3722629" y="801687"/>
            <a:ext cx="2402678" cy="2479675"/>
          </a:xfrm>
          <a:prstGeom prst="rect">
            <a:avLst/>
          </a:prstGeom>
        </p:spPr>
      </p:pic>
      <p:sp>
        <p:nvSpPr>
          <p:cNvPr id="2" name="Title 1"/>
          <p:cNvSpPr>
            <a:spLocks noGrp="1"/>
          </p:cNvSpPr>
          <p:nvPr userDrawn="1">
            <p:ph type="ctrTitle"/>
          </p:nvPr>
        </p:nvSpPr>
        <p:spPr>
          <a:xfrm>
            <a:off x="1524000" y="3281362"/>
            <a:ext cx="9144000" cy="1676646"/>
          </a:xfrm>
        </p:spPr>
        <p:txBody>
          <a:bodyPr anchor="b">
            <a:normAutofit/>
          </a:bodyPr>
          <a:lstStyle>
            <a:lvl1pPr algn="ctr">
              <a:defRPr sz="5400">
                <a:solidFill>
                  <a:schemeClr val="tx1">
                    <a:lumMod val="50000"/>
                  </a:schemeClr>
                </a:solidFill>
              </a:defRPr>
            </a:lvl1pPr>
          </a:lstStyle>
          <a:p>
            <a:r>
              <a:rPr lang="zh-CN" altLang="en-US"/>
              <a:t>单击此处编辑母版标题样式</a:t>
            </a:r>
            <a:endParaRPr lang="en-US" dirty="0"/>
          </a:p>
        </p:txBody>
      </p:sp>
      <p:sp>
        <p:nvSpPr>
          <p:cNvPr id="3" name="Subtitle 2"/>
          <p:cNvSpPr>
            <a:spLocks noGrp="1"/>
          </p:cNvSpPr>
          <p:nvPr userDrawn="1">
            <p:ph type="subTitle" idx="1"/>
          </p:nvPr>
        </p:nvSpPr>
        <p:spPr>
          <a:xfrm>
            <a:off x="1524000" y="5158704"/>
            <a:ext cx="9144000" cy="580292"/>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userDrawn="1">
            <p:ph type="dt" sz="half" idx="10"/>
          </p:nvPr>
        </p:nvSpPr>
        <p:spPr/>
        <p:txBody>
          <a:bodyPr/>
          <a:lstStyle/>
          <a:p>
            <a:fld id="{DAFC83C4-A236-483F-94E1-16AFA86FAD07}" type="datetimeFigureOut">
              <a:rPr lang="zh-CN" altLang="en-US" smtClean="0"/>
              <a:t>2024/4/18</a:t>
            </a:fld>
            <a:endParaRPr lang="zh-CN" altLang="en-US"/>
          </a:p>
        </p:txBody>
      </p:sp>
      <p:sp>
        <p:nvSpPr>
          <p:cNvPr id="5" name="Footer Placeholder 4"/>
          <p:cNvSpPr>
            <a:spLocks noGrp="1"/>
          </p:cNvSpPr>
          <p:nvPr userDrawn="1">
            <p:ph type="ftr" sz="quarter" idx="11"/>
          </p:nvPr>
        </p:nvSpPr>
        <p:spPr/>
        <p:txBody>
          <a:bodyPr/>
          <a:lstStyle/>
          <a:p>
            <a:endParaRPr lang="zh-CN" altLang="en-US"/>
          </a:p>
        </p:txBody>
      </p:sp>
      <p:sp>
        <p:nvSpPr>
          <p:cNvPr id="6" name="Slide Number Placeholder 5"/>
          <p:cNvSpPr>
            <a:spLocks noGrp="1"/>
          </p:cNvSpPr>
          <p:nvPr userDrawn="1">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1529862" y="1881553"/>
            <a:ext cx="9823937" cy="3698909"/>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7" name="任意多边形 6"/>
          <p:cNvSpPr/>
          <p:nvPr userDrawn="1">
            <p:custDataLst>
              <p:tags r:id="rId1"/>
            </p:custDataLst>
          </p:nvPr>
        </p:nvSpPr>
        <p:spPr>
          <a:xfrm>
            <a:off x="1058430" y="1683262"/>
            <a:ext cx="10183507" cy="2058646"/>
          </a:xfrm>
          <a:custGeom>
            <a:avLst/>
            <a:gdLst>
              <a:gd name="connsiteX0" fmla="*/ 1112071 w 4901184"/>
              <a:gd name="connsiteY0" fmla="*/ 0 h 1801368"/>
              <a:gd name="connsiteX1" fmla="*/ 4901184 w 4901184"/>
              <a:gd name="connsiteY1" fmla="*/ 0 h 1801368"/>
              <a:gd name="connsiteX2" fmla="*/ 4901184 w 4901184"/>
              <a:gd name="connsiteY2" fmla="*/ 1008251 h 1801368"/>
              <a:gd name="connsiteX3" fmla="*/ 3799357 w 4901184"/>
              <a:gd name="connsiteY3" fmla="*/ 1801368 h 1801368"/>
              <a:gd name="connsiteX4" fmla="*/ 0 w 4901184"/>
              <a:gd name="connsiteY4" fmla="*/ 1801368 h 1801368"/>
              <a:gd name="connsiteX5" fmla="*/ 0 w 4901184"/>
              <a:gd name="connsiteY5" fmla="*/ 800490 h 1801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1184" h="1801368">
                <a:moveTo>
                  <a:pt x="1112071" y="0"/>
                </a:moveTo>
                <a:lnTo>
                  <a:pt x="4901184" y="0"/>
                </a:lnTo>
                <a:lnTo>
                  <a:pt x="4901184" y="1008251"/>
                </a:lnTo>
                <a:lnTo>
                  <a:pt x="3799357" y="1801368"/>
                </a:lnTo>
                <a:lnTo>
                  <a:pt x="0" y="1801368"/>
                </a:lnTo>
                <a:lnTo>
                  <a:pt x="0" y="800490"/>
                </a:lnTo>
                <a:close/>
              </a:path>
            </a:pathLst>
          </a:custGeom>
          <a:solidFill>
            <a:schemeClr val="accent1"/>
          </a:solidFill>
          <a:ln w="12700" cap="flat" cmpd="sng" algn="ctr">
            <a:noFill/>
            <a:prstDash val="solid"/>
            <a:miter lim="800000"/>
          </a:ln>
          <a:effectLst/>
        </p:spPr>
        <p:txBody>
          <a:bodyPr anchor="ctr"/>
          <a:lstStyle/>
          <a:p>
            <a:pPr algn="ctr">
              <a:defRPr/>
            </a:pPr>
            <a:endParaRPr lang="zh-CN" altLang="en-US" sz="760" kern="0">
              <a:solidFill>
                <a:prstClr val="white"/>
              </a:solidFill>
              <a:latin typeface="Arial" panose="020B0604020202020204" pitchFamily="34" charset="0"/>
              <a:ea typeface="黑体" panose="02010609060101010101" pitchFamily="49" charset="-122"/>
            </a:endParaRPr>
          </a:p>
        </p:txBody>
      </p:sp>
      <p:cxnSp>
        <p:nvCxnSpPr>
          <p:cNvPr id="8" name="直接连接符 7"/>
          <p:cNvCxnSpPr/>
          <p:nvPr userDrawn="1">
            <p:custDataLst>
              <p:tags r:id="rId2"/>
            </p:custDataLst>
          </p:nvPr>
        </p:nvCxnSpPr>
        <p:spPr>
          <a:xfrm flipH="1">
            <a:off x="12700" y="1266093"/>
            <a:ext cx="4370956" cy="1733978"/>
          </a:xfrm>
          <a:prstGeom prst="line">
            <a:avLst/>
          </a:prstGeom>
          <a:noFill/>
          <a:ln w="12700" cap="flat" cmpd="sng" algn="ctr">
            <a:solidFill>
              <a:schemeClr val="accent1">
                <a:lumMod val="75000"/>
              </a:schemeClr>
            </a:solidFill>
            <a:prstDash val="solid"/>
            <a:miter lim="800000"/>
          </a:ln>
          <a:effectLst/>
        </p:spPr>
      </p:cxnSp>
      <p:cxnSp>
        <p:nvCxnSpPr>
          <p:cNvPr id="9" name="直接连接符 8"/>
          <p:cNvCxnSpPr/>
          <p:nvPr userDrawn="1">
            <p:custDataLst>
              <p:tags r:id="rId3"/>
            </p:custDataLst>
          </p:nvPr>
        </p:nvCxnSpPr>
        <p:spPr>
          <a:xfrm flipH="1">
            <a:off x="7821042" y="2446865"/>
            <a:ext cx="4370959" cy="1733978"/>
          </a:xfrm>
          <a:prstGeom prst="line">
            <a:avLst/>
          </a:prstGeom>
          <a:noFill/>
          <a:ln w="12700" cap="flat" cmpd="sng" algn="ctr">
            <a:solidFill>
              <a:schemeClr val="accent1">
                <a:lumMod val="75000"/>
              </a:schemeClr>
            </a:solidFill>
            <a:prstDash val="solid"/>
            <a:miter lim="800000"/>
          </a:ln>
          <a:effectLst/>
        </p:spPr>
      </p:cxnSp>
      <p:sp>
        <p:nvSpPr>
          <p:cNvPr id="2" name="Title 1"/>
          <p:cNvSpPr>
            <a:spLocks noGrp="1"/>
          </p:cNvSpPr>
          <p:nvPr userDrawn="1">
            <p:ph type="title"/>
          </p:nvPr>
        </p:nvSpPr>
        <p:spPr>
          <a:xfrm>
            <a:off x="1529862" y="2672861"/>
            <a:ext cx="7367953" cy="1069047"/>
          </a:xfrm>
        </p:spPr>
        <p:txBody>
          <a:bodyPr anchor="ctr" anchorCtr="0">
            <a:normAutofit/>
          </a:bodyPr>
          <a:lstStyle>
            <a:lvl1pPr algn="ctr">
              <a:defRPr sz="3600">
                <a:solidFill>
                  <a:schemeClr val="bg1"/>
                </a:solidFill>
              </a:defRPr>
            </a:lvl1pPr>
          </a:lstStyle>
          <a:p>
            <a:r>
              <a:rPr lang="zh-CN" altLang="en-US" dirty="0"/>
              <a:t>单击此处编辑母版标题样式</a:t>
            </a:r>
            <a:endParaRPr lang="en-US" dirty="0"/>
          </a:p>
        </p:txBody>
      </p:sp>
      <p:sp>
        <p:nvSpPr>
          <p:cNvPr id="3" name="Text Placeholder 2"/>
          <p:cNvSpPr>
            <a:spLocks noGrp="1"/>
          </p:cNvSpPr>
          <p:nvPr userDrawn="1">
            <p:ph type="body" idx="1"/>
          </p:nvPr>
        </p:nvSpPr>
        <p:spPr>
          <a:xfrm>
            <a:off x="2649416" y="3928118"/>
            <a:ext cx="6893169" cy="577394"/>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Date Placeholder 3"/>
          <p:cNvSpPr>
            <a:spLocks noGrp="1"/>
          </p:cNvSpPr>
          <p:nvPr userDrawn="1">
            <p:ph type="dt" sz="half" idx="10"/>
          </p:nvPr>
        </p:nvSpPr>
        <p:spPr/>
        <p:txBody>
          <a:bodyPr/>
          <a:lstStyle/>
          <a:p>
            <a:fld id="{DAFC83C4-A236-483F-94E1-16AFA86FAD07}" type="datetimeFigureOut">
              <a:rPr lang="zh-CN" altLang="en-US" smtClean="0"/>
              <a:t>2024/4/18</a:t>
            </a:fld>
            <a:endParaRPr lang="zh-CN" altLang="en-US"/>
          </a:p>
        </p:txBody>
      </p:sp>
      <p:sp>
        <p:nvSpPr>
          <p:cNvPr id="5" name="Footer Placeholder 4"/>
          <p:cNvSpPr>
            <a:spLocks noGrp="1"/>
          </p:cNvSpPr>
          <p:nvPr userDrawn="1">
            <p:ph type="ftr" sz="quarter" idx="11"/>
          </p:nvPr>
        </p:nvSpPr>
        <p:spPr/>
        <p:txBody>
          <a:bodyPr/>
          <a:lstStyle/>
          <a:p>
            <a:endParaRPr lang="zh-CN" altLang="en-US"/>
          </a:p>
        </p:txBody>
      </p:sp>
      <p:sp>
        <p:nvSpPr>
          <p:cNvPr id="6" name="Slide Number Placeholder 5"/>
          <p:cNvSpPr>
            <a:spLocks noGrp="1"/>
          </p:cNvSpPr>
          <p:nvPr userDrawn="1">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365738" y="1969477"/>
            <a:ext cx="4654062" cy="4207486"/>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4" name="Content Placeholder 3"/>
          <p:cNvSpPr>
            <a:spLocks noGrp="1"/>
          </p:cNvSpPr>
          <p:nvPr>
            <p:ph sz="half" idx="2"/>
          </p:nvPr>
        </p:nvSpPr>
        <p:spPr>
          <a:xfrm>
            <a:off x="6699738" y="1969477"/>
            <a:ext cx="4654062" cy="4207486"/>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864000"/>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39788" y="1395812"/>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p>
        </p:txBody>
      </p:sp>
      <p:sp>
        <p:nvSpPr>
          <p:cNvPr id="4" name="Content Placeholder 3"/>
          <p:cNvSpPr>
            <a:spLocks noGrp="1"/>
          </p:cNvSpPr>
          <p:nvPr>
            <p:ph sz="half" idx="2"/>
          </p:nvPr>
        </p:nvSpPr>
        <p:spPr>
          <a:xfrm>
            <a:off x="839788" y="2288961"/>
            <a:ext cx="5157787" cy="3250193"/>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5" name="Text Placeholder 4"/>
          <p:cNvSpPr>
            <a:spLocks noGrp="1"/>
          </p:cNvSpPr>
          <p:nvPr>
            <p:ph type="body" sz="quarter" idx="3"/>
          </p:nvPr>
        </p:nvSpPr>
        <p:spPr>
          <a:xfrm>
            <a:off x="6172200" y="1395812"/>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72200" y="2288961"/>
            <a:ext cx="5183188" cy="3250193"/>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10" name="任意多边形 9"/>
          <p:cNvSpPr/>
          <p:nvPr userDrawn="1">
            <p:custDataLst>
              <p:tags r:id="rId1"/>
            </p:custDataLst>
          </p:nvPr>
        </p:nvSpPr>
        <p:spPr>
          <a:xfrm>
            <a:off x="-4059" y="2180492"/>
            <a:ext cx="1831675" cy="2099331"/>
          </a:xfrm>
          <a:custGeom>
            <a:avLst/>
            <a:gdLst>
              <a:gd name="connsiteX0" fmla="*/ 906780 w 1226820"/>
              <a:gd name="connsiteY0" fmla="*/ 0 h 2926080"/>
              <a:gd name="connsiteX1" fmla="*/ 1226820 w 1226820"/>
              <a:gd name="connsiteY1" fmla="*/ 2926080 h 2926080"/>
              <a:gd name="connsiteX2" fmla="*/ 22860 w 1226820"/>
              <a:gd name="connsiteY2" fmla="*/ 2049780 h 2926080"/>
              <a:gd name="connsiteX3" fmla="*/ 0 w 1226820"/>
              <a:gd name="connsiteY3" fmla="*/ 1036320 h 2926080"/>
              <a:gd name="connsiteX4" fmla="*/ 906780 w 1226820"/>
              <a:gd name="connsiteY4" fmla="*/ 0 h 2926080"/>
              <a:gd name="connsiteX0-1" fmla="*/ 929640 w 1226820"/>
              <a:gd name="connsiteY0-2" fmla="*/ 0 h 2948940"/>
              <a:gd name="connsiteX1-3" fmla="*/ 1226820 w 1226820"/>
              <a:gd name="connsiteY1-4" fmla="*/ 2948940 h 2948940"/>
              <a:gd name="connsiteX2-5" fmla="*/ 22860 w 1226820"/>
              <a:gd name="connsiteY2-6" fmla="*/ 2072640 h 2948940"/>
              <a:gd name="connsiteX3-7" fmla="*/ 0 w 1226820"/>
              <a:gd name="connsiteY3-8" fmla="*/ 1059180 h 2948940"/>
              <a:gd name="connsiteX4-9" fmla="*/ 929640 w 1226820"/>
              <a:gd name="connsiteY4-10" fmla="*/ 0 h 2948940"/>
              <a:gd name="connsiteX0-11" fmla="*/ 906780 w 1203960"/>
              <a:gd name="connsiteY0-12" fmla="*/ 0 h 2948940"/>
              <a:gd name="connsiteX1-13" fmla="*/ 1203960 w 1203960"/>
              <a:gd name="connsiteY1-14" fmla="*/ 2948940 h 2948940"/>
              <a:gd name="connsiteX2-15" fmla="*/ 0 w 1203960"/>
              <a:gd name="connsiteY2-16" fmla="*/ 2072640 h 2948940"/>
              <a:gd name="connsiteX3-17" fmla="*/ 30480 w 1203960"/>
              <a:gd name="connsiteY3-18" fmla="*/ 1135380 h 2948940"/>
              <a:gd name="connsiteX4-19" fmla="*/ 906780 w 1203960"/>
              <a:gd name="connsiteY4-20" fmla="*/ 0 h 2948940"/>
              <a:gd name="connsiteX0-21" fmla="*/ 900430 w 1203960"/>
              <a:gd name="connsiteY0-22" fmla="*/ 0 h 2936240"/>
              <a:gd name="connsiteX1-23" fmla="*/ 1203960 w 1203960"/>
              <a:gd name="connsiteY1-24" fmla="*/ 2936240 h 2936240"/>
              <a:gd name="connsiteX2-25" fmla="*/ 0 w 1203960"/>
              <a:gd name="connsiteY2-26" fmla="*/ 2059940 h 2936240"/>
              <a:gd name="connsiteX3-27" fmla="*/ 30480 w 1203960"/>
              <a:gd name="connsiteY3-28" fmla="*/ 1122680 h 2936240"/>
              <a:gd name="connsiteX4-29" fmla="*/ 900430 w 1203960"/>
              <a:gd name="connsiteY4-30" fmla="*/ 0 h 2936240"/>
              <a:gd name="connsiteX0-31" fmla="*/ 900430 w 1203960"/>
              <a:gd name="connsiteY0-32" fmla="*/ 0 h 2948940"/>
              <a:gd name="connsiteX1-33" fmla="*/ 1203960 w 1203960"/>
              <a:gd name="connsiteY1-34" fmla="*/ 2948940 h 2948940"/>
              <a:gd name="connsiteX2-35" fmla="*/ 0 w 1203960"/>
              <a:gd name="connsiteY2-36" fmla="*/ 2072640 h 2948940"/>
              <a:gd name="connsiteX3-37" fmla="*/ 30480 w 1203960"/>
              <a:gd name="connsiteY3-38" fmla="*/ 1135380 h 2948940"/>
              <a:gd name="connsiteX4-39" fmla="*/ 900430 w 1203960"/>
              <a:gd name="connsiteY4-40" fmla="*/ 0 h 2948940"/>
            </a:gdLst>
            <a:ahLst/>
            <a:cxnLst>
              <a:cxn ang="0">
                <a:pos x="connsiteX0-31" y="connsiteY0-32"/>
              </a:cxn>
              <a:cxn ang="0">
                <a:pos x="connsiteX1-33" y="connsiteY1-34"/>
              </a:cxn>
              <a:cxn ang="0">
                <a:pos x="connsiteX2-35" y="connsiteY2-36"/>
              </a:cxn>
              <a:cxn ang="0">
                <a:pos x="connsiteX3-37" y="connsiteY3-38"/>
              </a:cxn>
              <a:cxn ang="0">
                <a:pos x="connsiteX4-39" y="connsiteY4-40"/>
              </a:cxn>
            </a:cxnLst>
            <a:rect l="l" t="t" r="r" b="b"/>
            <a:pathLst>
              <a:path w="1203960" h="2948940">
                <a:moveTo>
                  <a:pt x="900430" y="0"/>
                </a:moveTo>
                <a:lnTo>
                  <a:pt x="1203960" y="2948940"/>
                </a:lnTo>
                <a:lnTo>
                  <a:pt x="0" y="2072640"/>
                </a:lnTo>
                <a:lnTo>
                  <a:pt x="30480" y="1135380"/>
                </a:lnTo>
                <a:lnTo>
                  <a:pt x="900430"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sz="1035">
              <a:solidFill>
                <a:srgbClr val="FFFFFF"/>
              </a:solidFill>
            </a:endParaRPr>
          </a:p>
        </p:txBody>
      </p:sp>
      <p:sp>
        <p:nvSpPr>
          <p:cNvPr id="3" name="Date Placeholder 2"/>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651E8863-1879-49C9-9D7E-0C23B4A06F4C}" type="slidenum">
              <a:rPr lang="zh-CN" altLang="en-US" smtClean="0"/>
              <a:t>‹#›</a:t>
            </a:fld>
            <a:endParaRPr lang="zh-CN" altLang="en-US"/>
          </a:p>
        </p:txBody>
      </p:sp>
      <p:sp>
        <p:nvSpPr>
          <p:cNvPr id="11" name="矩形 10"/>
          <p:cNvSpPr/>
          <p:nvPr userDrawn="1">
            <p:custDataLst>
              <p:tags r:id="rId2"/>
            </p:custDataLst>
          </p:nvPr>
        </p:nvSpPr>
        <p:spPr>
          <a:xfrm>
            <a:off x="-3" y="2680977"/>
            <a:ext cx="12192003" cy="12079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sz="1035">
              <a:solidFill>
                <a:srgbClr val="FFFFFF"/>
              </a:solidFill>
            </a:endParaRPr>
          </a:p>
        </p:txBody>
      </p:sp>
      <p:sp>
        <p:nvSpPr>
          <p:cNvPr id="12" name="任意多边形 11"/>
          <p:cNvSpPr/>
          <p:nvPr userDrawn="1">
            <p:custDataLst>
              <p:tags r:id="rId3"/>
            </p:custDataLst>
          </p:nvPr>
        </p:nvSpPr>
        <p:spPr>
          <a:xfrm>
            <a:off x="10738612" y="3888904"/>
            <a:ext cx="1454111" cy="428794"/>
          </a:xfrm>
          <a:custGeom>
            <a:avLst/>
            <a:gdLst>
              <a:gd name="connsiteX0" fmla="*/ 1706880 w 1706880"/>
              <a:gd name="connsiteY0" fmla="*/ 7620 h 601980"/>
              <a:gd name="connsiteX1" fmla="*/ 121920 w 1706880"/>
              <a:gd name="connsiteY1" fmla="*/ 0 h 601980"/>
              <a:gd name="connsiteX2" fmla="*/ 0 w 1706880"/>
              <a:gd name="connsiteY2" fmla="*/ 601980 h 601980"/>
              <a:gd name="connsiteX3" fmla="*/ 1706880 w 1706880"/>
              <a:gd name="connsiteY3" fmla="*/ 7620 h 601980"/>
              <a:gd name="connsiteX0-1" fmla="*/ 1706880 w 1706880"/>
              <a:gd name="connsiteY0-2" fmla="*/ 0 h 601980"/>
              <a:gd name="connsiteX1-3" fmla="*/ 121920 w 1706880"/>
              <a:gd name="connsiteY1-4" fmla="*/ 0 h 601980"/>
              <a:gd name="connsiteX2-5" fmla="*/ 0 w 1706880"/>
              <a:gd name="connsiteY2-6" fmla="*/ 601980 h 601980"/>
              <a:gd name="connsiteX3-7" fmla="*/ 1706880 w 1706880"/>
              <a:gd name="connsiteY3-8" fmla="*/ 0 h 601980"/>
            </a:gdLst>
            <a:ahLst/>
            <a:cxnLst>
              <a:cxn ang="0">
                <a:pos x="connsiteX0-1" y="connsiteY0-2"/>
              </a:cxn>
              <a:cxn ang="0">
                <a:pos x="connsiteX1-3" y="connsiteY1-4"/>
              </a:cxn>
              <a:cxn ang="0">
                <a:pos x="connsiteX2-5" y="connsiteY2-6"/>
              </a:cxn>
              <a:cxn ang="0">
                <a:pos x="connsiteX3-7" y="connsiteY3-8"/>
              </a:cxn>
            </a:cxnLst>
            <a:rect l="l" t="t" r="r" b="b"/>
            <a:pathLst>
              <a:path w="1706880" h="601980">
                <a:moveTo>
                  <a:pt x="1706880" y="0"/>
                </a:moveTo>
                <a:lnTo>
                  <a:pt x="121920" y="0"/>
                </a:lnTo>
                <a:lnTo>
                  <a:pt x="0" y="601980"/>
                </a:lnTo>
                <a:lnTo>
                  <a:pt x="170688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sz="1035">
              <a:solidFill>
                <a:srgbClr val="FFFFFF"/>
              </a:solidFill>
            </a:endParaRPr>
          </a:p>
        </p:txBody>
      </p:sp>
      <p:sp>
        <p:nvSpPr>
          <p:cNvPr id="13" name="任意多边形 12"/>
          <p:cNvSpPr/>
          <p:nvPr userDrawn="1">
            <p:custDataLst>
              <p:tags r:id="rId4"/>
            </p:custDataLst>
          </p:nvPr>
        </p:nvSpPr>
        <p:spPr>
          <a:xfrm rot="21290535">
            <a:off x="10725086" y="4001176"/>
            <a:ext cx="1447348" cy="500485"/>
          </a:xfrm>
          <a:custGeom>
            <a:avLst/>
            <a:gdLst>
              <a:gd name="connsiteX0" fmla="*/ 1021080 w 1432560"/>
              <a:gd name="connsiteY0" fmla="*/ 0 h 617220"/>
              <a:gd name="connsiteX1" fmla="*/ 1432560 w 1432560"/>
              <a:gd name="connsiteY1" fmla="*/ 617220 h 617220"/>
              <a:gd name="connsiteX2" fmla="*/ 0 w 1432560"/>
              <a:gd name="connsiteY2" fmla="*/ 358140 h 617220"/>
              <a:gd name="connsiteX3" fmla="*/ 1021080 w 1432560"/>
              <a:gd name="connsiteY3" fmla="*/ 0 h 617220"/>
              <a:gd name="connsiteX0-1" fmla="*/ 1021080 w 1170934"/>
              <a:gd name="connsiteY0-2" fmla="*/ 0 h 702180"/>
              <a:gd name="connsiteX1-3" fmla="*/ 1170934 w 1170934"/>
              <a:gd name="connsiteY1-4" fmla="*/ 702180 h 702180"/>
              <a:gd name="connsiteX2-5" fmla="*/ 0 w 1170934"/>
              <a:gd name="connsiteY2-6" fmla="*/ 358140 h 702180"/>
              <a:gd name="connsiteX3-7" fmla="*/ 1021080 w 1170934"/>
              <a:gd name="connsiteY3-8" fmla="*/ 0 h 702180"/>
            </a:gdLst>
            <a:ahLst/>
            <a:cxnLst>
              <a:cxn ang="0">
                <a:pos x="connsiteX0-1" y="connsiteY0-2"/>
              </a:cxn>
              <a:cxn ang="0">
                <a:pos x="connsiteX1-3" y="connsiteY1-4"/>
              </a:cxn>
              <a:cxn ang="0">
                <a:pos x="connsiteX2-5" y="connsiteY2-6"/>
              </a:cxn>
              <a:cxn ang="0">
                <a:pos x="connsiteX3-7" y="connsiteY3-8"/>
              </a:cxn>
            </a:cxnLst>
            <a:rect l="l" t="t" r="r" b="b"/>
            <a:pathLst>
              <a:path w="1170934" h="702180">
                <a:moveTo>
                  <a:pt x="1021080" y="0"/>
                </a:moveTo>
                <a:lnTo>
                  <a:pt x="1170934" y="702180"/>
                </a:lnTo>
                <a:lnTo>
                  <a:pt x="0" y="358140"/>
                </a:lnTo>
                <a:lnTo>
                  <a:pt x="102108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sz="1035">
              <a:solidFill>
                <a:srgbClr val="FFFFFF"/>
              </a:solidFill>
            </a:endParaRPr>
          </a:p>
        </p:txBody>
      </p:sp>
      <p:sp>
        <p:nvSpPr>
          <p:cNvPr id="15" name="任意多边形 14"/>
          <p:cNvSpPr/>
          <p:nvPr userDrawn="1">
            <p:custDataLst>
              <p:tags r:id="rId5"/>
            </p:custDataLst>
          </p:nvPr>
        </p:nvSpPr>
        <p:spPr>
          <a:xfrm>
            <a:off x="1342226" y="2174203"/>
            <a:ext cx="6811174" cy="2105620"/>
          </a:xfrm>
          <a:custGeom>
            <a:avLst/>
            <a:gdLst>
              <a:gd name="connsiteX0" fmla="*/ 0 w 4450080"/>
              <a:gd name="connsiteY0" fmla="*/ 0 h 2941320"/>
              <a:gd name="connsiteX1" fmla="*/ 304800 w 4450080"/>
              <a:gd name="connsiteY1" fmla="*/ 2941320 h 2941320"/>
              <a:gd name="connsiteX2" fmla="*/ 4236720 w 4450080"/>
              <a:gd name="connsiteY2" fmla="*/ 2735580 h 2941320"/>
              <a:gd name="connsiteX3" fmla="*/ 4450080 w 4450080"/>
              <a:gd name="connsiteY3" fmla="*/ 381000 h 2941320"/>
              <a:gd name="connsiteX4" fmla="*/ 0 w 4450080"/>
              <a:gd name="connsiteY4" fmla="*/ 0 h 2941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0080" h="2941320">
                <a:moveTo>
                  <a:pt x="0" y="0"/>
                </a:moveTo>
                <a:lnTo>
                  <a:pt x="304800" y="2941320"/>
                </a:lnTo>
                <a:lnTo>
                  <a:pt x="4236720" y="2735580"/>
                </a:lnTo>
                <a:lnTo>
                  <a:pt x="4450080" y="381000"/>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en-US" altLang="zh-CN" sz="4000" dirty="0">
              <a:solidFill>
                <a:srgbClr val="FFFFFF"/>
              </a:solidFill>
              <a:latin typeface="+mj-lt"/>
              <a:ea typeface="+mj-ea"/>
              <a:cs typeface="+mj-cs"/>
            </a:endParaRPr>
          </a:p>
        </p:txBody>
      </p:sp>
      <p:sp>
        <p:nvSpPr>
          <p:cNvPr id="2" name="Title 1"/>
          <p:cNvSpPr>
            <a:spLocks noGrp="1"/>
          </p:cNvSpPr>
          <p:nvPr>
            <p:ph type="title"/>
          </p:nvPr>
        </p:nvSpPr>
        <p:spPr>
          <a:xfrm>
            <a:off x="1729120" y="2476047"/>
            <a:ext cx="6037385" cy="1617785"/>
          </a:xfrm>
        </p:spPr>
        <p:txBody>
          <a:bodyPr>
            <a:normAutofit/>
          </a:bodyPr>
          <a:lstStyle>
            <a:lvl1pPr algn="ctr">
              <a:defRPr sz="4800" b="0">
                <a:solidFill>
                  <a:schemeClr val="bg1"/>
                </a:solidFill>
              </a:defRPr>
            </a:lvl1pPr>
          </a:lstStyle>
          <a:p>
            <a:r>
              <a:rPr lang="zh-CN" altLang="en-US"/>
              <a:t>单击此处编辑母版标题样式</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651E8863-1879-49C9-9D7E-0C23B4A06F4C}" type="slidenum">
              <a:rPr lang="zh-CN" altLang="en-US" smtClean="0"/>
              <a:t>‹#›</a:t>
            </a:fld>
            <a:endParaRPr lang="zh-CN" altLang="en-US"/>
          </a:p>
        </p:txBody>
      </p:sp>
      <p:sp>
        <p:nvSpPr>
          <p:cNvPr id="5" name="矩形 4"/>
          <p:cNvSpPr/>
          <p:nvPr userDrawn="1"/>
        </p:nvSpPr>
        <p:spPr>
          <a:xfrm>
            <a:off x="0" y="1"/>
            <a:ext cx="12192000" cy="6858000"/>
          </a:xfrm>
          <a:prstGeom prst="rect">
            <a:avLst/>
          </a:prstGeom>
          <a:solidFill>
            <a:srgbClr val="FFFF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775"/>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7" y="457200"/>
            <a:ext cx="4165200" cy="1600200"/>
          </a:xfrm>
        </p:spPr>
        <p:txBody>
          <a:bodyPr anchor="b"/>
          <a:lstStyle>
            <a:lvl1pPr>
              <a:defRPr sz="3200"/>
            </a:lvl1pPr>
          </a:lstStyle>
          <a:p>
            <a:r>
              <a:rPr lang="zh-CN" altLang="en-US" dirty="0"/>
              <a:t>单击此处编辑母版标题样式</a:t>
            </a:r>
            <a:endParaRPr lang="en-US" dirty="0"/>
          </a:p>
        </p:txBody>
      </p:sp>
      <p:sp>
        <p:nvSpPr>
          <p:cNvPr id="3" name="Picture Placeholder 2"/>
          <p:cNvSpPr>
            <a:spLocks noGrp="1" noChangeAspect="1"/>
          </p:cNvSpPr>
          <p:nvPr>
            <p:ph type="pic" idx="1"/>
          </p:nvPr>
        </p:nvSpPr>
        <p:spPr>
          <a:xfrm>
            <a:off x="5183188" y="457201"/>
            <a:ext cx="6172200" cy="54038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DAFC83C4-A236-483F-94E1-16AFA86FAD07}" type="datetimeFigureOut">
              <a:rPr lang="zh-CN" altLang="en-US" smtClean="0"/>
              <a:t>2024/4/18</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651E8863-1879-49C9-9D7E-0C23B4A06F4C}"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1EC61D3F-34E9-4F9D-84A2-72367D9F9A68}" type="datetimeFigureOut">
              <a:rPr lang="zh-CN" altLang="en-US" smtClean="0"/>
              <a:t>2024/4/18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254DC01-BD11-43BE-8FE9-19C0CFD26E47}" type="slidenum">
              <a:rPr lang="zh-CN" altLang="en-US" smtClean="0"/>
              <a:t>‹#›</a:t>
            </a:fld>
            <a:endParaRPr lang="zh-CN" altLang="en-US"/>
          </a:p>
        </p:txBody>
      </p:sp>
      <p:sp>
        <p:nvSpPr>
          <p:cNvPr id="9" name="文本占位符 8"/>
          <p:cNvSpPr>
            <a:spLocks noGrp="1"/>
          </p:cNvSpPr>
          <p:nvPr>
            <p:ph type="body" sz="quarter" idx="13"/>
          </p:nvPr>
        </p:nvSpPr>
        <p:spPr>
          <a:xfrm>
            <a:off x="838202" y="255122"/>
            <a:ext cx="10515598" cy="5322609"/>
          </a:xfrm>
        </p:spPr>
        <p:txBody>
          <a:bodyPr>
            <a:normAutofit/>
          </a:bodyPr>
          <a:lstStyle>
            <a:lvl1pPr marL="0" indent="0">
              <a:spcAft>
                <a:spcPts val="220"/>
              </a:spcAft>
              <a:buFontTx/>
              <a:buNone/>
              <a:defRPr sz="2400">
                <a:solidFill>
                  <a:schemeClr val="tx1"/>
                </a:solidFill>
              </a:defRPr>
            </a:lvl1pPr>
            <a:lvl2pPr marL="393700" indent="0">
              <a:spcAft>
                <a:spcPts val="220"/>
              </a:spcAft>
              <a:buFontTx/>
              <a:buNone/>
              <a:defRPr sz="2000">
                <a:solidFill>
                  <a:schemeClr val="tx1"/>
                </a:solidFill>
              </a:defRPr>
            </a:lvl2pPr>
            <a:lvl3pPr marL="661035" indent="0">
              <a:spcAft>
                <a:spcPts val="220"/>
              </a:spcAft>
              <a:buFontTx/>
              <a:buNone/>
              <a:defRPr sz="1800">
                <a:solidFill>
                  <a:schemeClr val="tx1"/>
                </a:solidFill>
              </a:defRPr>
            </a:lvl3pPr>
            <a:lvl4pPr marL="851535" indent="0">
              <a:spcAft>
                <a:spcPts val="220"/>
              </a:spcAft>
              <a:buFontTx/>
              <a:buNone/>
              <a:defRPr sz="1800">
                <a:solidFill>
                  <a:schemeClr val="tx1"/>
                </a:solidFill>
              </a:defRPr>
            </a:lvl4pPr>
            <a:lvl5pPr marL="1054735" indent="0">
              <a:spcAft>
                <a:spcPts val="220"/>
              </a:spcAft>
              <a:buFontTx/>
              <a:buNone/>
              <a:defRPr sz="1800">
                <a:solidFill>
                  <a:schemeClr val="tx1"/>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A7"/>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14">
            <a:extLst>
              <a:ext uri="{BEBA8EAE-BF5A-486C-A8C5-ECC9F3942E4B}">
                <a14:imgProps xmlns:a14="http://schemas.microsoft.com/office/drawing/2010/main">
                  <a14:imgLayer>
                    <a14:imgEffect>
                      <a14:backgroundRemoval t="10000" b="90000" l="10000" r="90000"/>
                    </a14:imgEffect>
                  </a14:imgLayer>
                </a14:imgProps>
              </a:ext>
              <a:ext uri="{28A0092B-C50C-407E-A947-70E740481C1C}">
                <a14:useLocalDpi xmlns:a14="http://schemas.microsoft.com/office/drawing/2010/main" val="0"/>
              </a:ext>
            </a:extLst>
          </a:blip>
          <a:srcRect l="28570" b="22219"/>
          <a:stretch>
            <a:fillRect/>
          </a:stretch>
        </p:blipFill>
        <p:spPr>
          <a:xfrm>
            <a:off x="-6065" y="3931439"/>
            <a:ext cx="2371894" cy="2926561"/>
          </a:xfrm>
          <a:prstGeom prst="rect">
            <a:avLst/>
          </a:prstGeom>
        </p:spPr>
      </p:pic>
      <p:sp>
        <p:nvSpPr>
          <p:cNvPr id="2" name="Title Placeholder 1"/>
          <p:cNvSpPr>
            <a:spLocks noGrp="1"/>
          </p:cNvSpPr>
          <p:nvPr>
            <p:ph type="title"/>
            <p:custDataLst>
              <p:tags r:id="rId12"/>
            </p:custDataLst>
          </p:nvPr>
        </p:nvSpPr>
        <p:spPr>
          <a:xfrm>
            <a:off x="838200" y="365125"/>
            <a:ext cx="10515600" cy="864000"/>
          </a:xfrm>
          <a:prstGeom prst="rect">
            <a:avLst/>
          </a:prstGeom>
        </p:spPr>
        <p:txBody>
          <a:bodyPr vert="horz" lIns="68400" tIns="32400" rIns="68400" bIns="32400" rtlCol="0" anchor="ctr">
            <a:normAutofit/>
          </a:bodyPr>
          <a:lstStyle/>
          <a:p>
            <a:r>
              <a:rPr lang="zh-CN" altLang="en-US"/>
              <a:t>单击此处编辑母版标题样式</a:t>
            </a:r>
            <a:endParaRPr lang="en-US" dirty="0"/>
          </a:p>
        </p:txBody>
      </p:sp>
      <p:sp>
        <p:nvSpPr>
          <p:cNvPr id="3" name="Text Placeholder 2"/>
          <p:cNvSpPr>
            <a:spLocks noGrp="1"/>
          </p:cNvSpPr>
          <p:nvPr>
            <p:ph type="body" idx="1"/>
            <p:custDataLst>
              <p:tags r:id="rId13"/>
            </p:custDataLst>
          </p:nvPr>
        </p:nvSpPr>
        <p:spPr>
          <a:xfrm>
            <a:off x="838200" y="1389185"/>
            <a:ext cx="10515600" cy="4191278"/>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FC83C4-A236-483F-94E1-16AFA86FAD07}" type="datetimeFigureOut">
              <a:rPr lang="zh-CN" altLang="en-US" smtClean="0"/>
              <a:t>2024/4/18</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1E8863-1879-49C9-9D7E-0C23B4A06F4C}"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36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4a"/><Relationship Id="rId7" Type="http://schemas.openxmlformats.org/officeDocument/2006/relationships/image" Target="../media/image4.png"/><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1.m4a"/></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2.m4a"/><Relationship Id="rId7" Type="http://schemas.openxmlformats.org/officeDocument/2006/relationships/slideLayout" Target="../slideLayouts/slideLayout7.xml"/><Relationship Id="rId12" Type="http://schemas.openxmlformats.org/officeDocument/2006/relationships/image" Target="../media/image4.png"/><Relationship Id="rId2" Type="http://schemas.microsoft.com/office/2007/relationships/media" Target="../media/media2.m4a"/><Relationship Id="rId1" Type="http://schemas.openxmlformats.org/officeDocument/2006/relationships/tags" Target="../tags/tag14.xml"/><Relationship Id="rId6" Type="http://schemas.openxmlformats.org/officeDocument/2006/relationships/tags" Target="../tags/tag17.xml"/><Relationship Id="rId11" Type="http://schemas.openxmlformats.org/officeDocument/2006/relationships/image" Target="../media/image8.png"/><Relationship Id="rId5" Type="http://schemas.openxmlformats.org/officeDocument/2006/relationships/tags" Target="../tags/tag16.xml"/><Relationship Id="rId10" Type="http://schemas.openxmlformats.org/officeDocument/2006/relationships/image" Target="../media/image7.png"/><Relationship Id="rId4" Type="http://schemas.openxmlformats.org/officeDocument/2006/relationships/tags" Target="../tags/tag15.xml"/><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microsoft.com/office/2007/relationships/media" Target="../media/media3.m4a"/><Relationship Id="rId7" Type="http://schemas.openxmlformats.org/officeDocument/2006/relationships/image" Target="../media/image4.png"/><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notesSlide" Target="../notesSlides/notesSlide2.xml"/><Relationship Id="rId5" Type="http://schemas.openxmlformats.org/officeDocument/2006/relationships/slideLayout" Target="../slideLayouts/slideLayout3.xml"/><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8" Type="http://schemas.microsoft.com/office/2007/relationships/media" Target="../media/media4.m4a"/><Relationship Id="rId13" Type="http://schemas.openxmlformats.org/officeDocument/2006/relationships/tags" Target="../tags/tag30.xml"/><Relationship Id="rId18" Type="http://schemas.openxmlformats.org/officeDocument/2006/relationships/slideLayout" Target="../slideLayouts/slideLayout7.xml"/><Relationship Id="rId3" Type="http://schemas.openxmlformats.org/officeDocument/2006/relationships/tags" Target="../tags/tag22.xml"/><Relationship Id="rId21" Type="http://schemas.openxmlformats.org/officeDocument/2006/relationships/image" Target="../media/image4.png"/><Relationship Id="rId7" Type="http://schemas.openxmlformats.org/officeDocument/2006/relationships/tags" Target="../tags/tag26.xml"/><Relationship Id="rId12" Type="http://schemas.openxmlformats.org/officeDocument/2006/relationships/tags" Target="../tags/tag29.xml"/><Relationship Id="rId17" Type="http://schemas.openxmlformats.org/officeDocument/2006/relationships/tags" Target="../tags/tag34.xml"/><Relationship Id="rId2" Type="http://schemas.openxmlformats.org/officeDocument/2006/relationships/tags" Target="../tags/tag21.xml"/><Relationship Id="rId16" Type="http://schemas.openxmlformats.org/officeDocument/2006/relationships/tags" Target="../tags/tag33.xml"/><Relationship Id="rId20" Type="http://schemas.openxmlformats.org/officeDocument/2006/relationships/image" Target="../media/image9.png"/><Relationship Id="rId1" Type="http://schemas.openxmlformats.org/officeDocument/2006/relationships/tags" Target="../tags/tag20.xml"/><Relationship Id="rId6" Type="http://schemas.openxmlformats.org/officeDocument/2006/relationships/tags" Target="../tags/tag25.xml"/><Relationship Id="rId11" Type="http://schemas.openxmlformats.org/officeDocument/2006/relationships/tags" Target="../tags/tag28.xml"/><Relationship Id="rId5" Type="http://schemas.openxmlformats.org/officeDocument/2006/relationships/tags" Target="../tags/tag24.xml"/><Relationship Id="rId15" Type="http://schemas.openxmlformats.org/officeDocument/2006/relationships/tags" Target="../tags/tag32.xml"/><Relationship Id="rId10" Type="http://schemas.openxmlformats.org/officeDocument/2006/relationships/tags" Target="../tags/tag27.xml"/><Relationship Id="rId19" Type="http://schemas.openxmlformats.org/officeDocument/2006/relationships/notesSlide" Target="../notesSlides/notesSlide3.xml"/><Relationship Id="rId4" Type="http://schemas.openxmlformats.org/officeDocument/2006/relationships/tags" Target="../tags/tag23.xml"/><Relationship Id="rId9" Type="http://schemas.openxmlformats.org/officeDocument/2006/relationships/audio" Target="../media/media4.m4a"/><Relationship Id="rId14" Type="http://schemas.openxmlformats.org/officeDocument/2006/relationships/tags" Target="../tags/tag31.xml"/></Relationships>
</file>

<file path=ppt/slides/_rels/slide5.xml.rels><?xml version="1.0" encoding="UTF-8" standalone="yes"?>
<Relationships xmlns="http://schemas.openxmlformats.org/package/2006/relationships"><Relationship Id="rId26" Type="http://schemas.openxmlformats.org/officeDocument/2006/relationships/tags" Target="../tags/tag58.xml"/><Relationship Id="rId21" Type="http://schemas.openxmlformats.org/officeDocument/2006/relationships/tags" Target="../tags/tag53.xml"/><Relationship Id="rId42" Type="http://schemas.openxmlformats.org/officeDocument/2006/relationships/tags" Target="../tags/tag74.xml"/><Relationship Id="rId47" Type="http://schemas.openxmlformats.org/officeDocument/2006/relationships/tags" Target="../tags/tag79.xml"/><Relationship Id="rId63" Type="http://schemas.openxmlformats.org/officeDocument/2006/relationships/tags" Target="../tags/tag95.xml"/><Relationship Id="rId68" Type="http://schemas.openxmlformats.org/officeDocument/2006/relationships/tags" Target="../tags/tag100.xml"/><Relationship Id="rId7" Type="http://schemas.openxmlformats.org/officeDocument/2006/relationships/tags" Target="../tags/tag41.xml"/><Relationship Id="rId2" Type="http://schemas.openxmlformats.org/officeDocument/2006/relationships/tags" Target="../tags/tag36.xml"/><Relationship Id="rId16" Type="http://schemas.openxmlformats.org/officeDocument/2006/relationships/tags" Target="../tags/tag48.xml"/><Relationship Id="rId29" Type="http://schemas.openxmlformats.org/officeDocument/2006/relationships/tags" Target="../tags/tag61.xml"/><Relationship Id="rId11" Type="http://schemas.openxmlformats.org/officeDocument/2006/relationships/tags" Target="../tags/tag45.xml"/><Relationship Id="rId24" Type="http://schemas.openxmlformats.org/officeDocument/2006/relationships/tags" Target="../tags/tag56.xml"/><Relationship Id="rId32" Type="http://schemas.openxmlformats.org/officeDocument/2006/relationships/tags" Target="../tags/tag64.xml"/><Relationship Id="rId37" Type="http://schemas.openxmlformats.org/officeDocument/2006/relationships/tags" Target="../tags/tag69.xml"/><Relationship Id="rId40" Type="http://schemas.openxmlformats.org/officeDocument/2006/relationships/tags" Target="../tags/tag72.xml"/><Relationship Id="rId45" Type="http://schemas.openxmlformats.org/officeDocument/2006/relationships/tags" Target="../tags/tag77.xml"/><Relationship Id="rId53" Type="http://schemas.openxmlformats.org/officeDocument/2006/relationships/tags" Target="../tags/tag85.xml"/><Relationship Id="rId58" Type="http://schemas.openxmlformats.org/officeDocument/2006/relationships/tags" Target="../tags/tag90.xml"/><Relationship Id="rId66" Type="http://schemas.openxmlformats.org/officeDocument/2006/relationships/tags" Target="../tags/tag98.xml"/><Relationship Id="rId5" Type="http://schemas.openxmlformats.org/officeDocument/2006/relationships/tags" Target="../tags/tag39.xml"/><Relationship Id="rId61" Type="http://schemas.openxmlformats.org/officeDocument/2006/relationships/tags" Target="../tags/tag93.xml"/><Relationship Id="rId19" Type="http://schemas.openxmlformats.org/officeDocument/2006/relationships/tags" Target="../tags/tag51.xml"/><Relationship Id="rId14" Type="http://schemas.openxmlformats.org/officeDocument/2006/relationships/tags" Target="../tags/tag46.xml"/><Relationship Id="rId22" Type="http://schemas.openxmlformats.org/officeDocument/2006/relationships/tags" Target="../tags/tag54.xml"/><Relationship Id="rId27" Type="http://schemas.openxmlformats.org/officeDocument/2006/relationships/tags" Target="../tags/tag59.xml"/><Relationship Id="rId30" Type="http://schemas.openxmlformats.org/officeDocument/2006/relationships/tags" Target="../tags/tag62.xml"/><Relationship Id="rId35" Type="http://schemas.openxmlformats.org/officeDocument/2006/relationships/tags" Target="../tags/tag67.xml"/><Relationship Id="rId43" Type="http://schemas.openxmlformats.org/officeDocument/2006/relationships/tags" Target="../tags/tag75.xml"/><Relationship Id="rId48" Type="http://schemas.openxmlformats.org/officeDocument/2006/relationships/tags" Target="../tags/tag80.xml"/><Relationship Id="rId56" Type="http://schemas.openxmlformats.org/officeDocument/2006/relationships/tags" Target="../tags/tag88.xml"/><Relationship Id="rId64" Type="http://schemas.openxmlformats.org/officeDocument/2006/relationships/tags" Target="../tags/tag96.xml"/><Relationship Id="rId69" Type="http://schemas.openxmlformats.org/officeDocument/2006/relationships/slideLayout" Target="../slideLayouts/slideLayout2.xml"/><Relationship Id="rId8" Type="http://schemas.openxmlformats.org/officeDocument/2006/relationships/tags" Target="../tags/tag42.xml"/><Relationship Id="rId51" Type="http://schemas.openxmlformats.org/officeDocument/2006/relationships/tags" Target="../tags/tag83.xml"/><Relationship Id="rId3" Type="http://schemas.openxmlformats.org/officeDocument/2006/relationships/tags" Target="../tags/tag37.xml"/><Relationship Id="rId12" Type="http://schemas.microsoft.com/office/2007/relationships/media" Target="../media/media5.m4a"/><Relationship Id="rId17" Type="http://schemas.openxmlformats.org/officeDocument/2006/relationships/tags" Target="../tags/tag49.xml"/><Relationship Id="rId25" Type="http://schemas.openxmlformats.org/officeDocument/2006/relationships/tags" Target="../tags/tag57.xml"/><Relationship Id="rId33" Type="http://schemas.openxmlformats.org/officeDocument/2006/relationships/tags" Target="../tags/tag65.xml"/><Relationship Id="rId38" Type="http://schemas.openxmlformats.org/officeDocument/2006/relationships/tags" Target="../tags/tag70.xml"/><Relationship Id="rId46" Type="http://schemas.openxmlformats.org/officeDocument/2006/relationships/tags" Target="../tags/tag78.xml"/><Relationship Id="rId59" Type="http://schemas.openxmlformats.org/officeDocument/2006/relationships/tags" Target="../tags/tag91.xml"/><Relationship Id="rId67" Type="http://schemas.openxmlformats.org/officeDocument/2006/relationships/tags" Target="../tags/tag99.xml"/><Relationship Id="rId20" Type="http://schemas.openxmlformats.org/officeDocument/2006/relationships/tags" Target="../tags/tag52.xml"/><Relationship Id="rId41" Type="http://schemas.openxmlformats.org/officeDocument/2006/relationships/tags" Target="../tags/tag73.xml"/><Relationship Id="rId54" Type="http://schemas.openxmlformats.org/officeDocument/2006/relationships/tags" Target="../tags/tag86.xml"/><Relationship Id="rId62" Type="http://schemas.openxmlformats.org/officeDocument/2006/relationships/tags" Target="../tags/tag94.xml"/><Relationship Id="rId70" Type="http://schemas.openxmlformats.org/officeDocument/2006/relationships/image" Target="../media/image4.png"/><Relationship Id="rId1" Type="http://schemas.openxmlformats.org/officeDocument/2006/relationships/tags" Target="../tags/tag35.xml"/><Relationship Id="rId6" Type="http://schemas.openxmlformats.org/officeDocument/2006/relationships/tags" Target="../tags/tag40.xml"/><Relationship Id="rId15" Type="http://schemas.openxmlformats.org/officeDocument/2006/relationships/tags" Target="../tags/tag47.xml"/><Relationship Id="rId23" Type="http://schemas.openxmlformats.org/officeDocument/2006/relationships/tags" Target="../tags/tag55.xml"/><Relationship Id="rId28" Type="http://schemas.openxmlformats.org/officeDocument/2006/relationships/tags" Target="../tags/tag60.xml"/><Relationship Id="rId36" Type="http://schemas.openxmlformats.org/officeDocument/2006/relationships/tags" Target="../tags/tag68.xml"/><Relationship Id="rId49" Type="http://schemas.openxmlformats.org/officeDocument/2006/relationships/tags" Target="../tags/tag81.xml"/><Relationship Id="rId57" Type="http://schemas.openxmlformats.org/officeDocument/2006/relationships/tags" Target="../tags/tag89.xml"/><Relationship Id="rId10" Type="http://schemas.openxmlformats.org/officeDocument/2006/relationships/tags" Target="../tags/tag44.xml"/><Relationship Id="rId31" Type="http://schemas.openxmlformats.org/officeDocument/2006/relationships/tags" Target="../tags/tag63.xml"/><Relationship Id="rId44" Type="http://schemas.openxmlformats.org/officeDocument/2006/relationships/tags" Target="../tags/tag76.xml"/><Relationship Id="rId52" Type="http://schemas.openxmlformats.org/officeDocument/2006/relationships/tags" Target="../tags/tag84.xml"/><Relationship Id="rId60" Type="http://schemas.openxmlformats.org/officeDocument/2006/relationships/tags" Target="../tags/tag92.xml"/><Relationship Id="rId65" Type="http://schemas.openxmlformats.org/officeDocument/2006/relationships/tags" Target="../tags/tag97.xml"/><Relationship Id="rId4" Type="http://schemas.openxmlformats.org/officeDocument/2006/relationships/tags" Target="../tags/tag38.xml"/><Relationship Id="rId9" Type="http://schemas.openxmlformats.org/officeDocument/2006/relationships/tags" Target="../tags/tag43.xml"/><Relationship Id="rId13" Type="http://schemas.openxmlformats.org/officeDocument/2006/relationships/audio" Target="../media/media5.m4a"/><Relationship Id="rId18" Type="http://schemas.openxmlformats.org/officeDocument/2006/relationships/tags" Target="../tags/tag50.xml"/><Relationship Id="rId39" Type="http://schemas.openxmlformats.org/officeDocument/2006/relationships/tags" Target="../tags/tag71.xml"/><Relationship Id="rId34" Type="http://schemas.openxmlformats.org/officeDocument/2006/relationships/tags" Target="../tags/tag66.xml"/><Relationship Id="rId50" Type="http://schemas.openxmlformats.org/officeDocument/2006/relationships/tags" Target="../tags/tag82.xml"/><Relationship Id="rId55" Type="http://schemas.openxmlformats.org/officeDocument/2006/relationships/tags" Target="../tags/tag87.xml"/></Relationships>
</file>

<file path=ppt/slides/_rels/slide6.xml.rels><?xml version="1.0" encoding="UTF-8" standalone="yes"?>
<Relationships xmlns="http://schemas.openxmlformats.org/package/2006/relationships"><Relationship Id="rId26" Type="http://schemas.openxmlformats.org/officeDocument/2006/relationships/tags" Target="../tags/tag124.xml"/><Relationship Id="rId21" Type="http://schemas.openxmlformats.org/officeDocument/2006/relationships/tags" Target="../tags/tag119.xml"/><Relationship Id="rId42" Type="http://schemas.openxmlformats.org/officeDocument/2006/relationships/tags" Target="../tags/tag140.xml"/><Relationship Id="rId47" Type="http://schemas.openxmlformats.org/officeDocument/2006/relationships/tags" Target="../tags/tag145.xml"/><Relationship Id="rId63" Type="http://schemas.openxmlformats.org/officeDocument/2006/relationships/tags" Target="../tags/tag161.xml"/><Relationship Id="rId68" Type="http://schemas.openxmlformats.org/officeDocument/2006/relationships/tags" Target="../tags/tag166.xml"/><Relationship Id="rId7" Type="http://schemas.openxmlformats.org/officeDocument/2006/relationships/tags" Target="../tags/tag107.xml"/><Relationship Id="rId2" Type="http://schemas.openxmlformats.org/officeDocument/2006/relationships/tags" Target="../tags/tag102.xml"/><Relationship Id="rId16" Type="http://schemas.openxmlformats.org/officeDocument/2006/relationships/tags" Target="../tags/tag114.xml"/><Relationship Id="rId29" Type="http://schemas.openxmlformats.org/officeDocument/2006/relationships/tags" Target="../tags/tag127.xml"/><Relationship Id="rId11" Type="http://schemas.openxmlformats.org/officeDocument/2006/relationships/tags" Target="../tags/tag111.xml"/><Relationship Id="rId24" Type="http://schemas.openxmlformats.org/officeDocument/2006/relationships/tags" Target="../tags/tag122.xml"/><Relationship Id="rId32" Type="http://schemas.openxmlformats.org/officeDocument/2006/relationships/tags" Target="../tags/tag130.xml"/><Relationship Id="rId37" Type="http://schemas.openxmlformats.org/officeDocument/2006/relationships/tags" Target="../tags/tag135.xml"/><Relationship Id="rId40" Type="http://schemas.openxmlformats.org/officeDocument/2006/relationships/tags" Target="../tags/tag138.xml"/><Relationship Id="rId45" Type="http://schemas.openxmlformats.org/officeDocument/2006/relationships/tags" Target="../tags/tag143.xml"/><Relationship Id="rId53" Type="http://schemas.openxmlformats.org/officeDocument/2006/relationships/tags" Target="../tags/tag151.xml"/><Relationship Id="rId58" Type="http://schemas.openxmlformats.org/officeDocument/2006/relationships/tags" Target="../tags/tag156.xml"/><Relationship Id="rId66" Type="http://schemas.openxmlformats.org/officeDocument/2006/relationships/tags" Target="../tags/tag164.xml"/><Relationship Id="rId5" Type="http://schemas.openxmlformats.org/officeDocument/2006/relationships/tags" Target="../tags/tag105.xml"/><Relationship Id="rId61" Type="http://schemas.openxmlformats.org/officeDocument/2006/relationships/tags" Target="../tags/tag159.xml"/><Relationship Id="rId19" Type="http://schemas.openxmlformats.org/officeDocument/2006/relationships/tags" Target="../tags/tag117.xml"/><Relationship Id="rId14" Type="http://schemas.openxmlformats.org/officeDocument/2006/relationships/tags" Target="../tags/tag112.xml"/><Relationship Id="rId22" Type="http://schemas.openxmlformats.org/officeDocument/2006/relationships/tags" Target="../tags/tag120.xml"/><Relationship Id="rId27" Type="http://schemas.openxmlformats.org/officeDocument/2006/relationships/tags" Target="../tags/tag125.xml"/><Relationship Id="rId30" Type="http://schemas.openxmlformats.org/officeDocument/2006/relationships/tags" Target="../tags/tag128.xml"/><Relationship Id="rId35" Type="http://schemas.openxmlformats.org/officeDocument/2006/relationships/tags" Target="../tags/tag133.xml"/><Relationship Id="rId43" Type="http://schemas.openxmlformats.org/officeDocument/2006/relationships/tags" Target="../tags/tag141.xml"/><Relationship Id="rId48" Type="http://schemas.openxmlformats.org/officeDocument/2006/relationships/tags" Target="../tags/tag146.xml"/><Relationship Id="rId56" Type="http://schemas.openxmlformats.org/officeDocument/2006/relationships/tags" Target="../tags/tag154.xml"/><Relationship Id="rId64" Type="http://schemas.openxmlformats.org/officeDocument/2006/relationships/tags" Target="../tags/tag162.xml"/><Relationship Id="rId69" Type="http://schemas.openxmlformats.org/officeDocument/2006/relationships/slideLayout" Target="../slideLayouts/slideLayout2.xml"/><Relationship Id="rId8" Type="http://schemas.openxmlformats.org/officeDocument/2006/relationships/tags" Target="../tags/tag108.xml"/><Relationship Id="rId51" Type="http://schemas.openxmlformats.org/officeDocument/2006/relationships/tags" Target="../tags/tag149.xml"/><Relationship Id="rId3" Type="http://schemas.openxmlformats.org/officeDocument/2006/relationships/tags" Target="../tags/tag103.xml"/><Relationship Id="rId12" Type="http://schemas.microsoft.com/office/2007/relationships/media" Target="../media/media6.m4a"/><Relationship Id="rId17" Type="http://schemas.openxmlformats.org/officeDocument/2006/relationships/tags" Target="../tags/tag115.xml"/><Relationship Id="rId25" Type="http://schemas.openxmlformats.org/officeDocument/2006/relationships/tags" Target="../tags/tag123.xml"/><Relationship Id="rId33" Type="http://schemas.openxmlformats.org/officeDocument/2006/relationships/tags" Target="../tags/tag131.xml"/><Relationship Id="rId38" Type="http://schemas.openxmlformats.org/officeDocument/2006/relationships/tags" Target="../tags/tag136.xml"/><Relationship Id="rId46" Type="http://schemas.openxmlformats.org/officeDocument/2006/relationships/tags" Target="../tags/tag144.xml"/><Relationship Id="rId59" Type="http://schemas.openxmlformats.org/officeDocument/2006/relationships/tags" Target="../tags/tag157.xml"/><Relationship Id="rId67" Type="http://schemas.openxmlformats.org/officeDocument/2006/relationships/tags" Target="../tags/tag165.xml"/><Relationship Id="rId20" Type="http://schemas.openxmlformats.org/officeDocument/2006/relationships/tags" Target="../tags/tag118.xml"/><Relationship Id="rId41" Type="http://schemas.openxmlformats.org/officeDocument/2006/relationships/tags" Target="../tags/tag139.xml"/><Relationship Id="rId54" Type="http://schemas.openxmlformats.org/officeDocument/2006/relationships/tags" Target="../tags/tag152.xml"/><Relationship Id="rId62" Type="http://schemas.openxmlformats.org/officeDocument/2006/relationships/tags" Target="../tags/tag160.xml"/><Relationship Id="rId70" Type="http://schemas.openxmlformats.org/officeDocument/2006/relationships/image" Target="../media/image4.png"/><Relationship Id="rId1" Type="http://schemas.openxmlformats.org/officeDocument/2006/relationships/tags" Target="../tags/tag101.xml"/><Relationship Id="rId6" Type="http://schemas.openxmlformats.org/officeDocument/2006/relationships/tags" Target="../tags/tag106.xml"/><Relationship Id="rId15" Type="http://schemas.openxmlformats.org/officeDocument/2006/relationships/tags" Target="../tags/tag113.xml"/><Relationship Id="rId23" Type="http://schemas.openxmlformats.org/officeDocument/2006/relationships/tags" Target="../tags/tag121.xml"/><Relationship Id="rId28" Type="http://schemas.openxmlformats.org/officeDocument/2006/relationships/tags" Target="../tags/tag126.xml"/><Relationship Id="rId36" Type="http://schemas.openxmlformats.org/officeDocument/2006/relationships/tags" Target="../tags/tag134.xml"/><Relationship Id="rId49" Type="http://schemas.openxmlformats.org/officeDocument/2006/relationships/tags" Target="../tags/tag147.xml"/><Relationship Id="rId57" Type="http://schemas.openxmlformats.org/officeDocument/2006/relationships/tags" Target="../tags/tag155.xml"/><Relationship Id="rId10" Type="http://schemas.openxmlformats.org/officeDocument/2006/relationships/tags" Target="../tags/tag110.xml"/><Relationship Id="rId31" Type="http://schemas.openxmlformats.org/officeDocument/2006/relationships/tags" Target="../tags/tag129.xml"/><Relationship Id="rId44" Type="http://schemas.openxmlformats.org/officeDocument/2006/relationships/tags" Target="../tags/tag142.xml"/><Relationship Id="rId52" Type="http://schemas.openxmlformats.org/officeDocument/2006/relationships/tags" Target="../tags/tag150.xml"/><Relationship Id="rId60" Type="http://schemas.openxmlformats.org/officeDocument/2006/relationships/tags" Target="../tags/tag158.xml"/><Relationship Id="rId65" Type="http://schemas.openxmlformats.org/officeDocument/2006/relationships/tags" Target="../tags/tag163.xml"/><Relationship Id="rId4" Type="http://schemas.openxmlformats.org/officeDocument/2006/relationships/tags" Target="../tags/tag104.xml"/><Relationship Id="rId9" Type="http://schemas.openxmlformats.org/officeDocument/2006/relationships/tags" Target="../tags/tag109.xml"/><Relationship Id="rId13" Type="http://schemas.openxmlformats.org/officeDocument/2006/relationships/audio" Target="../media/media6.m4a"/><Relationship Id="rId18" Type="http://schemas.openxmlformats.org/officeDocument/2006/relationships/tags" Target="../tags/tag116.xml"/><Relationship Id="rId39" Type="http://schemas.openxmlformats.org/officeDocument/2006/relationships/tags" Target="../tags/tag137.xml"/><Relationship Id="rId34" Type="http://schemas.openxmlformats.org/officeDocument/2006/relationships/tags" Target="../tags/tag132.xml"/><Relationship Id="rId50" Type="http://schemas.openxmlformats.org/officeDocument/2006/relationships/tags" Target="../tags/tag148.xml"/><Relationship Id="rId55" Type="http://schemas.openxmlformats.org/officeDocument/2006/relationships/tags" Target="../tags/tag153.xml"/></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image" Target="../media/image4.png"/><Relationship Id="rId3" Type="http://schemas.openxmlformats.org/officeDocument/2006/relationships/audio" Target="../media/media7.m4a"/><Relationship Id="rId7" Type="http://schemas.openxmlformats.org/officeDocument/2006/relationships/tags" Target="../tags/tag171.xml"/><Relationship Id="rId12" Type="http://schemas.openxmlformats.org/officeDocument/2006/relationships/image" Target="../media/image8.png"/><Relationship Id="rId2" Type="http://schemas.microsoft.com/office/2007/relationships/media" Target="../media/media7.m4a"/><Relationship Id="rId1" Type="http://schemas.openxmlformats.org/officeDocument/2006/relationships/tags" Target="../tags/tag167.xml"/><Relationship Id="rId6" Type="http://schemas.openxmlformats.org/officeDocument/2006/relationships/tags" Target="../tags/tag170.xml"/><Relationship Id="rId11" Type="http://schemas.openxmlformats.org/officeDocument/2006/relationships/image" Target="../media/image7.png"/><Relationship Id="rId5" Type="http://schemas.openxmlformats.org/officeDocument/2006/relationships/tags" Target="../tags/tag169.xml"/><Relationship Id="rId10" Type="http://schemas.openxmlformats.org/officeDocument/2006/relationships/image" Target="../media/image6.jpeg"/><Relationship Id="rId4" Type="http://schemas.openxmlformats.org/officeDocument/2006/relationships/tags" Target="../tags/tag168.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image" Target="../media/image4.png"/><Relationship Id="rId3" Type="http://schemas.openxmlformats.org/officeDocument/2006/relationships/audio" Target="../media/media8.m4a"/><Relationship Id="rId7" Type="http://schemas.openxmlformats.org/officeDocument/2006/relationships/tags" Target="../tags/tag176.xml"/><Relationship Id="rId12" Type="http://schemas.openxmlformats.org/officeDocument/2006/relationships/image" Target="../media/image8.png"/><Relationship Id="rId2" Type="http://schemas.microsoft.com/office/2007/relationships/media" Target="../media/media8.m4a"/><Relationship Id="rId1" Type="http://schemas.openxmlformats.org/officeDocument/2006/relationships/tags" Target="../tags/tag172.xml"/><Relationship Id="rId6" Type="http://schemas.openxmlformats.org/officeDocument/2006/relationships/tags" Target="../tags/tag175.xml"/><Relationship Id="rId11" Type="http://schemas.openxmlformats.org/officeDocument/2006/relationships/image" Target="../media/image7.png"/><Relationship Id="rId5" Type="http://schemas.openxmlformats.org/officeDocument/2006/relationships/tags" Target="../tags/tag174.xml"/><Relationship Id="rId10" Type="http://schemas.openxmlformats.org/officeDocument/2006/relationships/image" Target="../media/image6.jpeg"/><Relationship Id="rId4" Type="http://schemas.openxmlformats.org/officeDocument/2006/relationships/tags" Target="../tags/tag173.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tags" Target="../tags/tag184.xml"/><Relationship Id="rId13" Type="http://schemas.openxmlformats.org/officeDocument/2006/relationships/tags" Target="../tags/tag189.xml"/><Relationship Id="rId18" Type="http://schemas.openxmlformats.org/officeDocument/2006/relationships/tags" Target="../tags/tag194.xml"/><Relationship Id="rId3" Type="http://schemas.openxmlformats.org/officeDocument/2006/relationships/tags" Target="../tags/tag179.xml"/><Relationship Id="rId21" Type="http://schemas.openxmlformats.org/officeDocument/2006/relationships/slideLayout" Target="../slideLayouts/slideLayout2.xml"/><Relationship Id="rId7" Type="http://schemas.openxmlformats.org/officeDocument/2006/relationships/tags" Target="../tags/tag183.xml"/><Relationship Id="rId12" Type="http://schemas.openxmlformats.org/officeDocument/2006/relationships/tags" Target="../tags/tag188.xml"/><Relationship Id="rId17" Type="http://schemas.openxmlformats.org/officeDocument/2006/relationships/tags" Target="../tags/tag193.xml"/><Relationship Id="rId2" Type="http://schemas.openxmlformats.org/officeDocument/2006/relationships/tags" Target="../tags/tag178.xml"/><Relationship Id="rId16" Type="http://schemas.openxmlformats.org/officeDocument/2006/relationships/tags" Target="../tags/tag192.xml"/><Relationship Id="rId20" Type="http://schemas.openxmlformats.org/officeDocument/2006/relationships/audio" Target="../media/media9.m4a"/><Relationship Id="rId1" Type="http://schemas.openxmlformats.org/officeDocument/2006/relationships/tags" Target="../tags/tag177.xml"/><Relationship Id="rId6" Type="http://schemas.openxmlformats.org/officeDocument/2006/relationships/tags" Target="../tags/tag182.xml"/><Relationship Id="rId11" Type="http://schemas.openxmlformats.org/officeDocument/2006/relationships/tags" Target="../tags/tag187.xml"/><Relationship Id="rId5" Type="http://schemas.openxmlformats.org/officeDocument/2006/relationships/tags" Target="../tags/tag181.xml"/><Relationship Id="rId15" Type="http://schemas.openxmlformats.org/officeDocument/2006/relationships/tags" Target="../tags/tag191.xml"/><Relationship Id="rId23" Type="http://schemas.openxmlformats.org/officeDocument/2006/relationships/image" Target="../media/image4.png"/><Relationship Id="rId10" Type="http://schemas.openxmlformats.org/officeDocument/2006/relationships/tags" Target="../tags/tag186.xml"/><Relationship Id="rId19" Type="http://schemas.microsoft.com/office/2007/relationships/media" Target="../media/media9.m4a"/><Relationship Id="rId4" Type="http://schemas.openxmlformats.org/officeDocument/2006/relationships/tags" Target="../tags/tag180.xml"/><Relationship Id="rId9" Type="http://schemas.openxmlformats.org/officeDocument/2006/relationships/tags" Target="../tags/tag185.xml"/><Relationship Id="rId14" Type="http://schemas.openxmlformats.org/officeDocument/2006/relationships/tags" Target="../tags/tag190.xml"/><Relationship Id="rId2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4.png"/><Relationship Id="rId2" Type="http://schemas.microsoft.com/office/2007/relationships/media" Target="../media/media10.m4a"/><Relationship Id="rId1" Type="http://schemas.openxmlformats.org/officeDocument/2006/relationships/tags" Target="../tags/tag19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96.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97.xml"/><Relationship Id="rId5" Type="http://schemas.openxmlformats.org/officeDocument/2006/relationships/image" Target="../media/image4.png"/><Relationship Id="rId4"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tags" Target="../tags/tag200.xml"/><Relationship Id="rId7" Type="http://schemas.openxmlformats.org/officeDocument/2006/relationships/image" Target="../media/image11.png"/><Relationship Id="rId2" Type="http://schemas.openxmlformats.org/officeDocument/2006/relationships/tags" Target="../tags/tag199.xml"/><Relationship Id="rId1" Type="http://schemas.openxmlformats.org/officeDocument/2006/relationships/tags" Target="../tags/tag198.xml"/><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tags" Target="../tags/tag20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372870" y="2858135"/>
            <a:ext cx="9861550" cy="2915920"/>
          </a:xfrm>
        </p:spPr>
        <p:txBody>
          <a:bodyPr>
            <a:normAutofit/>
          </a:bodyPr>
          <a:lstStyle/>
          <a:p>
            <a:r>
              <a:rPr lang="en-US" altLang="zh-CN" sz="8800" dirty="0"/>
              <a:t>Good Morning</a:t>
            </a:r>
          </a:p>
        </p:txBody>
      </p:sp>
      <p:pic>
        <p:nvPicPr>
          <p:cNvPr id="4" name="音频 3">
            <a:hlinkClick r:id="" action="ppaction://media"/>
            <a:extLst>
              <a:ext uri="{FF2B5EF4-FFF2-40B4-BE49-F238E27FC236}">
                <a16:creationId xmlns:a16="http://schemas.microsoft.com/office/drawing/2014/main" id="{E93B154E-FB4B-64C8-0E9E-8A5675C9E34D}"/>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665"/>
    </mc:Choice>
    <mc:Fallback>
      <p:transition spd="slow" advTm="2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bldLst>
      <p:bldP spid="2" grpId="0"/>
      <p:bldP spid="2"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269240"/>
            <a:ext cx="12178665" cy="652780"/>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7" name="文本框 6"/>
          <p:cNvSpPr txBox="1"/>
          <p:nvPr/>
        </p:nvSpPr>
        <p:spPr>
          <a:xfrm>
            <a:off x="114300" y="1062355"/>
            <a:ext cx="12077700" cy="5238750"/>
          </a:xfrm>
          <a:prstGeom prst="rect">
            <a:avLst/>
          </a:prstGeom>
        </p:spPr>
        <p:txBody>
          <a:bodyPr>
            <a:noAutofit/>
            <a:extLst>
              <a:ext uri="{4A0BC546-FE56-4ADE-93B0-CB8AF2F6F144}">
                <wpsdc:textFrameExt xmlns:wpsdc="http://www.wps.cn/officeDocument/2022/drawingmlCustomData" xmlns="" type="text"/>
              </a:ext>
            </a:extLst>
          </a:bodyPr>
          <a:lstStyle/>
          <a:p>
            <a:pPr marL="457200" indent="-457200" algn="l" fontAlgn="auto">
              <a:lnSpc>
                <a:spcPct val="150000"/>
              </a:lnSpc>
              <a:buClrTx/>
              <a:buSzTx/>
              <a:buFont typeface="Arial" panose="020B0604020202020204" pitchFamily="34" charset="0"/>
              <a:buChar char="•"/>
            </a:pPr>
            <a:r>
              <a:rPr lang="en-US" altLang="zh-CN" sz="2800">
                <a:latin typeface="Arial" panose="020B0604020202020204" pitchFamily="34" charset="0"/>
                <a:ea typeface="微软雅黑" panose="020B0503020204020204" pitchFamily="34" charset="-122"/>
              </a:rPr>
              <a:t> </a:t>
            </a:r>
            <a:r>
              <a:rPr lang="en-US" altLang="zh-CN" sz="2400">
                <a:latin typeface="Arial" panose="020B0604020202020204" pitchFamily="34" charset="0"/>
                <a:ea typeface="微软雅黑" panose="020B0503020204020204" pitchFamily="34" charset="-122"/>
              </a:rPr>
              <a:t>Zheng(2014) conducted a random survey among 2,500 college students in 208 universities in 28 provinces across the country and found that 84.7% of college students were using wechat.</a:t>
            </a:r>
            <a:endParaRPr lang="en-US" altLang="zh-CN" sz="2800">
              <a:latin typeface="Arial" panose="020B0604020202020204" pitchFamily="34" charset="0"/>
              <a:ea typeface="微软雅黑" panose="020B0503020204020204" pitchFamily="34" charset="-122"/>
            </a:endParaRPr>
          </a:p>
          <a:p>
            <a:pPr marL="457200" indent="-457200" algn="l" fontAlgn="auto">
              <a:lnSpc>
                <a:spcPct val="150000"/>
              </a:lnSpc>
              <a:buClrTx/>
              <a:buSzTx/>
              <a:buFont typeface="Arial" panose="020B0604020202020204" pitchFamily="34" charset="0"/>
              <a:buChar char="•"/>
            </a:pPr>
            <a:r>
              <a:rPr lang="en-US" altLang="zh-CN" sz="2400">
                <a:latin typeface="Arial" panose="020B0604020202020204" pitchFamily="34" charset="0"/>
                <a:ea typeface="微软雅黑" panose="020B0503020204020204" pitchFamily="34" charset="-122"/>
              </a:rPr>
              <a:t>According to the latest figures, the monthly active users of Wechat hit 1.319 billion in the first quarter of 2023.</a:t>
            </a:r>
          </a:p>
          <a:p>
            <a:pPr marL="457200" indent="-457200" algn="l" fontAlgn="auto">
              <a:lnSpc>
                <a:spcPct val="150000"/>
              </a:lnSpc>
              <a:buClrTx/>
              <a:buSzTx/>
              <a:buFont typeface="Arial" panose="020B0604020202020204" pitchFamily="34" charset="0"/>
              <a:buChar char="•"/>
            </a:pPr>
            <a:r>
              <a:rPr lang="en-US" altLang="zh-CN" sz="2400">
                <a:latin typeface="Arial" panose="020B0604020202020204" pitchFamily="34" charset="0"/>
                <a:ea typeface="微软雅黑" panose="020B0503020204020204" pitchFamily="34" charset="-122"/>
              </a:rPr>
              <a:t>Holmer(2008) proposed that Instant Messaging (IM) apps offer educational potential because of their capacity to promote multi-party debate among </a:t>
            </a:r>
          </a:p>
          <a:p>
            <a:pPr marL="457200" indent="-457200" algn="l" fontAlgn="auto">
              <a:lnSpc>
                <a:spcPct val="150000"/>
              </a:lnSpc>
              <a:buClrTx/>
              <a:buSzTx/>
              <a:buFont typeface="Arial" panose="020B0604020202020204" pitchFamily="34" charset="0"/>
              <a:buChar char="•"/>
            </a:pPr>
            <a:r>
              <a:rPr lang="en-US" altLang="zh-CN" sz="2400">
                <a:latin typeface="Arial" panose="020B0604020202020204" pitchFamily="34" charset="0"/>
                <a:ea typeface="微软雅黑" panose="020B0503020204020204" pitchFamily="34" charset="-122"/>
              </a:rPr>
              <a:t>users, even if they are physically separated.</a:t>
            </a:r>
          </a:p>
          <a:p>
            <a:pPr marL="457200" indent="-457200" algn="l" fontAlgn="auto">
              <a:lnSpc>
                <a:spcPct val="150000"/>
              </a:lnSpc>
              <a:buClrTx/>
              <a:buSzTx/>
              <a:buFont typeface="Arial" panose="020B0604020202020204" pitchFamily="34" charset="0"/>
              <a:buChar char="•"/>
            </a:pPr>
            <a:endParaRPr lang="en-US" altLang="zh-CN" sz="2400">
              <a:latin typeface="Arial" panose="020B0604020202020204" pitchFamily="34" charset="0"/>
              <a:ea typeface="微软雅黑" panose="020B0503020204020204" pitchFamily="34" charset="-122"/>
            </a:endParaRPr>
          </a:p>
        </p:txBody>
      </p:sp>
      <p:grpSp>
        <p:nvGrpSpPr>
          <p:cNvPr id="27" name="组合 26"/>
          <p:cNvGrpSpPr/>
          <p:nvPr/>
        </p:nvGrpSpPr>
        <p:grpSpPr>
          <a:xfrm>
            <a:off x="9855606" y="4620291"/>
            <a:ext cx="2349571" cy="2472254"/>
            <a:chOff x="1803171" y="1144301"/>
            <a:chExt cx="2349571" cy="2472254"/>
          </a:xfrm>
        </p:grpSpPr>
        <p:grpSp>
          <p:nvGrpSpPr>
            <p:cNvPr id="22" name="组合 21"/>
            <p:cNvGrpSpPr/>
            <p:nvPr/>
          </p:nvGrpSpPr>
          <p:grpSpPr>
            <a:xfrm>
              <a:off x="2434590" y="1144301"/>
              <a:ext cx="1718152" cy="2269235"/>
              <a:chOff x="924512" y="1271711"/>
              <a:chExt cx="2345887" cy="3098310"/>
            </a:xfrm>
          </p:grpSpPr>
          <p:pic>
            <p:nvPicPr>
              <p:cNvPr id="2055" name="Picture 7" descr="E:\靳红放到相应位置\PPT\稻壳模板\小黄人\th.png"/>
              <p:cNvPicPr>
                <a:picLocks noChangeAspect="1" noChangeArrowheads="1"/>
              </p:cNvPicPr>
              <p:nvPr>
                <p:custDataLst>
                  <p:tags r:id="rId5"/>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924512" y="2355726"/>
                <a:ext cx="2345887" cy="2014295"/>
              </a:xfrm>
              <a:prstGeom prst="rect">
                <a:avLst/>
              </a:prstGeom>
              <a:noFill/>
              <a:extLst>
                <a:ext uri="{909E8E84-426E-40DD-AFC4-6F175D3DCCD1}">
                  <a14:hiddenFill xmlns:a14="http://schemas.microsoft.com/office/drawing/2010/main">
                    <a:solidFill>
                      <a:srgbClr val="FFFFFF"/>
                    </a:solidFill>
                  </a14:hiddenFill>
                </a:ext>
              </a:extLst>
            </p:spPr>
          </p:pic>
          <p:sp>
            <p:nvSpPr>
              <p:cNvPr id="13" name="矩形 2"/>
              <p:cNvSpPr/>
              <p:nvPr>
                <p:custDataLst>
                  <p:tags r:id="rId6"/>
                </p:custDataLst>
              </p:nvPr>
            </p:nvSpPr>
            <p:spPr>
              <a:xfrm rot="360000">
                <a:off x="1174545" y="1271711"/>
                <a:ext cx="1944216" cy="1452125"/>
              </a:xfrm>
              <a:custGeom>
                <a:avLst/>
                <a:gdLst/>
                <a:ahLst/>
                <a:cxnLst/>
                <a:rect l="l" t="t" r="r" b="b"/>
                <a:pathLst>
                  <a:path w="2376264" h="1774819">
                    <a:moveTo>
                      <a:pt x="0" y="0"/>
                    </a:moveTo>
                    <a:lnTo>
                      <a:pt x="360040" y="0"/>
                    </a:lnTo>
                    <a:lnTo>
                      <a:pt x="382900" y="693530"/>
                    </a:lnTo>
                    <a:lnTo>
                      <a:pt x="405759" y="0"/>
                    </a:lnTo>
                    <a:lnTo>
                      <a:pt x="2376264" y="0"/>
                    </a:lnTo>
                    <a:lnTo>
                      <a:pt x="2376264" y="1774819"/>
                    </a:lnTo>
                    <a:lnTo>
                      <a:pt x="2088232" y="1774819"/>
                    </a:lnTo>
                    <a:lnTo>
                      <a:pt x="2052228" y="1487751"/>
                    </a:lnTo>
                    <a:lnTo>
                      <a:pt x="2016224" y="1774819"/>
                    </a:lnTo>
                    <a:lnTo>
                      <a:pt x="0" y="1774819"/>
                    </a:lnTo>
                    <a:close/>
                  </a:path>
                </a:pathLst>
              </a:custGeom>
              <a:blipFill dpi="0" rotWithShape="1">
                <a:blip r:embed="rId9" cstate="print">
                  <a:extLst>
                    <a:ext uri="{28A0092B-C50C-407E-A947-70E740481C1C}">
                      <a14:useLocalDpi xmlns:a14="http://schemas.microsoft.com/office/drawing/2010/main" val="0"/>
                    </a:ext>
                  </a:extLst>
                </a:blip>
                <a:srcRect/>
                <a:stretch>
                  <a:fillRect/>
                </a:stretch>
              </a:blip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2056" name="Picture 8" descr="C:\Documents and Settings\Administrator\桌面\1111.png"/>
            <p:cNvPicPr>
              <a:picLocks noChangeAspect="1" noChangeArrowheads="1"/>
            </p:cNvPicPr>
            <p:nvPr>
              <p:custDataLst>
                <p:tags r:id="rId4"/>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1803171" y="2038257"/>
              <a:ext cx="1838116" cy="1578298"/>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图片 1" descr="屏幕截图 2024-04-17 102925"/>
          <p:cNvPicPr>
            <a:picLocks noChangeAspect="1"/>
          </p:cNvPicPr>
          <p:nvPr/>
        </p:nvPicPr>
        <p:blipFill>
          <a:blip r:embed="rId11"/>
          <a:stretch>
            <a:fillRect/>
          </a:stretch>
        </p:blipFill>
        <p:spPr>
          <a:xfrm>
            <a:off x="10831195" y="4695190"/>
            <a:ext cx="1029335" cy="819150"/>
          </a:xfrm>
          <a:prstGeom prst="rect">
            <a:avLst/>
          </a:prstGeom>
        </p:spPr>
      </p:pic>
      <p:sp>
        <p:nvSpPr>
          <p:cNvPr id="15" name="TextBox 58"/>
          <p:cNvSpPr txBox="1"/>
          <p:nvPr/>
        </p:nvSpPr>
        <p:spPr>
          <a:xfrm>
            <a:off x="0" y="269240"/>
            <a:ext cx="12070715" cy="773430"/>
          </a:xfrm>
          <a:prstGeom prst="rect">
            <a:avLst/>
          </a:prstGeom>
          <a:noFill/>
        </p:spPr>
        <p:txBody>
          <a:bodyPr wrap="square" rtlCol="0">
            <a:noAutofit/>
          </a:bodyPr>
          <a:lstStyle/>
          <a:p>
            <a:pPr algn="ctr"/>
            <a:r>
              <a:rPr lang="en-US" altLang="zh-CN" sz="3200" b="1">
                <a:solidFill>
                  <a:schemeClr val="bg1"/>
                </a:solidFill>
                <a:effectLst>
                  <a:outerShdw blurRad="38100" dist="25400" dir="5400000" algn="ctr" rotWithShape="0">
                    <a:srgbClr val="6E747A">
                      <a:alpha val="43000"/>
                    </a:srgbClr>
                  </a:outerShdw>
                </a:effectLst>
                <a:latin typeface="Arial" panose="020B0604020202020204" pitchFamily="34" charset="0"/>
                <a:ea typeface="微软雅黑" panose="020B0503020204020204" pitchFamily="34" charset="-122"/>
                <a:sym typeface="+mn-ea"/>
              </a:rPr>
              <a:t>Background</a:t>
            </a:r>
            <a:endParaRPr lang="en-US" altLang="zh-CN" sz="3200" b="1" dirty="0">
              <a:solidFill>
                <a:schemeClr val="bg1"/>
              </a:solidFill>
              <a:effectLst>
                <a:outerShdw blurRad="38100" dist="25400" dir="5400000" algn="ctr" rotWithShape="0">
                  <a:srgbClr val="6E747A">
                    <a:alpha val="43000"/>
                  </a:srgbClr>
                </a:outerShdw>
              </a:effectLst>
              <a:latin typeface="Arial" panose="020B0604020202020204" pitchFamily="34" charset="0"/>
              <a:ea typeface="微软雅黑" panose="020B0503020204020204" pitchFamily="34" charset="-122"/>
              <a:sym typeface="+mn-ea"/>
            </a:endParaRPr>
          </a:p>
        </p:txBody>
      </p:sp>
      <p:pic>
        <p:nvPicPr>
          <p:cNvPr id="4" name="音频 3">
            <a:hlinkClick r:id="" action="ppaction://media"/>
            <a:extLst>
              <a:ext uri="{FF2B5EF4-FFF2-40B4-BE49-F238E27FC236}">
                <a16:creationId xmlns:a16="http://schemas.microsoft.com/office/drawing/2014/main" id="{87E5E4C1-D83B-07DD-3128-B2867B30EB2B}"/>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5714"/>
    </mc:Choice>
    <mc:Fallback>
      <p:transition spd="slow" advTm="65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26"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animEffect transition="in" filter="wipe(down)">
                                      <p:cBhvr>
                                        <p:cTn id="9" dur="580">
                                          <p:stCondLst>
                                            <p:cond delay="0"/>
                                          </p:stCondLst>
                                        </p:cTn>
                                        <p:tgtEl>
                                          <p:spTgt spid="27"/>
                                        </p:tgtEl>
                                      </p:cBhvr>
                                    </p:animEffect>
                                    <p:anim calcmode="lin" valueType="num">
                                      <p:cBhvr>
                                        <p:cTn id="10"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1"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2"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13"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14"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15" dur="26">
                                          <p:stCondLst>
                                            <p:cond delay="650"/>
                                          </p:stCondLst>
                                        </p:cTn>
                                        <p:tgtEl>
                                          <p:spTgt spid="27"/>
                                        </p:tgtEl>
                                      </p:cBhvr>
                                      <p:to x="100000" y="60000"/>
                                    </p:animScale>
                                    <p:animScale>
                                      <p:cBhvr>
                                        <p:cTn id="16" dur="166" decel="50000">
                                          <p:stCondLst>
                                            <p:cond delay="676"/>
                                          </p:stCondLst>
                                        </p:cTn>
                                        <p:tgtEl>
                                          <p:spTgt spid="27"/>
                                        </p:tgtEl>
                                      </p:cBhvr>
                                      <p:to x="100000" y="100000"/>
                                    </p:animScale>
                                    <p:animScale>
                                      <p:cBhvr>
                                        <p:cTn id="17" dur="26">
                                          <p:stCondLst>
                                            <p:cond delay="1312"/>
                                          </p:stCondLst>
                                        </p:cTn>
                                        <p:tgtEl>
                                          <p:spTgt spid="27"/>
                                        </p:tgtEl>
                                      </p:cBhvr>
                                      <p:to x="100000" y="80000"/>
                                    </p:animScale>
                                    <p:animScale>
                                      <p:cBhvr>
                                        <p:cTn id="18" dur="166" decel="50000">
                                          <p:stCondLst>
                                            <p:cond delay="1338"/>
                                          </p:stCondLst>
                                        </p:cTn>
                                        <p:tgtEl>
                                          <p:spTgt spid="27"/>
                                        </p:tgtEl>
                                      </p:cBhvr>
                                      <p:to x="100000" y="100000"/>
                                    </p:animScale>
                                    <p:animScale>
                                      <p:cBhvr>
                                        <p:cTn id="19" dur="26">
                                          <p:stCondLst>
                                            <p:cond delay="1642"/>
                                          </p:stCondLst>
                                        </p:cTn>
                                        <p:tgtEl>
                                          <p:spTgt spid="27"/>
                                        </p:tgtEl>
                                      </p:cBhvr>
                                      <p:to x="100000" y="90000"/>
                                    </p:animScale>
                                    <p:animScale>
                                      <p:cBhvr>
                                        <p:cTn id="20" dur="166" decel="50000">
                                          <p:stCondLst>
                                            <p:cond delay="1668"/>
                                          </p:stCondLst>
                                        </p:cTn>
                                        <p:tgtEl>
                                          <p:spTgt spid="27"/>
                                        </p:tgtEl>
                                      </p:cBhvr>
                                      <p:to x="100000" y="100000"/>
                                    </p:animScale>
                                    <p:animScale>
                                      <p:cBhvr>
                                        <p:cTn id="21" dur="26">
                                          <p:stCondLst>
                                            <p:cond delay="1808"/>
                                          </p:stCondLst>
                                        </p:cTn>
                                        <p:tgtEl>
                                          <p:spTgt spid="27"/>
                                        </p:tgtEl>
                                      </p:cBhvr>
                                      <p:to x="100000" y="95000"/>
                                    </p:animScale>
                                    <p:animScale>
                                      <p:cBhvr>
                                        <p:cTn id="22" dur="166" decel="50000">
                                          <p:stCondLst>
                                            <p:cond delay="1834"/>
                                          </p:stCondLst>
                                        </p:cTn>
                                        <p:tgtEl>
                                          <p:spTgt spid="27"/>
                                        </p:tgtEl>
                                      </p:cBhvr>
                                      <p:to x="100000" y="100000"/>
                                    </p:animScale>
                                  </p:childTnLst>
                                </p:cTn>
                              </p:par>
                              <p:par>
                                <p:cTn id="23" presetID="12" presetClass="entr" presetSubtype="4"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p:tgtEl>
                                          <p:spTgt spid="7"/>
                                        </p:tgtEl>
                                        <p:attrNameLst>
                                          <p:attrName>ppt_y</p:attrName>
                                        </p:attrNameLst>
                                      </p:cBhvr>
                                      <p:tavLst>
                                        <p:tav tm="0">
                                          <p:val>
                                            <p:strVal val="#ppt_y+#ppt_h*1.125000"/>
                                          </p:val>
                                        </p:tav>
                                        <p:tav tm="100000">
                                          <p:val>
                                            <p:strVal val="#ppt_y"/>
                                          </p:val>
                                        </p:tav>
                                      </p:tavLst>
                                    </p:anim>
                                    <p:animEffect transition="in" filter="wipe(up)">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7" grpId="0"/>
      <p:bldP spid="7" grpId="1"/>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2361565" y="1514475"/>
            <a:ext cx="7753985" cy="2526030"/>
          </a:xfrm>
        </p:spPr>
        <p:txBody>
          <a:bodyPr wrap="square">
            <a:normAutofit/>
          </a:bodyPr>
          <a:lstStyle/>
          <a:p>
            <a:pPr marL="0" indent="0" fontAlgn="auto">
              <a:lnSpc>
                <a:spcPct val="150000"/>
              </a:lnSpc>
            </a:pPr>
            <a:r>
              <a:rPr sz="2800" dirty="0"/>
              <a:t>Examining the Impact of We</a:t>
            </a:r>
            <a:r>
              <a:rPr lang="en-US" sz="2800" dirty="0"/>
              <a:t>c</a:t>
            </a:r>
            <a:r>
              <a:rPr sz="2800" dirty="0"/>
              <a:t>hat Activities on Students' Language Learning Outcomes</a:t>
            </a:r>
          </a:p>
        </p:txBody>
      </p:sp>
      <p:sp>
        <p:nvSpPr>
          <p:cNvPr id="3" name="文本框 2"/>
          <p:cNvSpPr txBox="1"/>
          <p:nvPr/>
        </p:nvSpPr>
        <p:spPr>
          <a:xfrm>
            <a:off x="7216775" y="5693410"/>
            <a:ext cx="4747260" cy="1057910"/>
          </a:xfrm>
          <a:prstGeom prst="rect">
            <a:avLst/>
          </a:prstGeom>
        </p:spPr>
        <p:txBody>
          <a:bodyPr>
            <a:noAutofit/>
            <a:extLst>
              <a:ext uri="{4A0BC546-FE56-4ADE-93B0-CB8AF2F6F144}">
                <wpsdc:textFrameExt xmlns:wpsdc="http://www.wps.cn/officeDocument/2022/drawingmlCustomData" xmlns="" type="text"/>
              </a:ext>
            </a:extLst>
          </a:bodyPr>
          <a:lstStyle/>
          <a:p>
            <a:pPr algn="l"/>
            <a:r>
              <a:rPr lang="en-US" altLang="zh-CN" sz="1800">
                <a:latin typeface="Arial" panose="020B0604020202020204" pitchFamily="34" charset="0"/>
                <a:ea typeface="微软雅黑" panose="020B0503020204020204" pitchFamily="34" charset="-122"/>
              </a:rPr>
              <a:t>Presenter: Guangyu Zhu </a:t>
            </a:r>
          </a:p>
          <a:p>
            <a:pPr algn="l"/>
            <a:endParaRPr lang="en-US" altLang="zh-CN" sz="1800">
              <a:latin typeface="Arial" panose="020B0604020202020204" pitchFamily="34" charset="0"/>
              <a:ea typeface="微软雅黑" panose="020B0503020204020204" pitchFamily="34" charset="-122"/>
            </a:endParaRPr>
          </a:p>
          <a:p>
            <a:pPr algn="l"/>
            <a:r>
              <a:rPr lang="en-US" altLang="zh-CN" sz="1800">
                <a:latin typeface="Arial" panose="020B0604020202020204" pitchFamily="34" charset="0"/>
                <a:ea typeface="微软雅黑" panose="020B0503020204020204" pitchFamily="34" charset="-122"/>
              </a:rPr>
              <a:t>2308263@student.uwtsd.ac.uk</a:t>
            </a:r>
          </a:p>
        </p:txBody>
      </p:sp>
      <p:pic>
        <p:nvPicPr>
          <p:cNvPr id="4" name="音频 3">
            <a:hlinkClick r:id="" action="ppaction://media"/>
            <a:extLst>
              <a:ext uri="{FF2B5EF4-FFF2-40B4-BE49-F238E27FC236}">
                <a16:creationId xmlns:a16="http://schemas.microsoft.com/office/drawing/2014/main" id="{4BAD5EB4-2CB9-F931-1E3E-136594E90378}"/>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8688"/>
    </mc:Choice>
    <mc:Fallback>
      <p:transition spd="slow" advTm="28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MH_Others_2"/>
          <p:cNvSpPr txBox="1">
            <a:spLocks noChangeArrowheads="1"/>
          </p:cNvSpPr>
          <p:nvPr>
            <p:custDataLst>
              <p:tags r:id="rId2"/>
            </p:custDataLst>
          </p:nvPr>
        </p:nvSpPr>
        <p:spPr bwMode="auto">
          <a:xfrm rot="18856311">
            <a:off x="-802603" y="628251"/>
            <a:ext cx="3547564" cy="746608"/>
          </a:xfrm>
          <a:custGeom>
            <a:avLst/>
            <a:gdLst>
              <a:gd name="connsiteX0" fmla="*/ 2784501 w 2784501"/>
              <a:gd name="connsiteY0" fmla="*/ 585096 h 586015"/>
              <a:gd name="connsiteX1" fmla="*/ 0 w 2784501"/>
              <a:gd name="connsiteY1" fmla="*/ 586015 h 586015"/>
              <a:gd name="connsiteX2" fmla="*/ 600556 w 2784501"/>
              <a:gd name="connsiteY2" fmla="*/ 533 h 586015"/>
              <a:gd name="connsiteX3" fmla="*/ 2214090 w 2784501"/>
              <a:gd name="connsiteY3" fmla="*/ 0 h 586015"/>
            </a:gdLst>
            <a:ahLst/>
            <a:cxnLst>
              <a:cxn ang="0">
                <a:pos x="connsiteX0" y="connsiteY0"/>
              </a:cxn>
              <a:cxn ang="0">
                <a:pos x="connsiteX1" y="connsiteY1"/>
              </a:cxn>
              <a:cxn ang="0">
                <a:pos x="connsiteX2" y="connsiteY2"/>
              </a:cxn>
              <a:cxn ang="0">
                <a:pos x="connsiteX3" y="connsiteY3"/>
              </a:cxn>
            </a:cxnLst>
            <a:rect l="l" t="t" r="r" b="b"/>
            <a:pathLst>
              <a:path w="2784501" h="586015">
                <a:moveTo>
                  <a:pt x="2784501" y="585096"/>
                </a:moveTo>
                <a:lnTo>
                  <a:pt x="0" y="586015"/>
                </a:lnTo>
                <a:lnTo>
                  <a:pt x="600556" y="533"/>
                </a:lnTo>
                <a:lnTo>
                  <a:pt x="2214090" y="0"/>
                </a:lnTo>
                <a:close/>
              </a:path>
            </a:pathLst>
          </a:custGeom>
          <a:solidFill>
            <a:schemeClr val="accent1"/>
          </a:solidFill>
          <a:ln>
            <a:noFill/>
          </a:ln>
        </p:spPr>
        <p:txBody>
          <a:bodyPr wrap="square" lIns="0" tIns="0" rIns="0" bIns="0" anchor="ctr" anchorCtr="0">
            <a:norm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a:spcBef>
                <a:spcPct val="0"/>
              </a:spcBef>
              <a:buFontTx/>
              <a:buNone/>
            </a:pPr>
            <a:r>
              <a:rPr lang="en-US" altLang="zh-CN" sz="3200" b="1" dirty="0">
                <a:solidFill>
                  <a:srgbClr val="FFFFFF"/>
                </a:solidFill>
                <a:latin typeface="+mj-lt"/>
                <a:ea typeface="+mj-ea"/>
                <a:cs typeface="+mj-cs"/>
              </a:rPr>
              <a:t> Framework</a:t>
            </a:r>
          </a:p>
        </p:txBody>
      </p:sp>
      <p:grpSp>
        <p:nvGrpSpPr>
          <p:cNvPr id="18" name="组合 17"/>
          <p:cNvGrpSpPr/>
          <p:nvPr>
            <p:custDataLst>
              <p:tags r:id="rId3"/>
            </p:custDataLst>
          </p:nvPr>
        </p:nvGrpSpPr>
        <p:grpSpPr>
          <a:xfrm>
            <a:off x="2290778" y="466926"/>
            <a:ext cx="6353810" cy="1069975"/>
            <a:chOff x="954117" y="3251861"/>
            <a:chExt cx="3335292" cy="561660"/>
          </a:xfrm>
        </p:grpSpPr>
        <p:sp>
          <p:nvSpPr>
            <p:cNvPr id="19" name="任意多边形 18"/>
            <p:cNvSpPr/>
            <p:nvPr>
              <p:custDataLst>
                <p:tags r:id="rId16"/>
              </p:custDataLst>
            </p:nvPr>
          </p:nvSpPr>
          <p:spPr>
            <a:xfrm>
              <a:off x="954117" y="3377507"/>
              <a:ext cx="561210" cy="379615"/>
            </a:xfrm>
            <a:custGeom>
              <a:avLst/>
              <a:gdLst>
                <a:gd name="connsiteX0" fmla="*/ 0 w 872351"/>
                <a:gd name="connsiteY0" fmla="*/ 0 h 721783"/>
                <a:gd name="connsiteX1" fmla="*/ 697880 w 872351"/>
                <a:gd name="connsiteY1" fmla="*/ 0 h 721783"/>
                <a:gd name="connsiteX2" fmla="*/ 872351 w 872351"/>
                <a:gd name="connsiteY2" fmla="*/ 360892 h 721783"/>
                <a:gd name="connsiteX3" fmla="*/ 697880 w 872351"/>
                <a:gd name="connsiteY3" fmla="*/ 721783 h 721783"/>
                <a:gd name="connsiteX4" fmla="*/ 0 w 872351"/>
                <a:gd name="connsiteY4" fmla="*/ 721783 h 721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351" h="721783">
                  <a:moveTo>
                    <a:pt x="0" y="0"/>
                  </a:moveTo>
                  <a:lnTo>
                    <a:pt x="697880" y="0"/>
                  </a:lnTo>
                  <a:lnTo>
                    <a:pt x="872351" y="360892"/>
                  </a:lnTo>
                  <a:lnTo>
                    <a:pt x="697880" y="721783"/>
                  </a:lnTo>
                  <a:lnTo>
                    <a:pt x="0" y="721783"/>
                  </a:ln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rIns="105670" anchor="ctr">
              <a:normAutofit/>
            </a:bodyPr>
            <a:lstStyle/>
            <a:p>
              <a:pPr algn="ctr">
                <a:defRPr/>
              </a:pPr>
              <a:r>
                <a:rPr lang="en-US" altLang="zh-CN" sz="2400">
                  <a:solidFill>
                    <a:srgbClr val="FFFFFF"/>
                  </a:solidFill>
                </a:rPr>
                <a:t>01</a:t>
              </a:r>
              <a:endParaRPr lang="zh-CN" altLang="en-US" sz="2400" dirty="0">
                <a:solidFill>
                  <a:srgbClr val="FFFFFF"/>
                </a:solidFill>
              </a:endParaRPr>
            </a:p>
          </p:txBody>
        </p:sp>
        <p:sp>
          <p:nvSpPr>
            <p:cNvPr id="20" name="矩形 19"/>
            <p:cNvSpPr/>
            <p:nvPr>
              <p:custDataLst>
                <p:tags r:id="rId17"/>
              </p:custDataLst>
            </p:nvPr>
          </p:nvSpPr>
          <p:spPr>
            <a:xfrm>
              <a:off x="1664775" y="3251861"/>
              <a:ext cx="2624634" cy="561660"/>
            </a:xfrm>
            <a:prstGeom prst="rect">
              <a:avLst/>
            </a:prstGeom>
            <a:noFill/>
            <a:ln>
              <a:noFill/>
            </a:ln>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wrap="square" lIns="0" tIns="0" rIns="0" bIns="0" spcCol="1270" anchor="ctr">
              <a:normAutofit/>
            </a:bodyPr>
            <a:lstStyle/>
            <a:p>
              <a:pPr>
                <a:lnSpc>
                  <a:spcPct val="130000"/>
                </a:lnSpc>
                <a:defRPr/>
              </a:pPr>
              <a:r>
                <a:rPr lang="en-US" altLang="zh-CN" sz="4000" dirty="0">
                  <a:solidFill>
                    <a:srgbClr val="585858"/>
                  </a:solidFill>
                  <a:sym typeface="+mn-ea"/>
                </a:rPr>
                <a:t>Rationale</a:t>
              </a:r>
            </a:p>
          </p:txBody>
        </p:sp>
      </p:grpSp>
      <p:grpSp>
        <p:nvGrpSpPr>
          <p:cNvPr id="24" name="组合 23"/>
          <p:cNvGrpSpPr/>
          <p:nvPr>
            <p:custDataLst>
              <p:tags r:id="rId4"/>
            </p:custDataLst>
          </p:nvPr>
        </p:nvGrpSpPr>
        <p:grpSpPr>
          <a:xfrm>
            <a:off x="2219200" y="1887960"/>
            <a:ext cx="7536180" cy="1069975"/>
            <a:chOff x="954117" y="3286527"/>
            <a:chExt cx="3955951" cy="561660"/>
          </a:xfrm>
        </p:grpSpPr>
        <p:sp>
          <p:nvSpPr>
            <p:cNvPr id="25" name="任意多边形 24"/>
            <p:cNvSpPr/>
            <p:nvPr>
              <p:custDataLst>
                <p:tags r:id="rId14"/>
              </p:custDataLst>
            </p:nvPr>
          </p:nvSpPr>
          <p:spPr>
            <a:xfrm>
              <a:off x="954117" y="3377507"/>
              <a:ext cx="561210" cy="379615"/>
            </a:xfrm>
            <a:custGeom>
              <a:avLst/>
              <a:gdLst>
                <a:gd name="connsiteX0" fmla="*/ 0 w 872351"/>
                <a:gd name="connsiteY0" fmla="*/ 0 h 721783"/>
                <a:gd name="connsiteX1" fmla="*/ 697880 w 872351"/>
                <a:gd name="connsiteY1" fmla="*/ 0 h 721783"/>
                <a:gd name="connsiteX2" fmla="*/ 872351 w 872351"/>
                <a:gd name="connsiteY2" fmla="*/ 360892 h 721783"/>
                <a:gd name="connsiteX3" fmla="*/ 697880 w 872351"/>
                <a:gd name="connsiteY3" fmla="*/ 721783 h 721783"/>
                <a:gd name="connsiteX4" fmla="*/ 0 w 872351"/>
                <a:gd name="connsiteY4" fmla="*/ 721783 h 721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351" h="721783">
                  <a:moveTo>
                    <a:pt x="0" y="0"/>
                  </a:moveTo>
                  <a:lnTo>
                    <a:pt x="697880" y="0"/>
                  </a:lnTo>
                  <a:lnTo>
                    <a:pt x="872351" y="360892"/>
                  </a:lnTo>
                  <a:lnTo>
                    <a:pt x="697880" y="721783"/>
                  </a:lnTo>
                  <a:lnTo>
                    <a:pt x="0" y="721783"/>
                  </a:ln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rIns="105670" anchor="ctr">
              <a:normAutofit/>
            </a:bodyPr>
            <a:lstStyle/>
            <a:p>
              <a:pPr algn="ctr">
                <a:defRPr/>
              </a:pPr>
              <a:r>
                <a:rPr lang="en-US" altLang="zh-CN" sz="2400" dirty="0">
                  <a:solidFill>
                    <a:srgbClr val="FFFFFF"/>
                  </a:solidFill>
                </a:rPr>
                <a:t>02</a:t>
              </a:r>
              <a:endParaRPr lang="zh-CN" altLang="en-US" sz="2400" dirty="0">
                <a:solidFill>
                  <a:srgbClr val="FFFFFF"/>
                </a:solidFill>
              </a:endParaRPr>
            </a:p>
          </p:txBody>
        </p:sp>
        <p:sp>
          <p:nvSpPr>
            <p:cNvPr id="30" name="矩形 29"/>
            <p:cNvSpPr/>
            <p:nvPr>
              <p:custDataLst>
                <p:tags r:id="rId15"/>
              </p:custDataLst>
            </p:nvPr>
          </p:nvSpPr>
          <p:spPr>
            <a:xfrm>
              <a:off x="1640775" y="3286527"/>
              <a:ext cx="3269293" cy="561660"/>
            </a:xfrm>
            <a:prstGeom prst="rect">
              <a:avLst/>
            </a:prstGeom>
            <a:noFill/>
            <a:ln>
              <a:noFill/>
            </a:ln>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wrap="square" lIns="0" tIns="0" rIns="0" bIns="0" spcCol="1270" anchor="ctr">
              <a:normAutofit/>
            </a:bodyPr>
            <a:lstStyle/>
            <a:p>
              <a:pPr>
                <a:lnSpc>
                  <a:spcPct val="130000"/>
                </a:lnSpc>
                <a:defRPr/>
              </a:pPr>
              <a:r>
                <a:rPr lang="en-US" altLang="zh-CN" sz="3600" dirty="0">
                  <a:solidFill>
                    <a:srgbClr val="585858"/>
                  </a:solidFill>
                </a:rPr>
                <a:t>Research </a:t>
              </a:r>
              <a:r>
                <a:rPr lang="en-US" altLang="zh-CN" sz="3600" dirty="0">
                  <a:solidFill>
                    <a:srgbClr val="585858"/>
                  </a:solidFill>
                  <a:sym typeface="+mn-ea"/>
                </a:rPr>
                <a:t>Aims &amp;</a:t>
              </a:r>
              <a:r>
                <a:rPr lang="en-US" altLang="zh-CN" sz="3600" dirty="0">
                  <a:solidFill>
                    <a:srgbClr val="585858"/>
                  </a:solidFill>
                </a:rPr>
                <a:t> Questions </a:t>
              </a:r>
            </a:p>
          </p:txBody>
        </p:sp>
      </p:grpSp>
      <p:grpSp>
        <p:nvGrpSpPr>
          <p:cNvPr id="31" name="组合 30"/>
          <p:cNvGrpSpPr/>
          <p:nvPr>
            <p:custDataLst>
              <p:tags r:id="rId5"/>
            </p:custDataLst>
          </p:nvPr>
        </p:nvGrpSpPr>
        <p:grpSpPr>
          <a:xfrm>
            <a:off x="2219960" y="3467735"/>
            <a:ext cx="7637780" cy="1069975"/>
            <a:chOff x="948451" y="3286527"/>
            <a:chExt cx="3977617" cy="561660"/>
          </a:xfrm>
        </p:grpSpPr>
        <p:sp>
          <p:nvSpPr>
            <p:cNvPr id="38" name="任意多边形 37"/>
            <p:cNvSpPr/>
            <p:nvPr>
              <p:custDataLst>
                <p:tags r:id="rId12"/>
              </p:custDataLst>
            </p:nvPr>
          </p:nvSpPr>
          <p:spPr>
            <a:xfrm>
              <a:off x="948451" y="3377526"/>
              <a:ext cx="566993" cy="379662"/>
            </a:xfrm>
            <a:custGeom>
              <a:avLst/>
              <a:gdLst>
                <a:gd name="connsiteX0" fmla="*/ 0 w 872351"/>
                <a:gd name="connsiteY0" fmla="*/ 0 h 721783"/>
                <a:gd name="connsiteX1" fmla="*/ 697880 w 872351"/>
                <a:gd name="connsiteY1" fmla="*/ 0 h 721783"/>
                <a:gd name="connsiteX2" fmla="*/ 872351 w 872351"/>
                <a:gd name="connsiteY2" fmla="*/ 360892 h 721783"/>
                <a:gd name="connsiteX3" fmla="*/ 697880 w 872351"/>
                <a:gd name="connsiteY3" fmla="*/ 721783 h 721783"/>
                <a:gd name="connsiteX4" fmla="*/ 0 w 872351"/>
                <a:gd name="connsiteY4" fmla="*/ 721783 h 721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351" h="721783">
                  <a:moveTo>
                    <a:pt x="0" y="0"/>
                  </a:moveTo>
                  <a:lnTo>
                    <a:pt x="697880" y="0"/>
                  </a:lnTo>
                  <a:lnTo>
                    <a:pt x="872351" y="360892"/>
                  </a:lnTo>
                  <a:lnTo>
                    <a:pt x="697880" y="721783"/>
                  </a:lnTo>
                  <a:lnTo>
                    <a:pt x="0" y="721783"/>
                  </a:ln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rIns="105670" anchor="ctr">
              <a:normAutofit/>
            </a:bodyPr>
            <a:lstStyle/>
            <a:p>
              <a:pPr algn="ctr">
                <a:defRPr/>
              </a:pPr>
              <a:r>
                <a:rPr lang="en-US" altLang="zh-CN" sz="2400">
                  <a:solidFill>
                    <a:srgbClr val="FFFFFF"/>
                  </a:solidFill>
                </a:rPr>
                <a:t>03</a:t>
              </a:r>
              <a:endParaRPr lang="zh-CN" altLang="en-US" sz="2400" dirty="0">
                <a:solidFill>
                  <a:srgbClr val="FFFFFF"/>
                </a:solidFill>
              </a:endParaRPr>
            </a:p>
          </p:txBody>
        </p:sp>
        <p:sp>
          <p:nvSpPr>
            <p:cNvPr id="39" name="矩形 38"/>
            <p:cNvSpPr/>
            <p:nvPr>
              <p:custDataLst>
                <p:tags r:id="rId13"/>
              </p:custDataLst>
            </p:nvPr>
          </p:nvSpPr>
          <p:spPr>
            <a:xfrm>
              <a:off x="1640775" y="3286527"/>
              <a:ext cx="3285293" cy="561660"/>
            </a:xfrm>
            <a:prstGeom prst="rect">
              <a:avLst/>
            </a:prstGeom>
            <a:noFill/>
            <a:ln>
              <a:noFill/>
            </a:ln>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wrap="square" lIns="0" tIns="0" rIns="0" bIns="0" spcCol="1270" anchor="ctr">
              <a:noAutofit/>
            </a:bodyPr>
            <a:lstStyle/>
            <a:p>
              <a:pPr>
                <a:lnSpc>
                  <a:spcPct val="130000"/>
                </a:lnSpc>
                <a:defRPr/>
              </a:pPr>
              <a:r>
                <a:rPr lang="en-US" altLang="zh-CN" sz="3600" dirty="0">
                  <a:solidFill>
                    <a:srgbClr val="585858"/>
                  </a:solidFill>
                </a:rPr>
                <a:t>Research Design</a:t>
              </a:r>
            </a:p>
          </p:txBody>
        </p:sp>
      </p:grpSp>
      <p:grpSp>
        <p:nvGrpSpPr>
          <p:cNvPr id="40" name="组合 39"/>
          <p:cNvGrpSpPr/>
          <p:nvPr>
            <p:custDataLst>
              <p:tags r:id="rId6"/>
            </p:custDataLst>
          </p:nvPr>
        </p:nvGrpSpPr>
        <p:grpSpPr>
          <a:xfrm>
            <a:off x="2291106" y="5047525"/>
            <a:ext cx="5917039" cy="1069811"/>
            <a:chOff x="954117" y="3286527"/>
            <a:chExt cx="3106019" cy="561574"/>
          </a:xfrm>
        </p:grpSpPr>
        <p:sp>
          <p:nvSpPr>
            <p:cNvPr id="41" name="任意多边形 40"/>
            <p:cNvSpPr/>
            <p:nvPr>
              <p:custDataLst>
                <p:tags r:id="rId10"/>
              </p:custDataLst>
            </p:nvPr>
          </p:nvSpPr>
          <p:spPr>
            <a:xfrm>
              <a:off x="954117" y="3377507"/>
              <a:ext cx="561210" cy="379615"/>
            </a:xfrm>
            <a:custGeom>
              <a:avLst/>
              <a:gdLst>
                <a:gd name="connsiteX0" fmla="*/ 0 w 872351"/>
                <a:gd name="connsiteY0" fmla="*/ 0 h 721783"/>
                <a:gd name="connsiteX1" fmla="*/ 697880 w 872351"/>
                <a:gd name="connsiteY1" fmla="*/ 0 h 721783"/>
                <a:gd name="connsiteX2" fmla="*/ 872351 w 872351"/>
                <a:gd name="connsiteY2" fmla="*/ 360892 h 721783"/>
                <a:gd name="connsiteX3" fmla="*/ 697880 w 872351"/>
                <a:gd name="connsiteY3" fmla="*/ 721783 h 721783"/>
                <a:gd name="connsiteX4" fmla="*/ 0 w 872351"/>
                <a:gd name="connsiteY4" fmla="*/ 721783 h 721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351" h="721783">
                  <a:moveTo>
                    <a:pt x="0" y="0"/>
                  </a:moveTo>
                  <a:lnTo>
                    <a:pt x="697880" y="0"/>
                  </a:lnTo>
                  <a:lnTo>
                    <a:pt x="872351" y="360892"/>
                  </a:lnTo>
                  <a:lnTo>
                    <a:pt x="697880" y="721783"/>
                  </a:lnTo>
                  <a:lnTo>
                    <a:pt x="0" y="721783"/>
                  </a:ln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rIns="105670" anchor="ctr">
              <a:normAutofit/>
            </a:bodyPr>
            <a:lstStyle/>
            <a:p>
              <a:pPr algn="ctr">
                <a:defRPr/>
              </a:pPr>
              <a:r>
                <a:rPr lang="en-US" altLang="zh-CN" sz="2400" dirty="0">
                  <a:solidFill>
                    <a:srgbClr val="FFFFFF"/>
                  </a:solidFill>
                </a:rPr>
                <a:t>04</a:t>
              </a:r>
              <a:endParaRPr lang="zh-CN" altLang="en-US" sz="2400" dirty="0">
                <a:solidFill>
                  <a:srgbClr val="FFFFFF"/>
                </a:solidFill>
              </a:endParaRPr>
            </a:p>
          </p:txBody>
        </p:sp>
        <p:sp>
          <p:nvSpPr>
            <p:cNvPr id="42" name="矩形 41"/>
            <p:cNvSpPr/>
            <p:nvPr>
              <p:custDataLst>
                <p:tags r:id="rId11"/>
              </p:custDataLst>
            </p:nvPr>
          </p:nvSpPr>
          <p:spPr>
            <a:xfrm>
              <a:off x="1640810" y="3286527"/>
              <a:ext cx="2419326" cy="561574"/>
            </a:xfrm>
            <a:prstGeom prst="rect">
              <a:avLst/>
            </a:prstGeom>
            <a:noFill/>
            <a:ln>
              <a:noFill/>
            </a:ln>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wrap="square" lIns="0" tIns="0" rIns="0" bIns="0" spcCol="1270" anchor="ctr">
              <a:normAutofit/>
            </a:bodyPr>
            <a:lstStyle/>
            <a:p>
              <a:pPr algn="l"/>
              <a:r>
                <a:rPr lang="en-US" altLang="zh-CN" sz="3600" dirty="0">
                  <a:solidFill>
                    <a:schemeClr val="tx1"/>
                  </a:solidFill>
                  <a:effectLst>
                    <a:outerShdw blurRad="38100" dist="25400" dir="5400000" algn="ctr" rotWithShape="0">
                      <a:srgbClr val="6E747A">
                        <a:alpha val="43000"/>
                      </a:srgbClr>
                    </a:outerShdw>
                  </a:effectLst>
                  <a:latin typeface="Arial" panose="020B0604020202020204" pitchFamily="34" charset="0"/>
                  <a:ea typeface="微软雅黑" panose="020B0503020204020204" pitchFamily="34" charset="-122"/>
                  <a:sym typeface="+mn-ea"/>
                </a:rPr>
                <a:t>Timetable</a:t>
              </a:r>
            </a:p>
          </p:txBody>
        </p:sp>
      </p:grpSp>
      <p:pic>
        <p:nvPicPr>
          <p:cNvPr id="1026" name="Picture 2" descr="C:\Documents and Settings\Administrator\桌面\20150510003114_KNZs2.png"/>
          <p:cNvPicPr>
            <a:picLocks noChangeAspect="1" noChangeArrowheads="1"/>
          </p:cNvPicPr>
          <p:nvPr>
            <p:custDataLst>
              <p:tags r:id="rId7"/>
            </p:custDataLst>
          </p:nvPr>
        </p:nvPicPr>
        <p:blipFill>
          <a:blip r:embed="rId20" cstate="print">
            <a:extLst>
              <a:ext uri="{28A0092B-C50C-407E-A947-70E740481C1C}">
                <a14:useLocalDpi xmlns:a14="http://schemas.microsoft.com/office/drawing/2010/main" val="0"/>
              </a:ext>
            </a:extLst>
          </a:blip>
          <a:srcRect/>
          <a:stretch>
            <a:fillRect/>
          </a:stretch>
        </p:blipFill>
        <p:spPr bwMode="auto">
          <a:xfrm>
            <a:off x="8556712" y="-218"/>
            <a:ext cx="3264363" cy="6104357"/>
          </a:xfrm>
          <a:prstGeom prst="rect">
            <a:avLst/>
          </a:prstGeom>
          <a:noFill/>
          <a:extLst>
            <a:ext uri="{909E8E84-426E-40DD-AFC4-6F175D3DCCD1}">
              <a14:hiddenFill xmlns:a14="http://schemas.microsoft.com/office/drawing/2010/main">
                <a:solidFill>
                  <a:srgbClr val="FFFFFF"/>
                </a:solidFill>
              </a14:hiddenFill>
            </a:ext>
          </a:extLst>
        </p:spPr>
      </p:pic>
      <p:pic>
        <p:nvPicPr>
          <p:cNvPr id="2" name="音频 1">
            <a:hlinkClick r:id="" action="ppaction://media"/>
            <a:extLst>
              <a:ext uri="{FF2B5EF4-FFF2-40B4-BE49-F238E27FC236}">
                <a16:creationId xmlns:a16="http://schemas.microsoft.com/office/drawing/2014/main" id="{2B02FFA2-E60D-D3BA-8252-41938FC9C8E7}"/>
              </a:ext>
            </a:extLst>
          </p:cNvPr>
          <p:cNvPicPr>
            <a:picLocks noChangeAspect="1"/>
          </p:cNvPicPr>
          <p:nvPr>
            <a:audioFile r:link="rId9"/>
            <p:extLst>
              <p:ext uri="{DAA4B4D4-6D71-4841-9C94-3DE7FCFB9230}">
                <p14:media xmlns:p14="http://schemas.microsoft.com/office/powerpoint/2010/main" r:embed="rId8"/>
              </p:ext>
            </p:extLst>
          </p:nvPr>
        </p:nvPicPr>
        <p:blipFill>
          <a:blip r:embed="rId21"/>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1864"/>
    </mc:Choice>
    <mc:Fallback>
      <p:transition spd="slow" advTm="1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2" presetClass="entr" presetSubtype="1"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anim calcmode="lin" valueType="num">
                                      <p:cBhvr additive="base">
                                        <p:cTn id="9" dur="500" fill="hold"/>
                                        <p:tgtEl>
                                          <p:spTgt spid="1026"/>
                                        </p:tgtEl>
                                        <p:attrNameLst>
                                          <p:attrName>ppt_x</p:attrName>
                                        </p:attrNameLst>
                                      </p:cBhvr>
                                      <p:tavLst>
                                        <p:tav tm="0">
                                          <p:val>
                                            <p:strVal val="#ppt_x"/>
                                          </p:val>
                                        </p:tav>
                                        <p:tav tm="100000">
                                          <p:val>
                                            <p:strVal val="#ppt_x"/>
                                          </p:val>
                                        </p:tav>
                                      </p:tavLst>
                                    </p:anim>
                                    <p:anim calcmode="lin" valueType="num">
                                      <p:cBhvr additive="base">
                                        <p:cTn id="10" dur="500" fill="hold"/>
                                        <p:tgtEl>
                                          <p:spTgt spid="1026"/>
                                        </p:tgtEl>
                                        <p:attrNameLst>
                                          <p:attrName>ppt_y</p:attrName>
                                        </p:attrNameLst>
                                      </p:cBhvr>
                                      <p:tavLst>
                                        <p:tav tm="0">
                                          <p:val>
                                            <p:strVal val="0-#ppt_h/2"/>
                                          </p:val>
                                        </p:tav>
                                        <p:tav tm="100000">
                                          <p:val>
                                            <p:strVal val="#ppt_y"/>
                                          </p:val>
                                        </p:tav>
                                      </p:tavLst>
                                    </p:anim>
                                  </p:childTnLst>
                                </p:cTn>
                              </p:par>
                            </p:childTnLst>
                          </p:cTn>
                        </p:par>
                        <p:par>
                          <p:cTn id="11" fill="hold">
                            <p:stCondLst>
                              <p:cond delay="500"/>
                            </p:stCondLst>
                            <p:childTnLst>
                              <p:par>
                                <p:cTn id="12" presetID="32" presetClass="emph" presetSubtype="0" fill="hold" nodeType="afterEffect">
                                  <p:stCondLst>
                                    <p:cond delay="0"/>
                                  </p:stCondLst>
                                  <p:childTnLst>
                                    <p:animRot by="120000">
                                      <p:cBhvr>
                                        <p:cTn id="13" dur="50" fill="hold">
                                          <p:stCondLst>
                                            <p:cond delay="0"/>
                                          </p:stCondLst>
                                        </p:cTn>
                                        <p:tgtEl>
                                          <p:spTgt spid="1026"/>
                                        </p:tgtEl>
                                        <p:attrNameLst>
                                          <p:attrName>r</p:attrName>
                                        </p:attrNameLst>
                                      </p:cBhvr>
                                    </p:animRot>
                                    <p:animRot by="-240000">
                                      <p:cBhvr>
                                        <p:cTn id="14" dur="100" fill="hold">
                                          <p:stCondLst>
                                            <p:cond delay="100"/>
                                          </p:stCondLst>
                                        </p:cTn>
                                        <p:tgtEl>
                                          <p:spTgt spid="1026"/>
                                        </p:tgtEl>
                                        <p:attrNameLst>
                                          <p:attrName>r</p:attrName>
                                        </p:attrNameLst>
                                      </p:cBhvr>
                                    </p:animRot>
                                    <p:animRot by="240000">
                                      <p:cBhvr>
                                        <p:cTn id="15" dur="100" fill="hold">
                                          <p:stCondLst>
                                            <p:cond delay="200"/>
                                          </p:stCondLst>
                                        </p:cTn>
                                        <p:tgtEl>
                                          <p:spTgt spid="1026"/>
                                        </p:tgtEl>
                                        <p:attrNameLst>
                                          <p:attrName>r</p:attrName>
                                        </p:attrNameLst>
                                      </p:cBhvr>
                                    </p:animRot>
                                    <p:animRot by="-240000">
                                      <p:cBhvr>
                                        <p:cTn id="16" dur="100" fill="hold">
                                          <p:stCondLst>
                                            <p:cond delay="300"/>
                                          </p:stCondLst>
                                        </p:cTn>
                                        <p:tgtEl>
                                          <p:spTgt spid="1026"/>
                                        </p:tgtEl>
                                        <p:attrNameLst>
                                          <p:attrName>r</p:attrName>
                                        </p:attrNameLst>
                                      </p:cBhvr>
                                    </p:animRot>
                                    <p:animRot by="120000">
                                      <p:cBhvr>
                                        <p:cTn id="17" dur="100" fill="hold">
                                          <p:stCondLst>
                                            <p:cond delay="400"/>
                                          </p:stCondLst>
                                        </p:cTn>
                                        <p:tgtEl>
                                          <p:spTgt spid="1026"/>
                                        </p:tgtEl>
                                        <p:attrNameLst>
                                          <p:attrName>r</p:attrName>
                                        </p:attrNameLst>
                                      </p:cBhvr>
                                    </p:animRot>
                                  </p:childTnLst>
                                </p:cTn>
                              </p:par>
                              <p:par>
                                <p:cTn id="18" presetID="12" presetClass="entr" presetSubtype="4" fill="hold" nodeType="withEffect">
                                  <p:stCondLst>
                                    <p:cond delay="0"/>
                                  </p:stCondLst>
                                  <p:childTnLst>
                                    <p:set>
                                      <p:cBhvr>
                                        <p:cTn id="19" dur="1" fill="hold">
                                          <p:stCondLst>
                                            <p:cond delay="0"/>
                                          </p:stCondLst>
                                        </p:cTn>
                                        <p:tgtEl>
                                          <p:spTgt spid="31"/>
                                        </p:tgtEl>
                                        <p:attrNameLst>
                                          <p:attrName>style.visibility</p:attrName>
                                        </p:attrNameLst>
                                      </p:cBhvr>
                                      <p:to>
                                        <p:strVal val="visible"/>
                                      </p:to>
                                    </p:set>
                                    <p:anim calcmode="lin" valueType="num">
                                      <p:cBhvr additive="base">
                                        <p:cTn id="20" dur="500"/>
                                        <p:tgtEl>
                                          <p:spTgt spid="31"/>
                                        </p:tgtEl>
                                        <p:attrNameLst>
                                          <p:attrName>ppt_y</p:attrName>
                                        </p:attrNameLst>
                                      </p:cBhvr>
                                      <p:tavLst>
                                        <p:tav tm="0">
                                          <p:val>
                                            <p:strVal val="#ppt_y+#ppt_h*1.125000"/>
                                          </p:val>
                                        </p:tav>
                                        <p:tav tm="100000">
                                          <p:val>
                                            <p:strVal val="#ppt_y"/>
                                          </p:val>
                                        </p:tav>
                                      </p:tavLst>
                                    </p:anim>
                                    <p:animEffect transition="in" filter="wipe(up)">
                                      <p:cBhvr>
                                        <p:cTn id="21" dur="500"/>
                                        <p:tgtEl>
                                          <p:spTgt spid="31"/>
                                        </p:tgtEl>
                                      </p:cBhvr>
                                    </p:animEffect>
                                  </p:childTnLst>
                                </p:cTn>
                              </p:par>
                              <p:par>
                                <p:cTn id="22" presetID="12" presetClass="entr" presetSubtype="4" fill="hold" nodeType="withEffect">
                                  <p:stCondLst>
                                    <p:cond delay="0"/>
                                  </p:stCondLst>
                                  <p:childTnLst>
                                    <p:set>
                                      <p:cBhvr>
                                        <p:cTn id="23" dur="1" fill="hold">
                                          <p:stCondLst>
                                            <p:cond delay="0"/>
                                          </p:stCondLst>
                                        </p:cTn>
                                        <p:tgtEl>
                                          <p:spTgt spid="24"/>
                                        </p:tgtEl>
                                        <p:attrNameLst>
                                          <p:attrName>style.visibility</p:attrName>
                                        </p:attrNameLst>
                                      </p:cBhvr>
                                      <p:to>
                                        <p:strVal val="visible"/>
                                      </p:to>
                                    </p:set>
                                    <p:anim calcmode="lin" valueType="num">
                                      <p:cBhvr additive="base">
                                        <p:cTn id="24" dur="500"/>
                                        <p:tgtEl>
                                          <p:spTgt spid="24"/>
                                        </p:tgtEl>
                                        <p:attrNameLst>
                                          <p:attrName>ppt_y</p:attrName>
                                        </p:attrNameLst>
                                      </p:cBhvr>
                                      <p:tavLst>
                                        <p:tav tm="0">
                                          <p:val>
                                            <p:strVal val="#ppt_y+#ppt_h*1.125000"/>
                                          </p:val>
                                        </p:tav>
                                        <p:tav tm="100000">
                                          <p:val>
                                            <p:strVal val="#ppt_y"/>
                                          </p:val>
                                        </p:tav>
                                      </p:tavLst>
                                    </p:anim>
                                    <p:animEffect transition="in" filter="wipe(up)">
                                      <p:cBhvr>
                                        <p:cTn id="25" dur="500"/>
                                        <p:tgtEl>
                                          <p:spTgt spid="24"/>
                                        </p:tgtEl>
                                      </p:cBhvr>
                                    </p:animEffect>
                                  </p:childTnLst>
                                </p:cTn>
                              </p:par>
                              <p:par>
                                <p:cTn id="26" presetID="12" presetClass="entr" presetSubtype="4" fill="hold" nodeType="withEffect">
                                  <p:stCondLst>
                                    <p:cond delay="0"/>
                                  </p:stCondLst>
                                  <p:childTnLst>
                                    <p:set>
                                      <p:cBhvr>
                                        <p:cTn id="27" dur="1" fill="hold">
                                          <p:stCondLst>
                                            <p:cond delay="0"/>
                                          </p:stCondLst>
                                        </p:cTn>
                                        <p:tgtEl>
                                          <p:spTgt spid="18"/>
                                        </p:tgtEl>
                                        <p:attrNameLst>
                                          <p:attrName>style.visibility</p:attrName>
                                        </p:attrNameLst>
                                      </p:cBhvr>
                                      <p:to>
                                        <p:strVal val="visible"/>
                                      </p:to>
                                    </p:set>
                                    <p:anim calcmode="lin" valueType="num">
                                      <p:cBhvr additive="base">
                                        <p:cTn id="28" dur="500"/>
                                        <p:tgtEl>
                                          <p:spTgt spid="18"/>
                                        </p:tgtEl>
                                        <p:attrNameLst>
                                          <p:attrName>ppt_y</p:attrName>
                                        </p:attrNameLst>
                                      </p:cBhvr>
                                      <p:tavLst>
                                        <p:tav tm="0">
                                          <p:val>
                                            <p:strVal val="#ppt_y+#ppt_h*1.125000"/>
                                          </p:val>
                                        </p:tav>
                                        <p:tav tm="100000">
                                          <p:val>
                                            <p:strVal val="#ppt_y"/>
                                          </p:val>
                                        </p:tav>
                                      </p:tavLst>
                                    </p:anim>
                                    <p:animEffect transition="in" filter="wipe(up)">
                                      <p:cBhvr>
                                        <p:cTn id="29" dur="500"/>
                                        <p:tgtEl>
                                          <p:spTgt spid="18"/>
                                        </p:tgtEl>
                                      </p:cBhvr>
                                    </p:animEffect>
                                  </p:childTnLst>
                                </p:cTn>
                              </p:par>
                              <p:par>
                                <p:cTn id="30" presetID="12" presetClass="entr" presetSubtype="4" fill="hold" nodeType="withEffect">
                                  <p:stCondLst>
                                    <p:cond delay="0"/>
                                  </p:stCondLst>
                                  <p:childTnLst>
                                    <p:set>
                                      <p:cBhvr>
                                        <p:cTn id="31" dur="1" fill="hold">
                                          <p:stCondLst>
                                            <p:cond delay="0"/>
                                          </p:stCondLst>
                                        </p:cTn>
                                        <p:tgtEl>
                                          <p:spTgt spid="40"/>
                                        </p:tgtEl>
                                        <p:attrNameLst>
                                          <p:attrName>style.visibility</p:attrName>
                                        </p:attrNameLst>
                                      </p:cBhvr>
                                      <p:to>
                                        <p:strVal val="visible"/>
                                      </p:to>
                                    </p:set>
                                    <p:anim calcmode="lin" valueType="num">
                                      <p:cBhvr additive="base">
                                        <p:cTn id="32" dur="500"/>
                                        <p:tgtEl>
                                          <p:spTgt spid="40"/>
                                        </p:tgtEl>
                                        <p:attrNameLst>
                                          <p:attrName>ppt_y</p:attrName>
                                        </p:attrNameLst>
                                      </p:cBhvr>
                                      <p:tavLst>
                                        <p:tav tm="0">
                                          <p:val>
                                            <p:strVal val="#ppt_y+#ppt_h*1.125000"/>
                                          </p:val>
                                        </p:tav>
                                        <p:tav tm="100000">
                                          <p:val>
                                            <p:strVal val="#ppt_y"/>
                                          </p:val>
                                        </p:tav>
                                      </p:tavLst>
                                    </p:anim>
                                    <p:animEffect transition="in" filter="wipe(up)">
                                      <p:cBhvr>
                                        <p:cTn id="3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58"/>
          <p:cNvSpPr txBox="1"/>
          <p:nvPr/>
        </p:nvSpPr>
        <p:spPr>
          <a:xfrm>
            <a:off x="4194810" y="38735"/>
            <a:ext cx="4016375" cy="826135"/>
          </a:xfrm>
          <a:prstGeom prst="rect">
            <a:avLst/>
          </a:prstGeom>
          <a:noFill/>
        </p:spPr>
        <p:txBody>
          <a:bodyPr wrap="square" rtlCol="0">
            <a:noAutofit/>
          </a:bodyPr>
          <a:lstStyle/>
          <a:p>
            <a:pPr algn="ctr"/>
            <a:r>
              <a:rPr lang="en-US" altLang="zh-CN" sz="3200" b="1" dirty="0">
                <a:ln/>
                <a:solidFill>
                  <a:schemeClr val="accent1"/>
                </a:solidFill>
                <a:effectLst>
                  <a:outerShdw blurRad="38100" dist="25400" dir="5400000" algn="ctr" rotWithShape="0">
                    <a:srgbClr val="6E747A">
                      <a:alpha val="43000"/>
                    </a:srgbClr>
                  </a:outerShdw>
                </a:effectLst>
                <a:latin typeface="+mj-lt"/>
                <a:ea typeface="微软雅黑" panose="020B0503020204020204" pitchFamily="34" charset="-122"/>
                <a:cs typeface="+mj-lt"/>
              </a:rPr>
              <a:t>Literature review</a:t>
            </a:r>
          </a:p>
        </p:txBody>
      </p:sp>
      <p:grpSp>
        <p:nvGrpSpPr>
          <p:cNvPr id="12" name="组合 11"/>
          <p:cNvGrpSpPr/>
          <p:nvPr>
            <p:custDataLst>
              <p:tags r:id="rId1"/>
            </p:custDataLst>
          </p:nvPr>
        </p:nvGrpSpPr>
        <p:grpSpPr>
          <a:xfrm>
            <a:off x="9673557" y="4503113"/>
            <a:ext cx="2571921" cy="2387320"/>
            <a:chOff x="3716337" y="4375151"/>
            <a:chExt cx="1636714" cy="1519238"/>
          </a:xfrm>
          <a:solidFill>
            <a:srgbClr val="352108"/>
          </a:solidFill>
        </p:grpSpPr>
        <p:sp>
          <p:nvSpPr>
            <p:cNvPr id="13" name="Freeform 61"/>
            <p:cNvSpPr/>
            <p:nvPr>
              <p:custDataLst>
                <p:tags r:id="rId14"/>
              </p:custDataLst>
            </p:nvPr>
          </p:nvSpPr>
          <p:spPr bwMode="auto">
            <a:xfrm>
              <a:off x="4127500" y="4838701"/>
              <a:ext cx="239713" cy="1047750"/>
            </a:xfrm>
            <a:custGeom>
              <a:avLst/>
              <a:gdLst>
                <a:gd name="T0" fmla="*/ 30 w 32"/>
                <a:gd name="T1" fmla="*/ 140 h 140"/>
                <a:gd name="T2" fmla="*/ 30 w 32"/>
                <a:gd name="T3" fmla="*/ 140 h 140"/>
                <a:gd name="T4" fmla="*/ 28 w 32"/>
                <a:gd name="T5" fmla="*/ 138 h 140"/>
                <a:gd name="T6" fmla="*/ 27 w 32"/>
                <a:gd name="T7" fmla="*/ 4 h 140"/>
                <a:gd name="T8" fmla="*/ 4 w 32"/>
                <a:gd name="T9" fmla="*/ 4 h 140"/>
                <a:gd name="T10" fmla="*/ 4 w 32"/>
                <a:gd name="T11" fmla="*/ 138 h 140"/>
                <a:gd name="T12" fmla="*/ 2 w 32"/>
                <a:gd name="T13" fmla="*/ 140 h 140"/>
                <a:gd name="T14" fmla="*/ 2 w 32"/>
                <a:gd name="T15" fmla="*/ 140 h 140"/>
                <a:gd name="T16" fmla="*/ 0 w 32"/>
                <a:gd name="T17" fmla="*/ 137 h 140"/>
                <a:gd name="T18" fmla="*/ 0 w 32"/>
                <a:gd name="T19" fmla="*/ 2 h 140"/>
                <a:gd name="T20" fmla="*/ 0 w 32"/>
                <a:gd name="T21" fmla="*/ 0 h 140"/>
                <a:gd name="T22" fmla="*/ 2 w 32"/>
                <a:gd name="T23" fmla="*/ 0 h 140"/>
                <a:gd name="T24" fmla="*/ 2 w 32"/>
                <a:gd name="T25" fmla="*/ 0 h 140"/>
                <a:gd name="T26" fmla="*/ 29 w 32"/>
                <a:gd name="T27" fmla="*/ 0 h 140"/>
                <a:gd name="T28" fmla="*/ 31 w 32"/>
                <a:gd name="T29" fmla="*/ 2 h 140"/>
                <a:gd name="T30" fmla="*/ 32 w 32"/>
                <a:gd name="T31" fmla="*/ 138 h 140"/>
                <a:gd name="T32" fmla="*/ 30 w 32"/>
                <a:gd name="T33" fmla="*/ 140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140">
                  <a:moveTo>
                    <a:pt x="30" y="140"/>
                  </a:moveTo>
                  <a:cubicBezTo>
                    <a:pt x="30" y="140"/>
                    <a:pt x="30" y="140"/>
                    <a:pt x="30" y="140"/>
                  </a:cubicBezTo>
                  <a:cubicBezTo>
                    <a:pt x="29" y="140"/>
                    <a:pt x="28" y="139"/>
                    <a:pt x="28" y="138"/>
                  </a:cubicBezTo>
                  <a:cubicBezTo>
                    <a:pt x="28" y="112"/>
                    <a:pt x="27" y="19"/>
                    <a:pt x="27" y="4"/>
                  </a:cubicBezTo>
                  <a:cubicBezTo>
                    <a:pt x="23" y="4"/>
                    <a:pt x="12" y="4"/>
                    <a:pt x="4" y="4"/>
                  </a:cubicBezTo>
                  <a:cubicBezTo>
                    <a:pt x="4" y="31"/>
                    <a:pt x="4" y="107"/>
                    <a:pt x="4" y="138"/>
                  </a:cubicBezTo>
                  <a:cubicBezTo>
                    <a:pt x="4" y="139"/>
                    <a:pt x="3" y="140"/>
                    <a:pt x="2" y="140"/>
                  </a:cubicBezTo>
                  <a:cubicBezTo>
                    <a:pt x="2" y="140"/>
                    <a:pt x="2" y="140"/>
                    <a:pt x="2" y="140"/>
                  </a:cubicBezTo>
                  <a:cubicBezTo>
                    <a:pt x="1" y="139"/>
                    <a:pt x="0" y="139"/>
                    <a:pt x="0" y="137"/>
                  </a:cubicBezTo>
                  <a:cubicBezTo>
                    <a:pt x="0" y="106"/>
                    <a:pt x="0" y="27"/>
                    <a:pt x="0" y="2"/>
                  </a:cubicBezTo>
                  <a:cubicBezTo>
                    <a:pt x="0" y="1"/>
                    <a:pt x="0" y="1"/>
                    <a:pt x="0" y="0"/>
                  </a:cubicBezTo>
                  <a:cubicBezTo>
                    <a:pt x="1" y="0"/>
                    <a:pt x="1" y="0"/>
                    <a:pt x="2" y="0"/>
                  </a:cubicBezTo>
                  <a:cubicBezTo>
                    <a:pt x="2" y="0"/>
                    <a:pt x="2" y="0"/>
                    <a:pt x="2" y="0"/>
                  </a:cubicBezTo>
                  <a:cubicBezTo>
                    <a:pt x="12" y="0"/>
                    <a:pt x="29" y="0"/>
                    <a:pt x="29" y="0"/>
                  </a:cubicBezTo>
                  <a:cubicBezTo>
                    <a:pt x="30" y="0"/>
                    <a:pt x="31" y="1"/>
                    <a:pt x="31" y="2"/>
                  </a:cubicBezTo>
                  <a:cubicBezTo>
                    <a:pt x="31" y="3"/>
                    <a:pt x="32" y="110"/>
                    <a:pt x="32" y="138"/>
                  </a:cubicBezTo>
                  <a:cubicBezTo>
                    <a:pt x="32" y="139"/>
                    <a:pt x="31" y="140"/>
                    <a:pt x="30" y="1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4" name="Freeform 62"/>
            <p:cNvSpPr/>
            <p:nvPr>
              <p:custDataLst>
                <p:tags r:id="rId15"/>
              </p:custDataLst>
            </p:nvPr>
          </p:nvSpPr>
          <p:spPr bwMode="auto">
            <a:xfrm>
              <a:off x="4121150" y="4719638"/>
              <a:ext cx="373063" cy="149225"/>
            </a:xfrm>
            <a:custGeom>
              <a:avLst/>
              <a:gdLst>
                <a:gd name="T0" fmla="*/ 31 w 50"/>
                <a:gd name="T1" fmla="*/ 20 h 20"/>
                <a:gd name="T2" fmla="*/ 29 w 50"/>
                <a:gd name="T3" fmla="*/ 20 h 20"/>
                <a:gd name="T4" fmla="*/ 30 w 50"/>
                <a:gd name="T5" fmla="*/ 17 h 20"/>
                <a:gd name="T6" fmla="*/ 37 w 50"/>
                <a:gd name="T7" fmla="*/ 9 h 20"/>
                <a:gd name="T8" fmla="*/ 43 w 50"/>
                <a:gd name="T9" fmla="*/ 4 h 20"/>
                <a:gd name="T10" fmla="*/ 22 w 50"/>
                <a:gd name="T11" fmla="*/ 4 h 20"/>
                <a:gd name="T12" fmla="*/ 4 w 50"/>
                <a:gd name="T13" fmla="*/ 19 h 20"/>
                <a:gd name="T14" fmla="*/ 1 w 50"/>
                <a:gd name="T15" fmla="*/ 19 h 20"/>
                <a:gd name="T16" fmla="*/ 1 w 50"/>
                <a:gd name="T17" fmla="*/ 16 h 20"/>
                <a:gd name="T18" fmla="*/ 20 w 50"/>
                <a:gd name="T19" fmla="*/ 0 h 20"/>
                <a:gd name="T20" fmla="*/ 21 w 50"/>
                <a:gd name="T21" fmla="*/ 0 h 20"/>
                <a:gd name="T22" fmla="*/ 48 w 50"/>
                <a:gd name="T23" fmla="*/ 0 h 20"/>
                <a:gd name="T24" fmla="*/ 50 w 50"/>
                <a:gd name="T25" fmla="*/ 1 h 20"/>
                <a:gd name="T26" fmla="*/ 49 w 50"/>
                <a:gd name="T27" fmla="*/ 3 h 20"/>
                <a:gd name="T28" fmla="*/ 40 w 50"/>
                <a:gd name="T29" fmla="*/ 12 h 20"/>
                <a:gd name="T30" fmla="*/ 32 w 50"/>
                <a:gd name="T31" fmla="*/ 20 h 20"/>
                <a:gd name="T32" fmla="*/ 31 w 50"/>
                <a:gd name="T33"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0">
                  <a:moveTo>
                    <a:pt x="31" y="20"/>
                  </a:moveTo>
                  <a:cubicBezTo>
                    <a:pt x="30" y="20"/>
                    <a:pt x="30" y="20"/>
                    <a:pt x="29" y="20"/>
                  </a:cubicBezTo>
                  <a:cubicBezTo>
                    <a:pt x="29" y="19"/>
                    <a:pt x="29" y="18"/>
                    <a:pt x="30" y="17"/>
                  </a:cubicBezTo>
                  <a:cubicBezTo>
                    <a:pt x="33" y="14"/>
                    <a:pt x="35" y="12"/>
                    <a:pt x="37" y="9"/>
                  </a:cubicBezTo>
                  <a:cubicBezTo>
                    <a:pt x="39" y="7"/>
                    <a:pt x="41" y="6"/>
                    <a:pt x="43" y="4"/>
                  </a:cubicBezTo>
                  <a:cubicBezTo>
                    <a:pt x="35" y="4"/>
                    <a:pt x="25" y="4"/>
                    <a:pt x="22" y="4"/>
                  </a:cubicBezTo>
                  <a:cubicBezTo>
                    <a:pt x="20" y="6"/>
                    <a:pt x="13" y="12"/>
                    <a:pt x="4" y="19"/>
                  </a:cubicBezTo>
                  <a:cubicBezTo>
                    <a:pt x="3" y="20"/>
                    <a:pt x="2" y="20"/>
                    <a:pt x="1" y="19"/>
                  </a:cubicBezTo>
                  <a:cubicBezTo>
                    <a:pt x="0" y="18"/>
                    <a:pt x="1" y="17"/>
                    <a:pt x="1" y="16"/>
                  </a:cubicBezTo>
                  <a:cubicBezTo>
                    <a:pt x="12" y="7"/>
                    <a:pt x="20" y="0"/>
                    <a:pt x="20" y="0"/>
                  </a:cubicBezTo>
                  <a:cubicBezTo>
                    <a:pt x="20" y="0"/>
                    <a:pt x="20" y="0"/>
                    <a:pt x="21" y="0"/>
                  </a:cubicBezTo>
                  <a:cubicBezTo>
                    <a:pt x="21" y="0"/>
                    <a:pt x="39" y="0"/>
                    <a:pt x="48" y="0"/>
                  </a:cubicBezTo>
                  <a:cubicBezTo>
                    <a:pt x="49" y="0"/>
                    <a:pt x="50" y="0"/>
                    <a:pt x="50" y="1"/>
                  </a:cubicBezTo>
                  <a:cubicBezTo>
                    <a:pt x="50" y="2"/>
                    <a:pt x="50" y="3"/>
                    <a:pt x="49" y="3"/>
                  </a:cubicBezTo>
                  <a:cubicBezTo>
                    <a:pt x="46" y="6"/>
                    <a:pt x="43" y="9"/>
                    <a:pt x="40" y="12"/>
                  </a:cubicBezTo>
                  <a:cubicBezTo>
                    <a:pt x="38" y="14"/>
                    <a:pt x="35" y="17"/>
                    <a:pt x="32" y="20"/>
                  </a:cubicBezTo>
                  <a:cubicBezTo>
                    <a:pt x="32" y="20"/>
                    <a:pt x="31" y="20"/>
                    <a:pt x="3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 name="Freeform 63"/>
            <p:cNvSpPr/>
            <p:nvPr>
              <p:custDataLst>
                <p:tags r:id="rId16"/>
              </p:custDataLst>
            </p:nvPr>
          </p:nvSpPr>
          <p:spPr bwMode="auto">
            <a:xfrm>
              <a:off x="4464050" y="4719638"/>
              <a:ext cx="38100" cy="1100138"/>
            </a:xfrm>
            <a:custGeom>
              <a:avLst/>
              <a:gdLst>
                <a:gd name="T0" fmla="*/ 3 w 5"/>
                <a:gd name="T1" fmla="*/ 147 h 147"/>
                <a:gd name="T2" fmla="*/ 1 w 5"/>
                <a:gd name="T3" fmla="*/ 145 h 147"/>
                <a:gd name="T4" fmla="*/ 0 w 5"/>
                <a:gd name="T5" fmla="*/ 2 h 147"/>
                <a:gd name="T6" fmla="*/ 2 w 5"/>
                <a:gd name="T7" fmla="*/ 0 h 147"/>
                <a:gd name="T8" fmla="*/ 4 w 5"/>
                <a:gd name="T9" fmla="*/ 2 h 147"/>
                <a:gd name="T10" fmla="*/ 5 w 5"/>
                <a:gd name="T11" fmla="*/ 145 h 147"/>
                <a:gd name="T12" fmla="*/ 3 w 5"/>
                <a:gd name="T13" fmla="*/ 147 h 147"/>
                <a:gd name="T14" fmla="*/ 3 w 5"/>
                <a:gd name="T15" fmla="*/ 147 h 1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47">
                  <a:moveTo>
                    <a:pt x="3" y="147"/>
                  </a:moveTo>
                  <a:cubicBezTo>
                    <a:pt x="1" y="147"/>
                    <a:pt x="1" y="146"/>
                    <a:pt x="1" y="145"/>
                  </a:cubicBezTo>
                  <a:cubicBezTo>
                    <a:pt x="0" y="121"/>
                    <a:pt x="0" y="3"/>
                    <a:pt x="0" y="2"/>
                  </a:cubicBezTo>
                  <a:cubicBezTo>
                    <a:pt x="0" y="1"/>
                    <a:pt x="1" y="0"/>
                    <a:pt x="2" y="0"/>
                  </a:cubicBezTo>
                  <a:cubicBezTo>
                    <a:pt x="3" y="0"/>
                    <a:pt x="4" y="1"/>
                    <a:pt x="4" y="2"/>
                  </a:cubicBezTo>
                  <a:cubicBezTo>
                    <a:pt x="4" y="6"/>
                    <a:pt x="4" y="114"/>
                    <a:pt x="5" y="145"/>
                  </a:cubicBezTo>
                  <a:cubicBezTo>
                    <a:pt x="5" y="146"/>
                    <a:pt x="4" y="147"/>
                    <a:pt x="3" y="147"/>
                  </a:cubicBezTo>
                  <a:cubicBezTo>
                    <a:pt x="3" y="147"/>
                    <a:pt x="3" y="147"/>
                    <a:pt x="3" y="14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6" name="Freeform 64"/>
            <p:cNvSpPr/>
            <p:nvPr>
              <p:custDataLst>
                <p:tags r:id="rId17"/>
              </p:custDataLst>
            </p:nvPr>
          </p:nvSpPr>
          <p:spPr bwMode="auto">
            <a:xfrm>
              <a:off x="4127500"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7" name="Freeform 65"/>
            <p:cNvSpPr/>
            <p:nvPr>
              <p:custDataLst>
                <p:tags r:id="rId18"/>
              </p:custDataLst>
            </p:nvPr>
          </p:nvSpPr>
          <p:spPr bwMode="auto">
            <a:xfrm>
              <a:off x="4329113" y="5789613"/>
              <a:ext cx="165100" cy="104775"/>
            </a:xfrm>
            <a:custGeom>
              <a:avLst/>
              <a:gdLst>
                <a:gd name="T0" fmla="*/ 3 w 22"/>
                <a:gd name="T1" fmla="*/ 14 h 14"/>
                <a:gd name="T2" fmla="*/ 1 w 22"/>
                <a:gd name="T3" fmla="*/ 13 h 14"/>
                <a:gd name="T4" fmla="*/ 2 w 22"/>
                <a:gd name="T5" fmla="*/ 10 h 14"/>
                <a:gd name="T6" fmla="*/ 19 w 22"/>
                <a:gd name="T7" fmla="*/ 0 h 14"/>
                <a:gd name="T8" fmla="*/ 22 w 22"/>
                <a:gd name="T9" fmla="*/ 1 h 14"/>
                <a:gd name="T10" fmla="*/ 21 w 22"/>
                <a:gd name="T11" fmla="*/ 4 h 14"/>
                <a:gd name="T12" fmla="*/ 4 w 22"/>
                <a:gd name="T13" fmla="*/ 14 h 14"/>
                <a:gd name="T14" fmla="*/ 3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3" y="14"/>
                  </a:moveTo>
                  <a:cubicBezTo>
                    <a:pt x="2" y="14"/>
                    <a:pt x="1" y="14"/>
                    <a:pt x="1" y="13"/>
                  </a:cubicBezTo>
                  <a:cubicBezTo>
                    <a:pt x="0" y="12"/>
                    <a:pt x="1" y="11"/>
                    <a:pt x="2" y="10"/>
                  </a:cubicBezTo>
                  <a:cubicBezTo>
                    <a:pt x="8" y="8"/>
                    <a:pt x="14" y="4"/>
                    <a:pt x="19" y="0"/>
                  </a:cubicBezTo>
                  <a:cubicBezTo>
                    <a:pt x="20" y="0"/>
                    <a:pt x="21" y="0"/>
                    <a:pt x="22" y="1"/>
                  </a:cubicBezTo>
                  <a:cubicBezTo>
                    <a:pt x="22" y="2"/>
                    <a:pt x="22" y="3"/>
                    <a:pt x="21" y="4"/>
                  </a:cubicBezTo>
                  <a:cubicBezTo>
                    <a:pt x="16" y="8"/>
                    <a:pt x="10" y="11"/>
                    <a:pt x="4" y="14"/>
                  </a:cubicBezTo>
                  <a:cubicBezTo>
                    <a:pt x="3" y="14"/>
                    <a:pt x="3" y="14"/>
                    <a:pt x="3"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8" name="Freeform 66"/>
            <p:cNvSpPr/>
            <p:nvPr>
              <p:custDataLst>
                <p:tags r:id="rId19"/>
              </p:custDataLst>
            </p:nvPr>
          </p:nvSpPr>
          <p:spPr bwMode="auto">
            <a:xfrm>
              <a:off x="4552950" y="4494213"/>
              <a:ext cx="239713" cy="1392238"/>
            </a:xfrm>
            <a:custGeom>
              <a:avLst/>
              <a:gdLst>
                <a:gd name="T0" fmla="*/ 30 w 32"/>
                <a:gd name="T1" fmla="*/ 186 h 186"/>
                <a:gd name="T2" fmla="*/ 30 w 32"/>
                <a:gd name="T3" fmla="*/ 186 h 186"/>
                <a:gd name="T4" fmla="*/ 28 w 32"/>
                <a:gd name="T5" fmla="*/ 184 h 186"/>
                <a:gd name="T6" fmla="*/ 27 w 32"/>
                <a:gd name="T7" fmla="*/ 5 h 186"/>
                <a:gd name="T8" fmla="*/ 4 w 32"/>
                <a:gd name="T9" fmla="*/ 4 h 186"/>
                <a:gd name="T10" fmla="*/ 4 w 32"/>
                <a:gd name="T11" fmla="*/ 184 h 186"/>
                <a:gd name="T12" fmla="*/ 2 w 32"/>
                <a:gd name="T13" fmla="*/ 186 h 186"/>
                <a:gd name="T14" fmla="*/ 2 w 32"/>
                <a:gd name="T15" fmla="*/ 186 h 186"/>
                <a:gd name="T16" fmla="*/ 0 w 32"/>
                <a:gd name="T17" fmla="*/ 183 h 186"/>
                <a:gd name="T18" fmla="*/ 0 w 32"/>
                <a:gd name="T19" fmla="*/ 2 h 186"/>
                <a:gd name="T20" fmla="*/ 0 w 32"/>
                <a:gd name="T21" fmla="*/ 0 h 186"/>
                <a:gd name="T22" fmla="*/ 2 w 32"/>
                <a:gd name="T23" fmla="*/ 0 h 186"/>
                <a:gd name="T24" fmla="*/ 2 w 32"/>
                <a:gd name="T25" fmla="*/ 0 h 186"/>
                <a:gd name="T26" fmla="*/ 29 w 32"/>
                <a:gd name="T27" fmla="*/ 1 h 186"/>
                <a:gd name="T28" fmla="*/ 31 w 32"/>
                <a:gd name="T29" fmla="*/ 3 h 186"/>
                <a:gd name="T30" fmla="*/ 32 w 32"/>
                <a:gd name="T31" fmla="*/ 184 h 186"/>
                <a:gd name="T32" fmla="*/ 30 w 32"/>
                <a:gd name="T33"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186">
                  <a:moveTo>
                    <a:pt x="30" y="186"/>
                  </a:moveTo>
                  <a:cubicBezTo>
                    <a:pt x="30" y="186"/>
                    <a:pt x="30" y="186"/>
                    <a:pt x="30" y="186"/>
                  </a:cubicBezTo>
                  <a:cubicBezTo>
                    <a:pt x="29" y="186"/>
                    <a:pt x="28" y="185"/>
                    <a:pt x="28" y="184"/>
                  </a:cubicBezTo>
                  <a:cubicBezTo>
                    <a:pt x="28" y="157"/>
                    <a:pt x="27" y="22"/>
                    <a:pt x="27" y="5"/>
                  </a:cubicBezTo>
                  <a:cubicBezTo>
                    <a:pt x="23" y="4"/>
                    <a:pt x="12" y="4"/>
                    <a:pt x="4" y="4"/>
                  </a:cubicBezTo>
                  <a:cubicBezTo>
                    <a:pt x="4" y="33"/>
                    <a:pt x="4" y="150"/>
                    <a:pt x="4" y="184"/>
                  </a:cubicBezTo>
                  <a:cubicBezTo>
                    <a:pt x="4" y="185"/>
                    <a:pt x="3" y="186"/>
                    <a:pt x="2" y="186"/>
                  </a:cubicBezTo>
                  <a:cubicBezTo>
                    <a:pt x="2" y="186"/>
                    <a:pt x="2" y="186"/>
                    <a:pt x="2" y="186"/>
                  </a:cubicBezTo>
                  <a:cubicBezTo>
                    <a:pt x="1" y="185"/>
                    <a:pt x="0" y="185"/>
                    <a:pt x="0" y="183"/>
                  </a:cubicBezTo>
                  <a:cubicBezTo>
                    <a:pt x="0" y="149"/>
                    <a:pt x="0" y="27"/>
                    <a:pt x="0" y="2"/>
                  </a:cubicBezTo>
                  <a:cubicBezTo>
                    <a:pt x="0" y="1"/>
                    <a:pt x="0" y="1"/>
                    <a:pt x="0" y="0"/>
                  </a:cubicBezTo>
                  <a:cubicBezTo>
                    <a:pt x="1" y="0"/>
                    <a:pt x="1" y="0"/>
                    <a:pt x="2" y="0"/>
                  </a:cubicBezTo>
                  <a:cubicBezTo>
                    <a:pt x="2" y="0"/>
                    <a:pt x="2" y="0"/>
                    <a:pt x="2" y="0"/>
                  </a:cubicBezTo>
                  <a:cubicBezTo>
                    <a:pt x="12" y="0"/>
                    <a:pt x="29" y="1"/>
                    <a:pt x="29" y="1"/>
                  </a:cubicBezTo>
                  <a:cubicBezTo>
                    <a:pt x="30" y="1"/>
                    <a:pt x="31" y="2"/>
                    <a:pt x="31" y="3"/>
                  </a:cubicBezTo>
                  <a:cubicBezTo>
                    <a:pt x="31" y="4"/>
                    <a:pt x="32" y="156"/>
                    <a:pt x="32" y="184"/>
                  </a:cubicBezTo>
                  <a:cubicBezTo>
                    <a:pt x="32" y="185"/>
                    <a:pt x="31" y="186"/>
                    <a:pt x="30" y="18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9" name="Freeform 67"/>
            <p:cNvSpPr/>
            <p:nvPr>
              <p:custDataLst>
                <p:tags r:id="rId20"/>
              </p:custDataLst>
            </p:nvPr>
          </p:nvSpPr>
          <p:spPr bwMode="auto">
            <a:xfrm>
              <a:off x="4546600" y="4375151"/>
              <a:ext cx="373063" cy="157163"/>
            </a:xfrm>
            <a:custGeom>
              <a:avLst/>
              <a:gdLst>
                <a:gd name="T0" fmla="*/ 31 w 50"/>
                <a:gd name="T1" fmla="*/ 21 h 21"/>
                <a:gd name="T2" fmla="*/ 29 w 50"/>
                <a:gd name="T3" fmla="*/ 20 h 21"/>
                <a:gd name="T4" fmla="*/ 30 w 50"/>
                <a:gd name="T5" fmla="*/ 17 h 21"/>
                <a:gd name="T6" fmla="*/ 37 w 50"/>
                <a:gd name="T7" fmla="*/ 9 h 21"/>
                <a:gd name="T8" fmla="*/ 43 w 50"/>
                <a:gd name="T9" fmla="*/ 4 h 21"/>
                <a:gd name="T10" fmla="*/ 22 w 50"/>
                <a:gd name="T11" fmla="*/ 4 h 21"/>
                <a:gd name="T12" fmla="*/ 4 w 50"/>
                <a:gd name="T13" fmla="*/ 19 h 21"/>
                <a:gd name="T14" fmla="*/ 1 w 50"/>
                <a:gd name="T15" fmla="*/ 19 h 21"/>
                <a:gd name="T16" fmla="*/ 1 w 50"/>
                <a:gd name="T17" fmla="*/ 16 h 21"/>
                <a:gd name="T18" fmla="*/ 20 w 50"/>
                <a:gd name="T19" fmla="*/ 1 h 21"/>
                <a:gd name="T20" fmla="*/ 21 w 50"/>
                <a:gd name="T21" fmla="*/ 0 h 21"/>
                <a:gd name="T22" fmla="*/ 48 w 50"/>
                <a:gd name="T23" fmla="*/ 0 h 21"/>
                <a:gd name="T24" fmla="*/ 50 w 50"/>
                <a:gd name="T25" fmla="*/ 1 h 21"/>
                <a:gd name="T26" fmla="*/ 49 w 50"/>
                <a:gd name="T27" fmla="*/ 4 h 21"/>
                <a:gd name="T28" fmla="*/ 40 w 50"/>
                <a:gd name="T29" fmla="*/ 12 h 21"/>
                <a:gd name="T30" fmla="*/ 32 w 50"/>
                <a:gd name="T31" fmla="*/ 20 h 21"/>
                <a:gd name="T32" fmla="*/ 31 w 50"/>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1">
                  <a:moveTo>
                    <a:pt x="31" y="21"/>
                  </a:moveTo>
                  <a:cubicBezTo>
                    <a:pt x="30" y="21"/>
                    <a:pt x="30" y="20"/>
                    <a:pt x="29" y="20"/>
                  </a:cubicBezTo>
                  <a:cubicBezTo>
                    <a:pt x="29" y="19"/>
                    <a:pt x="29" y="18"/>
                    <a:pt x="30" y="17"/>
                  </a:cubicBezTo>
                  <a:cubicBezTo>
                    <a:pt x="33" y="14"/>
                    <a:pt x="35" y="12"/>
                    <a:pt x="37" y="9"/>
                  </a:cubicBezTo>
                  <a:cubicBezTo>
                    <a:pt x="39" y="8"/>
                    <a:pt x="41" y="6"/>
                    <a:pt x="43" y="4"/>
                  </a:cubicBezTo>
                  <a:cubicBezTo>
                    <a:pt x="35" y="4"/>
                    <a:pt x="25" y="4"/>
                    <a:pt x="22" y="4"/>
                  </a:cubicBezTo>
                  <a:cubicBezTo>
                    <a:pt x="20" y="6"/>
                    <a:pt x="13" y="12"/>
                    <a:pt x="4" y="19"/>
                  </a:cubicBezTo>
                  <a:cubicBezTo>
                    <a:pt x="3" y="20"/>
                    <a:pt x="2" y="20"/>
                    <a:pt x="1" y="19"/>
                  </a:cubicBezTo>
                  <a:cubicBezTo>
                    <a:pt x="0" y="18"/>
                    <a:pt x="1" y="17"/>
                    <a:pt x="1" y="16"/>
                  </a:cubicBezTo>
                  <a:cubicBezTo>
                    <a:pt x="12" y="7"/>
                    <a:pt x="20" y="1"/>
                    <a:pt x="20" y="1"/>
                  </a:cubicBezTo>
                  <a:cubicBezTo>
                    <a:pt x="20" y="0"/>
                    <a:pt x="20" y="0"/>
                    <a:pt x="21" y="0"/>
                  </a:cubicBezTo>
                  <a:cubicBezTo>
                    <a:pt x="21" y="0"/>
                    <a:pt x="39" y="0"/>
                    <a:pt x="48" y="0"/>
                  </a:cubicBezTo>
                  <a:cubicBezTo>
                    <a:pt x="49" y="0"/>
                    <a:pt x="50" y="1"/>
                    <a:pt x="50" y="1"/>
                  </a:cubicBezTo>
                  <a:cubicBezTo>
                    <a:pt x="50" y="2"/>
                    <a:pt x="50" y="3"/>
                    <a:pt x="49" y="4"/>
                  </a:cubicBezTo>
                  <a:cubicBezTo>
                    <a:pt x="46" y="7"/>
                    <a:pt x="43" y="9"/>
                    <a:pt x="40" y="12"/>
                  </a:cubicBezTo>
                  <a:cubicBezTo>
                    <a:pt x="38" y="15"/>
                    <a:pt x="35" y="17"/>
                    <a:pt x="32" y="20"/>
                  </a:cubicBezTo>
                  <a:cubicBezTo>
                    <a:pt x="32" y="20"/>
                    <a:pt x="31" y="21"/>
                    <a:pt x="3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 name="Freeform 68"/>
            <p:cNvSpPr/>
            <p:nvPr>
              <p:custDataLst>
                <p:tags r:id="rId21"/>
              </p:custDataLst>
            </p:nvPr>
          </p:nvSpPr>
          <p:spPr bwMode="auto">
            <a:xfrm>
              <a:off x="4889500" y="4375151"/>
              <a:ext cx="38100" cy="1444625"/>
            </a:xfrm>
            <a:custGeom>
              <a:avLst/>
              <a:gdLst>
                <a:gd name="T0" fmla="*/ 3 w 5"/>
                <a:gd name="T1" fmla="*/ 193 h 193"/>
                <a:gd name="T2" fmla="*/ 1 w 5"/>
                <a:gd name="T3" fmla="*/ 191 h 193"/>
                <a:gd name="T4" fmla="*/ 0 w 5"/>
                <a:gd name="T5" fmla="*/ 24 h 193"/>
                <a:gd name="T6" fmla="*/ 0 w 5"/>
                <a:gd name="T7" fmla="*/ 2 h 193"/>
                <a:gd name="T8" fmla="*/ 0 w 5"/>
                <a:gd name="T9" fmla="*/ 2 h 193"/>
                <a:gd name="T10" fmla="*/ 0 w 5"/>
                <a:gd name="T11" fmla="*/ 2 h 193"/>
                <a:gd name="T12" fmla="*/ 0 w 5"/>
                <a:gd name="T13" fmla="*/ 2 h 193"/>
                <a:gd name="T14" fmla="*/ 0 w 5"/>
                <a:gd name="T15" fmla="*/ 2 h 193"/>
                <a:gd name="T16" fmla="*/ 2 w 5"/>
                <a:gd name="T17" fmla="*/ 0 h 193"/>
                <a:gd name="T18" fmla="*/ 4 w 5"/>
                <a:gd name="T19" fmla="*/ 2 h 193"/>
                <a:gd name="T20" fmla="*/ 4 w 5"/>
                <a:gd name="T21" fmla="*/ 2 h 193"/>
                <a:gd name="T22" fmla="*/ 4 w 5"/>
                <a:gd name="T23" fmla="*/ 3 h 193"/>
                <a:gd name="T24" fmla="*/ 4 w 5"/>
                <a:gd name="T25" fmla="*/ 24 h 193"/>
                <a:gd name="T26" fmla="*/ 5 w 5"/>
                <a:gd name="T27" fmla="*/ 191 h 193"/>
                <a:gd name="T28" fmla="*/ 3 w 5"/>
                <a:gd name="T29" fmla="*/ 193 h 193"/>
                <a:gd name="T30" fmla="*/ 3 w 5"/>
                <a:gd name="T31" fmla="*/ 193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193">
                  <a:moveTo>
                    <a:pt x="3" y="193"/>
                  </a:moveTo>
                  <a:cubicBezTo>
                    <a:pt x="1" y="193"/>
                    <a:pt x="1" y="192"/>
                    <a:pt x="1" y="191"/>
                  </a:cubicBezTo>
                  <a:cubicBezTo>
                    <a:pt x="0" y="169"/>
                    <a:pt x="0" y="67"/>
                    <a:pt x="0" y="24"/>
                  </a:cubicBezTo>
                  <a:cubicBezTo>
                    <a:pt x="0" y="12"/>
                    <a:pt x="0" y="4"/>
                    <a:pt x="0" y="2"/>
                  </a:cubicBezTo>
                  <a:cubicBezTo>
                    <a:pt x="0" y="2"/>
                    <a:pt x="0" y="2"/>
                    <a:pt x="0" y="2"/>
                  </a:cubicBezTo>
                  <a:cubicBezTo>
                    <a:pt x="0" y="2"/>
                    <a:pt x="0" y="2"/>
                    <a:pt x="0" y="2"/>
                  </a:cubicBezTo>
                  <a:cubicBezTo>
                    <a:pt x="0" y="2"/>
                    <a:pt x="0" y="2"/>
                    <a:pt x="0" y="2"/>
                  </a:cubicBezTo>
                  <a:cubicBezTo>
                    <a:pt x="0" y="2"/>
                    <a:pt x="0" y="2"/>
                    <a:pt x="0" y="2"/>
                  </a:cubicBezTo>
                  <a:cubicBezTo>
                    <a:pt x="0" y="1"/>
                    <a:pt x="1" y="0"/>
                    <a:pt x="2" y="0"/>
                  </a:cubicBezTo>
                  <a:cubicBezTo>
                    <a:pt x="3" y="0"/>
                    <a:pt x="3" y="0"/>
                    <a:pt x="4" y="2"/>
                  </a:cubicBezTo>
                  <a:cubicBezTo>
                    <a:pt x="4" y="2"/>
                    <a:pt x="4" y="2"/>
                    <a:pt x="4" y="2"/>
                  </a:cubicBezTo>
                  <a:cubicBezTo>
                    <a:pt x="4" y="2"/>
                    <a:pt x="4" y="3"/>
                    <a:pt x="4" y="3"/>
                  </a:cubicBezTo>
                  <a:cubicBezTo>
                    <a:pt x="4" y="6"/>
                    <a:pt x="4" y="12"/>
                    <a:pt x="4" y="24"/>
                  </a:cubicBezTo>
                  <a:cubicBezTo>
                    <a:pt x="4" y="67"/>
                    <a:pt x="4" y="169"/>
                    <a:pt x="5" y="191"/>
                  </a:cubicBezTo>
                  <a:cubicBezTo>
                    <a:pt x="5" y="192"/>
                    <a:pt x="4" y="193"/>
                    <a:pt x="3" y="193"/>
                  </a:cubicBezTo>
                  <a:cubicBezTo>
                    <a:pt x="3" y="193"/>
                    <a:pt x="3" y="193"/>
                    <a:pt x="3" y="19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1" name="Freeform 69"/>
            <p:cNvSpPr/>
            <p:nvPr>
              <p:custDataLst>
                <p:tags r:id="rId22"/>
              </p:custDataLst>
            </p:nvPr>
          </p:nvSpPr>
          <p:spPr bwMode="auto">
            <a:xfrm>
              <a:off x="4552950"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2" name="Freeform 70"/>
            <p:cNvSpPr/>
            <p:nvPr>
              <p:custDataLst>
                <p:tags r:id="rId23"/>
              </p:custDataLst>
            </p:nvPr>
          </p:nvSpPr>
          <p:spPr bwMode="auto">
            <a:xfrm>
              <a:off x="4762500" y="5789613"/>
              <a:ext cx="165100" cy="104775"/>
            </a:xfrm>
            <a:custGeom>
              <a:avLst/>
              <a:gdLst>
                <a:gd name="T0" fmla="*/ 2 w 22"/>
                <a:gd name="T1" fmla="*/ 14 h 14"/>
                <a:gd name="T2" fmla="*/ 0 w 22"/>
                <a:gd name="T3" fmla="*/ 13 h 14"/>
                <a:gd name="T4" fmla="*/ 1 w 22"/>
                <a:gd name="T5" fmla="*/ 10 h 14"/>
                <a:gd name="T6" fmla="*/ 18 w 22"/>
                <a:gd name="T7" fmla="*/ 0 h 14"/>
                <a:gd name="T8" fmla="*/ 21 w 22"/>
                <a:gd name="T9" fmla="*/ 1 h 14"/>
                <a:gd name="T10" fmla="*/ 20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1" y="14"/>
                    <a:pt x="0" y="14"/>
                    <a:pt x="0" y="13"/>
                  </a:cubicBezTo>
                  <a:cubicBezTo>
                    <a:pt x="0" y="12"/>
                    <a:pt x="0" y="11"/>
                    <a:pt x="1" y="10"/>
                  </a:cubicBezTo>
                  <a:cubicBezTo>
                    <a:pt x="7" y="8"/>
                    <a:pt x="13" y="4"/>
                    <a:pt x="18" y="0"/>
                  </a:cubicBezTo>
                  <a:cubicBezTo>
                    <a:pt x="19" y="0"/>
                    <a:pt x="20" y="0"/>
                    <a:pt x="21" y="1"/>
                  </a:cubicBezTo>
                  <a:cubicBezTo>
                    <a:pt x="22" y="2"/>
                    <a:pt x="21" y="3"/>
                    <a:pt x="20" y="4"/>
                  </a:cubicBezTo>
                  <a:cubicBezTo>
                    <a:pt x="15" y="8"/>
                    <a:pt x="9" y="11"/>
                    <a:pt x="3" y="14"/>
                  </a:cubicBezTo>
                  <a:cubicBezTo>
                    <a:pt x="2" y="14"/>
                    <a:pt x="2"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4" name="Freeform 71"/>
            <p:cNvSpPr/>
            <p:nvPr>
              <p:custDataLst>
                <p:tags r:id="rId24"/>
              </p:custDataLst>
            </p:nvPr>
          </p:nvSpPr>
          <p:spPr bwMode="auto">
            <a:xfrm>
              <a:off x="3716337" y="5175251"/>
              <a:ext cx="247650" cy="711200"/>
            </a:xfrm>
            <a:custGeom>
              <a:avLst/>
              <a:gdLst>
                <a:gd name="T0" fmla="*/ 30 w 33"/>
                <a:gd name="T1" fmla="*/ 95 h 95"/>
                <a:gd name="T2" fmla="*/ 30 w 33"/>
                <a:gd name="T3" fmla="*/ 95 h 95"/>
                <a:gd name="T4" fmla="*/ 28 w 33"/>
                <a:gd name="T5" fmla="*/ 93 h 95"/>
                <a:gd name="T6" fmla="*/ 27 w 33"/>
                <a:gd name="T7" fmla="*/ 5 h 95"/>
                <a:gd name="T8" fmla="*/ 4 w 33"/>
                <a:gd name="T9" fmla="*/ 4 h 95"/>
                <a:gd name="T10" fmla="*/ 4 w 33"/>
                <a:gd name="T11" fmla="*/ 93 h 95"/>
                <a:gd name="T12" fmla="*/ 2 w 33"/>
                <a:gd name="T13" fmla="*/ 95 h 95"/>
                <a:gd name="T14" fmla="*/ 2 w 33"/>
                <a:gd name="T15" fmla="*/ 95 h 95"/>
                <a:gd name="T16" fmla="*/ 0 w 33"/>
                <a:gd name="T17" fmla="*/ 92 h 95"/>
                <a:gd name="T18" fmla="*/ 0 w 33"/>
                <a:gd name="T19" fmla="*/ 2 h 95"/>
                <a:gd name="T20" fmla="*/ 0 w 33"/>
                <a:gd name="T21" fmla="*/ 1 h 95"/>
                <a:gd name="T22" fmla="*/ 2 w 33"/>
                <a:gd name="T23" fmla="*/ 0 h 95"/>
                <a:gd name="T24" fmla="*/ 2 w 33"/>
                <a:gd name="T25" fmla="*/ 0 h 95"/>
                <a:gd name="T26" fmla="*/ 29 w 33"/>
                <a:gd name="T27" fmla="*/ 1 h 95"/>
                <a:gd name="T28" fmla="*/ 31 w 33"/>
                <a:gd name="T29" fmla="*/ 3 h 95"/>
                <a:gd name="T30" fmla="*/ 32 w 33"/>
                <a:gd name="T31" fmla="*/ 93 h 95"/>
                <a:gd name="T32" fmla="*/ 30 w 33"/>
                <a:gd name="T33" fmla="*/ 9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95">
                  <a:moveTo>
                    <a:pt x="30" y="95"/>
                  </a:moveTo>
                  <a:cubicBezTo>
                    <a:pt x="30" y="95"/>
                    <a:pt x="30" y="95"/>
                    <a:pt x="30" y="95"/>
                  </a:cubicBezTo>
                  <a:cubicBezTo>
                    <a:pt x="29" y="95"/>
                    <a:pt x="28" y="94"/>
                    <a:pt x="28" y="93"/>
                  </a:cubicBezTo>
                  <a:cubicBezTo>
                    <a:pt x="28" y="68"/>
                    <a:pt x="27" y="15"/>
                    <a:pt x="27" y="5"/>
                  </a:cubicBezTo>
                  <a:cubicBezTo>
                    <a:pt x="23" y="5"/>
                    <a:pt x="12" y="4"/>
                    <a:pt x="4" y="4"/>
                  </a:cubicBezTo>
                  <a:cubicBezTo>
                    <a:pt x="4" y="26"/>
                    <a:pt x="4" y="54"/>
                    <a:pt x="4" y="93"/>
                  </a:cubicBezTo>
                  <a:cubicBezTo>
                    <a:pt x="4" y="94"/>
                    <a:pt x="3" y="95"/>
                    <a:pt x="2" y="95"/>
                  </a:cubicBezTo>
                  <a:cubicBezTo>
                    <a:pt x="2" y="95"/>
                    <a:pt x="2" y="95"/>
                    <a:pt x="2" y="95"/>
                  </a:cubicBezTo>
                  <a:cubicBezTo>
                    <a:pt x="1" y="94"/>
                    <a:pt x="0" y="94"/>
                    <a:pt x="0" y="92"/>
                  </a:cubicBezTo>
                  <a:cubicBezTo>
                    <a:pt x="0" y="53"/>
                    <a:pt x="0" y="24"/>
                    <a:pt x="0" y="2"/>
                  </a:cubicBezTo>
                  <a:cubicBezTo>
                    <a:pt x="0" y="2"/>
                    <a:pt x="0" y="1"/>
                    <a:pt x="0" y="1"/>
                  </a:cubicBezTo>
                  <a:cubicBezTo>
                    <a:pt x="1" y="0"/>
                    <a:pt x="1" y="0"/>
                    <a:pt x="2" y="0"/>
                  </a:cubicBezTo>
                  <a:cubicBezTo>
                    <a:pt x="2" y="0"/>
                    <a:pt x="2" y="0"/>
                    <a:pt x="2" y="0"/>
                  </a:cubicBezTo>
                  <a:cubicBezTo>
                    <a:pt x="12" y="0"/>
                    <a:pt x="29" y="1"/>
                    <a:pt x="29" y="1"/>
                  </a:cubicBezTo>
                  <a:cubicBezTo>
                    <a:pt x="30" y="1"/>
                    <a:pt x="31" y="2"/>
                    <a:pt x="31" y="3"/>
                  </a:cubicBezTo>
                  <a:cubicBezTo>
                    <a:pt x="31" y="4"/>
                    <a:pt x="33" y="65"/>
                    <a:pt x="32" y="93"/>
                  </a:cubicBezTo>
                  <a:cubicBezTo>
                    <a:pt x="32" y="94"/>
                    <a:pt x="31" y="95"/>
                    <a:pt x="30" y="9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5" name="Freeform 72"/>
            <p:cNvSpPr/>
            <p:nvPr>
              <p:custDataLst>
                <p:tags r:id="rId25"/>
              </p:custDataLst>
            </p:nvPr>
          </p:nvSpPr>
          <p:spPr bwMode="auto">
            <a:xfrm>
              <a:off x="3716337" y="5056188"/>
              <a:ext cx="366713" cy="157163"/>
            </a:xfrm>
            <a:custGeom>
              <a:avLst/>
              <a:gdLst>
                <a:gd name="T0" fmla="*/ 30 w 49"/>
                <a:gd name="T1" fmla="*/ 21 h 21"/>
                <a:gd name="T2" fmla="*/ 29 w 49"/>
                <a:gd name="T3" fmla="*/ 20 h 21"/>
                <a:gd name="T4" fmla="*/ 29 w 49"/>
                <a:gd name="T5" fmla="*/ 17 h 21"/>
                <a:gd name="T6" fmla="*/ 36 w 49"/>
                <a:gd name="T7" fmla="*/ 10 h 21"/>
                <a:gd name="T8" fmla="*/ 42 w 49"/>
                <a:gd name="T9" fmla="*/ 4 h 21"/>
                <a:gd name="T10" fmla="*/ 21 w 49"/>
                <a:gd name="T11" fmla="*/ 4 h 21"/>
                <a:gd name="T12" fmla="*/ 3 w 49"/>
                <a:gd name="T13" fmla="*/ 20 h 21"/>
                <a:gd name="T14" fmla="*/ 0 w 49"/>
                <a:gd name="T15" fmla="*/ 19 h 21"/>
                <a:gd name="T16" fmla="*/ 1 w 49"/>
                <a:gd name="T17" fmla="*/ 17 h 21"/>
                <a:gd name="T18" fmla="*/ 19 w 49"/>
                <a:gd name="T19" fmla="*/ 1 h 21"/>
                <a:gd name="T20" fmla="*/ 20 w 49"/>
                <a:gd name="T21" fmla="*/ 0 h 21"/>
                <a:gd name="T22" fmla="*/ 47 w 49"/>
                <a:gd name="T23" fmla="*/ 0 h 21"/>
                <a:gd name="T24" fmla="*/ 49 w 49"/>
                <a:gd name="T25" fmla="*/ 2 h 21"/>
                <a:gd name="T26" fmla="*/ 48 w 49"/>
                <a:gd name="T27" fmla="*/ 4 h 21"/>
                <a:gd name="T28" fmla="*/ 39 w 49"/>
                <a:gd name="T29" fmla="*/ 13 h 21"/>
                <a:gd name="T30" fmla="*/ 31 w 49"/>
                <a:gd name="T31" fmla="*/ 20 h 21"/>
                <a:gd name="T32" fmla="*/ 30 w 49"/>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21">
                  <a:moveTo>
                    <a:pt x="30" y="21"/>
                  </a:moveTo>
                  <a:cubicBezTo>
                    <a:pt x="30" y="21"/>
                    <a:pt x="29" y="21"/>
                    <a:pt x="29" y="20"/>
                  </a:cubicBezTo>
                  <a:cubicBezTo>
                    <a:pt x="28" y="19"/>
                    <a:pt x="28" y="18"/>
                    <a:pt x="29" y="17"/>
                  </a:cubicBezTo>
                  <a:cubicBezTo>
                    <a:pt x="32" y="15"/>
                    <a:pt x="34" y="12"/>
                    <a:pt x="36" y="10"/>
                  </a:cubicBezTo>
                  <a:cubicBezTo>
                    <a:pt x="38" y="8"/>
                    <a:pt x="40" y="6"/>
                    <a:pt x="42" y="4"/>
                  </a:cubicBezTo>
                  <a:cubicBezTo>
                    <a:pt x="34" y="4"/>
                    <a:pt x="24" y="4"/>
                    <a:pt x="21" y="4"/>
                  </a:cubicBezTo>
                  <a:cubicBezTo>
                    <a:pt x="19" y="6"/>
                    <a:pt x="12" y="12"/>
                    <a:pt x="3" y="20"/>
                  </a:cubicBezTo>
                  <a:cubicBezTo>
                    <a:pt x="2" y="20"/>
                    <a:pt x="1" y="20"/>
                    <a:pt x="0" y="19"/>
                  </a:cubicBezTo>
                  <a:cubicBezTo>
                    <a:pt x="0" y="19"/>
                    <a:pt x="0" y="17"/>
                    <a:pt x="1" y="17"/>
                  </a:cubicBezTo>
                  <a:cubicBezTo>
                    <a:pt x="11" y="8"/>
                    <a:pt x="19" y="1"/>
                    <a:pt x="19" y="1"/>
                  </a:cubicBezTo>
                  <a:cubicBezTo>
                    <a:pt x="19" y="1"/>
                    <a:pt x="20" y="0"/>
                    <a:pt x="20" y="0"/>
                  </a:cubicBezTo>
                  <a:cubicBezTo>
                    <a:pt x="20" y="0"/>
                    <a:pt x="38" y="0"/>
                    <a:pt x="47" y="0"/>
                  </a:cubicBezTo>
                  <a:cubicBezTo>
                    <a:pt x="48" y="0"/>
                    <a:pt x="49" y="1"/>
                    <a:pt x="49" y="2"/>
                  </a:cubicBezTo>
                  <a:cubicBezTo>
                    <a:pt x="49" y="3"/>
                    <a:pt x="49" y="3"/>
                    <a:pt x="48" y="4"/>
                  </a:cubicBezTo>
                  <a:cubicBezTo>
                    <a:pt x="45" y="7"/>
                    <a:pt x="42" y="10"/>
                    <a:pt x="39" y="13"/>
                  </a:cubicBezTo>
                  <a:cubicBezTo>
                    <a:pt x="37" y="15"/>
                    <a:pt x="35" y="17"/>
                    <a:pt x="31" y="20"/>
                  </a:cubicBezTo>
                  <a:cubicBezTo>
                    <a:pt x="31" y="21"/>
                    <a:pt x="31" y="21"/>
                    <a:pt x="30"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6" name="Freeform 73"/>
            <p:cNvSpPr/>
            <p:nvPr>
              <p:custDataLst>
                <p:tags r:id="rId26"/>
              </p:custDataLst>
            </p:nvPr>
          </p:nvSpPr>
          <p:spPr bwMode="auto">
            <a:xfrm>
              <a:off x="4052888" y="5056188"/>
              <a:ext cx="38100" cy="763588"/>
            </a:xfrm>
            <a:custGeom>
              <a:avLst/>
              <a:gdLst>
                <a:gd name="T0" fmla="*/ 3 w 5"/>
                <a:gd name="T1" fmla="*/ 102 h 102"/>
                <a:gd name="T2" fmla="*/ 1 w 5"/>
                <a:gd name="T3" fmla="*/ 100 h 102"/>
                <a:gd name="T4" fmla="*/ 0 w 5"/>
                <a:gd name="T5" fmla="*/ 2 h 102"/>
                <a:gd name="T6" fmla="*/ 2 w 5"/>
                <a:gd name="T7" fmla="*/ 1 h 102"/>
                <a:gd name="T8" fmla="*/ 4 w 5"/>
                <a:gd name="T9" fmla="*/ 3 h 102"/>
                <a:gd name="T10" fmla="*/ 5 w 5"/>
                <a:gd name="T11" fmla="*/ 100 h 102"/>
                <a:gd name="T12" fmla="*/ 3 w 5"/>
                <a:gd name="T13" fmla="*/ 102 h 102"/>
                <a:gd name="T14" fmla="*/ 3 w 5"/>
                <a:gd name="T15" fmla="*/ 102 h 1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02">
                  <a:moveTo>
                    <a:pt x="3" y="102"/>
                  </a:moveTo>
                  <a:cubicBezTo>
                    <a:pt x="2" y="102"/>
                    <a:pt x="1" y="101"/>
                    <a:pt x="1" y="100"/>
                  </a:cubicBezTo>
                  <a:cubicBezTo>
                    <a:pt x="0" y="64"/>
                    <a:pt x="0" y="4"/>
                    <a:pt x="0" y="2"/>
                  </a:cubicBezTo>
                  <a:cubicBezTo>
                    <a:pt x="0" y="1"/>
                    <a:pt x="1" y="0"/>
                    <a:pt x="2" y="1"/>
                  </a:cubicBezTo>
                  <a:cubicBezTo>
                    <a:pt x="3" y="1"/>
                    <a:pt x="4" y="2"/>
                    <a:pt x="4" y="3"/>
                  </a:cubicBezTo>
                  <a:cubicBezTo>
                    <a:pt x="4" y="5"/>
                    <a:pt x="4" y="53"/>
                    <a:pt x="5" y="100"/>
                  </a:cubicBezTo>
                  <a:cubicBezTo>
                    <a:pt x="5" y="101"/>
                    <a:pt x="4" y="102"/>
                    <a:pt x="3" y="102"/>
                  </a:cubicBezTo>
                  <a:cubicBezTo>
                    <a:pt x="3" y="102"/>
                    <a:pt x="3" y="102"/>
                    <a:pt x="3" y="10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7" name="Freeform 74"/>
            <p:cNvSpPr/>
            <p:nvPr>
              <p:custDataLst>
                <p:tags r:id="rId27"/>
              </p:custDataLst>
            </p:nvPr>
          </p:nvSpPr>
          <p:spPr bwMode="auto">
            <a:xfrm>
              <a:off x="3716337"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5"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8" name="Freeform 75"/>
            <p:cNvSpPr/>
            <p:nvPr>
              <p:custDataLst>
                <p:tags r:id="rId28"/>
              </p:custDataLst>
            </p:nvPr>
          </p:nvSpPr>
          <p:spPr bwMode="auto">
            <a:xfrm>
              <a:off x="3925888" y="5789613"/>
              <a:ext cx="165100" cy="104775"/>
            </a:xfrm>
            <a:custGeom>
              <a:avLst/>
              <a:gdLst>
                <a:gd name="T0" fmla="*/ 2 w 22"/>
                <a:gd name="T1" fmla="*/ 14 h 14"/>
                <a:gd name="T2" fmla="*/ 0 w 22"/>
                <a:gd name="T3" fmla="*/ 13 h 14"/>
                <a:gd name="T4" fmla="*/ 1 w 22"/>
                <a:gd name="T5" fmla="*/ 10 h 14"/>
                <a:gd name="T6" fmla="*/ 18 w 22"/>
                <a:gd name="T7" fmla="*/ 0 h 14"/>
                <a:gd name="T8" fmla="*/ 21 w 22"/>
                <a:gd name="T9" fmla="*/ 1 h 14"/>
                <a:gd name="T10" fmla="*/ 21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1" y="14"/>
                    <a:pt x="0" y="14"/>
                    <a:pt x="0" y="13"/>
                  </a:cubicBezTo>
                  <a:cubicBezTo>
                    <a:pt x="0" y="12"/>
                    <a:pt x="0" y="11"/>
                    <a:pt x="1" y="10"/>
                  </a:cubicBezTo>
                  <a:cubicBezTo>
                    <a:pt x="7" y="8"/>
                    <a:pt x="13" y="4"/>
                    <a:pt x="18" y="0"/>
                  </a:cubicBezTo>
                  <a:cubicBezTo>
                    <a:pt x="19" y="0"/>
                    <a:pt x="20" y="0"/>
                    <a:pt x="21" y="1"/>
                  </a:cubicBezTo>
                  <a:cubicBezTo>
                    <a:pt x="22" y="2"/>
                    <a:pt x="21" y="3"/>
                    <a:pt x="21" y="4"/>
                  </a:cubicBezTo>
                  <a:cubicBezTo>
                    <a:pt x="15" y="8"/>
                    <a:pt x="9" y="11"/>
                    <a:pt x="3" y="14"/>
                  </a:cubicBezTo>
                  <a:cubicBezTo>
                    <a:pt x="3" y="14"/>
                    <a:pt x="2"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9" name="Freeform 76"/>
            <p:cNvSpPr/>
            <p:nvPr>
              <p:custDataLst>
                <p:tags r:id="rId29"/>
              </p:custDataLst>
            </p:nvPr>
          </p:nvSpPr>
          <p:spPr bwMode="auto">
            <a:xfrm>
              <a:off x="4979988" y="5033963"/>
              <a:ext cx="246063" cy="852488"/>
            </a:xfrm>
            <a:custGeom>
              <a:avLst/>
              <a:gdLst>
                <a:gd name="T0" fmla="*/ 30 w 33"/>
                <a:gd name="T1" fmla="*/ 114 h 114"/>
                <a:gd name="T2" fmla="*/ 30 w 33"/>
                <a:gd name="T3" fmla="*/ 114 h 114"/>
                <a:gd name="T4" fmla="*/ 28 w 33"/>
                <a:gd name="T5" fmla="*/ 112 h 114"/>
                <a:gd name="T6" fmla="*/ 28 w 33"/>
                <a:gd name="T7" fmla="*/ 5 h 114"/>
                <a:gd name="T8" fmla="*/ 4 w 33"/>
                <a:gd name="T9" fmla="*/ 4 h 114"/>
                <a:gd name="T10" fmla="*/ 5 w 33"/>
                <a:gd name="T11" fmla="*/ 112 h 114"/>
                <a:gd name="T12" fmla="*/ 3 w 33"/>
                <a:gd name="T13" fmla="*/ 114 h 114"/>
                <a:gd name="T14" fmla="*/ 3 w 33"/>
                <a:gd name="T15" fmla="*/ 114 h 114"/>
                <a:gd name="T16" fmla="*/ 1 w 33"/>
                <a:gd name="T17" fmla="*/ 111 h 114"/>
                <a:gd name="T18" fmla="*/ 0 w 33"/>
                <a:gd name="T19" fmla="*/ 2 h 114"/>
                <a:gd name="T20" fmla="*/ 1 w 33"/>
                <a:gd name="T21" fmla="*/ 1 h 114"/>
                <a:gd name="T22" fmla="*/ 2 w 33"/>
                <a:gd name="T23" fmla="*/ 0 h 114"/>
                <a:gd name="T24" fmla="*/ 2 w 33"/>
                <a:gd name="T25" fmla="*/ 0 h 114"/>
                <a:gd name="T26" fmla="*/ 30 w 33"/>
                <a:gd name="T27" fmla="*/ 1 h 114"/>
                <a:gd name="T28" fmla="*/ 32 w 33"/>
                <a:gd name="T29" fmla="*/ 3 h 114"/>
                <a:gd name="T30" fmla="*/ 32 w 33"/>
                <a:gd name="T31" fmla="*/ 112 h 114"/>
                <a:gd name="T32" fmla="*/ 30 w 33"/>
                <a:gd name="T33"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14">
                  <a:moveTo>
                    <a:pt x="30" y="114"/>
                  </a:moveTo>
                  <a:cubicBezTo>
                    <a:pt x="30" y="114"/>
                    <a:pt x="30" y="114"/>
                    <a:pt x="30" y="114"/>
                  </a:cubicBezTo>
                  <a:cubicBezTo>
                    <a:pt x="29" y="114"/>
                    <a:pt x="28" y="113"/>
                    <a:pt x="28" y="112"/>
                  </a:cubicBezTo>
                  <a:cubicBezTo>
                    <a:pt x="29" y="86"/>
                    <a:pt x="28" y="17"/>
                    <a:pt x="28" y="5"/>
                  </a:cubicBezTo>
                  <a:cubicBezTo>
                    <a:pt x="23" y="5"/>
                    <a:pt x="13" y="4"/>
                    <a:pt x="4" y="4"/>
                  </a:cubicBezTo>
                  <a:cubicBezTo>
                    <a:pt x="5" y="29"/>
                    <a:pt x="5" y="77"/>
                    <a:pt x="5" y="112"/>
                  </a:cubicBezTo>
                  <a:cubicBezTo>
                    <a:pt x="5" y="113"/>
                    <a:pt x="4" y="114"/>
                    <a:pt x="3" y="114"/>
                  </a:cubicBezTo>
                  <a:cubicBezTo>
                    <a:pt x="3" y="114"/>
                    <a:pt x="3" y="114"/>
                    <a:pt x="3" y="114"/>
                  </a:cubicBezTo>
                  <a:cubicBezTo>
                    <a:pt x="1" y="113"/>
                    <a:pt x="1" y="113"/>
                    <a:pt x="1" y="111"/>
                  </a:cubicBezTo>
                  <a:cubicBezTo>
                    <a:pt x="1" y="76"/>
                    <a:pt x="1" y="26"/>
                    <a:pt x="0" y="2"/>
                  </a:cubicBezTo>
                  <a:cubicBezTo>
                    <a:pt x="0" y="2"/>
                    <a:pt x="1" y="1"/>
                    <a:pt x="1" y="1"/>
                  </a:cubicBezTo>
                  <a:cubicBezTo>
                    <a:pt x="1" y="0"/>
                    <a:pt x="2" y="0"/>
                    <a:pt x="2" y="0"/>
                  </a:cubicBezTo>
                  <a:cubicBezTo>
                    <a:pt x="2" y="0"/>
                    <a:pt x="2" y="0"/>
                    <a:pt x="2" y="0"/>
                  </a:cubicBezTo>
                  <a:cubicBezTo>
                    <a:pt x="13" y="0"/>
                    <a:pt x="30" y="1"/>
                    <a:pt x="30" y="1"/>
                  </a:cubicBezTo>
                  <a:cubicBezTo>
                    <a:pt x="31" y="1"/>
                    <a:pt x="32" y="2"/>
                    <a:pt x="32" y="3"/>
                  </a:cubicBezTo>
                  <a:cubicBezTo>
                    <a:pt x="32" y="4"/>
                    <a:pt x="33" y="84"/>
                    <a:pt x="32" y="112"/>
                  </a:cubicBezTo>
                  <a:cubicBezTo>
                    <a:pt x="32" y="113"/>
                    <a:pt x="31" y="114"/>
                    <a:pt x="30" y="1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0" name="Freeform 77"/>
            <p:cNvSpPr/>
            <p:nvPr>
              <p:custDataLst>
                <p:tags r:id="rId30"/>
              </p:custDataLst>
            </p:nvPr>
          </p:nvSpPr>
          <p:spPr bwMode="auto">
            <a:xfrm>
              <a:off x="4979988" y="4913313"/>
              <a:ext cx="373063" cy="157163"/>
            </a:xfrm>
            <a:custGeom>
              <a:avLst/>
              <a:gdLst>
                <a:gd name="T0" fmla="*/ 31 w 50"/>
                <a:gd name="T1" fmla="*/ 21 h 21"/>
                <a:gd name="T2" fmla="*/ 29 w 50"/>
                <a:gd name="T3" fmla="*/ 20 h 21"/>
                <a:gd name="T4" fmla="*/ 29 w 50"/>
                <a:gd name="T5" fmla="*/ 17 h 21"/>
                <a:gd name="T6" fmla="*/ 37 w 50"/>
                <a:gd name="T7" fmla="*/ 10 h 21"/>
                <a:gd name="T8" fmla="*/ 42 w 50"/>
                <a:gd name="T9" fmla="*/ 4 h 21"/>
                <a:gd name="T10" fmla="*/ 21 w 50"/>
                <a:gd name="T11" fmla="*/ 4 h 21"/>
                <a:gd name="T12" fmla="*/ 4 w 50"/>
                <a:gd name="T13" fmla="*/ 20 h 21"/>
                <a:gd name="T14" fmla="*/ 1 w 50"/>
                <a:gd name="T15" fmla="*/ 19 h 21"/>
                <a:gd name="T16" fmla="*/ 1 w 50"/>
                <a:gd name="T17" fmla="*/ 17 h 21"/>
                <a:gd name="T18" fmla="*/ 19 w 50"/>
                <a:gd name="T19" fmla="*/ 1 h 21"/>
                <a:gd name="T20" fmla="*/ 21 w 50"/>
                <a:gd name="T21" fmla="*/ 0 h 21"/>
                <a:gd name="T22" fmla="*/ 48 w 50"/>
                <a:gd name="T23" fmla="*/ 0 h 21"/>
                <a:gd name="T24" fmla="*/ 49 w 50"/>
                <a:gd name="T25" fmla="*/ 2 h 21"/>
                <a:gd name="T26" fmla="*/ 49 w 50"/>
                <a:gd name="T27" fmla="*/ 4 h 21"/>
                <a:gd name="T28" fmla="*/ 40 w 50"/>
                <a:gd name="T29" fmla="*/ 13 h 21"/>
                <a:gd name="T30" fmla="*/ 32 w 50"/>
                <a:gd name="T31" fmla="*/ 20 h 21"/>
                <a:gd name="T32" fmla="*/ 31 w 50"/>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1">
                  <a:moveTo>
                    <a:pt x="31" y="21"/>
                  </a:moveTo>
                  <a:cubicBezTo>
                    <a:pt x="30" y="21"/>
                    <a:pt x="30" y="21"/>
                    <a:pt x="29" y="20"/>
                  </a:cubicBezTo>
                  <a:cubicBezTo>
                    <a:pt x="28" y="19"/>
                    <a:pt x="28" y="18"/>
                    <a:pt x="29" y="17"/>
                  </a:cubicBezTo>
                  <a:cubicBezTo>
                    <a:pt x="32" y="15"/>
                    <a:pt x="35" y="12"/>
                    <a:pt x="37" y="10"/>
                  </a:cubicBezTo>
                  <a:cubicBezTo>
                    <a:pt x="39" y="8"/>
                    <a:pt x="40" y="6"/>
                    <a:pt x="42" y="4"/>
                  </a:cubicBezTo>
                  <a:cubicBezTo>
                    <a:pt x="35" y="4"/>
                    <a:pt x="24" y="4"/>
                    <a:pt x="21" y="4"/>
                  </a:cubicBezTo>
                  <a:cubicBezTo>
                    <a:pt x="19" y="6"/>
                    <a:pt x="13" y="12"/>
                    <a:pt x="4" y="20"/>
                  </a:cubicBezTo>
                  <a:cubicBezTo>
                    <a:pt x="3" y="20"/>
                    <a:pt x="2" y="20"/>
                    <a:pt x="1" y="19"/>
                  </a:cubicBezTo>
                  <a:cubicBezTo>
                    <a:pt x="0" y="19"/>
                    <a:pt x="0" y="17"/>
                    <a:pt x="1" y="17"/>
                  </a:cubicBezTo>
                  <a:cubicBezTo>
                    <a:pt x="12" y="8"/>
                    <a:pt x="19" y="1"/>
                    <a:pt x="19" y="1"/>
                  </a:cubicBezTo>
                  <a:cubicBezTo>
                    <a:pt x="20" y="1"/>
                    <a:pt x="20" y="0"/>
                    <a:pt x="21" y="0"/>
                  </a:cubicBezTo>
                  <a:cubicBezTo>
                    <a:pt x="21" y="0"/>
                    <a:pt x="39" y="0"/>
                    <a:pt x="48" y="0"/>
                  </a:cubicBezTo>
                  <a:cubicBezTo>
                    <a:pt x="48" y="0"/>
                    <a:pt x="49" y="1"/>
                    <a:pt x="49" y="2"/>
                  </a:cubicBezTo>
                  <a:cubicBezTo>
                    <a:pt x="50" y="3"/>
                    <a:pt x="49" y="3"/>
                    <a:pt x="49" y="4"/>
                  </a:cubicBezTo>
                  <a:cubicBezTo>
                    <a:pt x="45" y="7"/>
                    <a:pt x="43" y="10"/>
                    <a:pt x="40" y="13"/>
                  </a:cubicBezTo>
                  <a:cubicBezTo>
                    <a:pt x="37" y="15"/>
                    <a:pt x="35" y="17"/>
                    <a:pt x="32" y="20"/>
                  </a:cubicBezTo>
                  <a:cubicBezTo>
                    <a:pt x="32" y="21"/>
                    <a:pt x="31" y="21"/>
                    <a:pt x="3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1" name="Freeform 78"/>
            <p:cNvSpPr/>
            <p:nvPr>
              <p:custDataLst>
                <p:tags r:id="rId31"/>
              </p:custDataLst>
            </p:nvPr>
          </p:nvSpPr>
          <p:spPr bwMode="auto">
            <a:xfrm>
              <a:off x="5316538" y="4913313"/>
              <a:ext cx="36513" cy="906463"/>
            </a:xfrm>
            <a:custGeom>
              <a:avLst/>
              <a:gdLst>
                <a:gd name="T0" fmla="*/ 3 w 5"/>
                <a:gd name="T1" fmla="*/ 121 h 121"/>
                <a:gd name="T2" fmla="*/ 1 w 5"/>
                <a:gd name="T3" fmla="*/ 119 h 121"/>
                <a:gd name="T4" fmla="*/ 1 w 5"/>
                <a:gd name="T5" fmla="*/ 2 h 121"/>
                <a:gd name="T6" fmla="*/ 3 w 5"/>
                <a:gd name="T7" fmla="*/ 1 h 121"/>
                <a:gd name="T8" fmla="*/ 5 w 5"/>
                <a:gd name="T9" fmla="*/ 3 h 121"/>
                <a:gd name="T10" fmla="*/ 5 w 5"/>
                <a:gd name="T11" fmla="*/ 119 h 121"/>
                <a:gd name="T12" fmla="*/ 3 w 5"/>
                <a:gd name="T13" fmla="*/ 121 h 121"/>
                <a:gd name="T14" fmla="*/ 3 w 5"/>
                <a:gd name="T15" fmla="*/ 121 h 1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21">
                  <a:moveTo>
                    <a:pt x="3" y="121"/>
                  </a:moveTo>
                  <a:cubicBezTo>
                    <a:pt x="2" y="121"/>
                    <a:pt x="1" y="120"/>
                    <a:pt x="1" y="119"/>
                  </a:cubicBezTo>
                  <a:cubicBezTo>
                    <a:pt x="1" y="100"/>
                    <a:pt x="0" y="4"/>
                    <a:pt x="1" y="2"/>
                  </a:cubicBezTo>
                  <a:cubicBezTo>
                    <a:pt x="1" y="1"/>
                    <a:pt x="2" y="0"/>
                    <a:pt x="3" y="1"/>
                  </a:cubicBezTo>
                  <a:cubicBezTo>
                    <a:pt x="4" y="1"/>
                    <a:pt x="5" y="2"/>
                    <a:pt x="5" y="3"/>
                  </a:cubicBezTo>
                  <a:cubicBezTo>
                    <a:pt x="4" y="6"/>
                    <a:pt x="5" y="89"/>
                    <a:pt x="5" y="119"/>
                  </a:cubicBezTo>
                  <a:cubicBezTo>
                    <a:pt x="5" y="120"/>
                    <a:pt x="4" y="121"/>
                    <a:pt x="3" y="121"/>
                  </a:cubicBezTo>
                  <a:cubicBezTo>
                    <a:pt x="3" y="121"/>
                    <a:pt x="3" y="121"/>
                    <a:pt x="3" y="1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2" name="Freeform 79"/>
            <p:cNvSpPr/>
            <p:nvPr>
              <p:custDataLst>
                <p:tags r:id="rId32"/>
              </p:custDataLst>
            </p:nvPr>
          </p:nvSpPr>
          <p:spPr bwMode="auto">
            <a:xfrm>
              <a:off x="4986338"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1" y="4"/>
                    <a:pt x="7" y="4"/>
                    <a:pt x="2" y="4"/>
                  </a:cubicBezTo>
                  <a:cubicBezTo>
                    <a:pt x="1" y="4"/>
                    <a:pt x="0" y="3"/>
                    <a:pt x="0" y="2"/>
                  </a:cubicBezTo>
                  <a:cubicBezTo>
                    <a:pt x="0" y="1"/>
                    <a:pt x="1" y="0"/>
                    <a:pt x="2" y="0"/>
                  </a:cubicBezTo>
                  <a:cubicBezTo>
                    <a:pt x="7"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3" name="Freeform 80"/>
            <p:cNvSpPr/>
            <p:nvPr>
              <p:custDataLst>
                <p:tags r:id="rId33"/>
              </p:custDataLst>
            </p:nvPr>
          </p:nvSpPr>
          <p:spPr bwMode="auto">
            <a:xfrm>
              <a:off x="5189538" y="5789613"/>
              <a:ext cx="163513" cy="104775"/>
            </a:xfrm>
            <a:custGeom>
              <a:avLst/>
              <a:gdLst>
                <a:gd name="T0" fmla="*/ 2 w 22"/>
                <a:gd name="T1" fmla="*/ 14 h 14"/>
                <a:gd name="T2" fmla="*/ 1 w 22"/>
                <a:gd name="T3" fmla="*/ 13 h 14"/>
                <a:gd name="T4" fmla="*/ 2 w 22"/>
                <a:gd name="T5" fmla="*/ 10 h 14"/>
                <a:gd name="T6" fmla="*/ 19 w 22"/>
                <a:gd name="T7" fmla="*/ 0 h 14"/>
                <a:gd name="T8" fmla="*/ 22 w 22"/>
                <a:gd name="T9" fmla="*/ 1 h 14"/>
                <a:gd name="T10" fmla="*/ 21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2" y="14"/>
                    <a:pt x="1" y="14"/>
                    <a:pt x="1" y="13"/>
                  </a:cubicBezTo>
                  <a:cubicBezTo>
                    <a:pt x="0" y="12"/>
                    <a:pt x="1" y="11"/>
                    <a:pt x="2" y="10"/>
                  </a:cubicBezTo>
                  <a:cubicBezTo>
                    <a:pt x="8" y="8"/>
                    <a:pt x="13" y="4"/>
                    <a:pt x="19" y="0"/>
                  </a:cubicBezTo>
                  <a:cubicBezTo>
                    <a:pt x="20" y="0"/>
                    <a:pt x="21" y="0"/>
                    <a:pt x="22" y="1"/>
                  </a:cubicBezTo>
                  <a:cubicBezTo>
                    <a:pt x="22" y="2"/>
                    <a:pt x="22" y="3"/>
                    <a:pt x="21" y="4"/>
                  </a:cubicBezTo>
                  <a:cubicBezTo>
                    <a:pt x="15" y="8"/>
                    <a:pt x="9" y="11"/>
                    <a:pt x="3" y="14"/>
                  </a:cubicBezTo>
                  <a:cubicBezTo>
                    <a:pt x="3" y="14"/>
                    <a:pt x="3"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4" name="Freeform 81"/>
            <p:cNvSpPr/>
            <p:nvPr>
              <p:custDataLst>
                <p:tags r:id="rId34"/>
              </p:custDataLst>
            </p:nvPr>
          </p:nvSpPr>
          <p:spPr bwMode="auto">
            <a:xfrm>
              <a:off x="3917950" y="5138738"/>
              <a:ext cx="150813" cy="193675"/>
            </a:xfrm>
            <a:custGeom>
              <a:avLst/>
              <a:gdLst>
                <a:gd name="T0" fmla="*/ 2 w 20"/>
                <a:gd name="T1" fmla="*/ 26 h 26"/>
                <a:gd name="T2" fmla="*/ 1 w 20"/>
                <a:gd name="T3" fmla="*/ 26 h 26"/>
                <a:gd name="T4" fmla="*/ 1 w 20"/>
                <a:gd name="T5" fmla="*/ 23 h 26"/>
                <a:gd name="T6" fmla="*/ 2 w 20"/>
                <a:gd name="T7" fmla="*/ 23 h 26"/>
                <a:gd name="T8" fmla="*/ 2 w 20"/>
                <a:gd name="T9" fmla="*/ 23 h 26"/>
                <a:gd name="T10" fmla="*/ 17 w 20"/>
                <a:gd name="T11" fmla="*/ 1 h 26"/>
                <a:gd name="T12" fmla="*/ 19 w 20"/>
                <a:gd name="T13" fmla="*/ 1 h 26"/>
                <a:gd name="T14" fmla="*/ 19 w 20"/>
                <a:gd name="T15" fmla="*/ 3 h 26"/>
                <a:gd name="T16" fmla="*/ 5 w 20"/>
                <a:gd name="T17" fmla="*/ 24 h 26"/>
                <a:gd name="T18" fmla="*/ 4 w 20"/>
                <a:gd name="T19" fmla="*/ 25 h 26"/>
                <a:gd name="T20" fmla="*/ 4 w 20"/>
                <a:gd name="T21" fmla="*/ 25 h 26"/>
                <a:gd name="T22" fmla="*/ 3 w 20"/>
                <a:gd name="T23" fmla="*/ 26 h 26"/>
                <a:gd name="T24" fmla="*/ 2 w 20"/>
                <a:gd name="T25"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 h="26">
                  <a:moveTo>
                    <a:pt x="2" y="26"/>
                  </a:moveTo>
                  <a:cubicBezTo>
                    <a:pt x="2" y="26"/>
                    <a:pt x="1" y="26"/>
                    <a:pt x="1" y="26"/>
                  </a:cubicBezTo>
                  <a:cubicBezTo>
                    <a:pt x="0" y="25"/>
                    <a:pt x="1" y="24"/>
                    <a:pt x="1" y="23"/>
                  </a:cubicBezTo>
                  <a:cubicBezTo>
                    <a:pt x="1" y="23"/>
                    <a:pt x="2" y="23"/>
                    <a:pt x="2" y="23"/>
                  </a:cubicBezTo>
                  <a:cubicBezTo>
                    <a:pt x="2" y="23"/>
                    <a:pt x="2" y="23"/>
                    <a:pt x="2" y="23"/>
                  </a:cubicBezTo>
                  <a:cubicBezTo>
                    <a:pt x="6" y="14"/>
                    <a:pt x="10" y="8"/>
                    <a:pt x="17" y="1"/>
                  </a:cubicBezTo>
                  <a:cubicBezTo>
                    <a:pt x="18" y="0"/>
                    <a:pt x="19" y="0"/>
                    <a:pt x="19" y="1"/>
                  </a:cubicBezTo>
                  <a:cubicBezTo>
                    <a:pt x="20" y="1"/>
                    <a:pt x="20" y="2"/>
                    <a:pt x="19" y="3"/>
                  </a:cubicBezTo>
                  <a:cubicBezTo>
                    <a:pt x="12" y="10"/>
                    <a:pt x="9" y="16"/>
                    <a:pt x="5" y="24"/>
                  </a:cubicBezTo>
                  <a:cubicBezTo>
                    <a:pt x="4" y="24"/>
                    <a:pt x="4" y="25"/>
                    <a:pt x="4" y="25"/>
                  </a:cubicBezTo>
                  <a:cubicBezTo>
                    <a:pt x="4" y="25"/>
                    <a:pt x="4" y="25"/>
                    <a:pt x="4" y="25"/>
                  </a:cubicBezTo>
                  <a:cubicBezTo>
                    <a:pt x="4" y="26"/>
                    <a:pt x="3" y="26"/>
                    <a:pt x="3" y="26"/>
                  </a:cubicBezTo>
                  <a:cubicBezTo>
                    <a:pt x="3" y="26"/>
                    <a:pt x="3" y="26"/>
                    <a:pt x="2"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5" name="Freeform 82"/>
            <p:cNvSpPr/>
            <p:nvPr>
              <p:custDataLst>
                <p:tags r:id="rId35"/>
              </p:custDataLst>
            </p:nvPr>
          </p:nvSpPr>
          <p:spPr bwMode="auto">
            <a:xfrm>
              <a:off x="3925888" y="5213351"/>
              <a:ext cx="134938" cy="187325"/>
            </a:xfrm>
            <a:custGeom>
              <a:avLst/>
              <a:gdLst>
                <a:gd name="T0" fmla="*/ 2 w 18"/>
                <a:gd name="T1" fmla="*/ 25 h 25"/>
                <a:gd name="T2" fmla="*/ 1 w 18"/>
                <a:gd name="T3" fmla="*/ 24 h 25"/>
                <a:gd name="T4" fmla="*/ 0 w 18"/>
                <a:gd name="T5" fmla="*/ 22 h 25"/>
                <a:gd name="T6" fmla="*/ 15 w 18"/>
                <a:gd name="T7" fmla="*/ 0 h 25"/>
                <a:gd name="T8" fmla="*/ 17 w 18"/>
                <a:gd name="T9" fmla="*/ 0 h 25"/>
                <a:gd name="T10" fmla="*/ 18 w 18"/>
                <a:gd name="T11" fmla="*/ 2 h 25"/>
                <a:gd name="T12" fmla="*/ 3 w 18"/>
                <a:gd name="T13" fmla="*/ 24 h 25"/>
                <a:gd name="T14" fmla="*/ 2 w 18"/>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2" y="25"/>
                  </a:moveTo>
                  <a:cubicBezTo>
                    <a:pt x="1" y="25"/>
                    <a:pt x="1" y="25"/>
                    <a:pt x="1" y="24"/>
                  </a:cubicBezTo>
                  <a:cubicBezTo>
                    <a:pt x="0" y="24"/>
                    <a:pt x="0" y="23"/>
                    <a:pt x="0" y="22"/>
                  </a:cubicBezTo>
                  <a:cubicBezTo>
                    <a:pt x="5" y="15"/>
                    <a:pt x="10" y="7"/>
                    <a:pt x="15" y="0"/>
                  </a:cubicBezTo>
                  <a:cubicBezTo>
                    <a:pt x="16" y="0"/>
                    <a:pt x="17" y="0"/>
                    <a:pt x="17" y="0"/>
                  </a:cubicBezTo>
                  <a:cubicBezTo>
                    <a:pt x="18" y="1"/>
                    <a:pt x="18" y="2"/>
                    <a:pt x="18" y="2"/>
                  </a:cubicBezTo>
                  <a:cubicBezTo>
                    <a:pt x="12" y="9"/>
                    <a:pt x="7" y="16"/>
                    <a:pt x="3" y="24"/>
                  </a:cubicBezTo>
                  <a:cubicBezTo>
                    <a:pt x="3" y="24"/>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6" name="Freeform 83"/>
            <p:cNvSpPr/>
            <p:nvPr>
              <p:custDataLst>
                <p:tags r:id="rId36"/>
              </p:custDataLst>
            </p:nvPr>
          </p:nvSpPr>
          <p:spPr bwMode="auto">
            <a:xfrm>
              <a:off x="3933825" y="5303838"/>
              <a:ext cx="134938" cy="209550"/>
            </a:xfrm>
            <a:custGeom>
              <a:avLst/>
              <a:gdLst>
                <a:gd name="T0" fmla="*/ 2 w 18"/>
                <a:gd name="T1" fmla="*/ 28 h 28"/>
                <a:gd name="T2" fmla="*/ 1 w 18"/>
                <a:gd name="T3" fmla="*/ 28 h 28"/>
                <a:gd name="T4" fmla="*/ 0 w 18"/>
                <a:gd name="T5" fmla="*/ 26 h 28"/>
                <a:gd name="T6" fmla="*/ 1 w 18"/>
                <a:gd name="T7" fmla="*/ 24 h 28"/>
                <a:gd name="T8" fmla="*/ 15 w 18"/>
                <a:gd name="T9" fmla="*/ 1 h 28"/>
                <a:gd name="T10" fmla="*/ 17 w 18"/>
                <a:gd name="T11" fmla="*/ 1 h 28"/>
                <a:gd name="T12" fmla="*/ 17 w 18"/>
                <a:gd name="T13" fmla="*/ 3 h 28"/>
                <a:gd name="T14" fmla="*/ 3 w 18"/>
                <a:gd name="T15" fmla="*/ 25 h 28"/>
                <a:gd name="T16" fmla="*/ 3 w 18"/>
                <a:gd name="T17" fmla="*/ 25 h 28"/>
                <a:gd name="T18" fmla="*/ 3 w 18"/>
                <a:gd name="T19" fmla="*/ 27 h 28"/>
                <a:gd name="T20" fmla="*/ 2 w 18"/>
                <a:gd name="T21"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 h="28">
                  <a:moveTo>
                    <a:pt x="2" y="28"/>
                  </a:moveTo>
                  <a:cubicBezTo>
                    <a:pt x="2" y="28"/>
                    <a:pt x="1" y="28"/>
                    <a:pt x="1" y="28"/>
                  </a:cubicBezTo>
                  <a:cubicBezTo>
                    <a:pt x="1" y="27"/>
                    <a:pt x="0" y="27"/>
                    <a:pt x="0" y="26"/>
                  </a:cubicBezTo>
                  <a:cubicBezTo>
                    <a:pt x="0" y="25"/>
                    <a:pt x="0" y="24"/>
                    <a:pt x="1" y="24"/>
                  </a:cubicBezTo>
                  <a:cubicBezTo>
                    <a:pt x="15" y="1"/>
                    <a:pt x="15" y="1"/>
                    <a:pt x="15" y="1"/>
                  </a:cubicBezTo>
                  <a:cubicBezTo>
                    <a:pt x="15" y="1"/>
                    <a:pt x="16" y="0"/>
                    <a:pt x="17" y="1"/>
                  </a:cubicBezTo>
                  <a:cubicBezTo>
                    <a:pt x="18" y="1"/>
                    <a:pt x="18" y="2"/>
                    <a:pt x="17" y="3"/>
                  </a:cubicBezTo>
                  <a:cubicBezTo>
                    <a:pt x="3" y="25"/>
                    <a:pt x="3" y="25"/>
                    <a:pt x="3" y="25"/>
                  </a:cubicBezTo>
                  <a:cubicBezTo>
                    <a:pt x="3" y="25"/>
                    <a:pt x="3" y="25"/>
                    <a:pt x="3" y="25"/>
                  </a:cubicBezTo>
                  <a:cubicBezTo>
                    <a:pt x="3" y="26"/>
                    <a:pt x="3" y="26"/>
                    <a:pt x="3" y="27"/>
                  </a:cubicBezTo>
                  <a:cubicBezTo>
                    <a:pt x="3" y="28"/>
                    <a:pt x="2" y="28"/>
                    <a:pt x="2" y="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7" name="Freeform 84"/>
            <p:cNvSpPr/>
            <p:nvPr>
              <p:custDataLst>
                <p:tags r:id="rId37"/>
              </p:custDataLst>
            </p:nvPr>
          </p:nvSpPr>
          <p:spPr bwMode="auto">
            <a:xfrm>
              <a:off x="3933825" y="5422901"/>
              <a:ext cx="149225" cy="217488"/>
            </a:xfrm>
            <a:custGeom>
              <a:avLst/>
              <a:gdLst>
                <a:gd name="T0" fmla="*/ 1 w 20"/>
                <a:gd name="T1" fmla="*/ 29 h 29"/>
                <a:gd name="T2" fmla="*/ 1 w 20"/>
                <a:gd name="T3" fmla="*/ 29 h 29"/>
                <a:gd name="T4" fmla="*/ 0 w 20"/>
                <a:gd name="T5" fmla="*/ 27 h 29"/>
                <a:gd name="T6" fmla="*/ 13 w 20"/>
                <a:gd name="T7" fmla="*/ 5 h 29"/>
                <a:gd name="T8" fmla="*/ 17 w 20"/>
                <a:gd name="T9" fmla="*/ 1 h 29"/>
                <a:gd name="T10" fmla="*/ 19 w 20"/>
                <a:gd name="T11" fmla="*/ 1 h 29"/>
                <a:gd name="T12" fmla="*/ 18 w 20"/>
                <a:gd name="T13" fmla="*/ 3 h 29"/>
                <a:gd name="T14" fmla="*/ 15 w 20"/>
                <a:gd name="T15" fmla="*/ 7 h 29"/>
                <a:gd name="T16" fmla="*/ 3 w 20"/>
                <a:gd name="T17" fmla="*/ 28 h 29"/>
                <a:gd name="T18" fmla="*/ 1 w 20"/>
                <a:gd name="T19"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9">
                  <a:moveTo>
                    <a:pt x="1" y="29"/>
                  </a:moveTo>
                  <a:cubicBezTo>
                    <a:pt x="1" y="29"/>
                    <a:pt x="1" y="29"/>
                    <a:pt x="1" y="29"/>
                  </a:cubicBezTo>
                  <a:cubicBezTo>
                    <a:pt x="0" y="28"/>
                    <a:pt x="0" y="27"/>
                    <a:pt x="0" y="27"/>
                  </a:cubicBezTo>
                  <a:cubicBezTo>
                    <a:pt x="13" y="5"/>
                    <a:pt x="13" y="5"/>
                    <a:pt x="13" y="5"/>
                  </a:cubicBezTo>
                  <a:cubicBezTo>
                    <a:pt x="14" y="4"/>
                    <a:pt x="15" y="2"/>
                    <a:pt x="17" y="1"/>
                  </a:cubicBezTo>
                  <a:cubicBezTo>
                    <a:pt x="18" y="0"/>
                    <a:pt x="19" y="1"/>
                    <a:pt x="19" y="1"/>
                  </a:cubicBezTo>
                  <a:cubicBezTo>
                    <a:pt x="20" y="2"/>
                    <a:pt x="19" y="3"/>
                    <a:pt x="18" y="3"/>
                  </a:cubicBezTo>
                  <a:cubicBezTo>
                    <a:pt x="17" y="4"/>
                    <a:pt x="16" y="5"/>
                    <a:pt x="15" y="7"/>
                  </a:cubicBezTo>
                  <a:cubicBezTo>
                    <a:pt x="3" y="28"/>
                    <a:pt x="3" y="28"/>
                    <a:pt x="3" y="28"/>
                  </a:cubicBezTo>
                  <a:cubicBezTo>
                    <a:pt x="2" y="29"/>
                    <a:pt x="2" y="29"/>
                    <a:pt x="1" y="2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8" name="Freeform 85"/>
            <p:cNvSpPr/>
            <p:nvPr>
              <p:custDataLst>
                <p:tags r:id="rId38"/>
              </p:custDataLst>
            </p:nvPr>
          </p:nvSpPr>
          <p:spPr bwMode="auto">
            <a:xfrm>
              <a:off x="3941763" y="5541963"/>
              <a:ext cx="141288" cy="195263"/>
            </a:xfrm>
            <a:custGeom>
              <a:avLst/>
              <a:gdLst>
                <a:gd name="T0" fmla="*/ 1 w 19"/>
                <a:gd name="T1" fmla="*/ 26 h 26"/>
                <a:gd name="T2" fmla="*/ 1 w 19"/>
                <a:gd name="T3" fmla="*/ 26 h 26"/>
                <a:gd name="T4" fmla="*/ 0 w 19"/>
                <a:gd name="T5" fmla="*/ 24 h 26"/>
                <a:gd name="T6" fmla="*/ 9 w 19"/>
                <a:gd name="T7" fmla="*/ 10 h 26"/>
                <a:gd name="T8" fmla="*/ 16 w 19"/>
                <a:gd name="T9" fmla="*/ 0 h 26"/>
                <a:gd name="T10" fmla="*/ 18 w 19"/>
                <a:gd name="T11" fmla="*/ 0 h 26"/>
                <a:gd name="T12" fmla="*/ 19 w 19"/>
                <a:gd name="T13" fmla="*/ 2 h 26"/>
                <a:gd name="T14" fmla="*/ 12 w 19"/>
                <a:gd name="T15" fmla="*/ 12 h 26"/>
                <a:gd name="T16" fmla="*/ 3 w 19"/>
                <a:gd name="T17" fmla="*/ 25 h 26"/>
                <a:gd name="T18" fmla="*/ 1 w 19"/>
                <a:gd name="T19"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6">
                  <a:moveTo>
                    <a:pt x="1" y="26"/>
                  </a:moveTo>
                  <a:cubicBezTo>
                    <a:pt x="1" y="26"/>
                    <a:pt x="1" y="26"/>
                    <a:pt x="1" y="26"/>
                  </a:cubicBezTo>
                  <a:cubicBezTo>
                    <a:pt x="0" y="25"/>
                    <a:pt x="0" y="24"/>
                    <a:pt x="0" y="24"/>
                  </a:cubicBezTo>
                  <a:cubicBezTo>
                    <a:pt x="2" y="20"/>
                    <a:pt x="6" y="15"/>
                    <a:pt x="9" y="10"/>
                  </a:cubicBezTo>
                  <a:cubicBezTo>
                    <a:pt x="12" y="7"/>
                    <a:pt x="14" y="3"/>
                    <a:pt x="16" y="0"/>
                  </a:cubicBezTo>
                  <a:cubicBezTo>
                    <a:pt x="17" y="0"/>
                    <a:pt x="17" y="0"/>
                    <a:pt x="18" y="0"/>
                  </a:cubicBezTo>
                  <a:cubicBezTo>
                    <a:pt x="19" y="0"/>
                    <a:pt x="19" y="1"/>
                    <a:pt x="19" y="2"/>
                  </a:cubicBezTo>
                  <a:cubicBezTo>
                    <a:pt x="17" y="5"/>
                    <a:pt x="14" y="8"/>
                    <a:pt x="12" y="12"/>
                  </a:cubicBezTo>
                  <a:cubicBezTo>
                    <a:pt x="8" y="17"/>
                    <a:pt x="5" y="21"/>
                    <a:pt x="3" y="25"/>
                  </a:cubicBezTo>
                  <a:cubicBezTo>
                    <a:pt x="2" y="26"/>
                    <a:pt x="2" y="26"/>
                    <a:pt x="1"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9" name="Freeform 86"/>
            <p:cNvSpPr/>
            <p:nvPr>
              <p:custDataLst>
                <p:tags r:id="rId39"/>
              </p:custDataLst>
            </p:nvPr>
          </p:nvSpPr>
          <p:spPr bwMode="auto">
            <a:xfrm>
              <a:off x="3925888" y="5648326"/>
              <a:ext cx="142875" cy="193675"/>
            </a:xfrm>
            <a:custGeom>
              <a:avLst/>
              <a:gdLst>
                <a:gd name="T0" fmla="*/ 2 w 19"/>
                <a:gd name="T1" fmla="*/ 26 h 26"/>
                <a:gd name="T2" fmla="*/ 1 w 19"/>
                <a:gd name="T3" fmla="*/ 26 h 26"/>
                <a:gd name="T4" fmla="*/ 1 w 19"/>
                <a:gd name="T5" fmla="*/ 24 h 26"/>
                <a:gd name="T6" fmla="*/ 6 w 19"/>
                <a:gd name="T7" fmla="*/ 15 h 26"/>
                <a:gd name="T8" fmla="*/ 16 w 19"/>
                <a:gd name="T9" fmla="*/ 1 h 26"/>
                <a:gd name="T10" fmla="*/ 18 w 19"/>
                <a:gd name="T11" fmla="*/ 1 h 26"/>
                <a:gd name="T12" fmla="*/ 18 w 19"/>
                <a:gd name="T13" fmla="*/ 3 h 26"/>
                <a:gd name="T14" fmla="*/ 9 w 19"/>
                <a:gd name="T15" fmla="*/ 17 h 26"/>
                <a:gd name="T16" fmla="*/ 3 w 19"/>
                <a:gd name="T17" fmla="*/ 26 h 26"/>
                <a:gd name="T18" fmla="*/ 2 w 19"/>
                <a:gd name="T19"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6">
                  <a:moveTo>
                    <a:pt x="2" y="26"/>
                  </a:moveTo>
                  <a:cubicBezTo>
                    <a:pt x="2" y="26"/>
                    <a:pt x="1" y="26"/>
                    <a:pt x="1" y="26"/>
                  </a:cubicBezTo>
                  <a:cubicBezTo>
                    <a:pt x="0" y="26"/>
                    <a:pt x="0" y="25"/>
                    <a:pt x="1" y="24"/>
                  </a:cubicBezTo>
                  <a:cubicBezTo>
                    <a:pt x="3" y="21"/>
                    <a:pt x="5" y="18"/>
                    <a:pt x="6" y="15"/>
                  </a:cubicBezTo>
                  <a:cubicBezTo>
                    <a:pt x="9" y="11"/>
                    <a:pt x="12" y="6"/>
                    <a:pt x="16" y="1"/>
                  </a:cubicBezTo>
                  <a:cubicBezTo>
                    <a:pt x="16" y="0"/>
                    <a:pt x="17" y="0"/>
                    <a:pt x="18" y="1"/>
                  </a:cubicBezTo>
                  <a:cubicBezTo>
                    <a:pt x="19" y="1"/>
                    <a:pt x="19" y="2"/>
                    <a:pt x="18" y="3"/>
                  </a:cubicBezTo>
                  <a:cubicBezTo>
                    <a:pt x="15" y="8"/>
                    <a:pt x="12" y="12"/>
                    <a:pt x="9" y="17"/>
                  </a:cubicBezTo>
                  <a:cubicBezTo>
                    <a:pt x="7" y="20"/>
                    <a:pt x="5" y="23"/>
                    <a:pt x="3" y="26"/>
                  </a:cubicBezTo>
                  <a:cubicBezTo>
                    <a:pt x="3" y="26"/>
                    <a:pt x="2" y="26"/>
                    <a:pt x="2"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0" name="Freeform 87"/>
            <p:cNvSpPr/>
            <p:nvPr>
              <p:custDataLst>
                <p:tags r:id="rId40"/>
              </p:custDataLst>
            </p:nvPr>
          </p:nvSpPr>
          <p:spPr bwMode="auto">
            <a:xfrm>
              <a:off x="3948113" y="5745163"/>
              <a:ext cx="127000" cy="134938"/>
            </a:xfrm>
            <a:custGeom>
              <a:avLst/>
              <a:gdLst>
                <a:gd name="T0" fmla="*/ 3 w 17"/>
                <a:gd name="T1" fmla="*/ 18 h 18"/>
                <a:gd name="T2" fmla="*/ 3 w 17"/>
                <a:gd name="T3" fmla="*/ 18 h 18"/>
                <a:gd name="T4" fmla="*/ 0 w 17"/>
                <a:gd name="T5" fmla="*/ 17 h 18"/>
                <a:gd name="T6" fmla="*/ 4 w 17"/>
                <a:gd name="T7" fmla="*/ 15 h 18"/>
                <a:gd name="T8" fmla="*/ 4 w 17"/>
                <a:gd name="T9" fmla="*/ 15 h 18"/>
                <a:gd name="T10" fmla="*/ 14 w 17"/>
                <a:gd name="T11" fmla="*/ 1 h 18"/>
                <a:gd name="T12" fmla="*/ 16 w 17"/>
                <a:gd name="T13" fmla="*/ 0 h 18"/>
                <a:gd name="T14" fmla="*/ 16 w 17"/>
                <a:gd name="T15" fmla="*/ 2 h 18"/>
                <a:gd name="T16" fmla="*/ 7 w 17"/>
                <a:gd name="T17" fmla="*/ 16 h 18"/>
                <a:gd name="T18" fmla="*/ 7 w 17"/>
                <a:gd name="T19" fmla="*/ 16 h 18"/>
                <a:gd name="T20" fmla="*/ 6 w 17"/>
                <a:gd name="T21" fmla="*/ 17 h 18"/>
                <a:gd name="T22" fmla="*/ 3 w 17"/>
                <a:gd name="T2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8">
                  <a:moveTo>
                    <a:pt x="3" y="18"/>
                  </a:moveTo>
                  <a:cubicBezTo>
                    <a:pt x="3" y="18"/>
                    <a:pt x="3" y="18"/>
                    <a:pt x="3" y="18"/>
                  </a:cubicBezTo>
                  <a:cubicBezTo>
                    <a:pt x="2" y="18"/>
                    <a:pt x="0" y="18"/>
                    <a:pt x="0" y="17"/>
                  </a:cubicBezTo>
                  <a:cubicBezTo>
                    <a:pt x="0" y="15"/>
                    <a:pt x="1" y="15"/>
                    <a:pt x="4" y="15"/>
                  </a:cubicBezTo>
                  <a:cubicBezTo>
                    <a:pt x="4" y="15"/>
                    <a:pt x="4" y="15"/>
                    <a:pt x="4" y="15"/>
                  </a:cubicBezTo>
                  <a:cubicBezTo>
                    <a:pt x="14" y="1"/>
                    <a:pt x="14" y="1"/>
                    <a:pt x="14" y="1"/>
                  </a:cubicBezTo>
                  <a:cubicBezTo>
                    <a:pt x="14" y="0"/>
                    <a:pt x="15" y="0"/>
                    <a:pt x="16" y="0"/>
                  </a:cubicBezTo>
                  <a:cubicBezTo>
                    <a:pt x="17" y="1"/>
                    <a:pt x="17" y="2"/>
                    <a:pt x="16" y="2"/>
                  </a:cubicBezTo>
                  <a:cubicBezTo>
                    <a:pt x="7" y="16"/>
                    <a:pt x="7" y="16"/>
                    <a:pt x="7" y="16"/>
                  </a:cubicBezTo>
                  <a:cubicBezTo>
                    <a:pt x="7" y="16"/>
                    <a:pt x="7" y="16"/>
                    <a:pt x="7" y="16"/>
                  </a:cubicBezTo>
                  <a:cubicBezTo>
                    <a:pt x="7" y="17"/>
                    <a:pt x="7" y="17"/>
                    <a:pt x="6" y="17"/>
                  </a:cubicBezTo>
                  <a:cubicBezTo>
                    <a:pt x="5" y="18"/>
                    <a:pt x="3" y="18"/>
                    <a:pt x="3"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1" name="Freeform 88"/>
            <p:cNvSpPr/>
            <p:nvPr>
              <p:custDataLst>
                <p:tags r:id="rId41"/>
              </p:custDataLst>
            </p:nvPr>
          </p:nvSpPr>
          <p:spPr bwMode="auto">
            <a:xfrm>
              <a:off x="4329113" y="4816476"/>
              <a:ext cx="157163" cy="239713"/>
            </a:xfrm>
            <a:custGeom>
              <a:avLst/>
              <a:gdLst>
                <a:gd name="T0" fmla="*/ 2 w 21"/>
                <a:gd name="T1" fmla="*/ 32 h 32"/>
                <a:gd name="T2" fmla="*/ 1 w 21"/>
                <a:gd name="T3" fmla="*/ 31 h 32"/>
                <a:gd name="T4" fmla="*/ 0 w 21"/>
                <a:gd name="T5" fmla="*/ 29 h 32"/>
                <a:gd name="T6" fmla="*/ 9 w 21"/>
                <a:gd name="T7" fmla="*/ 15 h 32"/>
                <a:gd name="T8" fmla="*/ 18 w 21"/>
                <a:gd name="T9" fmla="*/ 1 h 32"/>
                <a:gd name="T10" fmla="*/ 20 w 21"/>
                <a:gd name="T11" fmla="*/ 1 h 32"/>
                <a:gd name="T12" fmla="*/ 20 w 21"/>
                <a:gd name="T13" fmla="*/ 3 h 32"/>
                <a:gd name="T14" fmla="*/ 12 w 21"/>
                <a:gd name="T15" fmla="*/ 17 h 32"/>
                <a:gd name="T16" fmla="*/ 3 w 21"/>
                <a:gd name="T17" fmla="*/ 31 h 32"/>
                <a:gd name="T18" fmla="*/ 2 w 21"/>
                <a:gd name="T19" fmla="*/ 32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32">
                  <a:moveTo>
                    <a:pt x="2" y="32"/>
                  </a:moveTo>
                  <a:cubicBezTo>
                    <a:pt x="1" y="32"/>
                    <a:pt x="1" y="32"/>
                    <a:pt x="1" y="31"/>
                  </a:cubicBezTo>
                  <a:cubicBezTo>
                    <a:pt x="0" y="31"/>
                    <a:pt x="0" y="30"/>
                    <a:pt x="0" y="29"/>
                  </a:cubicBezTo>
                  <a:cubicBezTo>
                    <a:pt x="3" y="25"/>
                    <a:pt x="6" y="20"/>
                    <a:pt x="9" y="15"/>
                  </a:cubicBezTo>
                  <a:cubicBezTo>
                    <a:pt x="12" y="10"/>
                    <a:pt x="15" y="5"/>
                    <a:pt x="18" y="1"/>
                  </a:cubicBezTo>
                  <a:cubicBezTo>
                    <a:pt x="18" y="0"/>
                    <a:pt x="19" y="0"/>
                    <a:pt x="20" y="1"/>
                  </a:cubicBezTo>
                  <a:cubicBezTo>
                    <a:pt x="21" y="1"/>
                    <a:pt x="21" y="2"/>
                    <a:pt x="20" y="3"/>
                  </a:cubicBezTo>
                  <a:cubicBezTo>
                    <a:pt x="18" y="7"/>
                    <a:pt x="15" y="12"/>
                    <a:pt x="12" y="17"/>
                  </a:cubicBezTo>
                  <a:cubicBezTo>
                    <a:pt x="9" y="22"/>
                    <a:pt x="6" y="27"/>
                    <a:pt x="3" y="31"/>
                  </a:cubicBezTo>
                  <a:cubicBezTo>
                    <a:pt x="3" y="31"/>
                    <a:pt x="2" y="32"/>
                    <a:pt x="2" y="3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2" name="Freeform 89"/>
            <p:cNvSpPr/>
            <p:nvPr>
              <p:custDataLst>
                <p:tags r:id="rId42"/>
              </p:custDataLst>
            </p:nvPr>
          </p:nvSpPr>
          <p:spPr bwMode="auto">
            <a:xfrm>
              <a:off x="4337050" y="4981576"/>
              <a:ext cx="141288" cy="209550"/>
            </a:xfrm>
            <a:custGeom>
              <a:avLst/>
              <a:gdLst>
                <a:gd name="T0" fmla="*/ 2 w 19"/>
                <a:gd name="T1" fmla="*/ 28 h 28"/>
                <a:gd name="T2" fmla="*/ 1 w 19"/>
                <a:gd name="T3" fmla="*/ 28 h 28"/>
                <a:gd name="T4" fmla="*/ 0 w 19"/>
                <a:gd name="T5" fmla="*/ 26 h 28"/>
                <a:gd name="T6" fmla="*/ 16 w 19"/>
                <a:gd name="T7" fmla="*/ 1 h 28"/>
                <a:gd name="T8" fmla="*/ 18 w 19"/>
                <a:gd name="T9" fmla="*/ 1 h 28"/>
                <a:gd name="T10" fmla="*/ 18 w 19"/>
                <a:gd name="T11" fmla="*/ 3 h 28"/>
                <a:gd name="T12" fmla="*/ 5 w 19"/>
                <a:gd name="T13" fmla="*/ 24 h 28"/>
                <a:gd name="T14" fmla="*/ 5 w 19"/>
                <a:gd name="T15" fmla="*/ 24 h 28"/>
                <a:gd name="T16" fmla="*/ 5 w 19"/>
                <a:gd name="T17" fmla="*/ 27 h 28"/>
                <a:gd name="T18" fmla="*/ 2 w 19"/>
                <a:gd name="T19" fmla="*/ 28 h 28"/>
                <a:gd name="T20" fmla="*/ 2 w 19"/>
                <a:gd name="T21"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9" h="28">
                  <a:moveTo>
                    <a:pt x="2" y="28"/>
                  </a:moveTo>
                  <a:cubicBezTo>
                    <a:pt x="1" y="28"/>
                    <a:pt x="1" y="28"/>
                    <a:pt x="1" y="28"/>
                  </a:cubicBezTo>
                  <a:cubicBezTo>
                    <a:pt x="0" y="27"/>
                    <a:pt x="0" y="26"/>
                    <a:pt x="0" y="26"/>
                  </a:cubicBezTo>
                  <a:cubicBezTo>
                    <a:pt x="5" y="18"/>
                    <a:pt x="11" y="9"/>
                    <a:pt x="16" y="1"/>
                  </a:cubicBezTo>
                  <a:cubicBezTo>
                    <a:pt x="16" y="1"/>
                    <a:pt x="17" y="0"/>
                    <a:pt x="18" y="1"/>
                  </a:cubicBezTo>
                  <a:cubicBezTo>
                    <a:pt x="19" y="1"/>
                    <a:pt x="19" y="2"/>
                    <a:pt x="18" y="3"/>
                  </a:cubicBezTo>
                  <a:cubicBezTo>
                    <a:pt x="14" y="10"/>
                    <a:pt x="9" y="17"/>
                    <a:pt x="5" y="24"/>
                  </a:cubicBezTo>
                  <a:cubicBezTo>
                    <a:pt x="5" y="24"/>
                    <a:pt x="5" y="24"/>
                    <a:pt x="5" y="24"/>
                  </a:cubicBezTo>
                  <a:cubicBezTo>
                    <a:pt x="6" y="25"/>
                    <a:pt x="5" y="26"/>
                    <a:pt x="5" y="27"/>
                  </a:cubicBezTo>
                  <a:cubicBezTo>
                    <a:pt x="2" y="28"/>
                    <a:pt x="2" y="28"/>
                    <a:pt x="2" y="28"/>
                  </a:cubicBezTo>
                  <a:cubicBezTo>
                    <a:pt x="2" y="28"/>
                    <a:pt x="2" y="28"/>
                    <a:pt x="2" y="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3" name="Freeform 90"/>
            <p:cNvSpPr/>
            <p:nvPr>
              <p:custDataLst>
                <p:tags r:id="rId43"/>
              </p:custDataLst>
            </p:nvPr>
          </p:nvSpPr>
          <p:spPr bwMode="auto">
            <a:xfrm>
              <a:off x="4329113" y="5086351"/>
              <a:ext cx="157163" cy="187325"/>
            </a:xfrm>
            <a:custGeom>
              <a:avLst/>
              <a:gdLst>
                <a:gd name="T0" fmla="*/ 2 w 21"/>
                <a:gd name="T1" fmla="*/ 25 h 25"/>
                <a:gd name="T2" fmla="*/ 1 w 21"/>
                <a:gd name="T3" fmla="*/ 24 h 25"/>
                <a:gd name="T4" fmla="*/ 1 w 21"/>
                <a:gd name="T5" fmla="*/ 22 h 25"/>
                <a:gd name="T6" fmla="*/ 7 w 21"/>
                <a:gd name="T7" fmla="*/ 15 h 25"/>
                <a:gd name="T8" fmla="*/ 18 w 21"/>
                <a:gd name="T9" fmla="*/ 1 h 25"/>
                <a:gd name="T10" fmla="*/ 20 w 21"/>
                <a:gd name="T11" fmla="*/ 1 h 25"/>
                <a:gd name="T12" fmla="*/ 20 w 21"/>
                <a:gd name="T13" fmla="*/ 3 h 25"/>
                <a:gd name="T14" fmla="*/ 9 w 21"/>
                <a:gd name="T15" fmla="*/ 17 h 25"/>
                <a:gd name="T16" fmla="*/ 5 w 21"/>
                <a:gd name="T17" fmla="*/ 21 h 25"/>
                <a:gd name="T18" fmla="*/ 5 w 21"/>
                <a:gd name="T19" fmla="*/ 23 h 25"/>
                <a:gd name="T20" fmla="*/ 3 w 21"/>
                <a:gd name="T21" fmla="*/ 24 h 25"/>
                <a:gd name="T22" fmla="*/ 2 w 21"/>
                <a:gd name="T23" fmla="*/ 2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 h="25">
                  <a:moveTo>
                    <a:pt x="2" y="25"/>
                  </a:moveTo>
                  <a:cubicBezTo>
                    <a:pt x="2" y="25"/>
                    <a:pt x="1" y="25"/>
                    <a:pt x="1" y="24"/>
                  </a:cubicBezTo>
                  <a:cubicBezTo>
                    <a:pt x="0" y="24"/>
                    <a:pt x="0" y="23"/>
                    <a:pt x="1" y="22"/>
                  </a:cubicBezTo>
                  <a:cubicBezTo>
                    <a:pt x="3" y="20"/>
                    <a:pt x="5" y="17"/>
                    <a:pt x="7" y="15"/>
                  </a:cubicBezTo>
                  <a:cubicBezTo>
                    <a:pt x="11" y="10"/>
                    <a:pt x="15" y="5"/>
                    <a:pt x="18" y="1"/>
                  </a:cubicBezTo>
                  <a:cubicBezTo>
                    <a:pt x="18" y="0"/>
                    <a:pt x="19" y="0"/>
                    <a:pt x="20" y="1"/>
                  </a:cubicBezTo>
                  <a:cubicBezTo>
                    <a:pt x="21" y="1"/>
                    <a:pt x="21" y="2"/>
                    <a:pt x="20" y="3"/>
                  </a:cubicBezTo>
                  <a:cubicBezTo>
                    <a:pt x="17" y="7"/>
                    <a:pt x="13" y="12"/>
                    <a:pt x="9" y="17"/>
                  </a:cubicBezTo>
                  <a:cubicBezTo>
                    <a:pt x="8" y="18"/>
                    <a:pt x="7" y="20"/>
                    <a:pt x="5" y="21"/>
                  </a:cubicBezTo>
                  <a:cubicBezTo>
                    <a:pt x="6" y="22"/>
                    <a:pt x="5" y="23"/>
                    <a:pt x="5" y="23"/>
                  </a:cubicBezTo>
                  <a:cubicBezTo>
                    <a:pt x="3" y="24"/>
                    <a:pt x="3" y="24"/>
                    <a:pt x="3" y="24"/>
                  </a:cubicBezTo>
                  <a:cubicBezTo>
                    <a:pt x="3" y="25"/>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4" name="Freeform 91"/>
            <p:cNvSpPr/>
            <p:nvPr>
              <p:custDataLst>
                <p:tags r:id="rId44"/>
              </p:custDataLst>
            </p:nvPr>
          </p:nvSpPr>
          <p:spPr bwMode="auto">
            <a:xfrm>
              <a:off x="4344988" y="5191126"/>
              <a:ext cx="127000" cy="187325"/>
            </a:xfrm>
            <a:custGeom>
              <a:avLst/>
              <a:gdLst>
                <a:gd name="T0" fmla="*/ 2 w 17"/>
                <a:gd name="T1" fmla="*/ 25 h 25"/>
                <a:gd name="T2" fmla="*/ 1 w 17"/>
                <a:gd name="T3" fmla="*/ 24 h 25"/>
                <a:gd name="T4" fmla="*/ 0 w 17"/>
                <a:gd name="T5" fmla="*/ 22 h 25"/>
                <a:gd name="T6" fmla="*/ 15 w 17"/>
                <a:gd name="T7" fmla="*/ 1 h 25"/>
                <a:gd name="T8" fmla="*/ 17 w 17"/>
                <a:gd name="T9" fmla="*/ 1 h 25"/>
                <a:gd name="T10" fmla="*/ 17 w 17"/>
                <a:gd name="T11" fmla="*/ 3 h 25"/>
                <a:gd name="T12" fmla="*/ 3 w 17"/>
                <a:gd name="T13" fmla="*/ 24 h 25"/>
                <a:gd name="T14" fmla="*/ 2 w 17"/>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25">
                  <a:moveTo>
                    <a:pt x="2" y="25"/>
                  </a:moveTo>
                  <a:cubicBezTo>
                    <a:pt x="1" y="25"/>
                    <a:pt x="1" y="25"/>
                    <a:pt x="1" y="24"/>
                  </a:cubicBezTo>
                  <a:cubicBezTo>
                    <a:pt x="0" y="24"/>
                    <a:pt x="0" y="23"/>
                    <a:pt x="0" y="22"/>
                  </a:cubicBezTo>
                  <a:cubicBezTo>
                    <a:pt x="4" y="15"/>
                    <a:pt x="9" y="8"/>
                    <a:pt x="15" y="1"/>
                  </a:cubicBezTo>
                  <a:cubicBezTo>
                    <a:pt x="15" y="1"/>
                    <a:pt x="16" y="0"/>
                    <a:pt x="17" y="1"/>
                  </a:cubicBezTo>
                  <a:cubicBezTo>
                    <a:pt x="17" y="1"/>
                    <a:pt x="17" y="2"/>
                    <a:pt x="17" y="3"/>
                  </a:cubicBezTo>
                  <a:cubicBezTo>
                    <a:pt x="12" y="10"/>
                    <a:pt x="7" y="17"/>
                    <a:pt x="3" y="24"/>
                  </a:cubicBezTo>
                  <a:cubicBezTo>
                    <a:pt x="3" y="24"/>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5" name="Freeform 92"/>
            <p:cNvSpPr/>
            <p:nvPr>
              <p:custDataLst>
                <p:tags r:id="rId45"/>
              </p:custDataLst>
            </p:nvPr>
          </p:nvSpPr>
          <p:spPr bwMode="auto">
            <a:xfrm>
              <a:off x="4351338" y="5310188"/>
              <a:ext cx="142875" cy="203200"/>
            </a:xfrm>
            <a:custGeom>
              <a:avLst/>
              <a:gdLst>
                <a:gd name="T0" fmla="*/ 2 w 19"/>
                <a:gd name="T1" fmla="*/ 27 h 27"/>
                <a:gd name="T2" fmla="*/ 1 w 19"/>
                <a:gd name="T3" fmla="*/ 27 h 27"/>
                <a:gd name="T4" fmla="*/ 1 w 19"/>
                <a:gd name="T5" fmla="*/ 25 h 27"/>
                <a:gd name="T6" fmla="*/ 16 w 19"/>
                <a:gd name="T7" fmla="*/ 1 h 27"/>
                <a:gd name="T8" fmla="*/ 18 w 19"/>
                <a:gd name="T9" fmla="*/ 1 h 27"/>
                <a:gd name="T10" fmla="*/ 18 w 19"/>
                <a:gd name="T11" fmla="*/ 3 h 27"/>
                <a:gd name="T12" fmla="*/ 3 w 19"/>
                <a:gd name="T13" fmla="*/ 26 h 27"/>
                <a:gd name="T14" fmla="*/ 2 w 19"/>
                <a:gd name="T15" fmla="*/ 27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7">
                  <a:moveTo>
                    <a:pt x="2" y="27"/>
                  </a:moveTo>
                  <a:cubicBezTo>
                    <a:pt x="2" y="27"/>
                    <a:pt x="1" y="27"/>
                    <a:pt x="1" y="27"/>
                  </a:cubicBezTo>
                  <a:cubicBezTo>
                    <a:pt x="0" y="27"/>
                    <a:pt x="0" y="26"/>
                    <a:pt x="1" y="25"/>
                  </a:cubicBezTo>
                  <a:cubicBezTo>
                    <a:pt x="5" y="17"/>
                    <a:pt x="10" y="9"/>
                    <a:pt x="16" y="1"/>
                  </a:cubicBezTo>
                  <a:cubicBezTo>
                    <a:pt x="16" y="0"/>
                    <a:pt x="17" y="0"/>
                    <a:pt x="18" y="1"/>
                  </a:cubicBezTo>
                  <a:cubicBezTo>
                    <a:pt x="19" y="1"/>
                    <a:pt x="19" y="2"/>
                    <a:pt x="18" y="3"/>
                  </a:cubicBezTo>
                  <a:cubicBezTo>
                    <a:pt x="13" y="10"/>
                    <a:pt x="8" y="18"/>
                    <a:pt x="3" y="26"/>
                  </a:cubicBezTo>
                  <a:cubicBezTo>
                    <a:pt x="3" y="27"/>
                    <a:pt x="2" y="27"/>
                    <a:pt x="2"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6" name="Freeform 93"/>
            <p:cNvSpPr/>
            <p:nvPr>
              <p:custDataLst>
                <p:tags r:id="rId46"/>
              </p:custDataLst>
            </p:nvPr>
          </p:nvSpPr>
          <p:spPr bwMode="auto">
            <a:xfrm>
              <a:off x="4351338" y="5445126"/>
              <a:ext cx="120650" cy="173038"/>
            </a:xfrm>
            <a:custGeom>
              <a:avLst/>
              <a:gdLst>
                <a:gd name="T0" fmla="*/ 1 w 16"/>
                <a:gd name="T1" fmla="*/ 23 h 23"/>
                <a:gd name="T2" fmla="*/ 0 w 16"/>
                <a:gd name="T3" fmla="*/ 23 h 23"/>
                <a:gd name="T4" fmla="*/ 0 w 16"/>
                <a:gd name="T5" fmla="*/ 21 h 23"/>
                <a:gd name="T6" fmla="*/ 13 w 16"/>
                <a:gd name="T7" fmla="*/ 1 h 23"/>
                <a:gd name="T8" fmla="*/ 15 w 16"/>
                <a:gd name="T9" fmla="*/ 0 h 23"/>
                <a:gd name="T10" fmla="*/ 15 w 16"/>
                <a:gd name="T11" fmla="*/ 2 h 23"/>
                <a:gd name="T12" fmla="*/ 3 w 16"/>
                <a:gd name="T13" fmla="*/ 22 h 23"/>
                <a:gd name="T14" fmla="*/ 1 w 16"/>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3">
                  <a:moveTo>
                    <a:pt x="1" y="23"/>
                  </a:moveTo>
                  <a:cubicBezTo>
                    <a:pt x="1" y="23"/>
                    <a:pt x="1" y="23"/>
                    <a:pt x="0" y="23"/>
                  </a:cubicBezTo>
                  <a:cubicBezTo>
                    <a:pt x="0" y="22"/>
                    <a:pt x="0" y="21"/>
                    <a:pt x="0" y="21"/>
                  </a:cubicBezTo>
                  <a:cubicBezTo>
                    <a:pt x="4" y="14"/>
                    <a:pt x="8" y="7"/>
                    <a:pt x="13" y="1"/>
                  </a:cubicBezTo>
                  <a:cubicBezTo>
                    <a:pt x="14" y="0"/>
                    <a:pt x="14" y="0"/>
                    <a:pt x="15" y="0"/>
                  </a:cubicBezTo>
                  <a:cubicBezTo>
                    <a:pt x="16" y="1"/>
                    <a:pt x="16" y="2"/>
                    <a:pt x="15" y="2"/>
                  </a:cubicBezTo>
                  <a:cubicBezTo>
                    <a:pt x="11" y="9"/>
                    <a:pt x="6" y="15"/>
                    <a:pt x="3" y="22"/>
                  </a:cubicBezTo>
                  <a:cubicBezTo>
                    <a:pt x="2" y="22"/>
                    <a:pt x="2" y="23"/>
                    <a:pt x="1"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7" name="Freeform 94"/>
            <p:cNvSpPr/>
            <p:nvPr>
              <p:custDataLst>
                <p:tags r:id="rId47"/>
              </p:custDataLst>
            </p:nvPr>
          </p:nvSpPr>
          <p:spPr bwMode="auto">
            <a:xfrm>
              <a:off x="4359275" y="5557838"/>
              <a:ext cx="112713" cy="157163"/>
            </a:xfrm>
            <a:custGeom>
              <a:avLst/>
              <a:gdLst>
                <a:gd name="T0" fmla="*/ 1 w 15"/>
                <a:gd name="T1" fmla="*/ 21 h 21"/>
                <a:gd name="T2" fmla="*/ 1 w 15"/>
                <a:gd name="T3" fmla="*/ 21 h 21"/>
                <a:gd name="T4" fmla="*/ 0 w 15"/>
                <a:gd name="T5" fmla="*/ 19 h 21"/>
                <a:gd name="T6" fmla="*/ 12 w 15"/>
                <a:gd name="T7" fmla="*/ 0 h 21"/>
                <a:gd name="T8" fmla="*/ 14 w 15"/>
                <a:gd name="T9" fmla="*/ 0 h 21"/>
                <a:gd name="T10" fmla="*/ 15 w 15"/>
                <a:gd name="T11" fmla="*/ 2 h 21"/>
                <a:gd name="T12" fmla="*/ 3 w 15"/>
                <a:gd name="T13" fmla="*/ 20 h 21"/>
                <a:gd name="T14" fmla="*/ 1 w 15"/>
                <a:gd name="T15" fmla="*/ 21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1">
                  <a:moveTo>
                    <a:pt x="1" y="21"/>
                  </a:moveTo>
                  <a:cubicBezTo>
                    <a:pt x="1" y="21"/>
                    <a:pt x="1" y="21"/>
                    <a:pt x="1" y="21"/>
                  </a:cubicBezTo>
                  <a:cubicBezTo>
                    <a:pt x="0" y="20"/>
                    <a:pt x="0" y="19"/>
                    <a:pt x="0" y="19"/>
                  </a:cubicBezTo>
                  <a:cubicBezTo>
                    <a:pt x="4" y="12"/>
                    <a:pt x="8" y="6"/>
                    <a:pt x="12" y="0"/>
                  </a:cubicBezTo>
                  <a:cubicBezTo>
                    <a:pt x="13" y="0"/>
                    <a:pt x="14" y="0"/>
                    <a:pt x="14" y="0"/>
                  </a:cubicBezTo>
                  <a:cubicBezTo>
                    <a:pt x="15" y="1"/>
                    <a:pt x="15" y="2"/>
                    <a:pt x="15" y="2"/>
                  </a:cubicBezTo>
                  <a:cubicBezTo>
                    <a:pt x="10" y="8"/>
                    <a:pt x="6" y="14"/>
                    <a:pt x="3" y="20"/>
                  </a:cubicBezTo>
                  <a:cubicBezTo>
                    <a:pt x="2" y="21"/>
                    <a:pt x="2" y="21"/>
                    <a:pt x="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8" name="Freeform 95"/>
            <p:cNvSpPr/>
            <p:nvPr>
              <p:custDataLst>
                <p:tags r:id="rId48"/>
              </p:custDataLst>
            </p:nvPr>
          </p:nvSpPr>
          <p:spPr bwMode="auto">
            <a:xfrm>
              <a:off x="4344988" y="5648326"/>
              <a:ext cx="133350" cy="179388"/>
            </a:xfrm>
            <a:custGeom>
              <a:avLst/>
              <a:gdLst>
                <a:gd name="T0" fmla="*/ 2 w 18"/>
                <a:gd name="T1" fmla="*/ 24 h 24"/>
                <a:gd name="T2" fmla="*/ 1 w 18"/>
                <a:gd name="T3" fmla="*/ 24 h 24"/>
                <a:gd name="T4" fmla="*/ 1 w 18"/>
                <a:gd name="T5" fmla="*/ 22 h 24"/>
                <a:gd name="T6" fmla="*/ 16 w 18"/>
                <a:gd name="T7" fmla="*/ 0 h 24"/>
                <a:gd name="T8" fmla="*/ 18 w 18"/>
                <a:gd name="T9" fmla="*/ 0 h 24"/>
                <a:gd name="T10" fmla="*/ 18 w 18"/>
                <a:gd name="T11" fmla="*/ 3 h 24"/>
                <a:gd name="T12" fmla="*/ 3 w 18"/>
                <a:gd name="T13" fmla="*/ 23 h 24"/>
                <a:gd name="T14" fmla="*/ 2 w 18"/>
                <a:gd name="T15" fmla="*/ 24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4">
                  <a:moveTo>
                    <a:pt x="2" y="24"/>
                  </a:moveTo>
                  <a:cubicBezTo>
                    <a:pt x="2" y="24"/>
                    <a:pt x="2" y="24"/>
                    <a:pt x="1" y="24"/>
                  </a:cubicBezTo>
                  <a:cubicBezTo>
                    <a:pt x="1" y="23"/>
                    <a:pt x="0" y="22"/>
                    <a:pt x="1" y="22"/>
                  </a:cubicBezTo>
                  <a:cubicBezTo>
                    <a:pt x="4" y="14"/>
                    <a:pt x="9" y="7"/>
                    <a:pt x="16" y="0"/>
                  </a:cubicBezTo>
                  <a:cubicBezTo>
                    <a:pt x="16" y="0"/>
                    <a:pt x="17" y="0"/>
                    <a:pt x="18" y="0"/>
                  </a:cubicBezTo>
                  <a:cubicBezTo>
                    <a:pt x="18" y="1"/>
                    <a:pt x="18" y="2"/>
                    <a:pt x="18" y="3"/>
                  </a:cubicBezTo>
                  <a:cubicBezTo>
                    <a:pt x="12" y="8"/>
                    <a:pt x="7" y="15"/>
                    <a:pt x="3" y="23"/>
                  </a:cubicBezTo>
                  <a:cubicBezTo>
                    <a:pt x="3" y="23"/>
                    <a:pt x="3" y="24"/>
                    <a:pt x="2"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9" name="Freeform 96"/>
            <p:cNvSpPr/>
            <p:nvPr>
              <p:custDataLst>
                <p:tags r:id="rId49"/>
              </p:custDataLst>
            </p:nvPr>
          </p:nvSpPr>
          <p:spPr bwMode="auto">
            <a:xfrm>
              <a:off x="4389438" y="5729288"/>
              <a:ext cx="96838" cy="128588"/>
            </a:xfrm>
            <a:custGeom>
              <a:avLst/>
              <a:gdLst>
                <a:gd name="T0" fmla="*/ 2 w 13"/>
                <a:gd name="T1" fmla="*/ 17 h 17"/>
                <a:gd name="T2" fmla="*/ 1 w 13"/>
                <a:gd name="T3" fmla="*/ 17 h 17"/>
                <a:gd name="T4" fmla="*/ 1 w 13"/>
                <a:gd name="T5" fmla="*/ 15 h 17"/>
                <a:gd name="T6" fmla="*/ 8 w 13"/>
                <a:gd name="T7" fmla="*/ 3 h 17"/>
                <a:gd name="T8" fmla="*/ 12 w 13"/>
                <a:gd name="T9" fmla="*/ 0 h 17"/>
                <a:gd name="T10" fmla="*/ 13 w 13"/>
                <a:gd name="T11" fmla="*/ 2 h 17"/>
                <a:gd name="T12" fmla="*/ 11 w 13"/>
                <a:gd name="T13" fmla="*/ 3 h 17"/>
                <a:gd name="T14" fmla="*/ 10 w 13"/>
                <a:gd name="T15" fmla="*/ 4 h 17"/>
                <a:gd name="T16" fmla="*/ 4 w 13"/>
                <a:gd name="T17" fmla="*/ 15 h 17"/>
                <a:gd name="T18" fmla="*/ 4 w 13"/>
                <a:gd name="T19" fmla="*/ 16 h 17"/>
                <a:gd name="T20" fmla="*/ 3 w 13"/>
                <a:gd name="T21" fmla="*/ 17 h 17"/>
                <a:gd name="T22" fmla="*/ 2 w 13"/>
                <a:gd name="T2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7">
                  <a:moveTo>
                    <a:pt x="2" y="17"/>
                  </a:moveTo>
                  <a:cubicBezTo>
                    <a:pt x="1" y="17"/>
                    <a:pt x="1" y="17"/>
                    <a:pt x="1" y="17"/>
                  </a:cubicBezTo>
                  <a:cubicBezTo>
                    <a:pt x="0" y="16"/>
                    <a:pt x="0" y="15"/>
                    <a:pt x="1" y="15"/>
                  </a:cubicBezTo>
                  <a:cubicBezTo>
                    <a:pt x="4" y="11"/>
                    <a:pt x="6" y="7"/>
                    <a:pt x="8" y="3"/>
                  </a:cubicBezTo>
                  <a:cubicBezTo>
                    <a:pt x="9" y="0"/>
                    <a:pt x="11" y="0"/>
                    <a:pt x="12" y="0"/>
                  </a:cubicBezTo>
                  <a:cubicBezTo>
                    <a:pt x="13" y="0"/>
                    <a:pt x="13" y="1"/>
                    <a:pt x="13" y="2"/>
                  </a:cubicBezTo>
                  <a:cubicBezTo>
                    <a:pt x="13" y="3"/>
                    <a:pt x="12" y="3"/>
                    <a:pt x="11" y="3"/>
                  </a:cubicBezTo>
                  <a:cubicBezTo>
                    <a:pt x="11" y="3"/>
                    <a:pt x="11" y="3"/>
                    <a:pt x="10" y="4"/>
                  </a:cubicBezTo>
                  <a:cubicBezTo>
                    <a:pt x="9" y="8"/>
                    <a:pt x="7" y="12"/>
                    <a:pt x="4" y="15"/>
                  </a:cubicBezTo>
                  <a:cubicBezTo>
                    <a:pt x="4" y="15"/>
                    <a:pt x="4" y="16"/>
                    <a:pt x="4" y="16"/>
                  </a:cubicBezTo>
                  <a:cubicBezTo>
                    <a:pt x="3" y="17"/>
                    <a:pt x="3" y="17"/>
                    <a:pt x="3" y="17"/>
                  </a:cubicBezTo>
                  <a:cubicBezTo>
                    <a:pt x="2" y="17"/>
                    <a:pt x="2" y="17"/>
                    <a:pt x="2"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0" name="Freeform 97"/>
            <p:cNvSpPr/>
            <p:nvPr>
              <p:custDataLst>
                <p:tags r:id="rId50"/>
              </p:custDataLst>
            </p:nvPr>
          </p:nvSpPr>
          <p:spPr bwMode="auto">
            <a:xfrm>
              <a:off x="4770438" y="4487863"/>
              <a:ext cx="141288" cy="193675"/>
            </a:xfrm>
            <a:custGeom>
              <a:avLst/>
              <a:gdLst>
                <a:gd name="T0" fmla="*/ 1 w 19"/>
                <a:gd name="T1" fmla="*/ 26 h 26"/>
                <a:gd name="T2" fmla="*/ 0 w 19"/>
                <a:gd name="T3" fmla="*/ 26 h 26"/>
                <a:gd name="T4" fmla="*/ 0 w 19"/>
                <a:gd name="T5" fmla="*/ 24 h 26"/>
                <a:gd name="T6" fmla="*/ 16 w 19"/>
                <a:gd name="T7" fmla="*/ 1 h 26"/>
                <a:gd name="T8" fmla="*/ 18 w 19"/>
                <a:gd name="T9" fmla="*/ 0 h 26"/>
                <a:gd name="T10" fmla="*/ 19 w 19"/>
                <a:gd name="T11" fmla="*/ 2 h 26"/>
                <a:gd name="T12" fmla="*/ 3 w 19"/>
                <a:gd name="T13" fmla="*/ 25 h 26"/>
                <a:gd name="T14" fmla="*/ 1 w 19"/>
                <a:gd name="T15" fmla="*/ 26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6">
                  <a:moveTo>
                    <a:pt x="1" y="26"/>
                  </a:moveTo>
                  <a:cubicBezTo>
                    <a:pt x="1" y="26"/>
                    <a:pt x="1" y="26"/>
                    <a:pt x="0" y="26"/>
                  </a:cubicBezTo>
                  <a:cubicBezTo>
                    <a:pt x="0" y="25"/>
                    <a:pt x="0" y="24"/>
                    <a:pt x="0" y="24"/>
                  </a:cubicBezTo>
                  <a:cubicBezTo>
                    <a:pt x="16" y="1"/>
                    <a:pt x="16" y="1"/>
                    <a:pt x="16" y="1"/>
                  </a:cubicBezTo>
                  <a:cubicBezTo>
                    <a:pt x="17" y="0"/>
                    <a:pt x="18" y="0"/>
                    <a:pt x="18" y="0"/>
                  </a:cubicBezTo>
                  <a:cubicBezTo>
                    <a:pt x="19" y="1"/>
                    <a:pt x="19" y="2"/>
                    <a:pt x="19" y="2"/>
                  </a:cubicBezTo>
                  <a:cubicBezTo>
                    <a:pt x="3" y="25"/>
                    <a:pt x="3" y="25"/>
                    <a:pt x="3" y="25"/>
                  </a:cubicBezTo>
                  <a:cubicBezTo>
                    <a:pt x="2" y="26"/>
                    <a:pt x="2" y="26"/>
                    <a:pt x="1"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1" name="Freeform 98"/>
            <p:cNvSpPr/>
            <p:nvPr>
              <p:custDataLst>
                <p:tags r:id="rId51"/>
              </p:custDataLst>
            </p:nvPr>
          </p:nvSpPr>
          <p:spPr bwMode="auto">
            <a:xfrm>
              <a:off x="4778375" y="4673601"/>
              <a:ext cx="133350" cy="150813"/>
            </a:xfrm>
            <a:custGeom>
              <a:avLst/>
              <a:gdLst>
                <a:gd name="T0" fmla="*/ 1 w 18"/>
                <a:gd name="T1" fmla="*/ 20 h 20"/>
                <a:gd name="T2" fmla="*/ 0 w 18"/>
                <a:gd name="T3" fmla="*/ 20 h 20"/>
                <a:gd name="T4" fmla="*/ 0 w 18"/>
                <a:gd name="T5" fmla="*/ 18 h 20"/>
                <a:gd name="T6" fmla="*/ 12 w 18"/>
                <a:gd name="T7" fmla="*/ 2 h 20"/>
                <a:gd name="T8" fmla="*/ 17 w 18"/>
                <a:gd name="T9" fmla="*/ 0 h 20"/>
                <a:gd name="T10" fmla="*/ 17 w 18"/>
                <a:gd name="T11" fmla="*/ 2 h 20"/>
                <a:gd name="T12" fmla="*/ 15 w 18"/>
                <a:gd name="T13" fmla="*/ 3 h 20"/>
                <a:gd name="T14" fmla="*/ 14 w 18"/>
                <a:gd name="T15" fmla="*/ 4 h 20"/>
                <a:gd name="T16" fmla="*/ 3 w 18"/>
                <a:gd name="T17" fmla="*/ 19 h 20"/>
                <a:gd name="T18" fmla="*/ 1 w 18"/>
                <a:gd name="T19"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20">
                  <a:moveTo>
                    <a:pt x="1" y="20"/>
                  </a:moveTo>
                  <a:cubicBezTo>
                    <a:pt x="1" y="20"/>
                    <a:pt x="1" y="20"/>
                    <a:pt x="0" y="20"/>
                  </a:cubicBezTo>
                  <a:cubicBezTo>
                    <a:pt x="0" y="19"/>
                    <a:pt x="0" y="18"/>
                    <a:pt x="0" y="18"/>
                  </a:cubicBezTo>
                  <a:cubicBezTo>
                    <a:pt x="12" y="2"/>
                    <a:pt x="12" y="2"/>
                    <a:pt x="12" y="2"/>
                  </a:cubicBezTo>
                  <a:cubicBezTo>
                    <a:pt x="14" y="0"/>
                    <a:pt x="16" y="0"/>
                    <a:pt x="17" y="0"/>
                  </a:cubicBezTo>
                  <a:cubicBezTo>
                    <a:pt x="17" y="1"/>
                    <a:pt x="18" y="2"/>
                    <a:pt x="17" y="2"/>
                  </a:cubicBezTo>
                  <a:cubicBezTo>
                    <a:pt x="17" y="3"/>
                    <a:pt x="16" y="3"/>
                    <a:pt x="15" y="3"/>
                  </a:cubicBezTo>
                  <a:cubicBezTo>
                    <a:pt x="15" y="3"/>
                    <a:pt x="15" y="3"/>
                    <a:pt x="14" y="4"/>
                  </a:cubicBezTo>
                  <a:cubicBezTo>
                    <a:pt x="3" y="19"/>
                    <a:pt x="3" y="19"/>
                    <a:pt x="3" y="19"/>
                  </a:cubicBezTo>
                  <a:cubicBezTo>
                    <a:pt x="2" y="20"/>
                    <a:pt x="2" y="20"/>
                    <a:pt x="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2" name="Freeform 99"/>
            <p:cNvSpPr/>
            <p:nvPr>
              <p:custDataLst>
                <p:tags r:id="rId52"/>
              </p:custDataLst>
            </p:nvPr>
          </p:nvSpPr>
          <p:spPr bwMode="auto">
            <a:xfrm>
              <a:off x="4770438" y="4786313"/>
              <a:ext cx="141288" cy="231775"/>
            </a:xfrm>
            <a:custGeom>
              <a:avLst/>
              <a:gdLst>
                <a:gd name="T0" fmla="*/ 2 w 19"/>
                <a:gd name="T1" fmla="*/ 31 h 31"/>
                <a:gd name="T2" fmla="*/ 1 w 19"/>
                <a:gd name="T3" fmla="*/ 31 h 31"/>
                <a:gd name="T4" fmla="*/ 0 w 19"/>
                <a:gd name="T5" fmla="*/ 29 h 31"/>
                <a:gd name="T6" fmla="*/ 16 w 19"/>
                <a:gd name="T7" fmla="*/ 0 h 31"/>
                <a:gd name="T8" fmla="*/ 18 w 19"/>
                <a:gd name="T9" fmla="*/ 0 h 31"/>
                <a:gd name="T10" fmla="*/ 18 w 19"/>
                <a:gd name="T11" fmla="*/ 2 h 31"/>
                <a:gd name="T12" fmla="*/ 3 w 19"/>
                <a:gd name="T13" fmla="*/ 30 h 31"/>
                <a:gd name="T14" fmla="*/ 2 w 19"/>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1">
                  <a:moveTo>
                    <a:pt x="2" y="31"/>
                  </a:moveTo>
                  <a:cubicBezTo>
                    <a:pt x="1" y="31"/>
                    <a:pt x="1" y="31"/>
                    <a:pt x="1" y="31"/>
                  </a:cubicBezTo>
                  <a:cubicBezTo>
                    <a:pt x="0" y="31"/>
                    <a:pt x="0" y="30"/>
                    <a:pt x="0" y="29"/>
                  </a:cubicBezTo>
                  <a:cubicBezTo>
                    <a:pt x="4" y="19"/>
                    <a:pt x="10" y="9"/>
                    <a:pt x="16" y="0"/>
                  </a:cubicBezTo>
                  <a:cubicBezTo>
                    <a:pt x="16" y="0"/>
                    <a:pt x="17" y="0"/>
                    <a:pt x="18" y="0"/>
                  </a:cubicBezTo>
                  <a:cubicBezTo>
                    <a:pt x="19" y="1"/>
                    <a:pt x="19" y="2"/>
                    <a:pt x="18" y="2"/>
                  </a:cubicBezTo>
                  <a:cubicBezTo>
                    <a:pt x="12" y="11"/>
                    <a:pt x="7" y="20"/>
                    <a:pt x="3" y="30"/>
                  </a:cubicBezTo>
                  <a:cubicBezTo>
                    <a:pt x="3" y="31"/>
                    <a:pt x="2" y="31"/>
                    <a:pt x="2" y="3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3" name="Freeform 100"/>
            <p:cNvSpPr/>
            <p:nvPr>
              <p:custDataLst>
                <p:tags r:id="rId53"/>
              </p:custDataLst>
            </p:nvPr>
          </p:nvSpPr>
          <p:spPr bwMode="auto">
            <a:xfrm>
              <a:off x="4770438" y="4899026"/>
              <a:ext cx="149225" cy="223838"/>
            </a:xfrm>
            <a:custGeom>
              <a:avLst/>
              <a:gdLst>
                <a:gd name="T0" fmla="*/ 2 w 20"/>
                <a:gd name="T1" fmla="*/ 30 h 30"/>
                <a:gd name="T2" fmla="*/ 0 w 20"/>
                <a:gd name="T3" fmla="*/ 30 h 30"/>
                <a:gd name="T4" fmla="*/ 0 w 20"/>
                <a:gd name="T5" fmla="*/ 28 h 30"/>
                <a:gd name="T6" fmla="*/ 17 w 20"/>
                <a:gd name="T7" fmla="*/ 1 h 30"/>
                <a:gd name="T8" fmla="*/ 19 w 20"/>
                <a:gd name="T9" fmla="*/ 1 h 30"/>
                <a:gd name="T10" fmla="*/ 20 w 20"/>
                <a:gd name="T11" fmla="*/ 3 h 30"/>
                <a:gd name="T12" fmla="*/ 5 w 20"/>
                <a:gd name="T13" fmla="*/ 27 h 30"/>
                <a:gd name="T14" fmla="*/ 5 w 20"/>
                <a:gd name="T15" fmla="*/ 27 h 30"/>
                <a:gd name="T16" fmla="*/ 4 w 20"/>
                <a:gd name="T17" fmla="*/ 29 h 30"/>
                <a:gd name="T18" fmla="*/ 2 w 20"/>
                <a:gd name="T19" fmla="*/ 30 h 30"/>
                <a:gd name="T20" fmla="*/ 2 w 20"/>
                <a:gd name="T21" fmla="*/ 3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 h="30">
                  <a:moveTo>
                    <a:pt x="2" y="30"/>
                  </a:moveTo>
                  <a:cubicBezTo>
                    <a:pt x="1" y="30"/>
                    <a:pt x="1" y="30"/>
                    <a:pt x="0" y="30"/>
                  </a:cubicBezTo>
                  <a:cubicBezTo>
                    <a:pt x="0" y="29"/>
                    <a:pt x="0" y="29"/>
                    <a:pt x="0" y="28"/>
                  </a:cubicBezTo>
                  <a:cubicBezTo>
                    <a:pt x="6" y="19"/>
                    <a:pt x="12" y="10"/>
                    <a:pt x="17" y="1"/>
                  </a:cubicBezTo>
                  <a:cubicBezTo>
                    <a:pt x="17" y="1"/>
                    <a:pt x="18" y="0"/>
                    <a:pt x="19" y="1"/>
                  </a:cubicBezTo>
                  <a:cubicBezTo>
                    <a:pt x="20" y="1"/>
                    <a:pt x="20" y="2"/>
                    <a:pt x="20" y="3"/>
                  </a:cubicBezTo>
                  <a:cubicBezTo>
                    <a:pt x="15" y="11"/>
                    <a:pt x="10" y="19"/>
                    <a:pt x="5" y="27"/>
                  </a:cubicBezTo>
                  <a:cubicBezTo>
                    <a:pt x="5" y="27"/>
                    <a:pt x="5" y="27"/>
                    <a:pt x="5" y="27"/>
                  </a:cubicBezTo>
                  <a:cubicBezTo>
                    <a:pt x="5" y="28"/>
                    <a:pt x="5" y="29"/>
                    <a:pt x="4" y="29"/>
                  </a:cubicBezTo>
                  <a:cubicBezTo>
                    <a:pt x="2" y="30"/>
                    <a:pt x="2" y="30"/>
                    <a:pt x="2" y="30"/>
                  </a:cubicBezTo>
                  <a:cubicBezTo>
                    <a:pt x="2" y="30"/>
                    <a:pt x="2" y="30"/>
                    <a:pt x="2"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4" name="Freeform 101"/>
            <p:cNvSpPr/>
            <p:nvPr>
              <p:custDataLst>
                <p:tags r:id="rId54"/>
              </p:custDataLst>
            </p:nvPr>
          </p:nvSpPr>
          <p:spPr bwMode="auto">
            <a:xfrm>
              <a:off x="4762500" y="5056188"/>
              <a:ext cx="142875" cy="201613"/>
            </a:xfrm>
            <a:custGeom>
              <a:avLst/>
              <a:gdLst>
                <a:gd name="T0" fmla="*/ 3 w 19"/>
                <a:gd name="T1" fmla="*/ 27 h 27"/>
                <a:gd name="T2" fmla="*/ 2 w 19"/>
                <a:gd name="T3" fmla="*/ 26 h 27"/>
                <a:gd name="T4" fmla="*/ 1 w 19"/>
                <a:gd name="T5" fmla="*/ 23 h 27"/>
                <a:gd name="T6" fmla="*/ 16 w 19"/>
                <a:gd name="T7" fmla="*/ 1 h 27"/>
                <a:gd name="T8" fmla="*/ 18 w 19"/>
                <a:gd name="T9" fmla="*/ 1 h 27"/>
                <a:gd name="T10" fmla="*/ 19 w 19"/>
                <a:gd name="T11" fmla="*/ 3 h 27"/>
                <a:gd name="T12" fmla="*/ 4 w 19"/>
                <a:gd name="T13" fmla="*/ 24 h 27"/>
                <a:gd name="T14" fmla="*/ 4 w 19"/>
                <a:gd name="T15" fmla="*/ 26 h 27"/>
                <a:gd name="T16" fmla="*/ 3 w 19"/>
                <a:gd name="T17"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7">
                  <a:moveTo>
                    <a:pt x="3" y="27"/>
                  </a:moveTo>
                  <a:cubicBezTo>
                    <a:pt x="2" y="27"/>
                    <a:pt x="2" y="26"/>
                    <a:pt x="2" y="26"/>
                  </a:cubicBezTo>
                  <a:cubicBezTo>
                    <a:pt x="1" y="26"/>
                    <a:pt x="0" y="25"/>
                    <a:pt x="1" y="23"/>
                  </a:cubicBezTo>
                  <a:cubicBezTo>
                    <a:pt x="6" y="15"/>
                    <a:pt x="11" y="8"/>
                    <a:pt x="16" y="1"/>
                  </a:cubicBezTo>
                  <a:cubicBezTo>
                    <a:pt x="17" y="1"/>
                    <a:pt x="18" y="0"/>
                    <a:pt x="18" y="1"/>
                  </a:cubicBezTo>
                  <a:cubicBezTo>
                    <a:pt x="19" y="2"/>
                    <a:pt x="19" y="2"/>
                    <a:pt x="19" y="3"/>
                  </a:cubicBezTo>
                  <a:cubicBezTo>
                    <a:pt x="13" y="10"/>
                    <a:pt x="8" y="17"/>
                    <a:pt x="4" y="24"/>
                  </a:cubicBezTo>
                  <a:cubicBezTo>
                    <a:pt x="5" y="25"/>
                    <a:pt x="5" y="25"/>
                    <a:pt x="4" y="26"/>
                  </a:cubicBezTo>
                  <a:cubicBezTo>
                    <a:pt x="4" y="26"/>
                    <a:pt x="3" y="27"/>
                    <a:pt x="3"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5" name="Freeform 102"/>
            <p:cNvSpPr/>
            <p:nvPr>
              <p:custDataLst>
                <p:tags r:id="rId55"/>
              </p:custDataLst>
            </p:nvPr>
          </p:nvSpPr>
          <p:spPr bwMode="auto">
            <a:xfrm>
              <a:off x="4770438" y="5183188"/>
              <a:ext cx="157163" cy="201613"/>
            </a:xfrm>
            <a:custGeom>
              <a:avLst/>
              <a:gdLst>
                <a:gd name="T0" fmla="*/ 2 w 21"/>
                <a:gd name="T1" fmla="*/ 27 h 27"/>
                <a:gd name="T2" fmla="*/ 1 w 21"/>
                <a:gd name="T3" fmla="*/ 26 h 27"/>
                <a:gd name="T4" fmla="*/ 1 w 21"/>
                <a:gd name="T5" fmla="*/ 24 h 27"/>
                <a:gd name="T6" fmla="*/ 18 w 21"/>
                <a:gd name="T7" fmla="*/ 1 h 27"/>
                <a:gd name="T8" fmla="*/ 20 w 21"/>
                <a:gd name="T9" fmla="*/ 1 h 27"/>
                <a:gd name="T10" fmla="*/ 21 w 21"/>
                <a:gd name="T11" fmla="*/ 3 h 27"/>
                <a:gd name="T12" fmla="*/ 4 w 21"/>
                <a:gd name="T13" fmla="*/ 25 h 27"/>
                <a:gd name="T14" fmla="*/ 4 w 21"/>
                <a:gd name="T15" fmla="*/ 25 h 27"/>
                <a:gd name="T16" fmla="*/ 3 w 21"/>
                <a:gd name="T17" fmla="*/ 27 h 27"/>
                <a:gd name="T18" fmla="*/ 2 w 21"/>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27">
                  <a:moveTo>
                    <a:pt x="2" y="27"/>
                  </a:moveTo>
                  <a:cubicBezTo>
                    <a:pt x="2" y="27"/>
                    <a:pt x="1" y="27"/>
                    <a:pt x="1" y="26"/>
                  </a:cubicBezTo>
                  <a:cubicBezTo>
                    <a:pt x="1" y="26"/>
                    <a:pt x="0" y="25"/>
                    <a:pt x="1" y="24"/>
                  </a:cubicBezTo>
                  <a:cubicBezTo>
                    <a:pt x="6" y="16"/>
                    <a:pt x="12" y="8"/>
                    <a:pt x="18" y="1"/>
                  </a:cubicBezTo>
                  <a:cubicBezTo>
                    <a:pt x="19" y="0"/>
                    <a:pt x="20" y="0"/>
                    <a:pt x="20" y="1"/>
                  </a:cubicBezTo>
                  <a:cubicBezTo>
                    <a:pt x="21" y="1"/>
                    <a:pt x="21" y="2"/>
                    <a:pt x="21" y="3"/>
                  </a:cubicBezTo>
                  <a:cubicBezTo>
                    <a:pt x="14" y="10"/>
                    <a:pt x="9" y="17"/>
                    <a:pt x="4" y="25"/>
                  </a:cubicBezTo>
                  <a:cubicBezTo>
                    <a:pt x="4" y="25"/>
                    <a:pt x="4" y="25"/>
                    <a:pt x="4" y="25"/>
                  </a:cubicBezTo>
                  <a:cubicBezTo>
                    <a:pt x="4" y="26"/>
                    <a:pt x="3" y="26"/>
                    <a:pt x="3" y="27"/>
                  </a:cubicBezTo>
                  <a:cubicBezTo>
                    <a:pt x="2" y="27"/>
                    <a:pt x="2" y="27"/>
                    <a:pt x="2"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6" name="Freeform 103"/>
            <p:cNvSpPr/>
            <p:nvPr>
              <p:custDataLst>
                <p:tags r:id="rId56"/>
              </p:custDataLst>
            </p:nvPr>
          </p:nvSpPr>
          <p:spPr bwMode="auto">
            <a:xfrm>
              <a:off x="4756150" y="5310188"/>
              <a:ext cx="141288" cy="187325"/>
            </a:xfrm>
            <a:custGeom>
              <a:avLst/>
              <a:gdLst>
                <a:gd name="T0" fmla="*/ 2 w 19"/>
                <a:gd name="T1" fmla="*/ 25 h 25"/>
                <a:gd name="T2" fmla="*/ 1 w 19"/>
                <a:gd name="T3" fmla="*/ 25 h 25"/>
                <a:gd name="T4" fmla="*/ 0 w 19"/>
                <a:gd name="T5" fmla="*/ 23 h 25"/>
                <a:gd name="T6" fmla="*/ 16 w 19"/>
                <a:gd name="T7" fmla="*/ 1 h 25"/>
                <a:gd name="T8" fmla="*/ 19 w 19"/>
                <a:gd name="T9" fmla="*/ 0 h 25"/>
                <a:gd name="T10" fmla="*/ 19 w 19"/>
                <a:gd name="T11" fmla="*/ 2 h 25"/>
                <a:gd name="T12" fmla="*/ 5 w 19"/>
                <a:gd name="T13" fmla="*/ 21 h 25"/>
                <a:gd name="T14" fmla="*/ 5 w 19"/>
                <a:gd name="T15" fmla="*/ 22 h 25"/>
                <a:gd name="T16" fmla="*/ 3 w 19"/>
                <a:gd name="T17" fmla="*/ 24 h 25"/>
                <a:gd name="T18" fmla="*/ 2 w 19"/>
                <a:gd name="T19" fmla="*/ 2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5">
                  <a:moveTo>
                    <a:pt x="2" y="25"/>
                  </a:moveTo>
                  <a:cubicBezTo>
                    <a:pt x="1" y="25"/>
                    <a:pt x="1" y="25"/>
                    <a:pt x="1" y="25"/>
                  </a:cubicBezTo>
                  <a:cubicBezTo>
                    <a:pt x="0" y="24"/>
                    <a:pt x="0" y="23"/>
                    <a:pt x="0" y="23"/>
                  </a:cubicBezTo>
                  <a:cubicBezTo>
                    <a:pt x="16" y="1"/>
                    <a:pt x="16" y="1"/>
                    <a:pt x="16" y="1"/>
                  </a:cubicBezTo>
                  <a:cubicBezTo>
                    <a:pt x="17" y="0"/>
                    <a:pt x="18" y="0"/>
                    <a:pt x="19" y="0"/>
                  </a:cubicBezTo>
                  <a:cubicBezTo>
                    <a:pt x="19" y="1"/>
                    <a:pt x="19" y="2"/>
                    <a:pt x="19" y="2"/>
                  </a:cubicBezTo>
                  <a:cubicBezTo>
                    <a:pt x="5" y="21"/>
                    <a:pt x="5" y="21"/>
                    <a:pt x="5" y="21"/>
                  </a:cubicBezTo>
                  <a:cubicBezTo>
                    <a:pt x="5" y="22"/>
                    <a:pt x="5" y="22"/>
                    <a:pt x="5" y="22"/>
                  </a:cubicBezTo>
                  <a:cubicBezTo>
                    <a:pt x="3" y="24"/>
                    <a:pt x="3" y="24"/>
                    <a:pt x="3" y="24"/>
                  </a:cubicBezTo>
                  <a:cubicBezTo>
                    <a:pt x="3" y="25"/>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7" name="Freeform 104"/>
            <p:cNvSpPr/>
            <p:nvPr>
              <p:custDataLst>
                <p:tags r:id="rId57"/>
              </p:custDataLst>
            </p:nvPr>
          </p:nvSpPr>
          <p:spPr bwMode="auto">
            <a:xfrm>
              <a:off x="4770438" y="5414963"/>
              <a:ext cx="127000" cy="173038"/>
            </a:xfrm>
            <a:custGeom>
              <a:avLst/>
              <a:gdLst>
                <a:gd name="T0" fmla="*/ 2 w 17"/>
                <a:gd name="T1" fmla="*/ 23 h 23"/>
                <a:gd name="T2" fmla="*/ 1 w 17"/>
                <a:gd name="T3" fmla="*/ 23 h 23"/>
                <a:gd name="T4" fmla="*/ 0 w 17"/>
                <a:gd name="T5" fmla="*/ 21 h 23"/>
                <a:gd name="T6" fmla="*/ 15 w 17"/>
                <a:gd name="T7" fmla="*/ 1 h 23"/>
                <a:gd name="T8" fmla="*/ 17 w 17"/>
                <a:gd name="T9" fmla="*/ 0 h 23"/>
                <a:gd name="T10" fmla="*/ 17 w 17"/>
                <a:gd name="T11" fmla="*/ 2 h 23"/>
                <a:gd name="T12" fmla="*/ 3 w 17"/>
                <a:gd name="T13" fmla="*/ 22 h 23"/>
                <a:gd name="T14" fmla="*/ 2 w 17"/>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23">
                  <a:moveTo>
                    <a:pt x="2" y="23"/>
                  </a:moveTo>
                  <a:cubicBezTo>
                    <a:pt x="1" y="23"/>
                    <a:pt x="1" y="23"/>
                    <a:pt x="1" y="23"/>
                  </a:cubicBezTo>
                  <a:cubicBezTo>
                    <a:pt x="0" y="22"/>
                    <a:pt x="0" y="21"/>
                    <a:pt x="0" y="21"/>
                  </a:cubicBezTo>
                  <a:cubicBezTo>
                    <a:pt x="15" y="1"/>
                    <a:pt x="15" y="1"/>
                    <a:pt x="15" y="1"/>
                  </a:cubicBezTo>
                  <a:cubicBezTo>
                    <a:pt x="15" y="0"/>
                    <a:pt x="16" y="0"/>
                    <a:pt x="17" y="0"/>
                  </a:cubicBezTo>
                  <a:cubicBezTo>
                    <a:pt x="17" y="1"/>
                    <a:pt x="17" y="2"/>
                    <a:pt x="17" y="2"/>
                  </a:cubicBezTo>
                  <a:cubicBezTo>
                    <a:pt x="3" y="22"/>
                    <a:pt x="3" y="22"/>
                    <a:pt x="3" y="22"/>
                  </a:cubicBezTo>
                  <a:cubicBezTo>
                    <a:pt x="2"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8" name="Freeform 105"/>
            <p:cNvSpPr/>
            <p:nvPr>
              <p:custDataLst>
                <p:tags r:id="rId58"/>
              </p:custDataLst>
            </p:nvPr>
          </p:nvSpPr>
          <p:spPr bwMode="auto">
            <a:xfrm>
              <a:off x="4778375" y="5505451"/>
              <a:ext cx="133350" cy="165100"/>
            </a:xfrm>
            <a:custGeom>
              <a:avLst/>
              <a:gdLst>
                <a:gd name="T0" fmla="*/ 1 w 18"/>
                <a:gd name="T1" fmla="*/ 22 h 22"/>
                <a:gd name="T2" fmla="*/ 1 w 18"/>
                <a:gd name="T3" fmla="*/ 21 h 22"/>
                <a:gd name="T4" fmla="*/ 0 w 18"/>
                <a:gd name="T5" fmla="*/ 19 h 22"/>
                <a:gd name="T6" fmla="*/ 15 w 18"/>
                <a:gd name="T7" fmla="*/ 0 h 22"/>
                <a:gd name="T8" fmla="*/ 17 w 18"/>
                <a:gd name="T9" fmla="*/ 0 h 22"/>
                <a:gd name="T10" fmla="*/ 18 w 18"/>
                <a:gd name="T11" fmla="*/ 2 h 22"/>
                <a:gd name="T12" fmla="*/ 3 w 18"/>
                <a:gd name="T13" fmla="*/ 21 h 22"/>
                <a:gd name="T14" fmla="*/ 1 w 18"/>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2">
                  <a:moveTo>
                    <a:pt x="1" y="22"/>
                  </a:moveTo>
                  <a:cubicBezTo>
                    <a:pt x="1" y="22"/>
                    <a:pt x="1" y="22"/>
                    <a:pt x="1" y="21"/>
                  </a:cubicBezTo>
                  <a:cubicBezTo>
                    <a:pt x="0" y="21"/>
                    <a:pt x="0" y="20"/>
                    <a:pt x="0" y="19"/>
                  </a:cubicBezTo>
                  <a:cubicBezTo>
                    <a:pt x="5" y="13"/>
                    <a:pt x="10" y="6"/>
                    <a:pt x="15" y="0"/>
                  </a:cubicBezTo>
                  <a:cubicBezTo>
                    <a:pt x="16" y="0"/>
                    <a:pt x="17" y="0"/>
                    <a:pt x="17" y="0"/>
                  </a:cubicBezTo>
                  <a:cubicBezTo>
                    <a:pt x="18" y="1"/>
                    <a:pt x="18" y="2"/>
                    <a:pt x="18" y="2"/>
                  </a:cubicBezTo>
                  <a:cubicBezTo>
                    <a:pt x="12" y="8"/>
                    <a:pt x="7" y="15"/>
                    <a:pt x="3" y="21"/>
                  </a:cubicBezTo>
                  <a:cubicBezTo>
                    <a:pt x="2" y="22"/>
                    <a:pt x="2" y="22"/>
                    <a:pt x="1" y="2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9" name="Freeform 106"/>
            <p:cNvSpPr/>
            <p:nvPr>
              <p:custDataLst>
                <p:tags r:id="rId59"/>
              </p:custDataLst>
            </p:nvPr>
          </p:nvSpPr>
          <p:spPr bwMode="auto">
            <a:xfrm>
              <a:off x="4778375" y="5580063"/>
              <a:ext cx="141288" cy="165100"/>
            </a:xfrm>
            <a:custGeom>
              <a:avLst/>
              <a:gdLst>
                <a:gd name="T0" fmla="*/ 2 w 19"/>
                <a:gd name="T1" fmla="*/ 22 h 22"/>
                <a:gd name="T2" fmla="*/ 1 w 19"/>
                <a:gd name="T3" fmla="*/ 22 h 22"/>
                <a:gd name="T4" fmla="*/ 1 w 19"/>
                <a:gd name="T5" fmla="*/ 20 h 22"/>
                <a:gd name="T6" fmla="*/ 16 w 19"/>
                <a:gd name="T7" fmla="*/ 0 h 22"/>
                <a:gd name="T8" fmla="*/ 18 w 19"/>
                <a:gd name="T9" fmla="*/ 0 h 22"/>
                <a:gd name="T10" fmla="*/ 18 w 19"/>
                <a:gd name="T11" fmla="*/ 2 h 22"/>
                <a:gd name="T12" fmla="*/ 3 w 19"/>
                <a:gd name="T13" fmla="*/ 22 h 22"/>
                <a:gd name="T14" fmla="*/ 2 w 19"/>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2">
                  <a:moveTo>
                    <a:pt x="2" y="22"/>
                  </a:moveTo>
                  <a:cubicBezTo>
                    <a:pt x="2" y="22"/>
                    <a:pt x="1" y="22"/>
                    <a:pt x="1" y="22"/>
                  </a:cubicBezTo>
                  <a:cubicBezTo>
                    <a:pt x="1" y="22"/>
                    <a:pt x="0" y="21"/>
                    <a:pt x="1" y="20"/>
                  </a:cubicBezTo>
                  <a:cubicBezTo>
                    <a:pt x="16" y="0"/>
                    <a:pt x="16" y="0"/>
                    <a:pt x="16" y="0"/>
                  </a:cubicBezTo>
                  <a:cubicBezTo>
                    <a:pt x="16" y="0"/>
                    <a:pt x="17" y="0"/>
                    <a:pt x="18" y="0"/>
                  </a:cubicBezTo>
                  <a:cubicBezTo>
                    <a:pt x="18" y="1"/>
                    <a:pt x="19" y="1"/>
                    <a:pt x="18" y="2"/>
                  </a:cubicBezTo>
                  <a:cubicBezTo>
                    <a:pt x="3" y="22"/>
                    <a:pt x="3" y="22"/>
                    <a:pt x="3" y="22"/>
                  </a:cubicBezTo>
                  <a:cubicBezTo>
                    <a:pt x="3" y="22"/>
                    <a:pt x="3" y="22"/>
                    <a:pt x="2" y="2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0" name="Freeform 107"/>
            <p:cNvSpPr/>
            <p:nvPr>
              <p:custDataLst>
                <p:tags r:id="rId60"/>
              </p:custDataLst>
            </p:nvPr>
          </p:nvSpPr>
          <p:spPr bwMode="auto">
            <a:xfrm>
              <a:off x="4770438" y="5676901"/>
              <a:ext cx="141288" cy="203200"/>
            </a:xfrm>
            <a:custGeom>
              <a:avLst/>
              <a:gdLst>
                <a:gd name="T0" fmla="*/ 1 w 19"/>
                <a:gd name="T1" fmla="*/ 27 h 27"/>
                <a:gd name="T2" fmla="*/ 1 w 19"/>
                <a:gd name="T3" fmla="*/ 27 h 27"/>
                <a:gd name="T4" fmla="*/ 0 w 19"/>
                <a:gd name="T5" fmla="*/ 25 h 27"/>
                <a:gd name="T6" fmla="*/ 1 w 19"/>
                <a:gd name="T7" fmla="*/ 23 h 27"/>
                <a:gd name="T8" fmla="*/ 16 w 19"/>
                <a:gd name="T9" fmla="*/ 1 h 27"/>
                <a:gd name="T10" fmla="*/ 19 w 19"/>
                <a:gd name="T11" fmla="*/ 1 h 27"/>
                <a:gd name="T12" fmla="*/ 19 w 19"/>
                <a:gd name="T13" fmla="*/ 3 h 27"/>
                <a:gd name="T14" fmla="*/ 3 w 19"/>
                <a:gd name="T15" fmla="*/ 26 h 27"/>
                <a:gd name="T16" fmla="*/ 1 w 19"/>
                <a:gd name="T17"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7">
                  <a:moveTo>
                    <a:pt x="1" y="27"/>
                  </a:moveTo>
                  <a:cubicBezTo>
                    <a:pt x="1" y="27"/>
                    <a:pt x="1" y="27"/>
                    <a:pt x="1" y="27"/>
                  </a:cubicBezTo>
                  <a:cubicBezTo>
                    <a:pt x="0" y="27"/>
                    <a:pt x="0" y="26"/>
                    <a:pt x="0" y="25"/>
                  </a:cubicBezTo>
                  <a:cubicBezTo>
                    <a:pt x="0" y="24"/>
                    <a:pt x="0" y="24"/>
                    <a:pt x="1" y="23"/>
                  </a:cubicBezTo>
                  <a:cubicBezTo>
                    <a:pt x="5" y="15"/>
                    <a:pt x="10" y="8"/>
                    <a:pt x="16" y="1"/>
                  </a:cubicBezTo>
                  <a:cubicBezTo>
                    <a:pt x="17" y="0"/>
                    <a:pt x="18" y="0"/>
                    <a:pt x="19" y="1"/>
                  </a:cubicBezTo>
                  <a:cubicBezTo>
                    <a:pt x="19" y="1"/>
                    <a:pt x="19" y="2"/>
                    <a:pt x="19" y="3"/>
                  </a:cubicBezTo>
                  <a:cubicBezTo>
                    <a:pt x="13" y="10"/>
                    <a:pt x="7" y="18"/>
                    <a:pt x="3" y="26"/>
                  </a:cubicBezTo>
                  <a:cubicBezTo>
                    <a:pt x="2" y="26"/>
                    <a:pt x="2" y="27"/>
                    <a:pt x="1"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1" name="Freeform 108"/>
            <p:cNvSpPr/>
            <p:nvPr>
              <p:custDataLst>
                <p:tags r:id="rId61"/>
              </p:custDataLst>
            </p:nvPr>
          </p:nvSpPr>
          <p:spPr bwMode="auto">
            <a:xfrm>
              <a:off x="5189538" y="5018088"/>
              <a:ext cx="141288" cy="173038"/>
            </a:xfrm>
            <a:custGeom>
              <a:avLst/>
              <a:gdLst>
                <a:gd name="T0" fmla="*/ 2 w 19"/>
                <a:gd name="T1" fmla="*/ 23 h 23"/>
                <a:gd name="T2" fmla="*/ 1 w 19"/>
                <a:gd name="T3" fmla="*/ 23 h 23"/>
                <a:gd name="T4" fmla="*/ 1 w 19"/>
                <a:gd name="T5" fmla="*/ 21 h 23"/>
                <a:gd name="T6" fmla="*/ 16 w 19"/>
                <a:gd name="T7" fmla="*/ 0 h 23"/>
                <a:gd name="T8" fmla="*/ 19 w 19"/>
                <a:gd name="T9" fmla="*/ 0 h 23"/>
                <a:gd name="T10" fmla="*/ 19 w 19"/>
                <a:gd name="T11" fmla="*/ 2 h 23"/>
                <a:gd name="T12" fmla="*/ 3 w 19"/>
                <a:gd name="T13" fmla="*/ 23 h 23"/>
                <a:gd name="T14" fmla="*/ 2 w 19"/>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3">
                  <a:moveTo>
                    <a:pt x="2" y="23"/>
                  </a:moveTo>
                  <a:cubicBezTo>
                    <a:pt x="2" y="23"/>
                    <a:pt x="1" y="23"/>
                    <a:pt x="1" y="23"/>
                  </a:cubicBezTo>
                  <a:cubicBezTo>
                    <a:pt x="0" y="22"/>
                    <a:pt x="0" y="21"/>
                    <a:pt x="1" y="21"/>
                  </a:cubicBezTo>
                  <a:cubicBezTo>
                    <a:pt x="16" y="0"/>
                    <a:pt x="16" y="0"/>
                    <a:pt x="16" y="0"/>
                  </a:cubicBezTo>
                  <a:cubicBezTo>
                    <a:pt x="17" y="0"/>
                    <a:pt x="18" y="0"/>
                    <a:pt x="19" y="0"/>
                  </a:cubicBezTo>
                  <a:cubicBezTo>
                    <a:pt x="19" y="1"/>
                    <a:pt x="19" y="2"/>
                    <a:pt x="19" y="2"/>
                  </a:cubicBezTo>
                  <a:cubicBezTo>
                    <a:pt x="3" y="23"/>
                    <a:pt x="3" y="23"/>
                    <a:pt x="3" y="23"/>
                  </a:cubicBezTo>
                  <a:cubicBezTo>
                    <a:pt x="3"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2" name="Freeform 109"/>
            <p:cNvSpPr/>
            <p:nvPr>
              <p:custDataLst>
                <p:tags r:id="rId62"/>
              </p:custDataLst>
            </p:nvPr>
          </p:nvSpPr>
          <p:spPr bwMode="auto">
            <a:xfrm>
              <a:off x="5203825" y="5122863"/>
              <a:ext cx="119063" cy="128588"/>
            </a:xfrm>
            <a:custGeom>
              <a:avLst/>
              <a:gdLst>
                <a:gd name="T0" fmla="*/ 2 w 16"/>
                <a:gd name="T1" fmla="*/ 17 h 17"/>
                <a:gd name="T2" fmla="*/ 0 w 16"/>
                <a:gd name="T3" fmla="*/ 17 h 17"/>
                <a:gd name="T4" fmla="*/ 1 w 16"/>
                <a:gd name="T5" fmla="*/ 15 h 17"/>
                <a:gd name="T6" fmla="*/ 13 w 16"/>
                <a:gd name="T7" fmla="*/ 1 h 17"/>
                <a:gd name="T8" fmla="*/ 16 w 16"/>
                <a:gd name="T9" fmla="*/ 1 h 17"/>
                <a:gd name="T10" fmla="*/ 16 w 16"/>
                <a:gd name="T11" fmla="*/ 3 h 17"/>
                <a:gd name="T12" fmla="*/ 6 w 16"/>
                <a:gd name="T13" fmla="*/ 14 h 17"/>
                <a:gd name="T14" fmla="*/ 6 w 16"/>
                <a:gd name="T15" fmla="*/ 14 h 17"/>
                <a:gd name="T16" fmla="*/ 5 w 16"/>
                <a:gd name="T17" fmla="*/ 16 h 17"/>
                <a:gd name="T18" fmla="*/ 2 w 16"/>
                <a:gd name="T19" fmla="*/ 17 h 17"/>
                <a:gd name="T20" fmla="*/ 2 w 16"/>
                <a:gd name="T21"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7">
                  <a:moveTo>
                    <a:pt x="2" y="17"/>
                  </a:moveTo>
                  <a:cubicBezTo>
                    <a:pt x="1" y="17"/>
                    <a:pt x="1" y="17"/>
                    <a:pt x="0" y="17"/>
                  </a:cubicBezTo>
                  <a:cubicBezTo>
                    <a:pt x="0" y="16"/>
                    <a:pt x="0" y="15"/>
                    <a:pt x="1" y="15"/>
                  </a:cubicBezTo>
                  <a:cubicBezTo>
                    <a:pt x="13" y="1"/>
                    <a:pt x="13" y="1"/>
                    <a:pt x="13" y="1"/>
                  </a:cubicBezTo>
                  <a:cubicBezTo>
                    <a:pt x="14" y="0"/>
                    <a:pt x="15" y="0"/>
                    <a:pt x="16" y="1"/>
                  </a:cubicBezTo>
                  <a:cubicBezTo>
                    <a:pt x="16" y="1"/>
                    <a:pt x="16" y="2"/>
                    <a:pt x="16" y="3"/>
                  </a:cubicBezTo>
                  <a:cubicBezTo>
                    <a:pt x="6" y="14"/>
                    <a:pt x="6" y="14"/>
                    <a:pt x="6" y="14"/>
                  </a:cubicBezTo>
                  <a:cubicBezTo>
                    <a:pt x="6" y="14"/>
                    <a:pt x="6" y="14"/>
                    <a:pt x="6" y="14"/>
                  </a:cubicBezTo>
                  <a:cubicBezTo>
                    <a:pt x="6" y="15"/>
                    <a:pt x="6" y="16"/>
                    <a:pt x="5" y="16"/>
                  </a:cubicBezTo>
                  <a:cubicBezTo>
                    <a:pt x="2" y="17"/>
                    <a:pt x="2" y="17"/>
                    <a:pt x="2" y="17"/>
                  </a:cubicBezTo>
                  <a:cubicBezTo>
                    <a:pt x="2" y="17"/>
                    <a:pt x="2" y="17"/>
                    <a:pt x="2"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3" name="Freeform 110"/>
            <p:cNvSpPr/>
            <p:nvPr>
              <p:custDataLst>
                <p:tags r:id="rId63"/>
              </p:custDataLst>
            </p:nvPr>
          </p:nvSpPr>
          <p:spPr bwMode="auto">
            <a:xfrm>
              <a:off x="5203825" y="5191126"/>
              <a:ext cx="141288" cy="149225"/>
            </a:xfrm>
            <a:custGeom>
              <a:avLst/>
              <a:gdLst>
                <a:gd name="T0" fmla="*/ 1 w 19"/>
                <a:gd name="T1" fmla="*/ 20 h 20"/>
                <a:gd name="T2" fmla="*/ 1 w 19"/>
                <a:gd name="T3" fmla="*/ 20 h 20"/>
                <a:gd name="T4" fmla="*/ 0 w 19"/>
                <a:gd name="T5" fmla="*/ 18 h 20"/>
                <a:gd name="T6" fmla="*/ 9 w 19"/>
                <a:gd name="T7" fmla="*/ 8 h 20"/>
                <a:gd name="T8" fmla="*/ 16 w 19"/>
                <a:gd name="T9" fmla="*/ 1 h 20"/>
                <a:gd name="T10" fmla="*/ 18 w 19"/>
                <a:gd name="T11" fmla="*/ 0 h 20"/>
                <a:gd name="T12" fmla="*/ 18 w 19"/>
                <a:gd name="T13" fmla="*/ 2 h 20"/>
                <a:gd name="T14" fmla="*/ 12 w 19"/>
                <a:gd name="T15" fmla="*/ 10 h 20"/>
                <a:gd name="T16" fmla="*/ 3 w 19"/>
                <a:gd name="T17" fmla="*/ 20 h 20"/>
                <a:gd name="T18" fmla="*/ 1 w 19"/>
                <a:gd name="T19"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0">
                  <a:moveTo>
                    <a:pt x="1" y="20"/>
                  </a:moveTo>
                  <a:cubicBezTo>
                    <a:pt x="1" y="20"/>
                    <a:pt x="1" y="20"/>
                    <a:pt x="1" y="20"/>
                  </a:cubicBezTo>
                  <a:cubicBezTo>
                    <a:pt x="0" y="20"/>
                    <a:pt x="0" y="19"/>
                    <a:pt x="0" y="18"/>
                  </a:cubicBezTo>
                  <a:cubicBezTo>
                    <a:pt x="2" y="15"/>
                    <a:pt x="6" y="11"/>
                    <a:pt x="9" y="8"/>
                  </a:cubicBezTo>
                  <a:cubicBezTo>
                    <a:pt x="12" y="5"/>
                    <a:pt x="14" y="2"/>
                    <a:pt x="16" y="1"/>
                  </a:cubicBezTo>
                  <a:cubicBezTo>
                    <a:pt x="16" y="0"/>
                    <a:pt x="17" y="0"/>
                    <a:pt x="18" y="0"/>
                  </a:cubicBezTo>
                  <a:cubicBezTo>
                    <a:pt x="18" y="1"/>
                    <a:pt x="19" y="2"/>
                    <a:pt x="18" y="2"/>
                  </a:cubicBezTo>
                  <a:cubicBezTo>
                    <a:pt x="17" y="4"/>
                    <a:pt x="14" y="7"/>
                    <a:pt x="12" y="10"/>
                  </a:cubicBezTo>
                  <a:cubicBezTo>
                    <a:pt x="8" y="13"/>
                    <a:pt x="5" y="17"/>
                    <a:pt x="3" y="20"/>
                  </a:cubicBezTo>
                  <a:cubicBezTo>
                    <a:pt x="2" y="20"/>
                    <a:pt x="2" y="20"/>
                    <a:pt x="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4" name="Freeform 111"/>
            <p:cNvSpPr/>
            <p:nvPr>
              <p:custDataLst>
                <p:tags r:id="rId64"/>
              </p:custDataLst>
            </p:nvPr>
          </p:nvSpPr>
          <p:spPr bwMode="auto">
            <a:xfrm>
              <a:off x="5195888" y="5287963"/>
              <a:ext cx="134938" cy="173038"/>
            </a:xfrm>
            <a:custGeom>
              <a:avLst/>
              <a:gdLst>
                <a:gd name="T0" fmla="*/ 2 w 18"/>
                <a:gd name="T1" fmla="*/ 23 h 23"/>
                <a:gd name="T2" fmla="*/ 0 w 18"/>
                <a:gd name="T3" fmla="*/ 23 h 23"/>
                <a:gd name="T4" fmla="*/ 0 w 18"/>
                <a:gd name="T5" fmla="*/ 20 h 23"/>
                <a:gd name="T6" fmla="*/ 1 w 18"/>
                <a:gd name="T7" fmla="*/ 19 h 23"/>
                <a:gd name="T8" fmla="*/ 8 w 18"/>
                <a:gd name="T9" fmla="*/ 10 h 23"/>
                <a:gd name="T10" fmla="*/ 15 w 18"/>
                <a:gd name="T11" fmla="*/ 0 h 23"/>
                <a:gd name="T12" fmla="*/ 18 w 18"/>
                <a:gd name="T13" fmla="*/ 0 h 23"/>
                <a:gd name="T14" fmla="*/ 18 w 18"/>
                <a:gd name="T15" fmla="*/ 2 h 23"/>
                <a:gd name="T16" fmla="*/ 10 w 18"/>
                <a:gd name="T17" fmla="*/ 12 h 23"/>
                <a:gd name="T18" fmla="*/ 4 w 18"/>
                <a:gd name="T19" fmla="*/ 21 h 23"/>
                <a:gd name="T20" fmla="*/ 3 w 18"/>
                <a:gd name="T21" fmla="*/ 22 h 23"/>
                <a:gd name="T22" fmla="*/ 2 w 18"/>
                <a:gd name="T23" fmla="*/ 23 h 23"/>
                <a:gd name="T24" fmla="*/ 2 w 18"/>
                <a:gd name="T25"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 h="23">
                  <a:moveTo>
                    <a:pt x="2" y="23"/>
                  </a:moveTo>
                  <a:cubicBezTo>
                    <a:pt x="1" y="23"/>
                    <a:pt x="0" y="23"/>
                    <a:pt x="0" y="23"/>
                  </a:cubicBezTo>
                  <a:cubicBezTo>
                    <a:pt x="0" y="22"/>
                    <a:pt x="0" y="21"/>
                    <a:pt x="0" y="20"/>
                  </a:cubicBezTo>
                  <a:cubicBezTo>
                    <a:pt x="0" y="20"/>
                    <a:pt x="1" y="20"/>
                    <a:pt x="1" y="19"/>
                  </a:cubicBezTo>
                  <a:cubicBezTo>
                    <a:pt x="4" y="16"/>
                    <a:pt x="6" y="13"/>
                    <a:pt x="8" y="10"/>
                  </a:cubicBezTo>
                  <a:cubicBezTo>
                    <a:pt x="10" y="7"/>
                    <a:pt x="13" y="4"/>
                    <a:pt x="15" y="0"/>
                  </a:cubicBezTo>
                  <a:cubicBezTo>
                    <a:pt x="16" y="0"/>
                    <a:pt x="17" y="0"/>
                    <a:pt x="18" y="0"/>
                  </a:cubicBezTo>
                  <a:cubicBezTo>
                    <a:pt x="18" y="1"/>
                    <a:pt x="18" y="2"/>
                    <a:pt x="18" y="2"/>
                  </a:cubicBezTo>
                  <a:cubicBezTo>
                    <a:pt x="15" y="6"/>
                    <a:pt x="13" y="9"/>
                    <a:pt x="10" y="12"/>
                  </a:cubicBezTo>
                  <a:cubicBezTo>
                    <a:pt x="8" y="15"/>
                    <a:pt x="6" y="17"/>
                    <a:pt x="4" y="21"/>
                  </a:cubicBezTo>
                  <a:cubicBezTo>
                    <a:pt x="4" y="21"/>
                    <a:pt x="3" y="22"/>
                    <a:pt x="3" y="22"/>
                  </a:cubicBezTo>
                  <a:cubicBezTo>
                    <a:pt x="3" y="23"/>
                    <a:pt x="2" y="23"/>
                    <a:pt x="2" y="23"/>
                  </a:cubicBezTo>
                  <a:cubicBezTo>
                    <a:pt x="2"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5" name="Freeform 112"/>
            <p:cNvSpPr/>
            <p:nvPr>
              <p:custDataLst>
                <p:tags r:id="rId65"/>
              </p:custDataLst>
            </p:nvPr>
          </p:nvSpPr>
          <p:spPr bwMode="auto">
            <a:xfrm>
              <a:off x="5218113" y="5408613"/>
              <a:ext cx="112713" cy="133350"/>
            </a:xfrm>
            <a:custGeom>
              <a:avLst/>
              <a:gdLst>
                <a:gd name="T0" fmla="*/ 1 w 15"/>
                <a:gd name="T1" fmla="*/ 18 h 18"/>
                <a:gd name="T2" fmla="*/ 0 w 15"/>
                <a:gd name="T3" fmla="*/ 18 h 18"/>
                <a:gd name="T4" fmla="*/ 0 w 15"/>
                <a:gd name="T5" fmla="*/ 16 h 18"/>
                <a:gd name="T6" fmla="*/ 12 w 15"/>
                <a:gd name="T7" fmla="*/ 0 h 18"/>
                <a:gd name="T8" fmla="*/ 14 w 15"/>
                <a:gd name="T9" fmla="*/ 0 h 18"/>
                <a:gd name="T10" fmla="*/ 15 w 15"/>
                <a:gd name="T11" fmla="*/ 2 h 18"/>
                <a:gd name="T12" fmla="*/ 3 w 15"/>
                <a:gd name="T13" fmla="*/ 18 h 18"/>
                <a:gd name="T14" fmla="*/ 1 w 15"/>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8">
                  <a:moveTo>
                    <a:pt x="1" y="18"/>
                  </a:moveTo>
                  <a:cubicBezTo>
                    <a:pt x="1" y="18"/>
                    <a:pt x="1" y="18"/>
                    <a:pt x="0" y="18"/>
                  </a:cubicBezTo>
                  <a:cubicBezTo>
                    <a:pt x="0" y="17"/>
                    <a:pt x="0" y="16"/>
                    <a:pt x="0" y="16"/>
                  </a:cubicBezTo>
                  <a:cubicBezTo>
                    <a:pt x="5" y="11"/>
                    <a:pt x="9" y="6"/>
                    <a:pt x="12" y="0"/>
                  </a:cubicBezTo>
                  <a:cubicBezTo>
                    <a:pt x="13" y="0"/>
                    <a:pt x="14" y="0"/>
                    <a:pt x="14" y="0"/>
                  </a:cubicBezTo>
                  <a:cubicBezTo>
                    <a:pt x="15" y="0"/>
                    <a:pt x="15" y="1"/>
                    <a:pt x="15" y="2"/>
                  </a:cubicBezTo>
                  <a:cubicBezTo>
                    <a:pt x="11" y="7"/>
                    <a:pt x="7" y="13"/>
                    <a:pt x="3" y="18"/>
                  </a:cubicBezTo>
                  <a:cubicBezTo>
                    <a:pt x="2" y="18"/>
                    <a:pt x="2" y="18"/>
                    <a:pt x="1"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6" name="Freeform 113"/>
            <p:cNvSpPr/>
            <p:nvPr>
              <p:custDataLst>
                <p:tags r:id="rId66"/>
              </p:custDataLst>
            </p:nvPr>
          </p:nvSpPr>
          <p:spPr bwMode="auto">
            <a:xfrm>
              <a:off x="5211763" y="5497513"/>
              <a:ext cx="119063" cy="150813"/>
            </a:xfrm>
            <a:custGeom>
              <a:avLst/>
              <a:gdLst>
                <a:gd name="T0" fmla="*/ 2 w 16"/>
                <a:gd name="T1" fmla="*/ 20 h 20"/>
                <a:gd name="T2" fmla="*/ 1 w 16"/>
                <a:gd name="T3" fmla="*/ 20 h 20"/>
                <a:gd name="T4" fmla="*/ 1 w 16"/>
                <a:gd name="T5" fmla="*/ 18 h 20"/>
                <a:gd name="T6" fmla="*/ 13 w 16"/>
                <a:gd name="T7" fmla="*/ 0 h 20"/>
                <a:gd name="T8" fmla="*/ 15 w 16"/>
                <a:gd name="T9" fmla="*/ 0 h 20"/>
                <a:gd name="T10" fmla="*/ 15 w 16"/>
                <a:gd name="T11" fmla="*/ 2 h 20"/>
                <a:gd name="T12" fmla="*/ 3 w 16"/>
                <a:gd name="T13" fmla="*/ 20 h 20"/>
                <a:gd name="T14" fmla="*/ 2 w 16"/>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0">
                  <a:moveTo>
                    <a:pt x="2" y="20"/>
                  </a:moveTo>
                  <a:cubicBezTo>
                    <a:pt x="2" y="20"/>
                    <a:pt x="1" y="20"/>
                    <a:pt x="1" y="20"/>
                  </a:cubicBezTo>
                  <a:cubicBezTo>
                    <a:pt x="0" y="20"/>
                    <a:pt x="0" y="19"/>
                    <a:pt x="1" y="18"/>
                  </a:cubicBezTo>
                  <a:cubicBezTo>
                    <a:pt x="13" y="0"/>
                    <a:pt x="13" y="0"/>
                    <a:pt x="13" y="0"/>
                  </a:cubicBezTo>
                  <a:cubicBezTo>
                    <a:pt x="13" y="0"/>
                    <a:pt x="14" y="0"/>
                    <a:pt x="15" y="0"/>
                  </a:cubicBezTo>
                  <a:cubicBezTo>
                    <a:pt x="16" y="0"/>
                    <a:pt x="16" y="1"/>
                    <a:pt x="15" y="2"/>
                  </a:cubicBezTo>
                  <a:cubicBezTo>
                    <a:pt x="3" y="20"/>
                    <a:pt x="3" y="20"/>
                    <a:pt x="3" y="20"/>
                  </a:cubicBezTo>
                  <a:cubicBezTo>
                    <a:pt x="3" y="20"/>
                    <a:pt x="2" y="20"/>
                    <a:pt x="2"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7" name="Freeform 114"/>
            <p:cNvSpPr/>
            <p:nvPr>
              <p:custDataLst>
                <p:tags r:id="rId67"/>
              </p:custDataLst>
            </p:nvPr>
          </p:nvSpPr>
          <p:spPr bwMode="auto">
            <a:xfrm>
              <a:off x="5195888" y="5610226"/>
              <a:ext cx="134938" cy="157163"/>
            </a:xfrm>
            <a:custGeom>
              <a:avLst/>
              <a:gdLst>
                <a:gd name="T0" fmla="*/ 1 w 18"/>
                <a:gd name="T1" fmla="*/ 21 h 21"/>
                <a:gd name="T2" fmla="*/ 0 w 18"/>
                <a:gd name="T3" fmla="*/ 21 h 21"/>
                <a:gd name="T4" fmla="*/ 0 w 18"/>
                <a:gd name="T5" fmla="*/ 19 h 21"/>
                <a:gd name="T6" fmla="*/ 15 w 18"/>
                <a:gd name="T7" fmla="*/ 0 h 21"/>
                <a:gd name="T8" fmla="*/ 17 w 18"/>
                <a:gd name="T9" fmla="*/ 0 h 21"/>
                <a:gd name="T10" fmla="*/ 17 w 18"/>
                <a:gd name="T11" fmla="*/ 2 h 21"/>
                <a:gd name="T12" fmla="*/ 5 w 18"/>
                <a:gd name="T13" fmla="*/ 18 h 21"/>
                <a:gd name="T14" fmla="*/ 4 w 18"/>
                <a:gd name="T15" fmla="*/ 20 h 21"/>
                <a:gd name="T16" fmla="*/ 2 w 18"/>
                <a:gd name="T17" fmla="*/ 21 h 21"/>
                <a:gd name="T18" fmla="*/ 1 w 18"/>
                <a:gd name="T19"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21">
                  <a:moveTo>
                    <a:pt x="1" y="21"/>
                  </a:moveTo>
                  <a:cubicBezTo>
                    <a:pt x="1" y="21"/>
                    <a:pt x="1" y="21"/>
                    <a:pt x="0" y="21"/>
                  </a:cubicBezTo>
                  <a:cubicBezTo>
                    <a:pt x="0" y="20"/>
                    <a:pt x="0" y="19"/>
                    <a:pt x="0" y="19"/>
                  </a:cubicBezTo>
                  <a:cubicBezTo>
                    <a:pt x="15" y="0"/>
                    <a:pt x="15" y="0"/>
                    <a:pt x="15" y="0"/>
                  </a:cubicBezTo>
                  <a:cubicBezTo>
                    <a:pt x="15" y="0"/>
                    <a:pt x="16" y="0"/>
                    <a:pt x="17" y="0"/>
                  </a:cubicBezTo>
                  <a:cubicBezTo>
                    <a:pt x="18" y="1"/>
                    <a:pt x="18" y="2"/>
                    <a:pt x="17" y="2"/>
                  </a:cubicBezTo>
                  <a:cubicBezTo>
                    <a:pt x="5" y="18"/>
                    <a:pt x="5" y="18"/>
                    <a:pt x="5" y="18"/>
                  </a:cubicBezTo>
                  <a:cubicBezTo>
                    <a:pt x="5" y="19"/>
                    <a:pt x="4" y="19"/>
                    <a:pt x="4" y="20"/>
                  </a:cubicBezTo>
                  <a:cubicBezTo>
                    <a:pt x="2" y="21"/>
                    <a:pt x="2" y="21"/>
                    <a:pt x="2" y="21"/>
                  </a:cubicBezTo>
                  <a:cubicBezTo>
                    <a:pt x="2" y="21"/>
                    <a:pt x="2" y="21"/>
                    <a:pt x="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8" name="Freeform 115"/>
            <p:cNvSpPr/>
            <p:nvPr>
              <p:custDataLst>
                <p:tags r:id="rId68"/>
              </p:custDataLst>
            </p:nvPr>
          </p:nvSpPr>
          <p:spPr bwMode="auto">
            <a:xfrm>
              <a:off x="5211763" y="5700713"/>
              <a:ext cx="127000" cy="171450"/>
            </a:xfrm>
            <a:custGeom>
              <a:avLst/>
              <a:gdLst>
                <a:gd name="T0" fmla="*/ 3 w 17"/>
                <a:gd name="T1" fmla="*/ 23 h 23"/>
                <a:gd name="T2" fmla="*/ 1 w 17"/>
                <a:gd name="T3" fmla="*/ 22 h 23"/>
                <a:gd name="T4" fmla="*/ 1 w 17"/>
                <a:gd name="T5" fmla="*/ 19 h 23"/>
                <a:gd name="T6" fmla="*/ 14 w 17"/>
                <a:gd name="T7" fmla="*/ 1 h 23"/>
                <a:gd name="T8" fmla="*/ 16 w 17"/>
                <a:gd name="T9" fmla="*/ 1 h 23"/>
                <a:gd name="T10" fmla="*/ 17 w 17"/>
                <a:gd name="T11" fmla="*/ 3 h 23"/>
                <a:gd name="T12" fmla="*/ 4 w 17"/>
                <a:gd name="T13" fmla="*/ 20 h 23"/>
                <a:gd name="T14" fmla="*/ 4 w 17"/>
                <a:gd name="T15" fmla="*/ 22 h 23"/>
                <a:gd name="T16" fmla="*/ 3 w 17"/>
                <a:gd name="T17"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23">
                  <a:moveTo>
                    <a:pt x="3" y="23"/>
                  </a:moveTo>
                  <a:cubicBezTo>
                    <a:pt x="2" y="23"/>
                    <a:pt x="2" y="22"/>
                    <a:pt x="1" y="22"/>
                  </a:cubicBezTo>
                  <a:cubicBezTo>
                    <a:pt x="1" y="22"/>
                    <a:pt x="0" y="20"/>
                    <a:pt x="1" y="19"/>
                  </a:cubicBezTo>
                  <a:cubicBezTo>
                    <a:pt x="6" y="13"/>
                    <a:pt x="10" y="7"/>
                    <a:pt x="14" y="1"/>
                  </a:cubicBezTo>
                  <a:cubicBezTo>
                    <a:pt x="15" y="0"/>
                    <a:pt x="16" y="0"/>
                    <a:pt x="16" y="1"/>
                  </a:cubicBezTo>
                  <a:cubicBezTo>
                    <a:pt x="17" y="1"/>
                    <a:pt x="17" y="2"/>
                    <a:pt x="17" y="3"/>
                  </a:cubicBezTo>
                  <a:cubicBezTo>
                    <a:pt x="12" y="8"/>
                    <a:pt x="8" y="14"/>
                    <a:pt x="4" y="20"/>
                  </a:cubicBezTo>
                  <a:cubicBezTo>
                    <a:pt x="5" y="21"/>
                    <a:pt x="4" y="22"/>
                    <a:pt x="4" y="22"/>
                  </a:cubicBezTo>
                  <a:cubicBezTo>
                    <a:pt x="3" y="23"/>
                    <a:pt x="3" y="23"/>
                    <a:pt x="3"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grpSp>
      <p:sp>
        <p:nvSpPr>
          <p:cNvPr id="70" name="矩形 69"/>
          <p:cNvSpPr/>
          <p:nvPr>
            <p:custDataLst>
              <p:tags r:id="rId2"/>
            </p:custDataLst>
          </p:nvPr>
        </p:nvSpPr>
        <p:spPr>
          <a:xfrm>
            <a:off x="3113405" y="832485"/>
            <a:ext cx="8428355" cy="133794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Integration of English learning and technology: </a:t>
            </a:r>
            <a:r>
              <a:rPr dirty="0">
                <a:solidFill>
                  <a:schemeClr val="bg2">
                    <a:lumMod val="25000"/>
                  </a:schemeClr>
                </a:solidFill>
                <a:sym typeface="+mn-ea"/>
              </a:rPr>
              <a:t>Researchers focus on how to use technology platforms such as </a:t>
            </a:r>
            <a:r>
              <a:rPr lang="en-US" dirty="0">
                <a:solidFill>
                  <a:schemeClr val="bg2">
                    <a:lumMod val="25000"/>
                  </a:schemeClr>
                </a:solidFill>
                <a:sym typeface="+mn-ea"/>
              </a:rPr>
              <a:t>W</a:t>
            </a:r>
            <a:r>
              <a:rPr dirty="0">
                <a:solidFill>
                  <a:schemeClr val="bg2">
                    <a:lumMod val="25000"/>
                  </a:schemeClr>
                </a:solidFill>
                <a:sym typeface="+mn-ea"/>
              </a:rPr>
              <a:t>echat to promote English learning. </a:t>
            </a:r>
          </a:p>
          <a:p>
            <a:pPr marL="0" marR="0" lvl="0" indent="0" algn="l" defTabSz="914400" rtl="0" eaLnBrk="1" fontAlgn="auto" latinLnBrk="0" hangingPunct="1">
              <a:lnSpc>
                <a:spcPct val="150000"/>
              </a:lnSpc>
              <a:spcBef>
                <a:spcPts val="0"/>
              </a:spcBef>
              <a:spcAft>
                <a:spcPts val="0"/>
              </a:spcAft>
              <a:buClrTx/>
              <a:buSzTx/>
              <a:buFontTx/>
              <a:buNone/>
              <a:defRPr/>
            </a:pPr>
            <a:r>
              <a:rPr lang="en-US" dirty="0">
                <a:solidFill>
                  <a:schemeClr val="bg2">
                    <a:lumMod val="25000"/>
                  </a:schemeClr>
                </a:solidFill>
                <a:sym typeface="+mn-ea"/>
              </a:rPr>
              <a:t>(Shi,  Luo,and He,2017; Wang, 2017;Wang and Jiang, 2023; Carolan, 2022)</a:t>
            </a:r>
            <a:r>
              <a:rPr dirty="0">
                <a:solidFill>
                  <a:schemeClr val="bg2">
                    <a:lumMod val="25000"/>
                  </a:schemeClr>
                </a:solidFill>
                <a:sym typeface="+mn-ea"/>
              </a:rPr>
              <a:t> </a:t>
            </a:r>
          </a:p>
        </p:txBody>
      </p:sp>
      <p:sp>
        <p:nvSpPr>
          <p:cNvPr id="71" name="文本框 70"/>
          <p:cNvSpPr txBox="1"/>
          <p:nvPr>
            <p:custDataLst>
              <p:tags r:id="rId3"/>
            </p:custDataLst>
          </p:nvPr>
        </p:nvSpPr>
        <p:spPr>
          <a:xfrm>
            <a:off x="1364599" y="1006853"/>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01</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2" name="直接连接符 71"/>
          <p:cNvCxnSpPr/>
          <p:nvPr>
            <p:custDataLst>
              <p:tags r:id="rId4"/>
            </p:custDataLst>
          </p:nvPr>
        </p:nvCxnSpPr>
        <p:spPr>
          <a:xfrm>
            <a:off x="2736146" y="1116280"/>
            <a:ext cx="16668" cy="769980"/>
          </a:xfrm>
          <a:prstGeom prst="line">
            <a:avLst/>
          </a:prstGeom>
          <a:solidFill>
            <a:srgbClr val="070606"/>
          </a:solidFill>
          <a:ln w="15875">
            <a:solidFill>
              <a:srgbClr val="352108"/>
            </a:solidFill>
            <a:round/>
          </a:ln>
        </p:spPr>
      </p:cxnSp>
      <p:sp>
        <p:nvSpPr>
          <p:cNvPr id="73" name="矩形 72"/>
          <p:cNvSpPr/>
          <p:nvPr>
            <p:custDataLst>
              <p:tags r:id="rId5"/>
            </p:custDataLst>
          </p:nvPr>
        </p:nvSpPr>
        <p:spPr>
          <a:xfrm>
            <a:off x="3018155" y="2308860"/>
            <a:ext cx="9084945" cy="175323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Online English Learning communities: </a:t>
            </a:r>
            <a:r>
              <a:rPr dirty="0">
                <a:solidFill>
                  <a:schemeClr val="bg2">
                    <a:lumMod val="25000"/>
                  </a:schemeClr>
                </a:solidFill>
                <a:sym typeface="+mn-ea"/>
              </a:rPr>
              <a:t>Researchers focus on the impact of online English learning communities (such as </a:t>
            </a:r>
            <a:r>
              <a:rPr lang="en-US" dirty="0">
                <a:solidFill>
                  <a:schemeClr val="bg2">
                    <a:lumMod val="25000"/>
                  </a:schemeClr>
                </a:solidFill>
                <a:sym typeface="+mn-ea"/>
              </a:rPr>
              <a:t>W</a:t>
            </a:r>
            <a:r>
              <a:rPr dirty="0">
                <a:solidFill>
                  <a:schemeClr val="bg2">
                    <a:lumMod val="25000"/>
                  </a:schemeClr>
                </a:solidFill>
                <a:sym typeface="+mn-ea"/>
              </a:rPr>
              <a:t>echat groups, forums, etc.) on learners' English learning, and how these communities promote interaction and cooperation among learners.</a:t>
            </a:r>
            <a:r>
              <a:rPr lang="en-US" dirty="0">
                <a:solidFill>
                  <a:schemeClr val="bg2">
                    <a:lumMod val="25000"/>
                  </a:schemeClr>
                </a:solidFill>
                <a:sym typeface="+mn-ea"/>
              </a:rPr>
              <a:t>(Dai, Liu, and Cui,2018; Yan, 2019;)</a:t>
            </a:r>
          </a:p>
        </p:txBody>
      </p:sp>
      <p:sp>
        <p:nvSpPr>
          <p:cNvPr id="74" name="文本框 73"/>
          <p:cNvSpPr txBox="1"/>
          <p:nvPr>
            <p:custDataLst>
              <p:tags r:id="rId6"/>
            </p:custDataLst>
          </p:nvPr>
        </p:nvSpPr>
        <p:spPr>
          <a:xfrm>
            <a:off x="1364599" y="2590404"/>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02</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5" name="直接连接符 74"/>
          <p:cNvCxnSpPr/>
          <p:nvPr>
            <p:custDataLst>
              <p:tags r:id="rId7"/>
            </p:custDataLst>
          </p:nvPr>
        </p:nvCxnSpPr>
        <p:spPr>
          <a:xfrm>
            <a:off x="2736146" y="2699830"/>
            <a:ext cx="16668" cy="769980"/>
          </a:xfrm>
          <a:prstGeom prst="line">
            <a:avLst/>
          </a:prstGeom>
          <a:solidFill>
            <a:srgbClr val="070606"/>
          </a:solidFill>
          <a:ln w="15875">
            <a:solidFill>
              <a:srgbClr val="352108"/>
            </a:solidFill>
            <a:round/>
          </a:ln>
        </p:spPr>
      </p:cxnSp>
      <p:sp>
        <p:nvSpPr>
          <p:cNvPr id="76" name="矩形 75"/>
          <p:cNvSpPr/>
          <p:nvPr>
            <p:custDataLst>
              <p:tags r:id="rId8"/>
            </p:custDataLst>
          </p:nvPr>
        </p:nvSpPr>
        <p:spPr>
          <a:xfrm>
            <a:off x="3018155" y="4142740"/>
            <a:ext cx="8559165" cy="216852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Application of </a:t>
            </a:r>
            <a:r>
              <a:rPr lang="en-US" b="1" dirty="0">
                <a:solidFill>
                  <a:schemeClr val="bg2">
                    <a:lumMod val="25000"/>
                  </a:schemeClr>
                </a:solidFill>
                <a:sym typeface="+mn-ea"/>
              </a:rPr>
              <a:t>W</a:t>
            </a:r>
            <a:r>
              <a:rPr b="1" dirty="0">
                <a:solidFill>
                  <a:schemeClr val="bg2">
                    <a:lumMod val="25000"/>
                  </a:schemeClr>
                </a:solidFill>
                <a:sym typeface="+mn-ea"/>
              </a:rPr>
              <a:t>echat in English Teaching: </a:t>
            </a:r>
            <a:r>
              <a:rPr dirty="0">
                <a:solidFill>
                  <a:schemeClr val="bg2">
                    <a:lumMod val="25000"/>
                  </a:schemeClr>
                </a:solidFill>
                <a:sym typeface="+mn-ea"/>
              </a:rPr>
              <a:t>The researchers explored the application of </a:t>
            </a:r>
            <a:r>
              <a:rPr lang="en-US" dirty="0">
                <a:solidFill>
                  <a:schemeClr val="bg2">
                    <a:lumMod val="25000"/>
                  </a:schemeClr>
                </a:solidFill>
                <a:sym typeface="+mn-ea"/>
              </a:rPr>
              <a:t>W</a:t>
            </a:r>
            <a:r>
              <a:rPr dirty="0">
                <a:solidFill>
                  <a:schemeClr val="bg2">
                    <a:lumMod val="25000"/>
                  </a:schemeClr>
                </a:solidFill>
                <a:sym typeface="+mn-ea"/>
              </a:rPr>
              <a:t>echat in formal English teaching, such as using </a:t>
            </a:r>
            <a:r>
              <a:rPr lang="en-US" dirty="0">
                <a:solidFill>
                  <a:schemeClr val="bg2">
                    <a:lumMod val="25000"/>
                  </a:schemeClr>
                </a:solidFill>
                <a:sym typeface="+mn-ea"/>
              </a:rPr>
              <a:t>W</a:t>
            </a:r>
            <a:r>
              <a:rPr dirty="0">
                <a:solidFill>
                  <a:schemeClr val="bg2">
                    <a:lumMod val="25000"/>
                  </a:schemeClr>
                </a:solidFill>
                <a:sym typeface="+mn-ea"/>
              </a:rPr>
              <a:t>echat for homework submission, online classroom interaction, etc.</a:t>
            </a:r>
          </a:p>
          <a:p>
            <a:pPr marL="0" marR="0" lvl="0" indent="0" algn="l" defTabSz="914400" rtl="0" eaLnBrk="1" fontAlgn="auto" latinLnBrk="0" hangingPunct="1">
              <a:lnSpc>
                <a:spcPct val="150000"/>
              </a:lnSpc>
              <a:spcBef>
                <a:spcPts val="0"/>
              </a:spcBef>
              <a:spcAft>
                <a:spcPts val="0"/>
              </a:spcAft>
              <a:buClrTx/>
              <a:buSzTx/>
              <a:buFontTx/>
              <a:buNone/>
              <a:defRPr/>
            </a:pPr>
            <a:r>
              <a:rPr lang="en-US" dirty="0">
                <a:solidFill>
                  <a:schemeClr val="bg2">
                    <a:lumMod val="25000"/>
                  </a:schemeClr>
                </a:solidFill>
                <a:sym typeface="+mn-ea"/>
              </a:rPr>
              <a:t>(</a:t>
            </a:r>
            <a:r>
              <a:rPr dirty="0">
                <a:solidFill>
                  <a:schemeClr val="bg2">
                    <a:lumMod val="25000"/>
                  </a:schemeClr>
                </a:solidFill>
                <a:sym typeface="+mn-ea"/>
              </a:rPr>
              <a:t>Wuand Ding</a:t>
            </a:r>
            <a:r>
              <a:rPr lang="en-US" dirty="0">
                <a:solidFill>
                  <a:schemeClr val="bg2">
                    <a:lumMod val="25000"/>
                  </a:schemeClr>
                </a:solidFill>
                <a:sym typeface="+mn-ea"/>
              </a:rPr>
              <a:t>, </a:t>
            </a:r>
            <a:r>
              <a:rPr dirty="0">
                <a:solidFill>
                  <a:schemeClr val="bg2">
                    <a:lumMod val="25000"/>
                  </a:schemeClr>
                </a:solidFill>
                <a:sym typeface="+mn-ea"/>
              </a:rPr>
              <a:t>2017</a:t>
            </a:r>
            <a:r>
              <a:rPr lang="en-US" dirty="0">
                <a:solidFill>
                  <a:schemeClr val="bg2">
                    <a:lumMod val="25000"/>
                  </a:schemeClr>
                </a:solidFill>
                <a:sym typeface="+mn-ea"/>
              </a:rPr>
              <a:t>; Li et al., 2021; Guo and Wang,2018; </a:t>
            </a:r>
          </a:p>
          <a:p>
            <a:pPr marL="0" marR="0" lvl="0" indent="0" algn="l" defTabSz="914400" rtl="0" eaLnBrk="1" fontAlgn="auto" latinLnBrk="0" hangingPunct="1">
              <a:lnSpc>
                <a:spcPct val="150000"/>
              </a:lnSpc>
              <a:spcBef>
                <a:spcPts val="0"/>
              </a:spcBef>
              <a:spcAft>
                <a:spcPts val="0"/>
              </a:spcAft>
              <a:buClrTx/>
              <a:buSzTx/>
              <a:buFontTx/>
              <a:buNone/>
              <a:defRPr/>
            </a:pPr>
            <a:r>
              <a:rPr lang="en-US" dirty="0">
                <a:solidFill>
                  <a:schemeClr val="bg2">
                    <a:lumMod val="25000"/>
                  </a:schemeClr>
                </a:solidFill>
                <a:sym typeface="+mn-ea"/>
              </a:rPr>
              <a:t>Wang et al. 2021</a:t>
            </a:r>
            <a:r>
              <a:rPr dirty="0">
                <a:solidFill>
                  <a:schemeClr val="bg2">
                    <a:lumMod val="25000"/>
                  </a:schemeClr>
                </a:solidFill>
                <a:sym typeface="+mn-ea"/>
              </a:rPr>
              <a:t>)</a:t>
            </a:r>
          </a:p>
        </p:txBody>
      </p:sp>
      <p:sp>
        <p:nvSpPr>
          <p:cNvPr id="77" name="文本框 76"/>
          <p:cNvSpPr txBox="1"/>
          <p:nvPr>
            <p:custDataLst>
              <p:tags r:id="rId9"/>
            </p:custDataLst>
          </p:nvPr>
        </p:nvSpPr>
        <p:spPr>
          <a:xfrm>
            <a:off x="1368853" y="4101801"/>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03</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8" name="直接连接符 77"/>
          <p:cNvCxnSpPr/>
          <p:nvPr>
            <p:custDataLst>
              <p:tags r:id="rId10"/>
            </p:custDataLst>
          </p:nvPr>
        </p:nvCxnSpPr>
        <p:spPr>
          <a:xfrm>
            <a:off x="2740400" y="4211227"/>
            <a:ext cx="16668" cy="769980"/>
          </a:xfrm>
          <a:prstGeom prst="line">
            <a:avLst/>
          </a:prstGeom>
          <a:solidFill>
            <a:srgbClr val="070606"/>
          </a:solidFill>
          <a:ln w="15875">
            <a:solidFill>
              <a:srgbClr val="352108"/>
            </a:solidFill>
            <a:round/>
          </a:ln>
        </p:spPr>
      </p:cxnSp>
      <p:sp>
        <p:nvSpPr>
          <p:cNvPr id="80" name="MH_Others_2"/>
          <p:cNvSpPr txBox="1">
            <a:spLocks noChangeArrowheads="1"/>
          </p:cNvSpPr>
          <p:nvPr>
            <p:custDataLst>
              <p:tags r:id="rId11"/>
            </p:custDataLst>
          </p:nvPr>
        </p:nvSpPr>
        <p:spPr bwMode="auto">
          <a:xfrm rot="18856311">
            <a:off x="-802603" y="628251"/>
            <a:ext cx="3547564" cy="746608"/>
          </a:xfrm>
          <a:custGeom>
            <a:avLst/>
            <a:gdLst>
              <a:gd name="connsiteX0" fmla="*/ 2784501 w 2784501"/>
              <a:gd name="connsiteY0" fmla="*/ 585096 h 586015"/>
              <a:gd name="connsiteX1" fmla="*/ 0 w 2784501"/>
              <a:gd name="connsiteY1" fmla="*/ 586015 h 586015"/>
              <a:gd name="connsiteX2" fmla="*/ 600556 w 2784501"/>
              <a:gd name="connsiteY2" fmla="*/ 533 h 586015"/>
              <a:gd name="connsiteX3" fmla="*/ 2214090 w 2784501"/>
              <a:gd name="connsiteY3" fmla="*/ 0 h 586015"/>
            </a:gdLst>
            <a:ahLst/>
            <a:cxnLst>
              <a:cxn ang="0">
                <a:pos x="connsiteX0" y="connsiteY0"/>
              </a:cxn>
              <a:cxn ang="0">
                <a:pos x="connsiteX1" y="connsiteY1"/>
              </a:cxn>
              <a:cxn ang="0">
                <a:pos x="connsiteX2" y="connsiteY2"/>
              </a:cxn>
              <a:cxn ang="0">
                <a:pos x="connsiteX3" y="connsiteY3"/>
              </a:cxn>
            </a:cxnLst>
            <a:rect l="l" t="t" r="r" b="b"/>
            <a:pathLst>
              <a:path w="2784501" h="586015">
                <a:moveTo>
                  <a:pt x="2784501" y="585096"/>
                </a:moveTo>
                <a:lnTo>
                  <a:pt x="0" y="586015"/>
                </a:lnTo>
                <a:lnTo>
                  <a:pt x="600556" y="533"/>
                </a:lnTo>
                <a:lnTo>
                  <a:pt x="2214090" y="0"/>
                </a:lnTo>
                <a:close/>
              </a:path>
            </a:pathLst>
          </a:custGeom>
          <a:solidFill>
            <a:schemeClr val="accent1"/>
          </a:solidFill>
          <a:ln>
            <a:noFill/>
          </a:ln>
        </p:spPr>
        <p:txBody>
          <a:bodyPr wrap="square" lIns="0" tIns="0" rIns="0" bIns="0" anchor="ctr" anchorCtr="0">
            <a:norm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a:spcBef>
                <a:spcPct val="0"/>
              </a:spcBef>
              <a:buFontTx/>
              <a:buNone/>
            </a:pPr>
            <a:r>
              <a:rPr lang="en-US" altLang="zh-CN" sz="3200" b="1" dirty="0">
                <a:solidFill>
                  <a:srgbClr val="FFFFFF"/>
                </a:solidFill>
                <a:latin typeface="+mj-lt"/>
                <a:ea typeface="+mj-ea"/>
                <a:cs typeface="+mj-cs"/>
              </a:rPr>
              <a:t>Rationale</a:t>
            </a:r>
          </a:p>
        </p:txBody>
      </p:sp>
      <p:pic>
        <p:nvPicPr>
          <p:cNvPr id="4" name="音频 3">
            <a:hlinkClick r:id="" action="ppaction://media"/>
            <a:extLst>
              <a:ext uri="{FF2B5EF4-FFF2-40B4-BE49-F238E27FC236}">
                <a16:creationId xmlns:a16="http://schemas.microsoft.com/office/drawing/2014/main" id="{45F246BD-B1A4-C806-219B-D49D9148D404}"/>
              </a:ext>
            </a:extLst>
          </p:cNvPr>
          <p:cNvPicPr>
            <a:picLocks noChangeAspect="1"/>
          </p:cNvPicPr>
          <p:nvPr>
            <a:audioFile r:link="rId13"/>
            <p:extLst>
              <p:ext uri="{DAA4B4D4-6D71-4841-9C94-3DE7FCFB9230}">
                <p14:media xmlns:p14="http://schemas.microsoft.com/office/powerpoint/2010/main" r:embed="rId12"/>
              </p:ext>
            </p:extLst>
          </p:nvPr>
        </p:nvPicPr>
        <p:blipFill>
          <a:blip r:embed="rId70"/>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66859">
        <p15:prstTrans prst="fracture"/>
      </p:transition>
    </mc:Choice>
    <mc:Fallback>
      <p:transition spd="slow" advTm="668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childTnLst>
                          </p:cTn>
                        </p:par>
                        <p:par>
                          <p:cTn id="11" fill="hold">
                            <p:stCondLst>
                              <p:cond delay="500"/>
                            </p:stCondLst>
                            <p:childTnLst>
                              <p:par>
                                <p:cTn id="12" presetID="16" presetClass="entr" presetSubtype="21"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500"/>
                                        <p:tgtEl>
                                          <p:spTgt spid="12"/>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70"/>
                                        </p:tgtEl>
                                        <p:attrNameLst>
                                          <p:attrName>style.visibility</p:attrName>
                                        </p:attrNameLst>
                                      </p:cBhvr>
                                      <p:to>
                                        <p:strVal val="visible"/>
                                      </p:to>
                                    </p:set>
                                    <p:animEffect transition="in" filter="fade">
                                      <p:cBhvr>
                                        <p:cTn id="17" dur="500"/>
                                        <p:tgtEl>
                                          <p:spTgt spid="70"/>
                                        </p:tgtEl>
                                      </p:cBhvr>
                                    </p:animEffect>
                                  </p:childTnLst>
                                </p:cTn>
                              </p:par>
                              <p:par>
                                <p:cTn id="18" presetID="10" presetClass="entr" presetSubtype="0" fill="hold" nodeType="withEffect">
                                  <p:stCondLst>
                                    <p:cond delay="0"/>
                                  </p:stCondLst>
                                  <p:childTnLst>
                                    <p:set>
                                      <p:cBhvr>
                                        <p:cTn id="19" dur="1" fill="hold">
                                          <p:stCondLst>
                                            <p:cond delay="0"/>
                                          </p:stCondLst>
                                        </p:cTn>
                                        <p:tgtEl>
                                          <p:spTgt spid="72"/>
                                        </p:tgtEl>
                                        <p:attrNameLst>
                                          <p:attrName>style.visibility</p:attrName>
                                        </p:attrNameLst>
                                      </p:cBhvr>
                                      <p:to>
                                        <p:strVal val="visible"/>
                                      </p:to>
                                    </p:set>
                                    <p:animEffect transition="in" filter="fade">
                                      <p:cBhvr>
                                        <p:cTn id="20" dur="500"/>
                                        <p:tgtEl>
                                          <p:spTgt spid="7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1"/>
                                        </p:tgtEl>
                                        <p:attrNameLst>
                                          <p:attrName>style.visibility</p:attrName>
                                        </p:attrNameLst>
                                      </p:cBhvr>
                                      <p:to>
                                        <p:strVal val="visible"/>
                                      </p:to>
                                    </p:set>
                                    <p:animEffect transition="in" filter="fade">
                                      <p:cBhvr>
                                        <p:cTn id="23" dur="500"/>
                                        <p:tgtEl>
                                          <p:spTgt spid="7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3"/>
                                        </p:tgtEl>
                                        <p:attrNameLst>
                                          <p:attrName>style.visibility</p:attrName>
                                        </p:attrNameLst>
                                      </p:cBhvr>
                                      <p:to>
                                        <p:strVal val="visible"/>
                                      </p:to>
                                    </p:set>
                                    <p:animEffect transition="in" filter="fade">
                                      <p:cBhvr>
                                        <p:cTn id="26" dur="500"/>
                                        <p:tgtEl>
                                          <p:spTgt spid="73"/>
                                        </p:tgtEl>
                                      </p:cBhvr>
                                    </p:animEffect>
                                  </p:childTnLst>
                                </p:cTn>
                              </p:par>
                              <p:par>
                                <p:cTn id="27" presetID="10" presetClass="entr" presetSubtype="0" fill="hold" nodeType="withEffect">
                                  <p:stCondLst>
                                    <p:cond delay="0"/>
                                  </p:stCondLst>
                                  <p:childTnLst>
                                    <p:set>
                                      <p:cBhvr>
                                        <p:cTn id="28" dur="1" fill="hold">
                                          <p:stCondLst>
                                            <p:cond delay="0"/>
                                          </p:stCondLst>
                                        </p:cTn>
                                        <p:tgtEl>
                                          <p:spTgt spid="75"/>
                                        </p:tgtEl>
                                        <p:attrNameLst>
                                          <p:attrName>style.visibility</p:attrName>
                                        </p:attrNameLst>
                                      </p:cBhvr>
                                      <p:to>
                                        <p:strVal val="visible"/>
                                      </p:to>
                                    </p:set>
                                    <p:animEffect transition="in" filter="fade">
                                      <p:cBhvr>
                                        <p:cTn id="29" dur="500"/>
                                        <p:tgtEl>
                                          <p:spTgt spid="7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4"/>
                                        </p:tgtEl>
                                        <p:attrNameLst>
                                          <p:attrName>style.visibility</p:attrName>
                                        </p:attrNameLst>
                                      </p:cBhvr>
                                      <p:to>
                                        <p:strVal val="visible"/>
                                      </p:to>
                                    </p:set>
                                    <p:animEffect transition="in" filter="fade">
                                      <p:cBhvr>
                                        <p:cTn id="32" dur="500"/>
                                        <p:tgtEl>
                                          <p:spTgt spid="7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6"/>
                                        </p:tgtEl>
                                        <p:attrNameLst>
                                          <p:attrName>style.visibility</p:attrName>
                                        </p:attrNameLst>
                                      </p:cBhvr>
                                      <p:to>
                                        <p:strVal val="visible"/>
                                      </p:to>
                                    </p:set>
                                    <p:animEffect transition="in" filter="fade">
                                      <p:cBhvr>
                                        <p:cTn id="35" dur="500"/>
                                        <p:tgtEl>
                                          <p:spTgt spid="76"/>
                                        </p:tgtEl>
                                      </p:cBhvr>
                                    </p:animEffect>
                                  </p:childTnLst>
                                </p:cTn>
                              </p:par>
                              <p:par>
                                <p:cTn id="36" presetID="10" presetClass="entr" presetSubtype="0" fill="hold" nodeType="withEffect">
                                  <p:stCondLst>
                                    <p:cond delay="0"/>
                                  </p:stCondLst>
                                  <p:childTnLst>
                                    <p:set>
                                      <p:cBhvr>
                                        <p:cTn id="37" dur="1" fill="hold">
                                          <p:stCondLst>
                                            <p:cond delay="0"/>
                                          </p:stCondLst>
                                        </p:cTn>
                                        <p:tgtEl>
                                          <p:spTgt spid="78"/>
                                        </p:tgtEl>
                                        <p:attrNameLst>
                                          <p:attrName>style.visibility</p:attrName>
                                        </p:attrNameLst>
                                      </p:cBhvr>
                                      <p:to>
                                        <p:strVal val="visible"/>
                                      </p:to>
                                    </p:set>
                                    <p:animEffect transition="in" filter="fade">
                                      <p:cBhvr>
                                        <p:cTn id="38" dur="500"/>
                                        <p:tgtEl>
                                          <p:spTgt spid="78"/>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7"/>
                                        </p:tgtEl>
                                        <p:attrNameLst>
                                          <p:attrName>style.visibility</p:attrName>
                                        </p:attrNameLst>
                                      </p:cBhvr>
                                      <p:to>
                                        <p:strVal val="visible"/>
                                      </p:to>
                                    </p:set>
                                    <p:animEffect transition="in" filter="fade">
                                      <p:cBhvr>
                                        <p:cTn id="41"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4"/>
                </p:tgtEl>
              </p:cMediaNode>
            </p:audio>
          </p:childTnLst>
        </p:cTn>
      </p:par>
    </p:tnLst>
    <p:bldLst>
      <p:bldP spid="8" grpId="0"/>
      <p:bldP spid="70" grpId="0"/>
      <p:bldP spid="71" grpId="0"/>
      <p:bldP spid="73" grpId="0"/>
      <p:bldP spid="74" grpId="0"/>
      <p:bldP spid="76" grpId="0"/>
      <p:bldP spid="7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58"/>
          <p:cNvSpPr txBox="1"/>
          <p:nvPr/>
        </p:nvSpPr>
        <p:spPr>
          <a:xfrm>
            <a:off x="2476500" y="41910"/>
            <a:ext cx="3422650" cy="777240"/>
          </a:xfrm>
          <a:prstGeom prst="rect">
            <a:avLst/>
          </a:prstGeom>
          <a:noFill/>
        </p:spPr>
        <p:txBody>
          <a:bodyPr wrap="square" rtlCol="0">
            <a:noAutofit/>
          </a:bodyPr>
          <a:lstStyle/>
          <a:p>
            <a:pPr algn="ctr"/>
            <a:r>
              <a:rPr lang="en-US" altLang="zh-CN" sz="3200" b="1" dirty="0">
                <a:ln/>
                <a:solidFill>
                  <a:schemeClr val="accent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rPr>
              <a:t>Limitations</a:t>
            </a:r>
          </a:p>
        </p:txBody>
      </p:sp>
      <p:grpSp>
        <p:nvGrpSpPr>
          <p:cNvPr id="12" name="组合 11"/>
          <p:cNvGrpSpPr/>
          <p:nvPr>
            <p:custDataLst>
              <p:tags r:id="rId1"/>
            </p:custDataLst>
          </p:nvPr>
        </p:nvGrpSpPr>
        <p:grpSpPr>
          <a:xfrm>
            <a:off x="9621487" y="4489778"/>
            <a:ext cx="2571921" cy="2387320"/>
            <a:chOff x="3716337" y="4375151"/>
            <a:chExt cx="1636714" cy="1519238"/>
          </a:xfrm>
          <a:solidFill>
            <a:srgbClr val="352108"/>
          </a:solidFill>
        </p:grpSpPr>
        <p:sp>
          <p:nvSpPr>
            <p:cNvPr id="13" name="Freeform 61"/>
            <p:cNvSpPr/>
            <p:nvPr>
              <p:custDataLst>
                <p:tags r:id="rId14"/>
              </p:custDataLst>
            </p:nvPr>
          </p:nvSpPr>
          <p:spPr bwMode="auto">
            <a:xfrm>
              <a:off x="4127500" y="4838701"/>
              <a:ext cx="239713" cy="1047750"/>
            </a:xfrm>
            <a:custGeom>
              <a:avLst/>
              <a:gdLst>
                <a:gd name="T0" fmla="*/ 30 w 32"/>
                <a:gd name="T1" fmla="*/ 140 h 140"/>
                <a:gd name="T2" fmla="*/ 30 w 32"/>
                <a:gd name="T3" fmla="*/ 140 h 140"/>
                <a:gd name="T4" fmla="*/ 28 w 32"/>
                <a:gd name="T5" fmla="*/ 138 h 140"/>
                <a:gd name="T6" fmla="*/ 27 w 32"/>
                <a:gd name="T7" fmla="*/ 4 h 140"/>
                <a:gd name="T8" fmla="*/ 4 w 32"/>
                <a:gd name="T9" fmla="*/ 4 h 140"/>
                <a:gd name="T10" fmla="*/ 4 w 32"/>
                <a:gd name="T11" fmla="*/ 138 h 140"/>
                <a:gd name="T12" fmla="*/ 2 w 32"/>
                <a:gd name="T13" fmla="*/ 140 h 140"/>
                <a:gd name="T14" fmla="*/ 2 w 32"/>
                <a:gd name="T15" fmla="*/ 140 h 140"/>
                <a:gd name="T16" fmla="*/ 0 w 32"/>
                <a:gd name="T17" fmla="*/ 137 h 140"/>
                <a:gd name="T18" fmla="*/ 0 w 32"/>
                <a:gd name="T19" fmla="*/ 2 h 140"/>
                <a:gd name="T20" fmla="*/ 0 w 32"/>
                <a:gd name="T21" fmla="*/ 0 h 140"/>
                <a:gd name="T22" fmla="*/ 2 w 32"/>
                <a:gd name="T23" fmla="*/ 0 h 140"/>
                <a:gd name="T24" fmla="*/ 2 w 32"/>
                <a:gd name="T25" fmla="*/ 0 h 140"/>
                <a:gd name="T26" fmla="*/ 29 w 32"/>
                <a:gd name="T27" fmla="*/ 0 h 140"/>
                <a:gd name="T28" fmla="*/ 31 w 32"/>
                <a:gd name="T29" fmla="*/ 2 h 140"/>
                <a:gd name="T30" fmla="*/ 32 w 32"/>
                <a:gd name="T31" fmla="*/ 138 h 140"/>
                <a:gd name="T32" fmla="*/ 30 w 32"/>
                <a:gd name="T33" fmla="*/ 140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140">
                  <a:moveTo>
                    <a:pt x="30" y="140"/>
                  </a:moveTo>
                  <a:cubicBezTo>
                    <a:pt x="30" y="140"/>
                    <a:pt x="30" y="140"/>
                    <a:pt x="30" y="140"/>
                  </a:cubicBezTo>
                  <a:cubicBezTo>
                    <a:pt x="29" y="140"/>
                    <a:pt x="28" y="139"/>
                    <a:pt x="28" y="138"/>
                  </a:cubicBezTo>
                  <a:cubicBezTo>
                    <a:pt x="28" y="112"/>
                    <a:pt x="27" y="19"/>
                    <a:pt x="27" y="4"/>
                  </a:cubicBezTo>
                  <a:cubicBezTo>
                    <a:pt x="23" y="4"/>
                    <a:pt x="12" y="4"/>
                    <a:pt x="4" y="4"/>
                  </a:cubicBezTo>
                  <a:cubicBezTo>
                    <a:pt x="4" y="31"/>
                    <a:pt x="4" y="107"/>
                    <a:pt x="4" y="138"/>
                  </a:cubicBezTo>
                  <a:cubicBezTo>
                    <a:pt x="4" y="139"/>
                    <a:pt x="3" y="140"/>
                    <a:pt x="2" y="140"/>
                  </a:cubicBezTo>
                  <a:cubicBezTo>
                    <a:pt x="2" y="140"/>
                    <a:pt x="2" y="140"/>
                    <a:pt x="2" y="140"/>
                  </a:cubicBezTo>
                  <a:cubicBezTo>
                    <a:pt x="1" y="139"/>
                    <a:pt x="0" y="139"/>
                    <a:pt x="0" y="137"/>
                  </a:cubicBezTo>
                  <a:cubicBezTo>
                    <a:pt x="0" y="106"/>
                    <a:pt x="0" y="27"/>
                    <a:pt x="0" y="2"/>
                  </a:cubicBezTo>
                  <a:cubicBezTo>
                    <a:pt x="0" y="1"/>
                    <a:pt x="0" y="1"/>
                    <a:pt x="0" y="0"/>
                  </a:cubicBezTo>
                  <a:cubicBezTo>
                    <a:pt x="1" y="0"/>
                    <a:pt x="1" y="0"/>
                    <a:pt x="2" y="0"/>
                  </a:cubicBezTo>
                  <a:cubicBezTo>
                    <a:pt x="2" y="0"/>
                    <a:pt x="2" y="0"/>
                    <a:pt x="2" y="0"/>
                  </a:cubicBezTo>
                  <a:cubicBezTo>
                    <a:pt x="12" y="0"/>
                    <a:pt x="29" y="0"/>
                    <a:pt x="29" y="0"/>
                  </a:cubicBezTo>
                  <a:cubicBezTo>
                    <a:pt x="30" y="0"/>
                    <a:pt x="31" y="1"/>
                    <a:pt x="31" y="2"/>
                  </a:cubicBezTo>
                  <a:cubicBezTo>
                    <a:pt x="31" y="3"/>
                    <a:pt x="32" y="110"/>
                    <a:pt x="32" y="138"/>
                  </a:cubicBezTo>
                  <a:cubicBezTo>
                    <a:pt x="32" y="139"/>
                    <a:pt x="31" y="140"/>
                    <a:pt x="30" y="14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4" name="Freeform 62"/>
            <p:cNvSpPr/>
            <p:nvPr>
              <p:custDataLst>
                <p:tags r:id="rId15"/>
              </p:custDataLst>
            </p:nvPr>
          </p:nvSpPr>
          <p:spPr bwMode="auto">
            <a:xfrm>
              <a:off x="4121150" y="4719638"/>
              <a:ext cx="373063" cy="149225"/>
            </a:xfrm>
            <a:custGeom>
              <a:avLst/>
              <a:gdLst>
                <a:gd name="T0" fmla="*/ 31 w 50"/>
                <a:gd name="T1" fmla="*/ 20 h 20"/>
                <a:gd name="T2" fmla="*/ 29 w 50"/>
                <a:gd name="T3" fmla="*/ 20 h 20"/>
                <a:gd name="T4" fmla="*/ 30 w 50"/>
                <a:gd name="T5" fmla="*/ 17 h 20"/>
                <a:gd name="T6" fmla="*/ 37 w 50"/>
                <a:gd name="T7" fmla="*/ 9 h 20"/>
                <a:gd name="T8" fmla="*/ 43 w 50"/>
                <a:gd name="T9" fmla="*/ 4 h 20"/>
                <a:gd name="T10" fmla="*/ 22 w 50"/>
                <a:gd name="T11" fmla="*/ 4 h 20"/>
                <a:gd name="T12" fmla="*/ 4 w 50"/>
                <a:gd name="T13" fmla="*/ 19 h 20"/>
                <a:gd name="T14" fmla="*/ 1 w 50"/>
                <a:gd name="T15" fmla="*/ 19 h 20"/>
                <a:gd name="T16" fmla="*/ 1 w 50"/>
                <a:gd name="T17" fmla="*/ 16 h 20"/>
                <a:gd name="T18" fmla="*/ 20 w 50"/>
                <a:gd name="T19" fmla="*/ 0 h 20"/>
                <a:gd name="T20" fmla="*/ 21 w 50"/>
                <a:gd name="T21" fmla="*/ 0 h 20"/>
                <a:gd name="T22" fmla="*/ 48 w 50"/>
                <a:gd name="T23" fmla="*/ 0 h 20"/>
                <a:gd name="T24" fmla="*/ 50 w 50"/>
                <a:gd name="T25" fmla="*/ 1 h 20"/>
                <a:gd name="T26" fmla="*/ 49 w 50"/>
                <a:gd name="T27" fmla="*/ 3 h 20"/>
                <a:gd name="T28" fmla="*/ 40 w 50"/>
                <a:gd name="T29" fmla="*/ 12 h 20"/>
                <a:gd name="T30" fmla="*/ 32 w 50"/>
                <a:gd name="T31" fmla="*/ 20 h 20"/>
                <a:gd name="T32" fmla="*/ 31 w 50"/>
                <a:gd name="T33"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0">
                  <a:moveTo>
                    <a:pt x="31" y="20"/>
                  </a:moveTo>
                  <a:cubicBezTo>
                    <a:pt x="30" y="20"/>
                    <a:pt x="30" y="20"/>
                    <a:pt x="29" y="20"/>
                  </a:cubicBezTo>
                  <a:cubicBezTo>
                    <a:pt x="29" y="19"/>
                    <a:pt x="29" y="18"/>
                    <a:pt x="30" y="17"/>
                  </a:cubicBezTo>
                  <a:cubicBezTo>
                    <a:pt x="33" y="14"/>
                    <a:pt x="35" y="12"/>
                    <a:pt x="37" y="9"/>
                  </a:cubicBezTo>
                  <a:cubicBezTo>
                    <a:pt x="39" y="7"/>
                    <a:pt x="41" y="6"/>
                    <a:pt x="43" y="4"/>
                  </a:cubicBezTo>
                  <a:cubicBezTo>
                    <a:pt x="35" y="4"/>
                    <a:pt x="25" y="4"/>
                    <a:pt x="22" y="4"/>
                  </a:cubicBezTo>
                  <a:cubicBezTo>
                    <a:pt x="20" y="6"/>
                    <a:pt x="13" y="12"/>
                    <a:pt x="4" y="19"/>
                  </a:cubicBezTo>
                  <a:cubicBezTo>
                    <a:pt x="3" y="20"/>
                    <a:pt x="2" y="20"/>
                    <a:pt x="1" y="19"/>
                  </a:cubicBezTo>
                  <a:cubicBezTo>
                    <a:pt x="0" y="18"/>
                    <a:pt x="1" y="17"/>
                    <a:pt x="1" y="16"/>
                  </a:cubicBezTo>
                  <a:cubicBezTo>
                    <a:pt x="12" y="7"/>
                    <a:pt x="20" y="0"/>
                    <a:pt x="20" y="0"/>
                  </a:cubicBezTo>
                  <a:cubicBezTo>
                    <a:pt x="20" y="0"/>
                    <a:pt x="20" y="0"/>
                    <a:pt x="21" y="0"/>
                  </a:cubicBezTo>
                  <a:cubicBezTo>
                    <a:pt x="21" y="0"/>
                    <a:pt x="39" y="0"/>
                    <a:pt x="48" y="0"/>
                  </a:cubicBezTo>
                  <a:cubicBezTo>
                    <a:pt x="49" y="0"/>
                    <a:pt x="50" y="0"/>
                    <a:pt x="50" y="1"/>
                  </a:cubicBezTo>
                  <a:cubicBezTo>
                    <a:pt x="50" y="2"/>
                    <a:pt x="50" y="3"/>
                    <a:pt x="49" y="3"/>
                  </a:cubicBezTo>
                  <a:cubicBezTo>
                    <a:pt x="46" y="6"/>
                    <a:pt x="43" y="9"/>
                    <a:pt x="40" y="12"/>
                  </a:cubicBezTo>
                  <a:cubicBezTo>
                    <a:pt x="38" y="14"/>
                    <a:pt x="35" y="17"/>
                    <a:pt x="32" y="20"/>
                  </a:cubicBezTo>
                  <a:cubicBezTo>
                    <a:pt x="32" y="20"/>
                    <a:pt x="31" y="20"/>
                    <a:pt x="3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 name="Freeform 63"/>
            <p:cNvSpPr/>
            <p:nvPr>
              <p:custDataLst>
                <p:tags r:id="rId16"/>
              </p:custDataLst>
            </p:nvPr>
          </p:nvSpPr>
          <p:spPr bwMode="auto">
            <a:xfrm>
              <a:off x="4464050" y="4719638"/>
              <a:ext cx="38100" cy="1100138"/>
            </a:xfrm>
            <a:custGeom>
              <a:avLst/>
              <a:gdLst>
                <a:gd name="T0" fmla="*/ 3 w 5"/>
                <a:gd name="T1" fmla="*/ 147 h 147"/>
                <a:gd name="T2" fmla="*/ 1 w 5"/>
                <a:gd name="T3" fmla="*/ 145 h 147"/>
                <a:gd name="T4" fmla="*/ 0 w 5"/>
                <a:gd name="T5" fmla="*/ 2 h 147"/>
                <a:gd name="T6" fmla="*/ 2 w 5"/>
                <a:gd name="T7" fmla="*/ 0 h 147"/>
                <a:gd name="T8" fmla="*/ 4 w 5"/>
                <a:gd name="T9" fmla="*/ 2 h 147"/>
                <a:gd name="T10" fmla="*/ 5 w 5"/>
                <a:gd name="T11" fmla="*/ 145 h 147"/>
                <a:gd name="T12" fmla="*/ 3 w 5"/>
                <a:gd name="T13" fmla="*/ 147 h 147"/>
                <a:gd name="T14" fmla="*/ 3 w 5"/>
                <a:gd name="T15" fmla="*/ 147 h 14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47">
                  <a:moveTo>
                    <a:pt x="3" y="147"/>
                  </a:moveTo>
                  <a:cubicBezTo>
                    <a:pt x="1" y="147"/>
                    <a:pt x="1" y="146"/>
                    <a:pt x="1" y="145"/>
                  </a:cubicBezTo>
                  <a:cubicBezTo>
                    <a:pt x="0" y="121"/>
                    <a:pt x="0" y="3"/>
                    <a:pt x="0" y="2"/>
                  </a:cubicBezTo>
                  <a:cubicBezTo>
                    <a:pt x="0" y="1"/>
                    <a:pt x="1" y="0"/>
                    <a:pt x="2" y="0"/>
                  </a:cubicBezTo>
                  <a:cubicBezTo>
                    <a:pt x="3" y="0"/>
                    <a:pt x="4" y="1"/>
                    <a:pt x="4" y="2"/>
                  </a:cubicBezTo>
                  <a:cubicBezTo>
                    <a:pt x="4" y="6"/>
                    <a:pt x="4" y="114"/>
                    <a:pt x="5" y="145"/>
                  </a:cubicBezTo>
                  <a:cubicBezTo>
                    <a:pt x="5" y="146"/>
                    <a:pt x="4" y="147"/>
                    <a:pt x="3" y="147"/>
                  </a:cubicBezTo>
                  <a:cubicBezTo>
                    <a:pt x="3" y="147"/>
                    <a:pt x="3" y="147"/>
                    <a:pt x="3" y="14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6" name="Freeform 64"/>
            <p:cNvSpPr/>
            <p:nvPr>
              <p:custDataLst>
                <p:tags r:id="rId17"/>
              </p:custDataLst>
            </p:nvPr>
          </p:nvSpPr>
          <p:spPr bwMode="auto">
            <a:xfrm>
              <a:off x="4127500"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7" name="Freeform 65"/>
            <p:cNvSpPr/>
            <p:nvPr>
              <p:custDataLst>
                <p:tags r:id="rId18"/>
              </p:custDataLst>
            </p:nvPr>
          </p:nvSpPr>
          <p:spPr bwMode="auto">
            <a:xfrm>
              <a:off x="4329113" y="5789613"/>
              <a:ext cx="165100" cy="104775"/>
            </a:xfrm>
            <a:custGeom>
              <a:avLst/>
              <a:gdLst>
                <a:gd name="T0" fmla="*/ 3 w 22"/>
                <a:gd name="T1" fmla="*/ 14 h 14"/>
                <a:gd name="T2" fmla="*/ 1 w 22"/>
                <a:gd name="T3" fmla="*/ 13 h 14"/>
                <a:gd name="T4" fmla="*/ 2 w 22"/>
                <a:gd name="T5" fmla="*/ 10 h 14"/>
                <a:gd name="T6" fmla="*/ 19 w 22"/>
                <a:gd name="T7" fmla="*/ 0 h 14"/>
                <a:gd name="T8" fmla="*/ 22 w 22"/>
                <a:gd name="T9" fmla="*/ 1 h 14"/>
                <a:gd name="T10" fmla="*/ 21 w 22"/>
                <a:gd name="T11" fmla="*/ 4 h 14"/>
                <a:gd name="T12" fmla="*/ 4 w 22"/>
                <a:gd name="T13" fmla="*/ 14 h 14"/>
                <a:gd name="T14" fmla="*/ 3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3" y="14"/>
                  </a:moveTo>
                  <a:cubicBezTo>
                    <a:pt x="2" y="14"/>
                    <a:pt x="1" y="14"/>
                    <a:pt x="1" y="13"/>
                  </a:cubicBezTo>
                  <a:cubicBezTo>
                    <a:pt x="0" y="12"/>
                    <a:pt x="1" y="11"/>
                    <a:pt x="2" y="10"/>
                  </a:cubicBezTo>
                  <a:cubicBezTo>
                    <a:pt x="8" y="8"/>
                    <a:pt x="14" y="4"/>
                    <a:pt x="19" y="0"/>
                  </a:cubicBezTo>
                  <a:cubicBezTo>
                    <a:pt x="20" y="0"/>
                    <a:pt x="21" y="0"/>
                    <a:pt x="22" y="1"/>
                  </a:cubicBezTo>
                  <a:cubicBezTo>
                    <a:pt x="22" y="2"/>
                    <a:pt x="22" y="3"/>
                    <a:pt x="21" y="4"/>
                  </a:cubicBezTo>
                  <a:cubicBezTo>
                    <a:pt x="16" y="8"/>
                    <a:pt x="10" y="11"/>
                    <a:pt x="4" y="14"/>
                  </a:cubicBezTo>
                  <a:cubicBezTo>
                    <a:pt x="3" y="14"/>
                    <a:pt x="3" y="14"/>
                    <a:pt x="3"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8" name="Freeform 66"/>
            <p:cNvSpPr/>
            <p:nvPr>
              <p:custDataLst>
                <p:tags r:id="rId19"/>
              </p:custDataLst>
            </p:nvPr>
          </p:nvSpPr>
          <p:spPr bwMode="auto">
            <a:xfrm>
              <a:off x="4552950" y="4494213"/>
              <a:ext cx="239713" cy="1392238"/>
            </a:xfrm>
            <a:custGeom>
              <a:avLst/>
              <a:gdLst>
                <a:gd name="T0" fmla="*/ 30 w 32"/>
                <a:gd name="T1" fmla="*/ 186 h 186"/>
                <a:gd name="T2" fmla="*/ 30 w 32"/>
                <a:gd name="T3" fmla="*/ 186 h 186"/>
                <a:gd name="T4" fmla="*/ 28 w 32"/>
                <a:gd name="T5" fmla="*/ 184 h 186"/>
                <a:gd name="T6" fmla="*/ 27 w 32"/>
                <a:gd name="T7" fmla="*/ 5 h 186"/>
                <a:gd name="T8" fmla="*/ 4 w 32"/>
                <a:gd name="T9" fmla="*/ 4 h 186"/>
                <a:gd name="T10" fmla="*/ 4 w 32"/>
                <a:gd name="T11" fmla="*/ 184 h 186"/>
                <a:gd name="T12" fmla="*/ 2 w 32"/>
                <a:gd name="T13" fmla="*/ 186 h 186"/>
                <a:gd name="T14" fmla="*/ 2 w 32"/>
                <a:gd name="T15" fmla="*/ 186 h 186"/>
                <a:gd name="T16" fmla="*/ 0 w 32"/>
                <a:gd name="T17" fmla="*/ 183 h 186"/>
                <a:gd name="T18" fmla="*/ 0 w 32"/>
                <a:gd name="T19" fmla="*/ 2 h 186"/>
                <a:gd name="T20" fmla="*/ 0 w 32"/>
                <a:gd name="T21" fmla="*/ 0 h 186"/>
                <a:gd name="T22" fmla="*/ 2 w 32"/>
                <a:gd name="T23" fmla="*/ 0 h 186"/>
                <a:gd name="T24" fmla="*/ 2 w 32"/>
                <a:gd name="T25" fmla="*/ 0 h 186"/>
                <a:gd name="T26" fmla="*/ 29 w 32"/>
                <a:gd name="T27" fmla="*/ 1 h 186"/>
                <a:gd name="T28" fmla="*/ 31 w 32"/>
                <a:gd name="T29" fmla="*/ 3 h 186"/>
                <a:gd name="T30" fmla="*/ 32 w 32"/>
                <a:gd name="T31" fmla="*/ 184 h 186"/>
                <a:gd name="T32" fmla="*/ 30 w 32"/>
                <a:gd name="T33"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186">
                  <a:moveTo>
                    <a:pt x="30" y="186"/>
                  </a:moveTo>
                  <a:cubicBezTo>
                    <a:pt x="30" y="186"/>
                    <a:pt x="30" y="186"/>
                    <a:pt x="30" y="186"/>
                  </a:cubicBezTo>
                  <a:cubicBezTo>
                    <a:pt x="29" y="186"/>
                    <a:pt x="28" y="185"/>
                    <a:pt x="28" y="184"/>
                  </a:cubicBezTo>
                  <a:cubicBezTo>
                    <a:pt x="28" y="157"/>
                    <a:pt x="27" y="22"/>
                    <a:pt x="27" y="5"/>
                  </a:cubicBezTo>
                  <a:cubicBezTo>
                    <a:pt x="23" y="4"/>
                    <a:pt x="12" y="4"/>
                    <a:pt x="4" y="4"/>
                  </a:cubicBezTo>
                  <a:cubicBezTo>
                    <a:pt x="4" y="33"/>
                    <a:pt x="4" y="150"/>
                    <a:pt x="4" y="184"/>
                  </a:cubicBezTo>
                  <a:cubicBezTo>
                    <a:pt x="4" y="185"/>
                    <a:pt x="3" y="186"/>
                    <a:pt x="2" y="186"/>
                  </a:cubicBezTo>
                  <a:cubicBezTo>
                    <a:pt x="2" y="186"/>
                    <a:pt x="2" y="186"/>
                    <a:pt x="2" y="186"/>
                  </a:cubicBezTo>
                  <a:cubicBezTo>
                    <a:pt x="1" y="185"/>
                    <a:pt x="0" y="185"/>
                    <a:pt x="0" y="183"/>
                  </a:cubicBezTo>
                  <a:cubicBezTo>
                    <a:pt x="0" y="149"/>
                    <a:pt x="0" y="27"/>
                    <a:pt x="0" y="2"/>
                  </a:cubicBezTo>
                  <a:cubicBezTo>
                    <a:pt x="0" y="1"/>
                    <a:pt x="0" y="1"/>
                    <a:pt x="0" y="0"/>
                  </a:cubicBezTo>
                  <a:cubicBezTo>
                    <a:pt x="1" y="0"/>
                    <a:pt x="1" y="0"/>
                    <a:pt x="2" y="0"/>
                  </a:cubicBezTo>
                  <a:cubicBezTo>
                    <a:pt x="2" y="0"/>
                    <a:pt x="2" y="0"/>
                    <a:pt x="2" y="0"/>
                  </a:cubicBezTo>
                  <a:cubicBezTo>
                    <a:pt x="12" y="0"/>
                    <a:pt x="29" y="1"/>
                    <a:pt x="29" y="1"/>
                  </a:cubicBezTo>
                  <a:cubicBezTo>
                    <a:pt x="30" y="1"/>
                    <a:pt x="31" y="2"/>
                    <a:pt x="31" y="3"/>
                  </a:cubicBezTo>
                  <a:cubicBezTo>
                    <a:pt x="31" y="4"/>
                    <a:pt x="32" y="156"/>
                    <a:pt x="32" y="184"/>
                  </a:cubicBezTo>
                  <a:cubicBezTo>
                    <a:pt x="32" y="185"/>
                    <a:pt x="31" y="186"/>
                    <a:pt x="30" y="18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19" name="Freeform 67"/>
            <p:cNvSpPr/>
            <p:nvPr>
              <p:custDataLst>
                <p:tags r:id="rId20"/>
              </p:custDataLst>
            </p:nvPr>
          </p:nvSpPr>
          <p:spPr bwMode="auto">
            <a:xfrm>
              <a:off x="4546600" y="4375151"/>
              <a:ext cx="373063" cy="157163"/>
            </a:xfrm>
            <a:custGeom>
              <a:avLst/>
              <a:gdLst>
                <a:gd name="T0" fmla="*/ 31 w 50"/>
                <a:gd name="T1" fmla="*/ 21 h 21"/>
                <a:gd name="T2" fmla="*/ 29 w 50"/>
                <a:gd name="T3" fmla="*/ 20 h 21"/>
                <a:gd name="T4" fmla="*/ 30 w 50"/>
                <a:gd name="T5" fmla="*/ 17 h 21"/>
                <a:gd name="T6" fmla="*/ 37 w 50"/>
                <a:gd name="T7" fmla="*/ 9 h 21"/>
                <a:gd name="T8" fmla="*/ 43 w 50"/>
                <a:gd name="T9" fmla="*/ 4 h 21"/>
                <a:gd name="T10" fmla="*/ 22 w 50"/>
                <a:gd name="T11" fmla="*/ 4 h 21"/>
                <a:gd name="T12" fmla="*/ 4 w 50"/>
                <a:gd name="T13" fmla="*/ 19 h 21"/>
                <a:gd name="T14" fmla="*/ 1 w 50"/>
                <a:gd name="T15" fmla="*/ 19 h 21"/>
                <a:gd name="T16" fmla="*/ 1 w 50"/>
                <a:gd name="T17" fmla="*/ 16 h 21"/>
                <a:gd name="T18" fmla="*/ 20 w 50"/>
                <a:gd name="T19" fmla="*/ 1 h 21"/>
                <a:gd name="T20" fmla="*/ 21 w 50"/>
                <a:gd name="T21" fmla="*/ 0 h 21"/>
                <a:gd name="T22" fmla="*/ 48 w 50"/>
                <a:gd name="T23" fmla="*/ 0 h 21"/>
                <a:gd name="T24" fmla="*/ 50 w 50"/>
                <a:gd name="T25" fmla="*/ 1 h 21"/>
                <a:gd name="T26" fmla="*/ 49 w 50"/>
                <a:gd name="T27" fmla="*/ 4 h 21"/>
                <a:gd name="T28" fmla="*/ 40 w 50"/>
                <a:gd name="T29" fmla="*/ 12 h 21"/>
                <a:gd name="T30" fmla="*/ 32 w 50"/>
                <a:gd name="T31" fmla="*/ 20 h 21"/>
                <a:gd name="T32" fmla="*/ 31 w 50"/>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1">
                  <a:moveTo>
                    <a:pt x="31" y="21"/>
                  </a:moveTo>
                  <a:cubicBezTo>
                    <a:pt x="30" y="21"/>
                    <a:pt x="30" y="20"/>
                    <a:pt x="29" y="20"/>
                  </a:cubicBezTo>
                  <a:cubicBezTo>
                    <a:pt x="29" y="19"/>
                    <a:pt x="29" y="18"/>
                    <a:pt x="30" y="17"/>
                  </a:cubicBezTo>
                  <a:cubicBezTo>
                    <a:pt x="33" y="14"/>
                    <a:pt x="35" y="12"/>
                    <a:pt x="37" y="9"/>
                  </a:cubicBezTo>
                  <a:cubicBezTo>
                    <a:pt x="39" y="8"/>
                    <a:pt x="41" y="6"/>
                    <a:pt x="43" y="4"/>
                  </a:cubicBezTo>
                  <a:cubicBezTo>
                    <a:pt x="35" y="4"/>
                    <a:pt x="25" y="4"/>
                    <a:pt x="22" y="4"/>
                  </a:cubicBezTo>
                  <a:cubicBezTo>
                    <a:pt x="20" y="6"/>
                    <a:pt x="13" y="12"/>
                    <a:pt x="4" y="19"/>
                  </a:cubicBezTo>
                  <a:cubicBezTo>
                    <a:pt x="3" y="20"/>
                    <a:pt x="2" y="20"/>
                    <a:pt x="1" y="19"/>
                  </a:cubicBezTo>
                  <a:cubicBezTo>
                    <a:pt x="0" y="18"/>
                    <a:pt x="1" y="17"/>
                    <a:pt x="1" y="16"/>
                  </a:cubicBezTo>
                  <a:cubicBezTo>
                    <a:pt x="12" y="7"/>
                    <a:pt x="20" y="1"/>
                    <a:pt x="20" y="1"/>
                  </a:cubicBezTo>
                  <a:cubicBezTo>
                    <a:pt x="20" y="0"/>
                    <a:pt x="20" y="0"/>
                    <a:pt x="21" y="0"/>
                  </a:cubicBezTo>
                  <a:cubicBezTo>
                    <a:pt x="21" y="0"/>
                    <a:pt x="39" y="0"/>
                    <a:pt x="48" y="0"/>
                  </a:cubicBezTo>
                  <a:cubicBezTo>
                    <a:pt x="49" y="0"/>
                    <a:pt x="50" y="1"/>
                    <a:pt x="50" y="1"/>
                  </a:cubicBezTo>
                  <a:cubicBezTo>
                    <a:pt x="50" y="2"/>
                    <a:pt x="50" y="3"/>
                    <a:pt x="49" y="4"/>
                  </a:cubicBezTo>
                  <a:cubicBezTo>
                    <a:pt x="46" y="7"/>
                    <a:pt x="43" y="9"/>
                    <a:pt x="40" y="12"/>
                  </a:cubicBezTo>
                  <a:cubicBezTo>
                    <a:pt x="38" y="15"/>
                    <a:pt x="35" y="17"/>
                    <a:pt x="32" y="20"/>
                  </a:cubicBezTo>
                  <a:cubicBezTo>
                    <a:pt x="32" y="20"/>
                    <a:pt x="31" y="21"/>
                    <a:pt x="3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 name="Freeform 68"/>
            <p:cNvSpPr/>
            <p:nvPr>
              <p:custDataLst>
                <p:tags r:id="rId21"/>
              </p:custDataLst>
            </p:nvPr>
          </p:nvSpPr>
          <p:spPr bwMode="auto">
            <a:xfrm>
              <a:off x="4889500" y="4375151"/>
              <a:ext cx="38100" cy="1444625"/>
            </a:xfrm>
            <a:custGeom>
              <a:avLst/>
              <a:gdLst>
                <a:gd name="T0" fmla="*/ 3 w 5"/>
                <a:gd name="T1" fmla="*/ 193 h 193"/>
                <a:gd name="T2" fmla="*/ 1 w 5"/>
                <a:gd name="T3" fmla="*/ 191 h 193"/>
                <a:gd name="T4" fmla="*/ 0 w 5"/>
                <a:gd name="T5" fmla="*/ 24 h 193"/>
                <a:gd name="T6" fmla="*/ 0 w 5"/>
                <a:gd name="T7" fmla="*/ 2 h 193"/>
                <a:gd name="T8" fmla="*/ 0 w 5"/>
                <a:gd name="T9" fmla="*/ 2 h 193"/>
                <a:gd name="T10" fmla="*/ 0 w 5"/>
                <a:gd name="T11" fmla="*/ 2 h 193"/>
                <a:gd name="T12" fmla="*/ 0 w 5"/>
                <a:gd name="T13" fmla="*/ 2 h 193"/>
                <a:gd name="T14" fmla="*/ 0 w 5"/>
                <a:gd name="T15" fmla="*/ 2 h 193"/>
                <a:gd name="T16" fmla="*/ 2 w 5"/>
                <a:gd name="T17" fmla="*/ 0 h 193"/>
                <a:gd name="T18" fmla="*/ 4 w 5"/>
                <a:gd name="T19" fmla="*/ 2 h 193"/>
                <a:gd name="T20" fmla="*/ 4 w 5"/>
                <a:gd name="T21" fmla="*/ 2 h 193"/>
                <a:gd name="T22" fmla="*/ 4 w 5"/>
                <a:gd name="T23" fmla="*/ 3 h 193"/>
                <a:gd name="T24" fmla="*/ 4 w 5"/>
                <a:gd name="T25" fmla="*/ 24 h 193"/>
                <a:gd name="T26" fmla="*/ 5 w 5"/>
                <a:gd name="T27" fmla="*/ 191 h 193"/>
                <a:gd name="T28" fmla="*/ 3 w 5"/>
                <a:gd name="T29" fmla="*/ 193 h 193"/>
                <a:gd name="T30" fmla="*/ 3 w 5"/>
                <a:gd name="T31" fmla="*/ 193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 h="193">
                  <a:moveTo>
                    <a:pt x="3" y="193"/>
                  </a:moveTo>
                  <a:cubicBezTo>
                    <a:pt x="1" y="193"/>
                    <a:pt x="1" y="192"/>
                    <a:pt x="1" y="191"/>
                  </a:cubicBezTo>
                  <a:cubicBezTo>
                    <a:pt x="0" y="169"/>
                    <a:pt x="0" y="67"/>
                    <a:pt x="0" y="24"/>
                  </a:cubicBezTo>
                  <a:cubicBezTo>
                    <a:pt x="0" y="12"/>
                    <a:pt x="0" y="4"/>
                    <a:pt x="0" y="2"/>
                  </a:cubicBezTo>
                  <a:cubicBezTo>
                    <a:pt x="0" y="2"/>
                    <a:pt x="0" y="2"/>
                    <a:pt x="0" y="2"/>
                  </a:cubicBezTo>
                  <a:cubicBezTo>
                    <a:pt x="0" y="2"/>
                    <a:pt x="0" y="2"/>
                    <a:pt x="0" y="2"/>
                  </a:cubicBezTo>
                  <a:cubicBezTo>
                    <a:pt x="0" y="2"/>
                    <a:pt x="0" y="2"/>
                    <a:pt x="0" y="2"/>
                  </a:cubicBezTo>
                  <a:cubicBezTo>
                    <a:pt x="0" y="2"/>
                    <a:pt x="0" y="2"/>
                    <a:pt x="0" y="2"/>
                  </a:cubicBezTo>
                  <a:cubicBezTo>
                    <a:pt x="0" y="1"/>
                    <a:pt x="1" y="0"/>
                    <a:pt x="2" y="0"/>
                  </a:cubicBezTo>
                  <a:cubicBezTo>
                    <a:pt x="3" y="0"/>
                    <a:pt x="3" y="0"/>
                    <a:pt x="4" y="2"/>
                  </a:cubicBezTo>
                  <a:cubicBezTo>
                    <a:pt x="4" y="2"/>
                    <a:pt x="4" y="2"/>
                    <a:pt x="4" y="2"/>
                  </a:cubicBezTo>
                  <a:cubicBezTo>
                    <a:pt x="4" y="2"/>
                    <a:pt x="4" y="3"/>
                    <a:pt x="4" y="3"/>
                  </a:cubicBezTo>
                  <a:cubicBezTo>
                    <a:pt x="4" y="6"/>
                    <a:pt x="4" y="12"/>
                    <a:pt x="4" y="24"/>
                  </a:cubicBezTo>
                  <a:cubicBezTo>
                    <a:pt x="4" y="67"/>
                    <a:pt x="4" y="169"/>
                    <a:pt x="5" y="191"/>
                  </a:cubicBezTo>
                  <a:cubicBezTo>
                    <a:pt x="5" y="192"/>
                    <a:pt x="4" y="193"/>
                    <a:pt x="3" y="193"/>
                  </a:cubicBezTo>
                  <a:cubicBezTo>
                    <a:pt x="3" y="193"/>
                    <a:pt x="3" y="193"/>
                    <a:pt x="3" y="19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1" name="Freeform 69"/>
            <p:cNvSpPr/>
            <p:nvPr>
              <p:custDataLst>
                <p:tags r:id="rId22"/>
              </p:custDataLst>
            </p:nvPr>
          </p:nvSpPr>
          <p:spPr bwMode="auto">
            <a:xfrm>
              <a:off x="4552950"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2" name="Freeform 70"/>
            <p:cNvSpPr/>
            <p:nvPr>
              <p:custDataLst>
                <p:tags r:id="rId23"/>
              </p:custDataLst>
            </p:nvPr>
          </p:nvSpPr>
          <p:spPr bwMode="auto">
            <a:xfrm>
              <a:off x="4762500" y="5789613"/>
              <a:ext cx="165100" cy="104775"/>
            </a:xfrm>
            <a:custGeom>
              <a:avLst/>
              <a:gdLst>
                <a:gd name="T0" fmla="*/ 2 w 22"/>
                <a:gd name="T1" fmla="*/ 14 h 14"/>
                <a:gd name="T2" fmla="*/ 0 w 22"/>
                <a:gd name="T3" fmla="*/ 13 h 14"/>
                <a:gd name="T4" fmla="*/ 1 w 22"/>
                <a:gd name="T5" fmla="*/ 10 h 14"/>
                <a:gd name="T6" fmla="*/ 18 w 22"/>
                <a:gd name="T7" fmla="*/ 0 h 14"/>
                <a:gd name="T8" fmla="*/ 21 w 22"/>
                <a:gd name="T9" fmla="*/ 1 h 14"/>
                <a:gd name="T10" fmla="*/ 20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1" y="14"/>
                    <a:pt x="0" y="14"/>
                    <a:pt x="0" y="13"/>
                  </a:cubicBezTo>
                  <a:cubicBezTo>
                    <a:pt x="0" y="12"/>
                    <a:pt x="0" y="11"/>
                    <a:pt x="1" y="10"/>
                  </a:cubicBezTo>
                  <a:cubicBezTo>
                    <a:pt x="7" y="8"/>
                    <a:pt x="13" y="4"/>
                    <a:pt x="18" y="0"/>
                  </a:cubicBezTo>
                  <a:cubicBezTo>
                    <a:pt x="19" y="0"/>
                    <a:pt x="20" y="0"/>
                    <a:pt x="21" y="1"/>
                  </a:cubicBezTo>
                  <a:cubicBezTo>
                    <a:pt x="22" y="2"/>
                    <a:pt x="21" y="3"/>
                    <a:pt x="20" y="4"/>
                  </a:cubicBezTo>
                  <a:cubicBezTo>
                    <a:pt x="15" y="8"/>
                    <a:pt x="9" y="11"/>
                    <a:pt x="3" y="14"/>
                  </a:cubicBezTo>
                  <a:cubicBezTo>
                    <a:pt x="2" y="14"/>
                    <a:pt x="2"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4" name="Freeform 71"/>
            <p:cNvSpPr/>
            <p:nvPr>
              <p:custDataLst>
                <p:tags r:id="rId24"/>
              </p:custDataLst>
            </p:nvPr>
          </p:nvSpPr>
          <p:spPr bwMode="auto">
            <a:xfrm>
              <a:off x="3716337" y="5175251"/>
              <a:ext cx="247650" cy="711200"/>
            </a:xfrm>
            <a:custGeom>
              <a:avLst/>
              <a:gdLst>
                <a:gd name="T0" fmla="*/ 30 w 33"/>
                <a:gd name="T1" fmla="*/ 95 h 95"/>
                <a:gd name="T2" fmla="*/ 30 w 33"/>
                <a:gd name="T3" fmla="*/ 95 h 95"/>
                <a:gd name="T4" fmla="*/ 28 w 33"/>
                <a:gd name="T5" fmla="*/ 93 h 95"/>
                <a:gd name="T6" fmla="*/ 27 w 33"/>
                <a:gd name="T7" fmla="*/ 5 h 95"/>
                <a:gd name="T8" fmla="*/ 4 w 33"/>
                <a:gd name="T9" fmla="*/ 4 h 95"/>
                <a:gd name="T10" fmla="*/ 4 w 33"/>
                <a:gd name="T11" fmla="*/ 93 h 95"/>
                <a:gd name="T12" fmla="*/ 2 w 33"/>
                <a:gd name="T13" fmla="*/ 95 h 95"/>
                <a:gd name="T14" fmla="*/ 2 w 33"/>
                <a:gd name="T15" fmla="*/ 95 h 95"/>
                <a:gd name="T16" fmla="*/ 0 w 33"/>
                <a:gd name="T17" fmla="*/ 92 h 95"/>
                <a:gd name="T18" fmla="*/ 0 w 33"/>
                <a:gd name="T19" fmla="*/ 2 h 95"/>
                <a:gd name="T20" fmla="*/ 0 w 33"/>
                <a:gd name="T21" fmla="*/ 1 h 95"/>
                <a:gd name="T22" fmla="*/ 2 w 33"/>
                <a:gd name="T23" fmla="*/ 0 h 95"/>
                <a:gd name="T24" fmla="*/ 2 w 33"/>
                <a:gd name="T25" fmla="*/ 0 h 95"/>
                <a:gd name="T26" fmla="*/ 29 w 33"/>
                <a:gd name="T27" fmla="*/ 1 h 95"/>
                <a:gd name="T28" fmla="*/ 31 w 33"/>
                <a:gd name="T29" fmla="*/ 3 h 95"/>
                <a:gd name="T30" fmla="*/ 32 w 33"/>
                <a:gd name="T31" fmla="*/ 93 h 95"/>
                <a:gd name="T32" fmla="*/ 30 w 33"/>
                <a:gd name="T33" fmla="*/ 9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95">
                  <a:moveTo>
                    <a:pt x="30" y="95"/>
                  </a:moveTo>
                  <a:cubicBezTo>
                    <a:pt x="30" y="95"/>
                    <a:pt x="30" y="95"/>
                    <a:pt x="30" y="95"/>
                  </a:cubicBezTo>
                  <a:cubicBezTo>
                    <a:pt x="29" y="95"/>
                    <a:pt x="28" y="94"/>
                    <a:pt x="28" y="93"/>
                  </a:cubicBezTo>
                  <a:cubicBezTo>
                    <a:pt x="28" y="68"/>
                    <a:pt x="27" y="15"/>
                    <a:pt x="27" y="5"/>
                  </a:cubicBezTo>
                  <a:cubicBezTo>
                    <a:pt x="23" y="5"/>
                    <a:pt x="12" y="4"/>
                    <a:pt x="4" y="4"/>
                  </a:cubicBezTo>
                  <a:cubicBezTo>
                    <a:pt x="4" y="26"/>
                    <a:pt x="4" y="54"/>
                    <a:pt x="4" y="93"/>
                  </a:cubicBezTo>
                  <a:cubicBezTo>
                    <a:pt x="4" y="94"/>
                    <a:pt x="3" y="95"/>
                    <a:pt x="2" y="95"/>
                  </a:cubicBezTo>
                  <a:cubicBezTo>
                    <a:pt x="2" y="95"/>
                    <a:pt x="2" y="95"/>
                    <a:pt x="2" y="95"/>
                  </a:cubicBezTo>
                  <a:cubicBezTo>
                    <a:pt x="1" y="94"/>
                    <a:pt x="0" y="94"/>
                    <a:pt x="0" y="92"/>
                  </a:cubicBezTo>
                  <a:cubicBezTo>
                    <a:pt x="0" y="53"/>
                    <a:pt x="0" y="24"/>
                    <a:pt x="0" y="2"/>
                  </a:cubicBezTo>
                  <a:cubicBezTo>
                    <a:pt x="0" y="2"/>
                    <a:pt x="0" y="1"/>
                    <a:pt x="0" y="1"/>
                  </a:cubicBezTo>
                  <a:cubicBezTo>
                    <a:pt x="1" y="0"/>
                    <a:pt x="1" y="0"/>
                    <a:pt x="2" y="0"/>
                  </a:cubicBezTo>
                  <a:cubicBezTo>
                    <a:pt x="2" y="0"/>
                    <a:pt x="2" y="0"/>
                    <a:pt x="2" y="0"/>
                  </a:cubicBezTo>
                  <a:cubicBezTo>
                    <a:pt x="12" y="0"/>
                    <a:pt x="29" y="1"/>
                    <a:pt x="29" y="1"/>
                  </a:cubicBezTo>
                  <a:cubicBezTo>
                    <a:pt x="30" y="1"/>
                    <a:pt x="31" y="2"/>
                    <a:pt x="31" y="3"/>
                  </a:cubicBezTo>
                  <a:cubicBezTo>
                    <a:pt x="31" y="4"/>
                    <a:pt x="33" y="65"/>
                    <a:pt x="32" y="93"/>
                  </a:cubicBezTo>
                  <a:cubicBezTo>
                    <a:pt x="32" y="94"/>
                    <a:pt x="31" y="95"/>
                    <a:pt x="30" y="9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5" name="Freeform 72"/>
            <p:cNvSpPr/>
            <p:nvPr>
              <p:custDataLst>
                <p:tags r:id="rId25"/>
              </p:custDataLst>
            </p:nvPr>
          </p:nvSpPr>
          <p:spPr bwMode="auto">
            <a:xfrm>
              <a:off x="3716337" y="5056188"/>
              <a:ext cx="366713" cy="157163"/>
            </a:xfrm>
            <a:custGeom>
              <a:avLst/>
              <a:gdLst>
                <a:gd name="T0" fmla="*/ 30 w 49"/>
                <a:gd name="T1" fmla="*/ 21 h 21"/>
                <a:gd name="T2" fmla="*/ 29 w 49"/>
                <a:gd name="T3" fmla="*/ 20 h 21"/>
                <a:gd name="T4" fmla="*/ 29 w 49"/>
                <a:gd name="T5" fmla="*/ 17 h 21"/>
                <a:gd name="T6" fmla="*/ 36 w 49"/>
                <a:gd name="T7" fmla="*/ 10 h 21"/>
                <a:gd name="T8" fmla="*/ 42 w 49"/>
                <a:gd name="T9" fmla="*/ 4 h 21"/>
                <a:gd name="T10" fmla="*/ 21 w 49"/>
                <a:gd name="T11" fmla="*/ 4 h 21"/>
                <a:gd name="T12" fmla="*/ 3 w 49"/>
                <a:gd name="T13" fmla="*/ 20 h 21"/>
                <a:gd name="T14" fmla="*/ 0 w 49"/>
                <a:gd name="T15" fmla="*/ 19 h 21"/>
                <a:gd name="T16" fmla="*/ 1 w 49"/>
                <a:gd name="T17" fmla="*/ 17 h 21"/>
                <a:gd name="T18" fmla="*/ 19 w 49"/>
                <a:gd name="T19" fmla="*/ 1 h 21"/>
                <a:gd name="T20" fmla="*/ 20 w 49"/>
                <a:gd name="T21" fmla="*/ 0 h 21"/>
                <a:gd name="T22" fmla="*/ 47 w 49"/>
                <a:gd name="T23" fmla="*/ 0 h 21"/>
                <a:gd name="T24" fmla="*/ 49 w 49"/>
                <a:gd name="T25" fmla="*/ 2 h 21"/>
                <a:gd name="T26" fmla="*/ 48 w 49"/>
                <a:gd name="T27" fmla="*/ 4 h 21"/>
                <a:gd name="T28" fmla="*/ 39 w 49"/>
                <a:gd name="T29" fmla="*/ 13 h 21"/>
                <a:gd name="T30" fmla="*/ 31 w 49"/>
                <a:gd name="T31" fmla="*/ 20 h 21"/>
                <a:gd name="T32" fmla="*/ 30 w 49"/>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21">
                  <a:moveTo>
                    <a:pt x="30" y="21"/>
                  </a:moveTo>
                  <a:cubicBezTo>
                    <a:pt x="30" y="21"/>
                    <a:pt x="29" y="21"/>
                    <a:pt x="29" y="20"/>
                  </a:cubicBezTo>
                  <a:cubicBezTo>
                    <a:pt x="28" y="19"/>
                    <a:pt x="28" y="18"/>
                    <a:pt x="29" y="17"/>
                  </a:cubicBezTo>
                  <a:cubicBezTo>
                    <a:pt x="32" y="15"/>
                    <a:pt x="34" y="12"/>
                    <a:pt x="36" y="10"/>
                  </a:cubicBezTo>
                  <a:cubicBezTo>
                    <a:pt x="38" y="8"/>
                    <a:pt x="40" y="6"/>
                    <a:pt x="42" y="4"/>
                  </a:cubicBezTo>
                  <a:cubicBezTo>
                    <a:pt x="34" y="4"/>
                    <a:pt x="24" y="4"/>
                    <a:pt x="21" y="4"/>
                  </a:cubicBezTo>
                  <a:cubicBezTo>
                    <a:pt x="19" y="6"/>
                    <a:pt x="12" y="12"/>
                    <a:pt x="3" y="20"/>
                  </a:cubicBezTo>
                  <a:cubicBezTo>
                    <a:pt x="2" y="20"/>
                    <a:pt x="1" y="20"/>
                    <a:pt x="0" y="19"/>
                  </a:cubicBezTo>
                  <a:cubicBezTo>
                    <a:pt x="0" y="19"/>
                    <a:pt x="0" y="17"/>
                    <a:pt x="1" y="17"/>
                  </a:cubicBezTo>
                  <a:cubicBezTo>
                    <a:pt x="11" y="8"/>
                    <a:pt x="19" y="1"/>
                    <a:pt x="19" y="1"/>
                  </a:cubicBezTo>
                  <a:cubicBezTo>
                    <a:pt x="19" y="1"/>
                    <a:pt x="20" y="0"/>
                    <a:pt x="20" y="0"/>
                  </a:cubicBezTo>
                  <a:cubicBezTo>
                    <a:pt x="20" y="0"/>
                    <a:pt x="38" y="0"/>
                    <a:pt x="47" y="0"/>
                  </a:cubicBezTo>
                  <a:cubicBezTo>
                    <a:pt x="48" y="0"/>
                    <a:pt x="49" y="1"/>
                    <a:pt x="49" y="2"/>
                  </a:cubicBezTo>
                  <a:cubicBezTo>
                    <a:pt x="49" y="3"/>
                    <a:pt x="49" y="3"/>
                    <a:pt x="48" y="4"/>
                  </a:cubicBezTo>
                  <a:cubicBezTo>
                    <a:pt x="45" y="7"/>
                    <a:pt x="42" y="10"/>
                    <a:pt x="39" y="13"/>
                  </a:cubicBezTo>
                  <a:cubicBezTo>
                    <a:pt x="37" y="15"/>
                    <a:pt x="35" y="17"/>
                    <a:pt x="31" y="20"/>
                  </a:cubicBezTo>
                  <a:cubicBezTo>
                    <a:pt x="31" y="21"/>
                    <a:pt x="31" y="21"/>
                    <a:pt x="30"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6" name="Freeform 73"/>
            <p:cNvSpPr/>
            <p:nvPr>
              <p:custDataLst>
                <p:tags r:id="rId26"/>
              </p:custDataLst>
            </p:nvPr>
          </p:nvSpPr>
          <p:spPr bwMode="auto">
            <a:xfrm>
              <a:off x="4052888" y="5056188"/>
              <a:ext cx="38100" cy="763588"/>
            </a:xfrm>
            <a:custGeom>
              <a:avLst/>
              <a:gdLst>
                <a:gd name="T0" fmla="*/ 3 w 5"/>
                <a:gd name="T1" fmla="*/ 102 h 102"/>
                <a:gd name="T2" fmla="*/ 1 w 5"/>
                <a:gd name="T3" fmla="*/ 100 h 102"/>
                <a:gd name="T4" fmla="*/ 0 w 5"/>
                <a:gd name="T5" fmla="*/ 2 h 102"/>
                <a:gd name="T6" fmla="*/ 2 w 5"/>
                <a:gd name="T7" fmla="*/ 1 h 102"/>
                <a:gd name="T8" fmla="*/ 4 w 5"/>
                <a:gd name="T9" fmla="*/ 3 h 102"/>
                <a:gd name="T10" fmla="*/ 5 w 5"/>
                <a:gd name="T11" fmla="*/ 100 h 102"/>
                <a:gd name="T12" fmla="*/ 3 w 5"/>
                <a:gd name="T13" fmla="*/ 102 h 102"/>
                <a:gd name="T14" fmla="*/ 3 w 5"/>
                <a:gd name="T15" fmla="*/ 102 h 1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02">
                  <a:moveTo>
                    <a:pt x="3" y="102"/>
                  </a:moveTo>
                  <a:cubicBezTo>
                    <a:pt x="2" y="102"/>
                    <a:pt x="1" y="101"/>
                    <a:pt x="1" y="100"/>
                  </a:cubicBezTo>
                  <a:cubicBezTo>
                    <a:pt x="0" y="64"/>
                    <a:pt x="0" y="4"/>
                    <a:pt x="0" y="2"/>
                  </a:cubicBezTo>
                  <a:cubicBezTo>
                    <a:pt x="0" y="1"/>
                    <a:pt x="1" y="0"/>
                    <a:pt x="2" y="1"/>
                  </a:cubicBezTo>
                  <a:cubicBezTo>
                    <a:pt x="3" y="1"/>
                    <a:pt x="4" y="2"/>
                    <a:pt x="4" y="3"/>
                  </a:cubicBezTo>
                  <a:cubicBezTo>
                    <a:pt x="4" y="5"/>
                    <a:pt x="4" y="53"/>
                    <a:pt x="5" y="100"/>
                  </a:cubicBezTo>
                  <a:cubicBezTo>
                    <a:pt x="5" y="101"/>
                    <a:pt x="4" y="102"/>
                    <a:pt x="3" y="102"/>
                  </a:cubicBezTo>
                  <a:cubicBezTo>
                    <a:pt x="3" y="102"/>
                    <a:pt x="3" y="102"/>
                    <a:pt x="3" y="10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7" name="Freeform 74"/>
            <p:cNvSpPr/>
            <p:nvPr>
              <p:custDataLst>
                <p:tags r:id="rId27"/>
              </p:custDataLst>
            </p:nvPr>
          </p:nvSpPr>
          <p:spPr bwMode="auto">
            <a:xfrm>
              <a:off x="3716337"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2" y="4"/>
                    <a:pt x="8" y="4"/>
                    <a:pt x="2" y="4"/>
                  </a:cubicBezTo>
                  <a:cubicBezTo>
                    <a:pt x="1" y="4"/>
                    <a:pt x="0" y="3"/>
                    <a:pt x="0" y="2"/>
                  </a:cubicBezTo>
                  <a:cubicBezTo>
                    <a:pt x="0" y="1"/>
                    <a:pt x="1" y="0"/>
                    <a:pt x="2" y="0"/>
                  </a:cubicBezTo>
                  <a:cubicBezTo>
                    <a:pt x="8" y="0"/>
                    <a:pt x="12" y="0"/>
                    <a:pt x="16" y="0"/>
                  </a:cubicBezTo>
                  <a:cubicBezTo>
                    <a:pt x="20" y="1"/>
                    <a:pt x="25"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8" name="Freeform 75"/>
            <p:cNvSpPr/>
            <p:nvPr>
              <p:custDataLst>
                <p:tags r:id="rId28"/>
              </p:custDataLst>
            </p:nvPr>
          </p:nvSpPr>
          <p:spPr bwMode="auto">
            <a:xfrm>
              <a:off x="3925888" y="5789613"/>
              <a:ext cx="165100" cy="104775"/>
            </a:xfrm>
            <a:custGeom>
              <a:avLst/>
              <a:gdLst>
                <a:gd name="T0" fmla="*/ 2 w 22"/>
                <a:gd name="T1" fmla="*/ 14 h 14"/>
                <a:gd name="T2" fmla="*/ 0 w 22"/>
                <a:gd name="T3" fmla="*/ 13 h 14"/>
                <a:gd name="T4" fmla="*/ 1 w 22"/>
                <a:gd name="T5" fmla="*/ 10 h 14"/>
                <a:gd name="T6" fmla="*/ 18 w 22"/>
                <a:gd name="T7" fmla="*/ 0 h 14"/>
                <a:gd name="T8" fmla="*/ 21 w 22"/>
                <a:gd name="T9" fmla="*/ 1 h 14"/>
                <a:gd name="T10" fmla="*/ 21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1" y="14"/>
                    <a:pt x="0" y="14"/>
                    <a:pt x="0" y="13"/>
                  </a:cubicBezTo>
                  <a:cubicBezTo>
                    <a:pt x="0" y="12"/>
                    <a:pt x="0" y="11"/>
                    <a:pt x="1" y="10"/>
                  </a:cubicBezTo>
                  <a:cubicBezTo>
                    <a:pt x="7" y="8"/>
                    <a:pt x="13" y="4"/>
                    <a:pt x="18" y="0"/>
                  </a:cubicBezTo>
                  <a:cubicBezTo>
                    <a:pt x="19" y="0"/>
                    <a:pt x="20" y="0"/>
                    <a:pt x="21" y="1"/>
                  </a:cubicBezTo>
                  <a:cubicBezTo>
                    <a:pt x="22" y="2"/>
                    <a:pt x="21" y="3"/>
                    <a:pt x="21" y="4"/>
                  </a:cubicBezTo>
                  <a:cubicBezTo>
                    <a:pt x="15" y="8"/>
                    <a:pt x="9" y="11"/>
                    <a:pt x="3" y="14"/>
                  </a:cubicBezTo>
                  <a:cubicBezTo>
                    <a:pt x="3" y="14"/>
                    <a:pt x="2"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29" name="Freeform 76"/>
            <p:cNvSpPr/>
            <p:nvPr>
              <p:custDataLst>
                <p:tags r:id="rId29"/>
              </p:custDataLst>
            </p:nvPr>
          </p:nvSpPr>
          <p:spPr bwMode="auto">
            <a:xfrm>
              <a:off x="4979988" y="5033963"/>
              <a:ext cx="246063" cy="852488"/>
            </a:xfrm>
            <a:custGeom>
              <a:avLst/>
              <a:gdLst>
                <a:gd name="T0" fmla="*/ 30 w 33"/>
                <a:gd name="T1" fmla="*/ 114 h 114"/>
                <a:gd name="T2" fmla="*/ 30 w 33"/>
                <a:gd name="T3" fmla="*/ 114 h 114"/>
                <a:gd name="T4" fmla="*/ 28 w 33"/>
                <a:gd name="T5" fmla="*/ 112 h 114"/>
                <a:gd name="T6" fmla="*/ 28 w 33"/>
                <a:gd name="T7" fmla="*/ 5 h 114"/>
                <a:gd name="T8" fmla="*/ 4 w 33"/>
                <a:gd name="T9" fmla="*/ 4 h 114"/>
                <a:gd name="T10" fmla="*/ 5 w 33"/>
                <a:gd name="T11" fmla="*/ 112 h 114"/>
                <a:gd name="T12" fmla="*/ 3 w 33"/>
                <a:gd name="T13" fmla="*/ 114 h 114"/>
                <a:gd name="T14" fmla="*/ 3 w 33"/>
                <a:gd name="T15" fmla="*/ 114 h 114"/>
                <a:gd name="T16" fmla="*/ 1 w 33"/>
                <a:gd name="T17" fmla="*/ 111 h 114"/>
                <a:gd name="T18" fmla="*/ 0 w 33"/>
                <a:gd name="T19" fmla="*/ 2 h 114"/>
                <a:gd name="T20" fmla="*/ 1 w 33"/>
                <a:gd name="T21" fmla="*/ 1 h 114"/>
                <a:gd name="T22" fmla="*/ 2 w 33"/>
                <a:gd name="T23" fmla="*/ 0 h 114"/>
                <a:gd name="T24" fmla="*/ 2 w 33"/>
                <a:gd name="T25" fmla="*/ 0 h 114"/>
                <a:gd name="T26" fmla="*/ 30 w 33"/>
                <a:gd name="T27" fmla="*/ 1 h 114"/>
                <a:gd name="T28" fmla="*/ 32 w 33"/>
                <a:gd name="T29" fmla="*/ 3 h 114"/>
                <a:gd name="T30" fmla="*/ 32 w 33"/>
                <a:gd name="T31" fmla="*/ 112 h 114"/>
                <a:gd name="T32" fmla="*/ 30 w 33"/>
                <a:gd name="T33" fmla="*/ 114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114">
                  <a:moveTo>
                    <a:pt x="30" y="114"/>
                  </a:moveTo>
                  <a:cubicBezTo>
                    <a:pt x="30" y="114"/>
                    <a:pt x="30" y="114"/>
                    <a:pt x="30" y="114"/>
                  </a:cubicBezTo>
                  <a:cubicBezTo>
                    <a:pt x="29" y="114"/>
                    <a:pt x="28" y="113"/>
                    <a:pt x="28" y="112"/>
                  </a:cubicBezTo>
                  <a:cubicBezTo>
                    <a:pt x="29" y="86"/>
                    <a:pt x="28" y="17"/>
                    <a:pt x="28" y="5"/>
                  </a:cubicBezTo>
                  <a:cubicBezTo>
                    <a:pt x="23" y="5"/>
                    <a:pt x="13" y="4"/>
                    <a:pt x="4" y="4"/>
                  </a:cubicBezTo>
                  <a:cubicBezTo>
                    <a:pt x="5" y="29"/>
                    <a:pt x="5" y="77"/>
                    <a:pt x="5" y="112"/>
                  </a:cubicBezTo>
                  <a:cubicBezTo>
                    <a:pt x="5" y="113"/>
                    <a:pt x="4" y="114"/>
                    <a:pt x="3" y="114"/>
                  </a:cubicBezTo>
                  <a:cubicBezTo>
                    <a:pt x="3" y="114"/>
                    <a:pt x="3" y="114"/>
                    <a:pt x="3" y="114"/>
                  </a:cubicBezTo>
                  <a:cubicBezTo>
                    <a:pt x="1" y="113"/>
                    <a:pt x="1" y="113"/>
                    <a:pt x="1" y="111"/>
                  </a:cubicBezTo>
                  <a:cubicBezTo>
                    <a:pt x="1" y="76"/>
                    <a:pt x="1" y="26"/>
                    <a:pt x="0" y="2"/>
                  </a:cubicBezTo>
                  <a:cubicBezTo>
                    <a:pt x="0" y="2"/>
                    <a:pt x="1" y="1"/>
                    <a:pt x="1" y="1"/>
                  </a:cubicBezTo>
                  <a:cubicBezTo>
                    <a:pt x="1" y="0"/>
                    <a:pt x="2" y="0"/>
                    <a:pt x="2" y="0"/>
                  </a:cubicBezTo>
                  <a:cubicBezTo>
                    <a:pt x="2" y="0"/>
                    <a:pt x="2" y="0"/>
                    <a:pt x="2" y="0"/>
                  </a:cubicBezTo>
                  <a:cubicBezTo>
                    <a:pt x="13" y="0"/>
                    <a:pt x="30" y="1"/>
                    <a:pt x="30" y="1"/>
                  </a:cubicBezTo>
                  <a:cubicBezTo>
                    <a:pt x="31" y="1"/>
                    <a:pt x="32" y="2"/>
                    <a:pt x="32" y="3"/>
                  </a:cubicBezTo>
                  <a:cubicBezTo>
                    <a:pt x="32" y="4"/>
                    <a:pt x="33" y="84"/>
                    <a:pt x="32" y="112"/>
                  </a:cubicBezTo>
                  <a:cubicBezTo>
                    <a:pt x="32" y="113"/>
                    <a:pt x="31" y="114"/>
                    <a:pt x="30" y="1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0" name="Freeform 77"/>
            <p:cNvSpPr/>
            <p:nvPr>
              <p:custDataLst>
                <p:tags r:id="rId30"/>
              </p:custDataLst>
            </p:nvPr>
          </p:nvSpPr>
          <p:spPr bwMode="auto">
            <a:xfrm>
              <a:off x="4979988" y="4913313"/>
              <a:ext cx="373063" cy="157163"/>
            </a:xfrm>
            <a:custGeom>
              <a:avLst/>
              <a:gdLst>
                <a:gd name="T0" fmla="*/ 31 w 50"/>
                <a:gd name="T1" fmla="*/ 21 h 21"/>
                <a:gd name="T2" fmla="*/ 29 w 50"/>
                <a:gd name="T3" fmla="*/ 20 h 21"/>
                <a:gd name="T4" fmla="*/ 29 w 50"/>
                <a:gd name="T5" fmla="*/ 17 h 21"/>
                <a:gd name="T6" fmla="*/ 37 w 50"/>
                <a:gd name="T7" fmla="*/ 10 h 21"/>
                <a:gd name="T8" fmla="*/ 42 w 50"/>
                <a:gd name="T9" fmla="*/ 4 h 21"/>
                <a:gd name="T10" fmla="*/ 21 w 50"/>
                <a:gd name="T11" fmla="*/ 4 h 21"/>
                <a:gd name="T12" fmla="*/ 4 w 50"/>
                <a:gd name="T13" fmla="*/ 20 h 21"/>
                <a:gd name="T14" fmla="*/ 1 w 50"/>
                <a:gd name="T15" fmla="*/ 19 h 21"/>
                <a:gd name="T16" fmla="*/ 1 w 50"/>
                <a:gd name="T17" fmla="*/ 17 h 21"/>
                <a:gd name="T18" fmla="*/ 19 w 50"/>
                <a:gd name="T19" fmla="*/ 1 h 21"/>
                <a:gd name="T20" fmla="*/ 21 w 50"/>
                <a:gd name="T21" fmla="*/ 0 h 21"/>
                <a:gd name="T22" fmla="*/ 48 w 50"/>
                <a:gd name="T23" fmla="*/ 0 h 21"/>
                <a:gd name="T24" fmla="*/ 49 w 50"/>
                <a:gd name="T25" fmla="*/ 2 h 21"/>
                <a:gd name="T26" fmla="*/ 49 w 50"/>
                <a:gd name="T27" fmla="*/ 4 h 21"/>
                <a:gd name="T28" fmla="*/ 40 w 50"/>
                <a:gd name="T29" fmla="*/ 13 h 21"/>
                <a:gd name="T30" fmla="*/ 32 w 50"/>
                <a:gd name="T31" fmla="*/ 20 h 21"/>
                <a:gd name="T32" fmla="*/ 31 w 50"/>
                <a:gd name="T33"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21">
                  <a:moveTo>
                    <a:pt x="31" y="21"/>
                  </a:moveTo>
                  <a:cubicBezTo>
                    <a:pt x="30" y="21"/>
                    <a:pt x="30" y="21"/>
                    <a:pt x="29" y="20"/>
                  </a:cubicBezTo>
                  <a:cubicBezTo>
                    <a:pt x="28" y="19"/>
                    <a:pt x="28" y="18"/>
                    <a:pt x="29" y="17"/>
                  </a:cubicBezTo>
                  <a:cubicBezTo>
                    <a:pt x="32" y="15"/>
                    <a:pt x="35" y="12"/>
                    <a:pt x="37" y="10"/>
                  </a:cubicBezTo>
                  <a:cubicBezTo>
                    <a:pt x="39" y="8"/>
                    <a:pt x="40" y="6"/>
                    <a:pt x="42" y="4"/>
                  </a:cubicBezTo>
                  <a:cubicBezTo>
                    <a:pt x="35" y="4"/>
                    <a:pt x="24" y="4"/>
                    <a:pt x="21" y="4"/>
                  </a:cubicBezTo>
                  <a:cubicBezTo>
                    <a:pt x="19" y="6"/>
                    <a:pt x="13" y="12"/>
                    <a:pt x="4" y="20"/>
                  </a:cubicBezTo>
                  <a:cubicBezTo>
                    <a:pt x="3" y="20"/>
                    <a:pt x="2" y="20"/>
                    <a:pt x="1" y="19"/>
                  </a:cubicBezTo>
                  <a:cubicBezTo>
                    <a:pt x="0" y="19"/>
                    <a:pt x="0" y="17"/>
                    <a:pt x="1" y="17"/>
                  </a:cubicBezTo>
                  <a:cubicBezTo>
                    <a:pt x="12" y="8"/>
                    <a:pt x="19" y="1"/>
                    <a:pt x="19" y="1"/>
                  </a:cubicBezTo>
                  <a:cubicBezTo>
                    <a:pt x="20" y="1"/>
                    <a:pt x="20" y="0"/>
                    <a:pt x="21" y="0"/>
                  </a:cubicBezTo>
                  <a:cubicBezTo>
                    <a:pt x="21" y="0"/>
                    <a:pt x="39" y="0"/>
                    <a:pt x="48" y="0"/>
                  </a:cubicBezTo>
                  <a:cubicBezTo>
                    <a:pt x="48" y="0"/>
                    <a:pt x="49" y="1"/>
                    <a:pt x="49" y="2"/>
                  </a:cubicBezTo>
                  <a:cubicBezTo>
                    <a:pt x="50" y="3"/>
                    <a:pt x="49" y="3"/>
                    <a:pt x="49" y="4"/>
                  </a:cubicBezTo>
                  <a:cubicBezTo>
                    <a:pt x="45" y="7"/>
                    <a:pt x="43" y="10"/>
                    <a:pt x="40" y="13"/>
                  </a:cubicBezTo>
                  <a:cubicBezTo>
                    <a:pt x="37" y="15"/>
                    <a:pt x="35" y="17"/>
                    <a:pt x="32" y="20"/>
                  </a:cubicBezTo>
                  <a:cubicBezTo>
                    <a:pt x="32" y="21"/>
                    <a:pt x="31" y="21"/>
                    <a:pt x="3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1" name="Freeform 78"/>
            <p:cNvSpPr/>
            <p:nvPr>
              <p:custDataLst>
                <p:tags r:id="rId31"/>
              </p:custDataLst>
            </p:nvPr>
          </p:nvSpPr>
          <p:spPr bwMode="auto">
            <a:xfrm>
              <a:off x="5316538" y="4913313"/>
              <a:ext cx="36513" cy="906463"/>
            </a:xfrm>
            <a:custGeom>
              <a:avLst/>
              <a:gdLst>
                <a:gd name="T0" fmla="*/ 3 w 5"/>
                <a:gd name="T1" fmla="*/ 121 h 121"/>
                <a:gd name="T2" fmla="*/ 1 w 5"/>
                <a:gd name="T3" fmla="*/ 119 h 121"/>
                <a:gd name="T4" fmla="*/ 1 w 5"/>
                <a:gd name="T5" fmla="*/ 2 h 121"/>
                <a:gd name="T6" fmla="*/ 3 w 5"/>
                <a:gd name="T7" fmla="*/ 1 h 121"/>
                <a:gd name="T8" fmla="*/ 5 w 5"/>
                <a:gd name="T9" fmla="*/ 3 h 121"/>
                <a:gd name="T10" fmla="*/ 5 w 5"/>
                <a:gd name="T11" fmla="*/ 119 h 121"/>
                <a:gd name="T12" fmla="*/ 3 w 5"/>
                <a:gd name="T13" fmla="*/ 121 h 121"/>
                <a:gd name="T14" fmla="*/ 3 w 5"/>
                <a:gd name="T15" fmla="*/ 121 h 1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121">
                  <a:moveTo>
                    <a:pt x="3" y="121"/>
                  </a:moveTo>
                  <a:cubicBezTo>
                    <a:pt x="2" y="121"/>
                    <a:pt x="1" y="120"/>
                    <a:pt x="1" y="119"/>
                  </a:cubicBezTo>
                  <a:cubicBezTo>
                    <a:pt x="1" y="100"/>
                    <a:pt x="0" y="4"/>
                    <a:pt x="1" y="2"/>
                  </a:cubicBezTo>
                  <a:cubicBezTo>
                    <a:pt x="1" y="1"/>
                    <a:pt x="2" y="0"/>
                    <a:pt x="3" y="1"/>
                  </a:cubicBezTo>
                  <a:cubicBezTo>
                    <a:pt x="4" y="1"/>
                    <a:pt x="5" y="2"/>
                    <a:pt x="5" y="3"/>
                  </a:cubicBezTo>
                  <a:cubicBezTo>
                    <a:pt x="4" y="6"/>
                    <a:pt x="5" y="89"/>
                    <a:pt x="5" y="119"/>
                  </a:cubicBezTo>
                  <a:cubicBezTo>
                    <a:pt x="5" y="120"/>
                    <a:pt x="4" y="121"/>
                    <a:pt x="3" y="121"/>
                  </a:cubicBezTo>
                  <a:cubicBezTo>
                    <a:pt x="3" y="121"/>
                    <a:pt x="3" y="121"/>
                    <a:pt x="3" y="1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2" name="Freeform 79"/>
            <p:cNvSpPr/>
            <p:nvPr>
              <p:custDataLst>
                <p:tags r:id="rId32"/>
              </p:custDataLst>
            </p:nvPr>
          </p:nvSpPr>
          <p:spPr bwMode="auto">
            <a:xfrm>
              <a:off x="4986338" y="5857876"/>
              <a:ext cx="239713" cy="36513"/>
            </a:xfrm>
            <a:custGeom>
              <a:avLst/>
              <a:gdLst>
                <a:gd name="T0" fmla="*/ 30 w 32"/>
                <a:gd name="T1" fmla="*/ 5 h 5"/>
                <a:gd name="T2" fmla="*/ 30 w 32"/>
                <a:gd name="T3" fmla="*/ 5 h 5"/>
                <a:gd name="T4" fmla="*/ 16 w 32"/>
                <a:gd name="T5" fmla="*/ 4 h 5"/>
                <a:gd name="T6" fmla="*/ 2 w 32"/>
                <a:gd name="T7" fmla="*/ 4 h 5"/>
                <a:gd name="T8" fmla="*/ 0 w 32"/>
                <a:gd name="T9" fmla="*/ 2 h 5"/>
                <a:gd name="T10" fmla="*/ 2 w 32"/>
                <a:gd name="T11" fmla="*/ 0 h 5"/>
                <a:gd name="T12" fmla="*/ 16 w 32"/>
                <a:gd name="T13" fmla="*/ 0 h 5"/>
                <a:gd name="T14" fmla="*/ 30 w 32"/>
                <a:gd name="T15" fmla="*/ 1 h 5"/>
                <a:gd name="T16" fmla="*/ 32 w 32"/>
                <a:gd name="T17" fmla="*/ 3 h 5"/>
                <a:gd name="T18" fmla="*/ 30 w 32"/>
                <a:gd name="T19" fmla="*/ 5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 h="5">
                  <a:moveTo>
                    <a:pt x="30" y="5"/>
                  </a:moveTo>
                  <a:cubicBezTo>
                    <a:pt x="30" y="5"/>
                    <a:pt x="30" y="5"/>
                    <a:pt x="30" y="5"/>
                  </a:cubicBezTo>
                  <a:cubicBezTo>
                    <a:pt x="24" y="5"/>
                    <a:pt x="20" y="5"/>
                    <a:pt x="16" y="4"/>
                  </a:cubicBezTo>
                  <a:cubicBezTo>
                    <a:pt x="11" y="4"/>
                    <a:pt x="7" y="4"/>
                    <a:pt x="2" y="4"/>
                  </a:cubicBezTo>
                  <a:cubicBezTo>
                    <a:pt x="1" y="4"/>
                    <a:pt x="0" y="3"/>
                    <a:pt x="0" y="2"/>
                  </a:cubicBezTo>
                  <a:cubicBezTo>
                    <a:pt x="0" y="1"/>
                    <a:pt x="1" y="0"/>
                    <a:pt x="2" y="0"/>
                  </a:cubicBezTo>
                  <a:cubicBezTo>
                    <a:pt x="7" y="0"/>
                    <a:pt x="12" y="0"/>
                    <a:pt x="16" y="0"/>
                  </a:cubicBezTo>
                  <a:cubicBezTo>
                    <a:pt x="20" y="1"/>
                    <a:pt x="24" y="1"/>
                    <a:pt x="30" y="1"/>
                  </a:cubicBezTo>
                  <a:cubicBezTo>
                    <a:pt x="31" y="1"/>
                    <a:pt x="32" y="2"/>
                    <a:pt x="32" y="3"/>
                  </a:cubicBezTo>
                  <a:cubicBezTo>
                    <a:pt x="32" y="4"/>
                    <a:pt x="31" y="5"/>
                    <a:pt x="30"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3" name="Freeform 80"/>
            <p:cNvSpPr/>
            <p:nvPr>
              <p:custDataLst>
                <p:tags r:id="rId33"/>
              </p:custDataLst>
            </p:nvPr>
          </p:nvSpPr>
          <p:spPr bwMode="auto">
            <a:xfrm>
              <a:off x="5189538" y="5789613"/>
              <a:ext cx="163513" cy="104775"/>
            </a:xfrm>
            <a:custGeom>
              <a:avLst/>
              <a:gdLst>
                <a:gd name="T0" fmla="*/ 2 w 22"/>
                <a:gd name="T1" fmla="*/ 14 h 14"/>
                <a:gd name="T2" fmla="*/ 1 w 22"/>
                <a:gd name="T3" fmla="*/ 13 h 14"/>
                <a:gd name="T4" fmla="*/ 2 w 22"/>
                <a:gd name="T5" fmla="*/ 10 h 14"/>
                <a:gd name="T6" fmla="*/ 19 w 22"/>
                <a:gd name="T7" fmla="*/ 0 h 14"/>
                <a:gd name="T8" fmla="*/ 22 w 22"/>
                <a:gd name="T9" fmla="*/ 1 h 14"/>
                <a:gd name="T10" fmla="*/ 21 w 22"/>
                <a:gd name="T11" fmla="*/ 4 h 14"/>
                <a:gd name="T12" fmla="*/ 3 w 22"/>
                <a:gd name="T13" fmla="*/ 14 h 14"/>
                <a:gd name="T14" fmla="*/ 2 w 22"/>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4">
                  <a:moveTo>
                    <a:pt x="2" y="14"/>
                  </a:moveTo>
                  <a:cubicBezTo>
                    <a:pt x="2" y="14"/>
                    <a:pt x="1" y="14"/>
                    <a:pt x="1" y="13"/>
                  </a:cubicBezTo>
                  <a:cubicBezTo>
                    <a:pt x="0" y="12"/>
                    <a:pt x="1" y="11"/>
                    <a:pt x="2" y="10"/>
                  </a:cubicBezTo>
                  <a:cubicBezTo>
                    <a:pt x="8" y="8"/>
                    <a:pt x="13" y="4"/>
                    <a:pt x="19" y="0"/>
                  </a:cubicBezTo>
                  <a:cubicBezTo>
                    <a:pt x="20" y="0"/>
                    <a:pt x="21" y="0"/>
                    <a:pt x="22" y="1"/>
                  </a:cubicBezTo>
                  <a:cubicBezTo>
                    <a:pt x="22" y="2"/>
                    <a:pt x="22" y="3"/>
                    <a:pt x="21" y="4"/>
                  </a:cubicBezTo>
                  <a:cubicBezTo>
                    <a:pt x="15" y="8"/>
                    <a:pt x="9" y="11"/>
                    <a:pt x="3" y="14"/>
                  </a:cubicBezTo>
                  <a:cubicBezTo>
                    <a:pt x="3" y="14"/>
                    <a:pt x="3" y="14"/>
                    <a:pt x="2" y="1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4" name="Freeform 81"/>
            <p:cNvSpPr/>
            <p:nvPr>
              <p:custDataLst>
                <p:tags r:id="rId34"/>
              </p:custDataLst>
            </p:nvPr>
          </p:nvSpPr>
          <p:spPr bwMode="auto">
            <a:xfrm>
              <a:off x="3917950" y="5138738"/>
              <a:ext cx="150813" cy="193675"/>
            </a:xfrm>
            <a:custGeom>
              <a:avLst/>
              <a:gdLst>
                <a:gd name="T0" fmla="*/ 2 w 20"/>
                <a:gd name="T1" fmla="*/ 26 h 26"/>
                <a:gd name="T2" fmla="*/ 1 w 20"/>
                <a:gd name="T3" fmla="*/ 26 h 26"/>
                <a:gd name="T4" fmla="*/ 1 w 20"/>
                <a:gd name="T5" fmla="*/ 23 h 26"/>
                <a:gd name="T6" fmla="*/ 2 w 20"/>
                <a:gd name="T7" fmla="*/ 23 h 26"/>
                <a:gd name="T8" fmla="*/ 2 w 20"/>
                <a:gd name="T9" fmla="*/ 23 h 26"/>
                <a:gd name="T10" fmla="*/ 17 w 20"/>
                <a:gd name="T11" fmla="*/ 1 h 26"/>
                <a:gd name="T12" fmla="*/ 19 w 20"/>
                <a:gd name="T13" fmla="*/ 1 h 26"/>
                <a:gd name="T14" fmla="*/ 19 w 20"/>
                <a:gd name="T15" fmla="*/ 3 h 26"/>
                <a:gd name="T16" fmla="*/ 5 w 20"/>
                <a:gd name="T17" fmla="*/ 24 h 26"/>
                <a:gd name="T18" fmla="*/ 4 w 20"/>
                <a:gd name="T19" fmla="*/ 25 h 26"/>
                <a:gd name="T20" fmla="*/ 4 w 20"/>
                <a:gd name="T21" fmla="*/ 25 h 26"/>
                <a:gd name="T22" fmla="*/ 3 w 20"/>
                <a:gd name="T23" fmla="*/ 26 h 26"/>
                <a:gd name="T24" fmla="*/ 2 w 20"/>
                <a:gd name="T25"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 h="26">
                  <a:moveTo>
                    <a:pt x="2" y="26"/>
                  </a:moveTo>
                  <a:cubicBezTo>
                    <a:pt x="2" y="26"/>
                    <a:pt x="1" y="26"/>
                    <a:pt x="1" y="26"/>
                  </a:cubicBezTo>
                  <a:cubicBezTo>
                    <a:pt x="0" y="25"/>
                    <a:pt x="1" y="24"/>
                    <a:pt x="1" y="23"/>
                  </a:cubicBezTo>
                  <a:cubicBezTo>
                    <a:pt x="1" y="23"/>
                    <a:pt x="2" y="23"/>
                    <a:pt x="2" y="23"/>
                  </a:cubicBezTo>
                  <a:cubicBezTo>
                    <a:pt x="2" y="23"/>
                    <a:pt x="2" y="23"/>
                    <a:pt x="2" y="23"/>
                  </a:cubicBezTo>
                  <a:cubicBezTo>
                    <a:pt x="6" y="14"/>
                    <a:pt x="10" y="8"/>
                    <a:pt x="17" y="1"/>
                  </a:cubicBezTo>
                  <a:cubicBezTo>
                    <a:pt x="18" y="0"/>
                    <a:pt x="19" y="0"/>
                    <a:pt x="19" y="1"/>
                  </a:cubicBezTo>
                  <a:cubicBezTo>
                    <a:pt x="20" y="1"/>
                    <a:pt x="20" y="2"/>
                    <a:pt x="19" y="3"/>
                  </a:cubicBezTo>
                  <a:cubicBezTo>
                    <a:pt x="12" y="10"/>
                    <a:pt x="9" y="16"/>
                    <a:pt x="5" y="24"/>
                  </a:cubicBezTo>
                  <a:cubicBezTo>
                    <a:pt x="4" y="24"/>
                    <a:pt x="4" y="25"/>
                    <a:pt x="4" y="25"/>
                  </a:cubicBezTo>
                  <a:cubicBezTo>
                    <a:pt x="4" y="25"/>
                    <a:pt x="4" y="25"/>
                    <a:pt x="4" y="25"/>
                  </a:cubicBezTo>
                  <a:cubicBezTo>
                    <a:pt x="4" y="26"/>
                    <a:pt x="3" y="26"/>
                    <a:pt x="3" y="26"/>
                  </a:cubicBezTo>
                  <a:cubicBezTo>
                    <a:pt x="3" y="26"/>
                    <a:pt x="3" y="26"/>
                    <a:pt x="2"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5" name="Freeform 82"/>
            <p:cNvSpPr/>
            <p:nvPr>
              <p:custDataLst>
                <p:tags r:id="rId35"/>
              </p:custDataLst>
            </p:nvPr>
          </p:nvSpPr>
          <p:spPr bwMode="auto">
            <a:xfrm>
              <a:off x="3925888" y="5213351"/>
              <a:ext cx="134938" cy="187325"/>
            </a:xfrm>
            <a:custGeom>
              <a:avLst/>
              <a:gdLst>
                <a:gd name="T0" fmla="*/ 2 w 18"/>
                <a:gd name="T1" fmla="*/ 25 h 25"/>
                <a:gd name="T2" fmla="*/ 1 w 18"/>
                <a:gd name="T3" fmla="*/ 24 h 25"/>
                <a:gd name="T4" fmla="*/ 0 w 18"/>
                <a:gd name="T5" fmla="*/ 22 h 25"/>
                <a:gd name="T6" fmla="*/ 15 w 18"/>
                <a:gd name="T7" fmla="*/ 0 h 25"/>
                <a:gd name="T8" fmla="*/ 17 w 18"/>
                <a:gd name="T9" fmla="*/ 0 h 25"/>
                <a:gd name="T10" fmla="*/ 18 w 18"/>
                <a:gd name="T11" fmla="*/ 2 h 25"/>
                <a:gd name="T12" fmla="*/ 3 w 18"/>
                <a:gd name="T13" fmla="*/ 24 h 25"/>
                <a:gd name="T14" fmla="*/ 2 w 18"/>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2" y="25"/>
                  </a:moveTo>
                  <a:cubicBezTo>
                    <a:pt x="1" y="25"/>
                    <a:pt x="1" y="25"/>
                    <a:pt x="1" y="24"/>
                  </a:cubicBezTo>
                  <a:cubicBezTo>
                    <a:pt x="0" y="24"/>
                    <a:pt x="0" y="23"/>
                    <a:pt x="0" y="22"/>
                  </a:cubicBezTo>
                  <a:cubicBezTo>
                    <a:pt x="5" y="15"/>
                    <a:pt x="10" y="7"/>
                    <a:pt x="15" y="0"/>
                  </a:cubicBezTo>
                  <a:cubicBezTo>
                    <a:pt x="16" y="0"/>
                    <a:pt x="17" y="0"/>
                    <a:pt x="17" y="0"/>
                  </a:cubicBezTo>
                  <a:cubicBezTo>
                    <a:pt x="18" y="1"/>
                    <a:pt x="18" y="2"/>
                    <a:pt x="18" y="2"/>
                  </a:cubicBezTo>
                  <a:cubicBezTo>
                    <a:pt x="12" y="9"/>
                    <a:pt x="7" y="16"/>
                    <a:pt x="3" y="24"/>
                  </a:cubicBezTo>
                  <a:cubicBezTo>
                    <a:pt x="3" y="24"/>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6" name="Freeform 83"/>
            <p:cNvSpPr/>
            <p:nvPr>
              <p:custDataLst>
                <p:tags r:id="rId36"/>
              </p:custDataLst>
            </p:nvPr>
          </p:nvSpPr>
          <p:spPr bwMode="auto">
            <a:xfrm>
              <a:off x="3933825" y="5303838"/>
              <a:ext cx="134938" cy="209550"/>
            </a:xfrm>
            <a:custGeom>
              <a:avLst/>
              <a:gdLst>
                <a:gd name="T0" fmla="*/ 2 w 18"/>
                <a:gd name="T1" fmla="*/ 28 h 28"/>
                <a:gd name="T2" fmla="*/ 1 w 18"/>
                <a:gd name="T3" fmla="*/ 28 h 28"/>
                <a:gd name="T4" fmla="*/ 0 w 18"/>
                <a:gd name="T5" fmla="*/ 26 h 28"/>
                <a:gd name="T6" fmla="*/ 1 w 18"/>
                <a:gd name="T7" fmla="*/ 24 h 28"/>
                <a:gd name="T8" fmla="*/ 15 w 18"/>
                <a:gd name="T9" fmla="*/ 1 h 28"/>
                <a:gd name="T10" fmla="*/ 17 w 18"/>
                <a:gd name="T11" fmla="*/ 1 h 28"/>
                <a:gd name="T12" fmla="*/ 17 w 18"/>
                <a:gd name="T13" fmla="*/ 3 h 28"/>
                <a:gd name="T14" fmla="*/ 3 w 18"/>
                <a:gd name="T15" fmla="*/ 25 h 28"/>
                <a:gd name="T16" fmla="*/ 3 w 18"/>
                <a:gd name="T17" fmla="*/ 25 h 28"/>
                <a:gd name="T18" fmla="*/ 3 w 18"/>
                <a:gd name="T19" fmla="*/ 27 h 28"/>
                <a:gd name="T20" fmla="*/ 2 w 18"/>
                <a:gd name="T21"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 h="28">
                  <a:moveTo>
                    <a:pt x="2" y="28"/>
                  </a:moveTo>
                  <a:cubicBezTo>
                    <a:pt x="2" y="28"/>
                    <a:pt x="1" y="28"/>
                    <a:pt x="1" y="28"/>
                  </a:cubicBezTo>
                  <a:cubicBezTo>
                    <a:pt x="1" y="27"/>
                    <a:pt x="0" y="27"/>
                    <a:pt x="0" y="26"/>
                  </a:cubicBezTo>
                  <a:cubicBezTo>
                    <a:pt x="0" y="25"/>
                    <a:pt x="0" y="24"/>
                    <a:pt x="1" y="24"/>
                  </a:cubicBezTo>
                  <a:cubicBezTo>
                    <a:pt x="15" y="1"/>
                    <a:pt x="15" y="1"/>
                    <a:pt x="15" y="1"/>
                  </a:cubicBezTo>
                  <a:cubicBezTo>
                    <a:pt x="15" y="1"/>
                    <a:pt x="16" y="0"/>
                    <a:pt x="17" y="1"/>
                  </a:cubicBezTo>
                  <a:cubicBezTo>
                    <a:pt x="18" y="1"/>
                    <a:pt x="18" y="2"/>
                    <a:pt x="17" y="3"/>
                  </a:cubicBezTo>
                  <a:cubicBezTo>
                    <a:pt x="3" y="25"/>
                    <a:pt x="3" y="25"/>
                    <a:pt x="3" y="25"/>
                  </a:cubicBezTo>
                  <a:cubicBezTo>
                    <a:pt x="3" y="25"/>
                    <a:pt x="3" y="25"/>
                    <a:pt x="3" y="25"/>
                  </a:cubicBezTo>
                  <a:cubicBezTo>
                    <a:pt x="3" y="26"/>
                    <a:pt x="3" y="26"/>
                    <a:pt x="3" y="27"/>
                  </a:cubicBezTo>
                  <a:cubicBezTo>
                    <a:pt x="3" y="28"/>
                    <a:pt x="2" y="28"/>
                    <a:pt x="2" y="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7" name="Freeform 84"/>
            <p:cNvSpPr/>
            <p:nvPr>
              <p:custDataLst>
                <p:tags r:id="rId37"/>
              </p:custDataLst>
            </p:nvPr>
          </p:nvSpPr>
          <p:spPr bwMode="auto">
            <a:xfrm>
              <a:off x="3933825" y="5422901"/>
              <a:ext cx="149225" cy="217488"/>
            </a:xfrm>
            <a:custGeom>
              <a:avLst/>
              <a:gdLst>
                <a:gd name="T0" fmla="*/ 1 w 20"/>
                <a:gd name="T1" fmla="*/ 29 h 29"/>
                <a:gd name="T2" fmla="*/ 1 w 20"/>
                <a:gd name="T3" fmla="*/ 29 h 29"/>
                <a:gd name="T4" fmla="*/ 0 w 20"/>
                <a:gd name="T5" fmla="*/ 27 h 29"/>
                <a:gd name="T6" fmla="*/ 13 w 20"/>
                <a:gd name="T7" fmla="*/ 5 h 29"/>
                <a:gd name="T8" fmla="*/ 17 w 20"/>
                <a:gd name="T9" fmla="*/ 1 h 29"/>
                <a:gd name="T10" fmla="*/ 19 w 20"/>
                <a:gd name="T11" fmla="*/ 1 h 29"/>
                <a:gd name="T12" fmla="*/ 18 w 20"/>
                <a:gd name="T13" fmla="*/ 3 h 29"/>
                <a:gd name="T14" fmla="*/ 15 w 20"/>
                <a:gd name="T15" fmla="*/ 7 h 29"/>
                <a:gd name="T16" fmla="*/ 3 w 20"/>
                <a:gd name="T17" fmla="*/ 28 h 29"/>
                <a:gd name="T18" fmla="*/ 1 w 20"/>
                <a:gd name="T19" fmla="*/ 29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9">
                  <a:moveTo>
                    <a:pt x="1" y="29"/>
                  </a:moveTo>
                  <a:cubicBezTo>
                    <a:pt x="1" y="29"/>
                    <a:pt x="1" y="29"/>
                    <a:pt x="1" y="29"/>
                  </a:cubicBezTo>
                  <a:cubicBezTo>
                    <a:pt x="0" y="28"/>
                    <a:pt x="0" y="27"/>
                    <a:pt x="0" y="27"/>
                  </a:cubicBezTo>
                  <a:cubicBezTo>
                    <a:pt x="13" y="5"/>
                    <a:pt x="13" y="5"/>
                    <a:pt x="13" y="5"/>
                  </a:cubicBezTo>
                  <a:cubicBezTo>
                    <a:pt x="14" y="4"/>
                    <a:pt x="15" y="2"/>
                    <a:pt x="17" y="1"/>
                  </a:cubicBezTo>
                  <a:cubicBezTo>
                    <a:pt x="18" y="0"/>
                    <a:pt x="19" y="1"/>
                    <a:pt x="19" y="1"/>
                  </a:cubicBezTo>
                  <a:cubicBezTo>
                    <a:pt x="20" y="2"/>
                    <a:pt x="19" y="3"/>
                    <a:pt x="18" y="3"/>
                  </a:cubicBezTo>
                  <a:cubicBezTo>
                    <a:pt x="17" y="4"/>
                    <a:pt x="16" y="5"/>
                    <a:pt x="15" y="7"/>
                  </a:cubicBezTo>
                  <a:cubicBezTo>
                    <a:pt x="3" y="28"/>
                    <a:pt x="3" y="28"/>
                    <a:pt x="3" y="28"/>
                  </a:cubicBezTo>
                  <a:cubicBezTo>
                    <a:pt x="2" y="29"/>
                    <a:pt x="2" y="29"/>
                    <a:pt x="1" y="2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8" name="Freeform 85"/>
            <p:cNvSpPr/>
            <p:nvPr>
              <p:custDataLst>
                <p:tags r:id="rId38"/>
              </p:custDataLst>
            </p:nvPr>
          </p:nvSpPr>
          <p:spPr bwMode="auto">
            <a:xfrm>
              <a:off x="3941763" y="5541963"/>
              <a:ext cx="141288" cy="195263"/>
            </a:xfrm>
            <a:custGeom>
              <a:avLst/>
              <a:gdLst>
                <a:gd name="T0" fmla="*/ 1 w 19"/>
                <a:gd name="T1" fmla="*/ 26 h 26"/>
                <a:gd name="T2" fmla="*/ 1 w 19"/>
                <a:gd name="T3" fmla="*/ 26 h 26"/>
                <a:gd name="T4" fmla="*/ 0 w 19"/>
                <a:gd name="T5" fmla="*/ 24 h 26"/>
                <a:gd name="T6" fmla="*/ 9 w 19"/>
                <a:gd name="T7" fmla="*/ 10 h 26"/>
                <a:gd name="T8" fmla="*/ 16 w 19"/>
                <a:gd name="T9" fmla="*/ 0 h 26"/>
                <a:gd name="T10" fmla="*/ 18 w 19"/>
                <a:gd name="T11" fmla="*/ 0 h 26"/>
                <a:gd name="T12" fmla="*/ 19 w 19"/>
                <a:gd name="T13" fmla="*/ 2 h 26"/>
                <a:gd name="T14" fmla="*/ 12 w 19"/>
                <a:gd name="T15" fmla="*/ 12 h 26"/>
                <a:gd name="T16" fmla="*/ 3 w 19"/>
                <a:gd name="T17" fmla="*/ 25 h 26"/>
                <a:gd name="T18" fmla="*/ 1 w 19"/>
                <a:gd name="T19"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6">
                  <a:moveTo>
                    <a:pt x="1" y="26"/>
                  </a:moveTo>
                  <a:cubicBezTo>
                    <a:pt x="1" y="26"/>
                    <a:pt x="1" y="26"/>
                    <a:pt x="1" y="26"/>
                  </a:cubicBezTo>
                  <a:cubicBezTo>
                    <a:pt x="0" y="25"/>
                    <a:pt x="0" y="24"/>
                    <a:pt x="0" y="24"/>
                  </a:cubicBezTo>
                  <a:cubicBezTo>
                    <a:pt x="2" y="20"/>
                    <a:pt x="6" y="15"/>
                    <a:pt x="9" y="10"/>
                  </a:cubicBezTo>
                  <a:cubicBezTo>
                    <a:pt x="12" y="7"/>
                    <a:pt x="14" y="3"/>
                    <a:pt x="16" y="0"/>
                  </a:cubicBezTo>
                  <a:cubicBezTo>
                    <a:pt x="17" y="0"/>
                    <a:pt x="17" y="0"/>
                    <a:pt x="18" y="0"/>
                  </a:cubicBezTo>
                  <a:cubicBezTo>
                    <a:pt x="19" y="0"/>
                    <a:pt x="19" y="1"/>
                    <a:pt x="19" y="2"/>
                  </a:cubicBezTo>
                  <a:cubicBezTo>
                    <a:pt x="17" y="5"/>
                    <a:pt x="14" y="8"/>
                    <a:pt x="12" y="12"/>
                  </a:cubicBezTo>
                  <a:cubicBezTo>
                    <a:pt x="8" y="17"/>
                    <a:pt x="5" y="21"/>
                    <a:pt x="3" y="25"/>
                  </a:cubicBezTo>
                  <a:cubicBezTo>
                    <a:pt x="2" y="26"/>
                    <a:pt x="2" y="26"/>
                    <a:pt x="1"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39" name="Freeform 86"/>
            <p:cNvSpPr/>
            <p:nvPr>
              <p:custDataLst>
                <p:tags r:id="rId39"/>
              </p:custDataLst>
            </p:nvPr>
          </p:nvSpPr>
          <p:spPr bwMode="auto">
            <a:xfrm>
              <a:off x="3925888" y="5648326"/>
              <a:ext cx="142875" cy="193675"/>
            </a:xfrm>
            <a:custGeom>
              <a:avLst/>
              <a:gdLst>
                <a:gd name="T0" fmla="*/ 2 w 19"/>
                <a:gd name="T1" fmla="*/ 26 h 26"/>
                <a:gd name="T2" fmla="*/ 1 w 19"/>
                <a:gd name="T3" fmla="*/ 26 h 26"/>
                <a:gd name="T4" fmla="*/ 1 w 19"/>
                <a:gd name="T5" fmla="*/ 24 h 26"/>
                <a:gd name="T6" fmla="*/ 6 w 19"/>
                <a:gd name="T7" fmla="*/ 15 h 26"/>
                <a:gd name="T8" fmla="*/ 16 w 19"/>
                <a:gd name="T9" fmla="*/ 1 h 26"/>
                <a:gd name="T10" fmla="*/ 18 w 19"/>
                <a:gd name="T11" fmla="*/ 1 h 26"/>
                <a:gd name="T12" fmla="*/ 18 w 19"/>
                <a:gd name="T13" fmla="*/ 3 h 26"/>
                <a:gd name="T14" fmla="*/ 9 w 19"/>
                <a:gd name="T15" fmla="*/ 17 h 26"/>
                <a:gd name="T16" fmla="*/ 3 w 19"/>
                <a:gd name="T17" fmla="*/ 26 h 26"/>
                <a:gd name="T18" fmla="*/ 2 w 19"/>
                <a:gd name="T19"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6">
                  <a:moveTo>
                    <a:pt x="2" y="26"/>
                  </a:moveTo>
                  <a:cubicBezTo>
                    <a:pt x="2" y="26"/>
                    <a:pt x="1" y="26"/>
                    <a:pt x="1" y="26"/>
                  </a:cubicBezTo>
                  <a:cubicBezTo>
                    <a:pt x="0" y="26"/>
                    <a:pt x="0" y="25"/>
                    <a:pt x="1" y="24"/>
                  </a:cubicBezTo>
                  <a:cubicBezTo>
                    <a:pt x="3" y="21"/>
                    <a:pt x="5" y="18"/>
                    <a:pt x="6" y="15"/>
                  </a:cubicBezTo>
                  <a:cubicBezTo>
                    <a:pt x="9" y="11"/>
                    <a:pt x="12" y="6"/>
                    <a:pt x="16" y="1"/>
                  </a:cubicBezTo>
                  <a:cubicBezTo>
                    <a:pt x="16" y="0"/>
                    <a:pt x="17" y="0"/>
                    <a:pt x="18" y="1"/>
                  </a:cubicBezTo>
                  <a:cubicBezTo>
                    <a:pt x="19" y="1"/>
                    <a:pt x="19" y="2"/>
                    <a:pt x="18" y="3"/>
                  </a:cubicBezTo>
                  <a:cubicBezTo>
                    <a:pt x="15" y="8"/>
                    <a:pt x="12" y="12"/>
                    <a:pt x="9" y="17"/>
                  </a:cubicBezTo>
                  <a:cubicBezTo>
                    <a:pt x="7" y="20"/>
                    <a:pt x="5" y="23"/>
                    <a:pt x="3" y="26"/>
                  </a:cubicBezTo>
                  <a:cubicBezTo>
                    <a:pt x="3" y="26"/>
                    <a:pt x="2" y="26"/>
                    <a:pt x="2"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0" name="Freeform 87"/>
            <p:cNvSpPr/>
            <p:nvPr>
              <p:custDataLst>
                <p:tags r:id="rId40"/>
              </p:custDataLst>
            </p:nvPr>
          </p:nvSpPr>
          <p:spPr bwMode="auto">
            <a:xfrm>
              <a:off x="3948113" y="5745163"/>
              <a:ext cx="127000" cy="134938"/>
            </a:xfrm>
            <a:custGeom>
              <a:avLst/>
              <a:gdLst>
                <a:gd name="T0" fmla="*/ 3 w 17"/>
                <a:gd name="T1" fmla="*/ 18 h 18"/>
                <a:gd name="T2" fmla="*/ 3 w 17"/>
                <a:gd name="T3" fmla="*/ 18 h 18"/>
                <a:gd name="T4" fmla="*/ 0 w 17"/>
                <a:gd name="T5" fmla="*/ 17 h 18"/>
                <a:gd name="T6" fmla="*/ 4 w 17"/>
                <a:gd name="T7" fmla="*/ 15 h 18"/>
                <a:gd name="T8" fmla="*/ 4 w 17"/>
                <a:gd name="T9" fmla="*/ 15 h 18"/>
                <a:gd name="T10" fmla="*/ 14 w 17"/>
                <a:gd name="T11" fmla="*/ 1 h 18"/>
                <a:gd name="T12" fmla="*/ 16 w 17"/>
                <a:gd name="T13" fmla="*/ 0 h 18"/>
                <a:gd name="T14" fmla="*/ 16 w 17"/>
                <a:gd name="T15" fmla="*/ 2 h 18"/>
                <a:gd name="T16" fmla="*/ 7 w 17"/>
                <a:gd name="T17" fmla="*/ 16 h 18"/>
                <a:gd name="T18" fmla="*/ 7 w 17"/>
                <a:gd name="T19" fmla="*/ 16 h 18"/>
                <a:gd name="T20" fmla="*/ 6 w 17"/>
                <a:gd name="T21" fmla="*/ 17 h 18"/>
                <a:gd name="T22" fmla="*/ 3 w 17"/>
                <a:gd name="T23"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8">
                  <a:moveTo>
                    <a:pt x="3" y="18"/>
                  </a:moveTo>
                  <a:cubicBezTo>
                    <a:pt x="3" y="18"/>
                    <a:pt x="3" y="18"/>
                    <a:pt x="3" y="18"/>
                  </a:cubicBezTo>
                  <a:cubicBezTo>
                    <a:pt x="2" y="18"/>
                    <a:pt x="0" y="18"/>
                    <a:pt x="0" y="17"/>
                  </a:cubicBezTo>
                  <a:cubicBezTo>
                    <a:pt x="0" y="15"/>
                    <a:pt x="1" y="15"/>
                    <a:pt x="4" y="15"/>
                  </a:cubicBezTo>
                  <a:cubicBezTo>
                    <a:pt x="4" y="15"/>
                    <a:pt x="4" y="15"/>
                    <a:pt x="4" y="15"/>
                  </a:cubicBezTo>
                  <a:cubicBezTo>
                    <a:pt x="14" y="1"/>
                    <a:pt x="14" y="1"/>
                    <a:pt x="14" y="1"/>
                  </a:cubicBezTo>
                  <a:cubicBezTo>
                    <a:pt x="14" y="0"/>
                    <a:pt x="15" y="0"/>
                    <a:pt x="16" y="0"/>
                  </a:cubicBezTo>
                  <a:cubicBezTo>
                    <a:pt x="17" y="1"/>
                    <a:pt x="17" y="2"/>
                    <a:pt x="16" y="2"/>
                  </a:cubicBezTo>
                  <a:cubicBezTo>
                    <a:pt x="7" y="16"/>
                    <a:pt x="7" y="16"/>
                    <a:pt x="7" y="16"/>
                  </a:cubicBezTo>
                  <a:cubicBezTo>
                    <a:pt x="7" y="16"/>
                    <a:pt x="7" y="16"/>
                    <a:pt x="7" y="16"/>
                  </a:cubicBezTo>
                  <a:cubicBezTo>
                    <a:pt x="7" y="17"/>
                    <a:pt x="7" y="17"/>
                    <a:pt x="6" y="17"/>
                  </a:cubicBezTo>
                  <a:cubicBezTo>
                    <a:pt x="5" y="18"/>
                    <a:pt x="3" y="18"/>
                    <a:pt x="3"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1" name="Freeform 88"/>
            <p:cNvSpPr/>
            <p:nvPr>
              <p:custDataLst>
                <p:tags r:id="rId41"/>
              </p:custDataLst>
            </p:nvPr>
          </p:nvSpPr>
          <p:spPr bwMode="auto">
            <a:xfrm>
              <a:off x="4329113" y="4816476"/>
              <a:ext cx="157163" cy="239713"/>
            </a:xfrm>
            <a:custGeom>
              <a:avLst/>
              <a:gdLst>
                <a:gd name="T0" fmla="*/ 2 w 21"/>
                <a:gd name="T1" fmla="*/ 32 h 32"/>
                <a:gd name="T2" fmla="*/ 1 w 21"/>
                <a:gd name="T3" fmla="*/ 31 h 32"/>
                <a:gd name="T4" fmla="*/ 0 w 21"/>
                <a:gd name="T5" fmla="*/ 29 h 32"/>
                <a:gd name="T6" fmla="*/ 9 w 21"/>
                <a:gd name="T7" fmla="*/ 15 h 32"/>
                <a:gd name="T8" fmla="*/ 18 w 21"/>
                <a:gd name="T9" fmla="*/ 1 h 32"/>
                <a:gd name="T10" fmla="*/ 20 w 21"/>
                <a:gd name="T11" fmla="*/ 1 h 32"/>
                <a:gd name="T12" fmla="*/ 20 w 21"/>
                <a:gd name="T13" fmla="*/ 3 h 32"/>
                <a:gd name="T14" fmla="*/ 12 w 21"/>
                <a:gd name="T15" fmla="*/ 17 h 32"/>
                <a:gd name="T16" fmla="*/ 3 w 21"/>
                <a:gd name="T17" fmla="*/ 31 h 32"/>
                <a:gd name="T18" fmla="*/ 2 w 21"/>
                <a:gd name="T19" fmla="*/ 32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32">
                  <a:moveTo>
                    <a:pt x="2" y="32"/>
                  </a:moveTo>
                  <a:cubicBezTo>
                    <a:pt x="1" y="32"/>
                    <a:pt x="1" y="32"/>
                    <a:pt x="1" y="31"/>
                  </a:cubicBezTo>
                  <a:cubicBezTo>
                    <a:pt x="0" y="31"/>
                    <a:pt x="0" y="30"/>
                    <a:pt x="0" y="29"/>
                  </a:cubicBezTo>
                  <a:cubicBezTo>
                    <a:pt x="3" y="25"/>
                    <a:pt x="6" y="20"/>
                    <a:pt x="9" y="15"/>
                  </a:cubicBezTo>
                  <a:cubicBezTo>
                    <a:pt x="12" y="10"/>
                    <a:pt x="15" y="5"/>
                    <a:pt x="18" y="1"/>
                  </a:cubicBezTo>
                  <a:cubicBezTo>
                    <a:pt x="18" y="0"/>
                    <a:pt x="19" y="0"/>
                    <a:pt x="20" y="1"/>
                  </a:cubicBezTo>
                  <a:cubicBezTo>
                    <a:pt x="21" y="1"/>
                    <a:pt x="21" y="2"/>
                    <a:pt x="20" y="3"/>
                  </a:cubicBezTo>
                  <a:cubicBezTo>
                    <a:pt x="18" y="7"/>
                    <a:pt x="15" y="12"/>
                    <a:pt x="12" y="17"/>
                  </a:cubicBezTo>
                  <a:cubicBezTo>
                    <a:pt x="9" y="22"/>
                    <a:pt x="6" y="27"/>
                    <a:pt x="3" y="31"/>
                  </a:cubicBezTo>
                  <a:cubicBezTo>
                    <a:pt x="3" y="31"/>
                    <a:pt x="2" y="32"/>
                    <a:pt x="2" y="3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2" name="Freeform 89"/>
            <p:cNvSpPr/>
            <p:nvPr>
              <p:custDataLst>
                <p:tags r:id="rId42"/>
              </p:custDataLst>
            </p:nvPr>
          </p:nvSpPr>
          <p:spPr bwMode="auto">
            <a:xfrm>
              <a:off x="4337050" y="4981576"/>
              <a:ext cx="141288" cy="209550"/>
            </a:xfrm>
            <a:custGeom>
              <a:avLst/>
              <a:gdLst>
                <a:gd name="T0" fmla="*/ 2 w 19"/>
                <a:gd name="T1" fmla="*/ 28 h 28"/>
                <a:gd name="T2" fmla="*/ 1 w 19"/>
                <a:gd name="T3" fmla="*/ 28 h 28"/>
                <a:gd name="T4" fmla="*/ 0 w 19"/>
                <a:gd name="T5" fmla="*/ 26 h 28"/>
                <a:gd name="T6" fmla="*/ 16 w 19"/>
                <a:gd name="T7" fmla="*/ 1 h 28"/>
                <a:gd name="T8" fmla="*/ 18 w 19"/>
                <a:gd name="T9" fmla="*/ 1 h 28"/>
                <a:gd name="T10" fmla="*/ 18 w 19"/>
                <a:gd name="T11" fmla="*/ 3 h 28"/>
                <a:gd name="T12" fmla="*/ 5 w 19"/>
                <a:gd name="T13" fmla="*/ 24 h 28"/>
                <a:gd name="T14" fmla="*/ 5 w 19"/>
                <a:gd name="T15" fmla="*/ 24 h 28"/>
                <a:gd name="T16" fmla="*/ 5 w 19"/>
                <a:gd name="T17" fmla="*/ 27 h 28"/>
                <a:gd name="T18" fmla="*/ 2 w 19"/>
                <a:gd name="T19" fmla="*/ 28 h 28"/>
                <a:gd name="T20" fmla="*/ 2 w 19"/>
                <a:gd name="T21"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9" h="28">
                  <a:moveTo>
                    <a:pt x="2" y="28"/>
                  </a:moveTo>
                  <a:cubicBezTo>
                    <a:pt x="1" y="28"/>
                    <a:pt x="1" y="28"/>
                    <a:pt x="1" y="28"/>
                  </a:cubicBezTo>
                  <a:cubicBezTo>
                    <a:pt x="0" y="27"/>
                    <a:pt x="0" y="26"/>
                    <a:pt x="0" y="26"/>
                  </a:cubicBezTo>
                  <a:cubicBezTo>
                    <a:pt x="5" y="18"/>
                    <a:pt x="11" y="9"/>
                    <a:pt x="16" y="1"/>
                  </a:cubicBezTo>
                  <a:cubicBezTo>
                    <a:pt x="16" y="1"/>
                    <a:pt x="17" y="0"/>
                    <a:pt x="18" y="1"/>
                  </a:cubicBezTo>
                  <a:cubicBezTo>
                    <a:pt x="19" y="1"/>
                    <a:pt x="19" y="2"/>
                    <a:pt x="18" y="3"/>
                  </a:cubicBezTo>
                  <a:cubicBezTo>
                    <a:pt x="14" y="10"/>
                    <a:pt x="9" y="17"/>
                    <a:pt x="5" y="24"/>
                  </a:cubicBezTo>
                  <a:cubicBezTo>
                    <a:pt x="5" y="24"/>
                    <a:pt x="5" y="24"/>
                    <a:pt x="5" y="24"/>
                  </a:cubicBezTo>
                  <a:cubicBezTo>
                    <a:pt x="6" y="25"/>
                    <a:pt x="5" y="26"/>
                    <a:pt x="5" y="27"/>
                  </a:cubicBezTo>
                  <a:cubicBezTo>
                    <a:pt x="2" y="28"/>
                    <a:pt x="2" y="28"/>
                    <a:pt x="2" y="28"/>
                  </a:cubicBezTo>
                  <a:cubicBezTo>
                    <a:pt x="2" y="28"/>
                    <a:pt x="2" y="28"/>
                    <a:pt x="2" y="2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3" name="Freeform 90"/>
            <p:cNvSpPr/>
            <p:nvPr>
              <p:custDataLst>
                <p:tags r:id="rId43"/>
              </p:custDataLst>
            </p:nvPr>
          </p:nvSpPr>
          <p:spPr bwMode="auto">
            <a:xfrm>
              <a:off x="4329113" y="5086351"/>
              <a:ext cx="157163" cy="187325"/>
            </a:xfrm>
            <a:custGeom>
              <a:avLst/>
              <a:gdLst>
                <a:gd name="T0" fmla="*/ 2 w 21"/>
                <a:gd name="T1" fmla="*/ 25 h 25"/>
                <a:gd name="T2" fmla="*/ 1 w 21"/>
                <a:gd name="T3" fmla="*/ 24 h 25"/>
                <a:gd name="T4" fmla="*/ 1 w 21"/>
                <a:gd name="T5" fmla="*/ 22 h 25"/>
                <a:gd name="T6" fmla="*/ 7 w 21"/>
                <a:gd name="T7" fmla="*/ 15 h 25"/>
                <a:gd name="T8" fmla="*/ 18 w 21"/>
                <a:gd name="T9" fmla="*/ 1 h 25"/>
                <a:gd name="T10" fmla="*/ 20 w 21"/>
                <a:gd name="T11" fmla="*/ 1 h 25"/>
                <a:gd name="T12" fmla="*/ 20 w 21"/>
                <a:gd name="T13" fmla="*/ 3 h 25"/>
                <a:gd name="T14" fmla="*/ 9 w 21"/>
                <a:gd name="T15" fmla="*/ 17 h 25"/>
                <a:gd name="T16" fmla="*/ 5 w 21"/>
                <a:gd name="T17" fmla="*/ 21 h 25"/>
                <a:gd name="T18" fmla="*/ 5 w 21"/>
                <a:gd name="T19" fmla="*/ 23 h 25"/>
                <a:gd name="T20" fmla="*/ 3 w 21"/>
                <a:gd name="T21" fmla="*/ 24 h 25"/>
                <a:gd name="T22" fmla="*/ 2 w 21"/>
                <a:gd name="T23" fmla="*/ 2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 h="25">
                  <a:moveTo>
                    <a:pt x="2" y="25"/>
                  </a:moveTo>
                  <a:cubicBezTo>
                    <a:pt x="2" y="25"/>
                    <a:pt x="1" y="25"/>
                    <a:pt x="1" y="24"/>
                  </a:cubicBezTo>
                  <a:cubicBezTo>
                    <a:pt x="0" y="24"/>
                    <a:pt x="0" y="23"/>
                    <a:pt x="1" y="22"/>
                  </a:cubicBezTo>
                  <a:cubicBezTo>
                    <a:pt x="3" y="20"/>
                    <a:pt x="5" y="17"/>
                    <a:pt x="7" y="15"/>
                  </a:cubicBezTo>
                  <a:cubicBezTo>
                    <a:pt x="11" y="10"/>
                    <a:pt x="15" y="5"/>
                    <a:pt x="18" y="1"/>
                  </a:cubicBezTo>
                  <a:cubicBezTo>
                    <a:pt x="18" y="0"/>
                    <a:pt x="19" y="0"/>
                    <a:pt x="20" y="1"/>
                  </a:cubicBezTo>
                  <a:cubicBezTo>
                    <a:pt x="21" y="1"/>
                    <a:pt x="21" y="2"/>
                    <a:pt x="20" y="3"/>
                  </a:cubicBezTo>
                  <a:cubicBezTo>
                    <a:pt x="17" y="7"/>
                    <a:pt x="13" y="12"/>
                    <a:pt x="9" y="17"/>
                  </a:cubicBezTo>
                  <a:cubicBezTo>
                    <a:pt x="8" y="18"/>
                    <a:pt x="7" y="20"/>
                    <a:pt x="5" y="21"/>
                  </a:cubicBezTo>
                  <a:cubicBezTo>
                    <a:pt x="6" y="22"/>
                    <a:pt x="5" y="23"/>
                    <a:pt x="5" y="23"/>
                  </a:cubicBezTo>
                  <a:cubicBezTo>
                    <a:pt x="3" y="24"/>
                    <a:pt x="3" y="24"/>
                    <a:pt x="3" y="24"/>
                  </a:cubicBezTo>
                  <a:cubicBezTo>
                    <a:pt x="3" y="25"/>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4" name="Freeform 91"/>
            <p:cNvSpPr/>
            <p:nvPr>
              <p:custDataLst>
                <p:tags r:id="rId44"/>
              </p:custDataLst>
            </p:nvPr>
          </p:nvSpPr>
          <p:spPr bwMode="auto">
            <a:xfrm>
              <a:off x="4344988" y="5191126"/>
              <a:ext cx="127000" cy="187325"/>
            </a:xfrm>
            <a:custGeom>
              <a:avLst/>
              <a:gdLst>
                <a:gd name="T0" fmla="*/ 2 w 17"/>
                <a:gd name="T1" fmla="*/ 25 h 25"/>
                <a:gd name="T2" fmla="*/ 1 w 17"/>
                <a:gd name="T3" fmla="*/ 24 h 25"/>
                <a:gd name="T4" fmla="*/ 0 w 17"/>
                <a:gd name="T5" fmla="*/ 22 h 25"/>
                <a:gd name="T6" fmla="*/ 15 w 17"/>
                <a:gd name="T7" fmla="*/ 1 h 25"/>
                <a:gd name="T8" fmla="*/ 17 w 17"/>
                <a:gd name="T9" fmla="*/ 1 h 25"/>
                <a:gd name="T10" fmla="*/ 17 w 17"/>
                <a:gd name="T11" fmla="*/ 3 h 25"/>
                <a:gd name="T12" fmla="*/ 3 w 17"/>
                <a:gd name="T13" fmla="*/ 24 h 25"/>
                <a:gd name="T14" fmla="*/ 2 w 17"/>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25">
                  <a:moveTo>
                    <a:pt x="2" y="25"/>
                  </a:moveTo>
                  <a:cubicBezTo>
                    <a:pt x="1" y="25"/>
                    <a:pt x="1" y="25"/>
                    <a:pt x="1" y="24"/>
                  </a:cubicBezTo>
                  <a:cubicBezTo>
                    <a:pt x="0" y="24"/>
                    <a:pt x="0" y="23"/>
                    <a:pt x="0" y="22"/>
                  </a:cubicBezTo>
                  <a:cubicBezTo>
                    <a:pt x="4" y="15"/>
                    <a:pt x="9" y="8"/>
                    <a:pt x="15" y="1"/>
                  </a:cubicBezTo>
                  <a:cubicBezTo>
                    <a:pt x="15" y="1"/>
                    <a:pt x="16" y="0"/>
                    <a:pt x="17" y="1"/>
                  </a:cubicBezTo>
                  <a:cubicBezTo>
                    <a:pt x="17" y="1"/>
                    <a:pt x="17" y="2"/>
                    <a:pt x="17" y="3"/>
                  </a:cubicBezTo>
                  <a:cubicBezTo>
                    <a:pt x="12" y="10"/>
                    <a:pt x="7" y="17"/>
                    <a:pt x="3" y="24"/>
                  </a:cubicBezTo>
                  <a:cubicBezTo>
                    <a:pt x="3" y="24"/>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5" name="Freeform 92"/>
            <p:cNvSpPr/>
            <p:nvPr>
              <p:custDataLst>
                <p:tags r:id="rId45"/>
              </p:custDataLst>
            </p:nvPr>
          </p:nvSpPr>
          <p:spPr bwMode="auto">
            <a:xfrm>
              <a:off x="4351338" y="5310188"/>
              <a:ext cx="142875" cy="203200"/>
            </a:xfrm>
            <a:custGeom>
              <a:avLst/>
              <a:gdLst>
                <a:gd name="T0" fmla="*/ 2 w 19"/>
                <a:gd name="T1" fmla="*/ 27 h 27"/>
                <a:gd name="T2" fmla="*/ 1 w 19"/>
                <a:gd name="T3" fmla="*/ 27 h 27"/>
                <a:gd name="T4" fmla="*/ 1 w 19"/>
                <a:gd name="T5" fmla="*/ 25 h 27"/>
                <a:gd name="T6" fmla="*/ 16 w 19"/>
                <a:gd name="T7" fmla="*/ 1 h 27"/>
                <a:gd name="T8" fmla="*/ 18 w 19"/>
                <a:gd name="T9" fmla="*/ 1 h 27"/>
                <a:gd name="T10" fmla="*/ 18 w 19"/>
                <a:gd name="T11" fmla="*/ 3 h 27"/>
                <a:gd name="T12" fmla="*/ 3 w 19"/>
                <a:gd name="T13" fmla="*/ 26 h 27"/>
                <a:gd name="T14" fmla="*/ 2 w 19"/>
                <a:gd name="T15" fmla="*/ 27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7">
                  <a:moveTo>
                    <a:pt x="2" y="27"/>
                  </a:moveTo>
                  <a:cubicBezTo>
                    <a:pt x="2" y="27"/>
                    <a:pt x="1" y="27"/>
                    <a:pt x="1" y="27"/>
                  </a:cubicBezTo>
                  <a:cubicBezTo>
                    <a:pt x="0" y="27"/>
                    <a:pt x="0" y="26"/>
                    <a:pt x="1" y="25"/>
                  </a:cubicBezTo>
                  <a:cubicBezTo>
                    <a:pt x="5" y="17"/>
                    <a:pt x="10" y="9"/>
                    <a:pt x="16" y="1"/>
                  </a:cubicBezTo>
                  <a:cubicBezTo>
                    <a:pt x="16" y="0"/>
                    <a:pt x="17" y="0"/>
                    <a:pt x="18" y="1"/>
                  </a:cubicBezTo>
                  <a:cubicBezTo>
                    <a:pt x="19" y="1"/>
                    <a:pt x="19" y="2"/>
                    <a:pt x="18" y="3"/>
                  </a:cubicBezTo>
                  <a:cubicBezTo>
                    <a:pt x="13" y="10"/>
                    <a:pt x="8" y="18"/>
                    <a:pt x="3" y="26"/>
                  </a:cubicBezTo>
                  <a:cubicBezTo>
                    <a:pt x="3" y="27"/>
                    <a:pt x="2" y="27"/>
                    <a:pt x="2"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6" name="Freeform 93"/>
            <p:cNvSpPr/>
            <p:nvPr>
              <p:custDataLst>
                <p:tags r:id="rId46"/>
              </p:custDataLst>
            </p:nvPr>
          </p:nvSpPr>
          <p:spPr bwMode="auto">
            <a:xfrm>
              <a:off x="4351338" y="5445126"/>
              <a:ext cx="120650" cy="173038"/>
            </a:xfrm>
            <a:custGeom>
              <a:avLst/>
              <a:gdLst>
                <a:gd name="T0" fmla="*/ 1 w 16"/>
                <a:gd name="T1" fmla="*/ 23 h 23"/>
                <a:gd name="T2" fmla="*/ 0 w 16"/>
                <a:gd name="T3" fmla="*/ 23 h 23"/>
                <a:gd name="T4" fmla="*/ 0 w 16"/>
                <a:gd name="T5" fmla="*/ 21 h 23"/>
                <a:gd name="T6" fmla="*/ 13 w 16"/>
                <a:gd name="T7" fmla="*/ 1 h 23"/>
                <a:gd name="T8" fmla="*/ 15 w 16"/>
                <a:gd name="T9" fmla="*/ 0 h 23"/>
                <a:gd name="T10" fmla="*/ 15 w 16"/>
                <a:gd name="T11" fmla="*/ 2 h 23"/>
                <a:gd name="T12" fmla="*/ 3 w 16"/>
                <a:gd name="T13" fmla="*/ 22 h 23"/>
                <a:gd name="T14" fmla="*/ 1 w 16"/>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3">
                  <a:moveTo>
                    <a:pt x="1" y="23"/>
                  </a:moveTo>
                  <a:cubicBezTo>
                    <a:pt x="1" y="23"/>
                    <a:pt x="1" y="23"/>
                    <a:pt x="0" y="23"/>
                  </a:cubicBezTo>
                  <a:cubicBezTo>
                    <a:pt x="0" y="22"/>
                    <a:pt x="0" y="21"/>
                    <a:pt x="0" y="21"/>
                  </a:cubicBezTo>
                  <a:cubicBezTo>
                    <a:pt x="4" y="14"/>
                    <a:pt x="8" y="7"/>
                    <a:pt x="13" y="1"/>
                  </a:cubicBezTo>
                  <a:cubicBezTo>
                    <a:pt x="14" y="0"/>
                    <a:pt x="14" y="0"/>
                    <a:pt x="15" y="0"/>
                  </a:cubicBezTo>
                  <a:cubicBezTo>
                    <a:pt x="16" y="1"/>
                    <a:pt x="16" y="2"/>
                    <a:pt x="15" y="2"/>
                  </a:cubicBezTo>
                  <a:cubicBezTo>
                    <a:pt x="11" y="9"/>
                    <a:pt x="6" y="15"/>
                    <a:pt x="3" y="22"/>
                  </a:cubicBezTo>
                  <a:cubicBezTo>
                    <a:pt x="2" y="22"/>
                    <a:pt x="2" y="23"/>
                    <a:pt x="1"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7" name="Freeform 94"/>
            <p:cNvSpPr/>
            <p:nvPr>
              <p:custDataLst>
                <p:tags r:id="rId47"/>
              </p:custDataLst>
            </p:nvPr>
          </p:nvSpPr>
          <p:spPr bwMode="auto">
            <a:xfrm>
              <a:off x="4359275" y="5557838"/>
              <a:ext cx="112713" cy="157163"/>
            </a:xfrm>
            <a:custGeom>
              <a:avLst/>
              <a:gdLst>
                <a:gd name="T0" fmla="*/ 1 w 15"/>
                <a:gd name="T1" fmla="*/ 21 h 21"/>
                <a:gd name="T2" fmla="*/ 1 w 15"/>
                <a:gd name="T3" fmla="*/ 21 h 21"/>
                <a:gd name="T4" fmla="*/ 0 w 15"/>
                <a:gd name="T5" fmla="*/ 19 h 21"/>
                <a:gd name="T6" fmla="*/ 12 w 15"/>
                <a:gd name="T7" fmla="*/ 0 h 21"/>
                <a:gd name="T8" fmla="*/ 14 w 15"/>
                <a:gd name="T9" fmla="*/ 0 h 21"/>
                <a:gd name="T10" fmla="*/ 15 w 15"/>
                <a:gd name="T11" fmla="*/ 2 h 21"/>
                <a:gd name="T12" fmla="*/ 3 w 15"/>
                <a:gd name="T13" fmla="*/ 20 h 21"/>
                <a:gd name="T14" fmla="*/ 1 w 15"/>
                <a:gd name="T15" fmla="*/ 21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1">
                  <a:moveTo>
                    <a:pt x="1" y="21"/>
                  </a:moveTo>
                  <a:cubicBezTo>
                    <a:pt x="1" y="21"/>
                    <a:pt x="1" y="21"/>
                    <a:pt x="1" y="21"/>
                  </a:cubicBezTo>
                  <a:cubicBezTo>
                    <a:pt x="0" y="20"/>
                    <a:pt x="0" y="19"/>
                    <a:pt x="0" y="19"/>
                  </a:cubicBezTo>
                  <a:cubicBezTo>
                    <a:pt x="4" y="12"/>
                    <a:pt x="8" y="6"/>
                    <a:pt x="12" y="0"/>
                  </a:cubicBezTo>
                  <a:cubicBezTo>
                    <a:pt x="13" y="0"/>
                    <a:pt x="14" y="0"/>
                    <a:pt x="14" y="0"/>
                  </a:cubicBezTo>
                  <a:cubicBezTo>
                    <a:pt x="15" y="1"/>
                    <a:pt x="15" y="2"/>
                    <a:pt x="15" y="2"/>
                  </a:cubicBezTo>
                  <a:cubicBezTo>
                    <a:pt x="10" y="8"/>
                    <a:pt x="6" y="14"/>
                    <a:pt x="3" y="20"/>
                  </a:cubicBezTo>
                  <a:cubicBezTo>
                    <a:pt x="2" y="21"/>
                    <a:pt x="2" y="21"/>
                    <a:pt x="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8" name="Freeform 95"/>
            <p:cNvSpPr/>
            <p:nvPr>
              <p:custDataLst>
                <p:tags r:id="rId48"/>
              </p:custDataLst>
            </p:nvPr>
          </p:nvSpPr>
          <p:spPr bwMode="auto">
            <a:xfrm>
              <a:off x="4344988" y="5648326"/>
              <a:ext cx="133350" cy="179388"/>
            </a:xfrm>
            <a:custGeom>
              <a:avLst/>
              <a:gdLst>
                <a:gd name="T0" fmla="*/ 2 w 18"/>
                <a:gd name="T1" fmla="*/ 24 h 24"/>
                <a:gd name="T2" fmla="*/ 1 w 18"/>
                <a:gd name="T3" fmla="*/ 24 h 24"/>
                <a:gd name="T4" fmla="*/ 1 w 18"/>
                <a:gd name="T5" fmla="*/ 22 h 24"/>
                <a:gd name="T6" fmla="*/ 16 w 18"/>
                <a:gd name="T7" fmla="*/ 0 h 24"/>
                <a:gd name="T8" fmla="*/ 18 w 18"/>
                <a:gd name="T9" fmla="*/ 0 h 24"/>
                <a:gd name="T10" fmla="*/ 18 w 18"/>
                <a:gd name="T11" fmla="*/ 3 h 24"/>
                <a:gd name="T12" fmla="*/ 3 w 18"/>
                <a:gd name="T13" fmla="*/ 23 h 24"/>
                <a:gd name="T14" fmla="*/ 2 w 18"/>
                <a:gd name="T15" fmla="*/ 24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4">
                  <a:moveTo>
                    <a:pt x="2" y="24"/>
                  </a:moveTo>
                  <a:cubicBezTo>
                    <a:pt x="2" y="24"/>
                    <a:pt x="2" y="24"/>
                    <a:pt x="1" y="24"/>
                  </a:cubicBezTo>
                  <a:cubicBezTo>
                    <a:pt x="1" y="23"/>
                    <a:pt x="0" y="22"/>
                    <a:pt x="1" y="22"/>
                  </a:cubicBezTo>
                  <a:cubicBezTo>
                    <a:pt x="4" y="14"/>
                    <a:pt x="9" y="7"/>
                    <a:pt x="16" y="0"/>
                  </a:cubicBezTo>
                  <a:cubicBezTo>
                    <a:pt x="16" y="0"/>
                    <a:pt x="17" y="0"/>
                    <a:pt x="18" y="0"/>
                  </a:cubicBezTo>
                  <a:cubicBezTo>
                    <a:pt x="18" y="1"/>
                    <a:pt x="18" y="2"/>
                    <a:pt x="18" y="3"/>
                  </a:cubicBezTo>
                  <a:cubicBezTo>
                    <a:pt x="12" y="8"/>
                    <a:pt x="7" y="15"/>
                    <a:pt x="3" y="23"/>
                  </a:cubicBezTo>
                  <a:cubicBezTo>
                    <a:pt x="3" y="23"/>
                    <a:pt x="3" y="24"/>
                    <a:pt x="2"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49" name="Freeform 96"/>
            <p:cNvSpPr/>
            <p:nvPr>
              <p:custDataLst>
                <p:tags r:id="rId49"/>
              </p:custDataLst>
            </p:nvPr>
          </p:nvSpPr>
          <p:spPr bwMode="auto">
            <a:xfrm>
              <a:off x="4389438" y="5729288"/>
              <a:ext cx="96838" cy="128588"/>
            </a:xfrm>
            <a:custGeom>
              <a:avLst/>
              <a:gdLst>
                <a:gd name="T0" fmla="*/ 2 w 13"/>
                <a:gd name="T1" fmla="*/ 17 h 17"/>
                <a:gd name="T2" fmla="*/ 1 w 13"/>
                <a:gd name="T3" fmla="*/ 17 h 17"/>
                <a:gd name="T4" fmla="*/ 1 w 13"/>
                <a:gd name="T5" fmla="*/ 15 h 17"/>
                <a:gd name="T6" fmla="*/ 8 w 13"/>
                <a:gd name="T7" fmla="*/ 3 h 17"/>
                <a:gd name="T8" fmla="*/ 12 w 13"/>
                <a:gd name="T9" fmla="*/ 0 h 17"/>
                <a:gd name="T10" fmla="*/ 13 w 13"/>
                <a:gd name="T11" fmla="*/ 2 h 17"/>
                <a:gd name="T12" fmla="*/ 11 w 13"/>
                <a:gd name="T13" fmla="*/ 3 h 17"/>
                <a:gd name="T14" fmla="*/ 10 w 13"/>
                <a:gd name="T15" fmla="*/ 4 h 17"/>
                <a:gd name="T16" fmla="*/ 4 w 13"/>
                <a:gd name="T17" fmla="*/ 15 h 17"/>
                <a:gd name="T18" fmla="*/ 4 w 13"/>
                <a:gd name="T19" fmla="*/ 16 h 17"/>
                <a:gd name="T20" fmla="*/ 3 w 13"/>
                <a:gd name="T21" fmla="*/ 17 h 17"/>
                <a:gd name="T22" fmla="*/ 2 w 13"/>
                <a:gd name="T2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 h="17">
                  <a:moveTo>
                    <a:pt x="2" y="17"/>
                  </a:moveTo>
                  <a:cubicBezTo>
                    <a:pt x="1" y="17"/>
                    <a:pt x="1" y="17"/>
                    <a:pt x="1" y="17"/>
                  </a:cubicBezTo>
                  <a:cubicBezTo>
                    <a:pt x="0" y="16"/>
                    <a:pt x="0" y="15"/>
                    <a:pt x="1" y="15"/>
                  </a:cubicBezTo>
                  <a:cubicBezTo>
                    <a:pt x="4" y="11"/>
                    <a:pt x="6" y="7"/>
                    <a:pt x="8" y="3"/>
                  </a:cubicBezTo>
                  <a:cubicBezTo>
                    <a:pt x="9" y="0"/>
                    <a:pt x="11" y="0"/>
                    <a:pt x="12" y="0"/>
                  </a:cubicBezTo>
                  <a:cubicBezTo>
                    <a:pt x="13" y="0"/>
                    <a:pt x="13" y="1"/>
                    <a:pt x="13" y="2"/>
                  </a:cubicBezTo>
                  <a:cubicBezTo>
                    <a:pt x="13" y="3"/>
                    <a:pt x="12" y="3"/>
                    <a:pt x="11" y="3"/>
                  </a:cubicBezTo>
                  <a:cubicBezTo>
                    <a:pt x="11" y="3"/>
                    <a:pt x="11" y="3"/>
                    <a:pt x="10" y="4"/>
                  </a:cubicBezTo>
                  <a:cubicBezTo>
                    <a:pt x="9" y="8"/>
                    <a:pt x="7" y="12"/>
                    <a:pt x="4" y="15"/>
                  </a:cubicBezTo>
                  <a:cubicBezTo>
                    <a:pt x="4" y="15"/>
                    <a:pt x="4" y="16"/>
                    <a:pt x="4" y="16"/>
                  </a:cubicBezTo>
                  <a:cubicBezTo>
                    <a:pt x="3" y="17"/>
                    <a:pt x="3" y="17"/>
                    <a:pt x="3" y="17"/>
                  </a:cubicBezTo>
                  <a:cubicBezTo>
                    <a:pt x="2" y="17"/>
                    <a:pt x="2" y="17"/>
                    <a:pt x="2"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0" name="Freeform 97"/>
            <p:cNvSpPr/>
            <p:nvPr>
              <p:custDataLst>
                <p:tags r:id="rId50"/>
              </p:custDataLst>
            </p:nvPr>
          </p:nvSpPr>
          <p:spPr bwMode="auto">
            <a:xfrm>
              <a:off x="4770438" y="4487863"/>
              <a:ext cx="141288" cy="193675"/>
            </a:xfrm>
            <a:custGeom>
              <a:avLst/>
              <a:gdLst>
                <a:gd name="T0" fmla="*/ 1 w 19"/>
                <a:gd name="T1" fmla="*/ 26 h 26"/>
                <a:gd name="T2" fmla="*/ 0 w 19"/>
                <a:gd name="T3" fmla="*/ 26 h 26"/>
                <a:gd name="T4" fmla="*/ 0 w 19"/>
                <a:gd name="T5" fmla="*/ 24 h 26"/>
                <a:gd name="T6" fmla="*/ 16 w 19"/>
                <a:gd name="T7" fmla="*/ 1 h 26"/>
                <a:gd name="T8" fmla="*/ 18 w 19"/>
                <a:gd name="T9" fmla="*/ 0 h 26"/>
                <a:gd name="T10" fmla="*/ 19 w 19"/>
                <a:gd name="T11" fmla="*/ 2 h 26"/>
                <a:gd name="T12" fmla="*/ 3 w 19"/>
                <a:gd name="T13" fmla="*/ 25 h 26"/>
                <a:gd name="T14" fmla="*/ 1 w 19"/>
                <a:gd name="T15" fmla="*/ 26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6">
                  <a:moveTo>
                    <a:pt x="1" y="26"/>
                  </a:moveTo>
                  <a:cubicBezTo>
                    <a:pt x="1" y="26"/>
                    <a:pt x="1" y="26"/>
                    <a:pt x="0" y="26"/>
                  </a:cubicBezTo>
                  <a:cubicBezTo>
                    <a:pt x="0" y="25"/>
                    <a:pt x="0" y="24"/>
                    <a:pt x="0" y="24"/>
                  </a:cubicBezTo>
                  <a:cubicBezTo>
                    <a:pt x="16" y="1"/>
                    <a:pt x="16" y="1"/>
                    <a:pt x="16" y="1"/>
                  </a:cubicBezTo>
                  <a:cubicBezTo>
                    <a:pt x="17" y="0"/>
                    <a:pt x="18" y="0"/>
                    <a:pt x="18" y="0"/>
                  </a:cubicBezTo>
                  <a:cubicBezTo>
                    <a:pt x="19" y="1"/>
                    <a:pt x="19" y="2"/>
                    <a:pt x="19" y="2"/>
                  </a:cubicBezTo>
                  <a:cubicBezTo>
                    <a:pt x="3" y="25"/>
                    <a:pt x="3" y="25"/>
                    <a:pt x="3" y="25"/>
                  </a:cubicBezTo>
                  <a:cubicBezTo>
                    <a:pt x="2" y="26"/>
                    <a:pt x="2" y="26"/>
                    <a:pt x="1"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1" name="Freeform 98"/>
            <p:cNvSpPr/>
            <p:nvPr>
              <p:custDataLst>
                <p:tags r:id="rId51"/>
              </p:custDataLst>
            </p:nvPr>
          </p:nvSpPr>
          <p:spPr bwMode="auto">
            <a:xfrm>
              <a:off x="4778375" y="4673601"/>
              <a:ext cx="133350" cy="150813"/>
            </a:xfrm>
            <a:custGeom>
              <a:avLst/>
              <a:gdLst>
                <a:gd name="T0" fmla="*/ 1 w 18"/>
                <a:gd name="T1" fmla="*/ 20 h 20"/>
                <a:gd name="T2" fmla="*/ 0 w 18"/>
                <a:gd name="T3" fmla="*/ 20 h 20"/>
                <a:gd name="T4" fmla="*/ 0 w 18"/>
                <a:gd name="T5" fmla="*/ 18 h 20"/>
                <a:gd name="T6" fmla="*/ 12 w 18"/>
                <a:gd name="T7" fmla="*/ 2 h 20"/>
                <a:gd name="T8" fmla="*/ 17 w 18"/>
                <a:gd name="T9" fmla="*/ 0 h 20"/>
                <a:gd name="T10" fmla="*/ 17 w 18"/>
                <a:gd name="T11" fmla="*/ 2 h 20"/>
                <a:gd name="T12" fmla="*/ 15 w 18"/>
                <a:gd name="T13" fmla="*/ 3 h 20"/>
                <a:gd name="T14" fmla="*/ 14 w 18"/>
                <a:gd name="T15" fmla="*/ 4 h 20"/>
                <a:gd name="T16" fmla="*/ 3 w 18"/>
                <a:gd name="T17" fmla="*/ 19 h 20"/>
                <a:gd name="T18" fmla="*/ 1 w 18"/>
                <a:gd name="T19"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20">
                  <a:moveTo>
                    <a:pt x="1" y="20"/>
                  </a:moveTo>
                  <a:cubicBezTo>
                    <a:pt x="1" y="20"/>
                    <a:pt x="1" y="20"/>
                    <a:pt x="0" y="20"/>
                  </a:cubicBezTo>
                  <a:cubicBezTo>
                    <a:pt x="0" y="19"/>
                    <a:pt x="0" y="18"/>
                    <a:pt x="0" y="18"/>
                  </a:cubicBezTo>
                  <a:cubicBezTo>
                    <a:pt x="12" y="2"/>
                    <a:pt x="12" y="2"/>
                    <a:pt x="12" y="2"/>
                  </a:cubicBezTo>
                  <a:cubicBezTo>
                    <a:pt x="14" y="0"/>
                    <a:pt x="16" y="0"/>
                    <a:pt x="17" y="0"/>
                  </a:cubicBezTo>
                  <a:cubicBezTo>
                    <a:pt x="17" y="1"/>
                    <a:pt x="18" y="2"/>
                    <a:pt x="17" y="2"/>
                  </a:cubicBezTo>
                  <a:cubicBezTo>
                    <a:pt x="17" y="3"/>
                    <a:pt x="16" y="3"/>
                    <a:pt x="15" y="3"/>
                  </a:cubicBezTo>
                  <a:cubicBezTo>
                    <a:pt x="15" y="3"/>
                    <a:pt x="15" y="3"/>
                    <a:pt x="14" y="4"/>
                  </a:cubicBezTo>
                  <a:cubicBezTo>
                    <a:pt x="3" y="19"/>
                    <a:pt x="3" y="19"/>
                    <a:pt x="3" y="19"/>
                  </a:cubicBezTo>
                  <a:cubicBezTo>
                    <a:pt x="2" y="20"/>
                    <a:pt x="2" y="20"/>
                    <a:pt x="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2" name="Freeform 99"/>
            <p:cNvSpPr/>
            <p:nvPr>
              <p:custDataLst>
                <p:tags r:id="rId52"/>
              </p:custDataLst>
            </p:nvPr>
          </p:nvSpPr>
          <p:spPr bwMode="auto">
            <a:xfrm>
              <a:off x="4770438" y="4786313"/>
              <a:ext cx="141288" cy="231775"/>
            </a:xfrm>
            <a:custGeom>
              <a:avLst/>
              <a:gdLst>
                <a:gd name="T0" fmla="*/ 2 w 19"/>
                <a:gd name="T1" fmla="*/ 31 h 31"/>
                <a:gd name="T2" fmla="*/ 1 w 19"/>
                <a:gd name="T3" fmla="*/ 31 h 31"/>
                <a:gd name="T4" fmla="*/ 0 w 19"/>
                <a:gd name="T5" fmla="*/ 29 h 31"/>
                <a:gd name="T6" fmla="*/ 16 w 19"/>
                <a:gd name="T7" fmla="*/ 0 h 31"/>
                <a:gd name="T8" fmla="*/ 18 w 19"/>
                <a:gd name="T9" fmla="*/ 0 h 31"/>
                <a:gd name="T10" fmla="*/ 18 w 19"/>
                <a:gd name="T11" fmla="*/ 2 h 31"/>
                <a:gd name="T12" fmla="*/ 3 w 19"/>
                <a:gd name="T13" fmla="*/ 30 h 31"/>
                <a:gd name="T14" fmla="*/ 2 w 19"/>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1">
                  <a:moveTo>
                    <a:pt x="2" y="31"/>
                  </a:moveTo>
                  <a:cubicBezTo>
                    <a:pt x="1" y="31"/>
                    <a:pt x="1" y="31"/>
                    <a:pt x="1" y="31"/>
                  </a:cubicBezTo>
                  <a:cubicBezTo>
                    <a:pt x="0" y="31"/>
                    <a:pt x="0" y="30"/>
                    <a:pt x="0" y="29"/>
                  </a:cubicBezTo>
                  <a:cubicBezTo>
                    <a:pt x="4" y="19"/>
                    <a:pt x="10" y="9"/>
                    <a:pt x="16" y="0"/>
                  </a:cubicBezTo>
                  <a:cubicBezTo>
                    <a:pt x="16" y="0"/>
                    <a:pt x="17" y="0"/>
                    <a:pt x="18" y="0"/>
                  </a:cubicBezTo>
                  <a:cubicBezTo>
                    <a:pt x="19" y="1"/>
                    <a:pt x="19" y="2"/>
                    <a:pt x="18" y="2"/>
                  </a:cubicBezTo>
                  <a:cubicBezTo>
                    <a:pt x="12" y="11"/>
                    <a:pt x="7" y="20"/>
                    <a:pt x="3" y="30"/>
                  </a:cubicBezTo>
                  <a:cubicBezTo>
                    <a:pt x="3" y="31"/>
                    <a:pt x="2" y="31"/>
                    <a:pt x="2" y="3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3" name="Freeform 100"/>
            <p:cNvSpPr/>
            <p:nvPr>
              <p:custDataLst>
                <p:tags r:id="rId53"/>
              </p:custDataLst>
            </p:nvPr>
          </p:nvSpPr>
          <p:spPr bwMode="auto">
            <a:xfrm>
              <a:off x="4770438" y="4899026"/>
              <a:ext cx="149225" cy="223838"/>
            </a:xfrm>
            <a:custGeom>
              <a:avLst/>
              <a:gdLst>
                <a:gd name="T0" fmla="*/ 2 w 20"/>
                <a:gd name="T1" fmla="*/ 30 h 30"/>
                <a:gd name="T2" fmla="*/ 0 w 20"/>
                <a:gd name="T3" fmla="*/ 30 h 30"/>
                <a:gd name="T4" fmla="*/ 0 w 20"/>
                <a:gd name="T5" fmla="*/ 28 h 30"/>
                <a:gd name="T6" fmla="*/ 17 w 20"/>
                <a:gd name="T7" fmla="*/ 1 h 30"/>
                <a:gd name="T8" fmla="*/ 19 w 20"/>
                <a:gd name="T9" fmla="*/ 1 h 30"/>
                <a:gd name="T10" fmla="*/ 20 w 20"/>
                <a:gd name="T11" fmla="*/ 3 h 30"/>
                <a:gd name="T12" fmla="*/ 5 w 20"/>
                <a:gd name="T13" fmla="*/ 27 h 30"/>
                <a:gd name="T14" fmla="*/ 5 w 20"/>
                <a:gd name="T15" fmla="*/ 27 h 30"/>
                <a:gd name="T16" fmla="*/ 4 w 20"/>
                <a:gd name="T17" fmla="*/ 29 h 30"/>
                <a:gd name="T18" fmla="*/ 2 w 20"/>
                <a:gd name="T19" fmla="*/ 30 h 30"/>
                <a:gd name="T20" fmla="*/ 2 w 20"/>
                <a:gd name="T21" fmla="*/ 3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 h="30">
                  <a:moveTo>
                    <a:pt x="2" y="30"/>
                  </a:moveTo>
                  <a:cubicBezTo>
                    <a:pt x="1" y="30"/>
                    <a:pt x="1" y="30"/>
                    <a:pt x="0" y="30"/>
                  </a:cubicBezTo>
                  <a:cubicBezTo>
                    <a:pt x="0" y="29"/>
                    <a:pt x="0" y="29"/>
                    <a:pt x="0" y="28"/>
                  </a:cubicBezTo>
                  <a:cubicBezTo>
                    <a:pt x="6" y="19"/>
                    <a:pt x="12" y="10"/>
                    <a:pt x="17" y="1"/>
                  </a:cubicBezTo>
                  <a:cubicBezTo>
                    <a:pt x="17" y="1"/>
                    <a:pt x="18" y="0"/>
                    <a:pt x="19" y="1"/>
                  </a:cubicBezTo>
                  <a:cubicBezTo>
                    <a:pt x="20" y="1"/>
                    <a:pt x="20" y="2"/>
                    <a:pt x="20" y="3"/>
                  </a:cubicBezTo>
                  <a:cubicBezTo>
                    <a:pt x="15" y="11"/>
                    <a:pt x="10" y="19"/>
                    <a:pt x="5" y="27"/>
                  </a:cubicBezTo>
                  <a:cubicBezTo>
                    <a:pt x="5" y="27"/>
                    <a:pt x="5" y="27"/>
                    <a:pt x="5" y="27"/>
                  </a:cubicBezTo>
                  <a:cubicBezTo>
                    <a:pt x="5" y="28"/>
                    <a:pt x="5" y="29"/>
                    <a:pt x="4" y="29"/>
                  </a:cubicBezTo>
                  <a:cubicBezTo>
                    <a:pt x="2" y="30"/>
                    <a:pt x="2" y="30"/>
                    <a:pt x="2" y="30"/>
                  </a:cubicBezTo>
                  <a:cubicBezTo>
                    <a:pt x="2" y="30"/>
                    <a:pt x="2" y="30"/>
                    <a:pt x="2"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4" name="Freeform 101"/>
            <p:cNvSpPr/>
            <p:nvPr>
              <p:custDataLst>
                <p:tags r:id="rId54"/>
              </p:custDataLst>
            </p:nvPr>
          </p:nvSpPr>
          <p:spPr bwMode="auto">
            <a:xfrm>
              <a:off x="4762500" y="5056188"/>
              <a:ext cx="142875" cy="201613"/>
            </a:xfrm>
            <a:custGeom>
              <a:avLst/>
              <a:gdLst>
                <a:gd name="T0" fmla="*/ 3 w 19"/>
                <a:gd name="T1" fmla="*/ 27 h 27"/>
                <a:gd name="T2" fmla="*/ 2 w 19"/>
                <a:gd name="T3" fmla="*/ 26 h 27"/>
                <a:gd name="T4" fmla="*/ 1 w 19"/>
                <a:gd name="T5" fmla="*/ 23 h 27"/>
                <a:gd name="T6" fmla="*/ 16 w 19"/>
                <a:gd name="T7" fmla="*/ 1 h 27"/>
                <a:gd name="T8" fmla="*/ 18 w 19"/>
                <a:gd name="T9" fmla="*/ 1 h 27"/>
                <a:gd name="T10" fmla="*/ 19 w 19"/>
                <a:gd name="T11" fmla="*/ 3 h 27"/>
                <a:gd name="T12" fmla="*/ 4 w 19"/>
                <a:gd name="T13" fmla="*/ 24 h 27"/>
                <a:gd name="T14" fmla="*/ 4 w 19"/>
                <a:gd name="T15" fmla="*/ 26 h 27"/>
                <a:gd name="T16" fmla="*/ 3 w 19"/>
                <a:gd name="T17"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7">
                  <a:moveTo>
                    <a:pt x="3" y="27"/>
                  </a:moveTo>
                  <a:cubicBezTo>
                    <a:pt x="2" y="27"/>
                    <a:pt x="2" y="26"/>
                    <a:pt x="2" y="26"/>
                  </a:cubicBezTo>
                  <a:cubicBezTo>
                    <a:pt x="1" y="26"/>
                    <a:pt x="0" y="25"/>
                    <a:pt x="1" y="23"/>
                  </a:cubicBezTo>
                  <a:cubicBezTo>
                    <a:pt x="6" y="15"/>
                    <a:pt x="11" y="8"/>
                    <a:pt x="16" y="1"/>
                  </a:cubicBezTo>
                  <a:cubicBezTo>
                    <a:pt x="17" y="1"/>
                    <a:pt x="18" y="0"/>
                    <a:pt x="18" y="1"/>
                  </a:cubicBezTo>
                  <a:cubicBezTo>
                    <a:pt x="19" y="2"/>
                    <a:pt x="19" y="2"/>
                    <a:pt x="19" y="3"/>
                  </a:cubicBezTo>
                  <a:cubicBezTo>
                    <a:pt x="13" y="10"/>
                    <a:pt x="8" y="17"/>
                    <a:pt x="4" y="24"/>
                  </a:cubicBezTo>
                  <a:cubicBezTo>
                    <a:pt x="5" y="25"/>
                    <a:pt x="5" y="25"/>
                    <a:pt x="4" y="26"/>
                  </a:cubicBezTo>
                  <a:cubicBezTo>
                    <a:pt x="4" y="26"/>
                    <a:pt x="3" y="27"/>
                    <a:pt x="3"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5" name="Freeform 102"/>
            <p:cNvSpPr/>
            <p:nvPr>
              <p:custDataLst>
                <p:tags r:id="rId55"/>
              </p:custDataLst>
            </p:nvPr>
          </p:nvSpPr>
          <p:spPr bwMode="auto">
            <a:xfrm>
              <a:off x="4770438" y="5183188"/>
              <a:ext cx="157163" cy="201613"/>
            </a:xfrm>
            <a:custGeom>
              <a:avLst/>
              <a:gdLst>
                <a:gd name="T0" fmla="*/ 2 w 21"/>
                <a:gd name="T1" fmla="*/ 27 h 27"/>
                <a:gd name="T2" fmla="*/ 1 w 21"/>
                <a:gd name="T3" fmla="*/ 26 h 27"/>
                <a:gd name="T4" fmla="*/ 1 w 21"/>
                <a:gd name="T5" fmla="*/ 24 h 27"/>
                <a:gd name="T6" fmla="*/ 18 w 21"/>
                <a:gd name="T7" fmla="*/ 1 h 27"/>
                <a:gd name="T8" fmla="*/ 20 w 21"/>
                <a:gd name="T9" fmla="*/ 1 h 27"/>
                <a:gd name="T10" fmla="*/ 21 w 21"/>
                <a:gd name="T11" fmla="*/ 3 h 27"/>
                <a:gd name="T12" fmla="*/ 4 w 21"/>
                <a:gd name="T13" fmla="*/ 25 h 27"/>
                <a:gd name="T14" fmla="*/ 4 w 21"/>
                <a:gd name="T15" fmla="*/ 25 h 27"/>
                <a:gd name="T16" fmla="*/ 3 w 21"/>
                <a:gd name="T17" fmla="*/ 27 h 27"/>
                <a:gd name="T18" fmla="*/ 2 w 21"/>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27">
                  <a:moveTo>
                    <a:pt x="2" y="27"/>
                  </a:moveTo>
                  <a:cubicBezTo>
                    <a:pt x="2" y="27"/>
                    <a:pt x="1" y="27"/>
                    <a:pt x="1" y="26"/>
                  </a:cubicBezTo>
                  <a:cubicBezTo>
                    <a:pt x="1" y="26"/>
                    <a:pt x="0" y="25"/>
                    <a:pt x="1" y="24"/>
                  </a:cubicBezTo>
                  <a:cubicBezTo>
                    <a:pt x="6" y="16"/>
                    <a:pt x="12" y="8"/>
                    <a:pt x="18" y="1"/>
                  </a:cubicBezTo>
                  <a:cubicBezTo>
                    <a:pt x="19" y="0"/>
                    <a:pt x="20" y="0"/>
                    <a:pt x="20" y="1"/>
                  </a:cubicBezTo>
                  <a:cubicBezTo>
                    <a:pt x="21" y="1"/>
                    <a:pt x="21" y="2"/>
                    <a:pt x="21" y="3"/>
                  </a:cubicBezTo>
                  <a:cubicBezTo>
                    <a:pt x="14" y="10"/>
                    <a:pt x="9" y="17"/>
                    <a:pt x="4" y="25"/>
                  </a:cubicBezTo>
                  <a:cubicBezTo>
                    <a:pt x="4" y="25"/>
                    <a:pt x="4" y="25"/>
                    <a:pt x="4" y="25"/>
                  </a:cubicBezTo>
                  <a:cubicBezTo>
                    <a:pt x="4" y="26"/>
                    <a:pt x="3" y="26"/>
                    <a:pt x="3" y="27"/>
                  </a:cubicBezTo>
                  <a:cubicBezTo>
                    <a:pt x="2" y="27"/>
                    <a:pt x="2" y="27"/>
                    <a:pt x="2"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6" name="Freeform 103"/>
            <p:cNvSpPr/>
            <p:nvPr>
              <p:custDataLst>
                <p:tags r:id="rId56"/>
              </p:custDataLst>
            </p:nvPr>
          </p:nvSpPr>
          <p:spPr bwMode="auto">
            <a:xfrm>
              <a:off x="4756150" y="5310188"/>
              <a:ext cx="141288" cy="187325"/>
            </a:xfrm>
            <a:custGeom>
              <a:avLst/>
              <a:gdLst>
                <a:gd name="T0" fmla="*/ 2 w 19"/>
                <a:gd name="T1" fmla="*/ 25 h 25"/>
                <a:gd name="T2" fmla="*/ 1 w 19"/>
                <a:gd name="T3" fmla="*/ 25 h 25"/>
                <a:gd name="T4" fmla="*/ 0 w 19"/>
                <a:gd name="T5" fmla="*/ 23 h 25"/>
                <a:gd name="T6" fmla="*/ 16 w 19"/>
                <a:gd name="T7" fmla="*/ 1 h 25"/>
                <a:gd name="T8" fmla="*/ 19 w 19"/>
                <a:gd name="T9" fmla="*/ 0 h 25"/>
                <a:gd name="T10" fmla="*/ 19 w 19"/>
                <a:gd name="T11" fmla="*/ 2 h 25"/>
                <a:gd name="T12" fmla="*/ 5 w 19"/>
                <a:gd name="T13" fmla="*/ 21 h 25"/>
                <a:gd name="T14" fmla="*/ 5 w 19"/>
                <a:gd name="T15" fmla="*/ 22 h 25"/>
                <a:gd name="T16" fmla="*/ 3 w 19"/>
                <a:gd name="T17" fmla="*/ 24 h 25"/>
                <a:gd name="T18" fmla="*/ 2 w 19"/>
                <a:gd name="T19" fmla="*/ 25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5">
                  <a:moveTo>
                    <a:pt x="2" y="25"/>
                  </a:moveTo>
                  <a:cubicBezTo>
                    <a:pt x="1" y="25"/>
                    <a:pt x="1" y="25"/>
                    <a:pt x="1" y="25"/>
                  </a:cubicBezTo>
                  <a:cubicBezTo>
                    <a:pt x="0" y="24"/>
                    <a:pt x="0" y="23"/>
                    <a:pt x="0" y="23"/>
                  </a:cubicBezTo>
                  <a:cubicBezTo>
                    <a:pt x="16" y="1"/>
                    <a:pt x="16" y="1"/>
                    <a:pt x="16" y="1"/>
                  </a:cubicBezTo>
                  <a:cubicBezTo>
                    <a:pt x="17" y="0"/>
                    <a:pt x="18" y="0"/>
                    <a:pt x="19" y="0"/>
                  </a:cubicBezTo>
                  <a:cubicBezTo>
                    <a:pt x="19" y="1"/>
                    <a:pt x="19" y="2"/>
                    <a:pt x="19" y="2"/>
                  </a:cubicBezTo>
                  <a:cubicBezTo>
                    <a:pt x="5" y="21"/>
                    <a:pt x="5" y="21"/>
                    <a:pt x="5" y="21"/>
                  </a:cubicBezTo>
                  <a:cubicBezTo>
                    <a:pt x="5" y="22"/>
                    <a:pt x="5" y="22"/>
                    <a:pt x="5" y="22"/>
                  </a:cubicBezTo>
                  <a:cubicBezTo>
                    <a:pt x="3" y="24"/>
                    <a:pt x="3" y="24"/>
                    <a:pt x="3" y="24"/>
                  </a:cubicBezTo>
                  <a:cubicBezTo>
                    <a:pt x="3" y="25"/>
                    <a:pt x="2" y="25"/>
                    <a:pt x="2"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7" name="Freeform 104"/>
            <p:cNvSpPr/>
            <p:nvPr>
              <p:custDataLst>
                <p:tags r:id="rId57"/>
              </p:custDataLst>
            </p:nvPr>
          </p:nvSpPr>
          <p:spPr bwMode="auto">
            <a:xfrm>
              <a:off x="4770438" y="5414963"/>
              <a:ext cx="127000" cy="173038"/>
            </a:xfrm>
            <a:custGeom>
              <a:avLst/>
              <a:gdLst>
                <a:gd name="T0" fmla="*/ 2 w 17"/>
                <a:gd name="T1" fmla="*/ 23 h 23"/>
                <a:gd name="T2" fmla="*/ 1 w 17"/>
                <a:gd name="T3" fmla="*/ 23 h 23"/>
                <a:gd name="T4" fmla="*/ 0 w 17"/>
                <a:gd name="T5" fmla="*/ 21 h 23"/>
                <a:gd name="T6" fmla="*/ 15 w 17"/>
                <a:gd name="T7" fmla="*/ 1 h 23"/>
                <a:gd name="T8" fmla="*/ 17 w 17"/>
                <a:gd name="T9" fmla="*/ 0 h 23"/>
                <a:gd name="T10" fmla="*/ 17 w 17"/>
                <a:gd name="T11" fmla="*/ 2 h 23"/>
                <a:gd name="T12" fmla="*/ 3 w 17"/>
                <a:gd name="T13" fmla="*/ 22 h 23"/>
                <a:gd name="T14" fmla="*/ 2 w 17"/>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23">
                  <a:moveTo>
                    <a:pt x="2" y="23"/>
                  </a:moveTo>
                  <a:cubicBezTo>
                    <a:pt x="1" y="23"/>
                    <a:pt x="1" y="23"/>
                    <a:pt x="1" y="23"/>
                  </a:cubicBezTo>
                  <a:cubicBezTo>
                    <a:pt x="0" y="22"/>
                    <a:pt x="0" y="21"/>
                    <a:pt x="0" y="21"/>
                  </a:cubicBezTo>
                  <a:cubicBezTo>
                    <a:pt x="15" y="1"/>
                    <a:pt x="15" y="1"/>
                    <a:pt x="15" y="1"/>
                  </a:cubicBezTo>
                  <a:cubicBezTo>
                    <a:pt x="15" y="0"/>
                    <a:pt x="16" y="0"/>
                    <a:pt x="17" y="0"/>
                  </a:cubicBezTo>
                  <a:cubicBezTo>
                    <a:pt x="17" y="1"/>
                    <a:pt x="17" y="2"/>
                    <a:pt x="17" y="2"/>
                  </a:cubicBezTo>
                  <a:cubicBezTo>
                    <a:pt x="3" y="22"/>
                    <a:pt x="3" y="22"/>
                    <a:pt x="3" y="22"/>
                  </a:cubicBezTo>
                  <a:cubicBezTo>
                    <a:pt x="2"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8" name="Freeform 105"/>
            <p:cNvSpPr/>
            <p:nvPr>
              <p:custDataLst>
                <p:tags r:id="rId58"/>
              </p:custDataLst>
            </p:nvPr>
          </p:nvSpPr>
          <p:spPr bwMode="auto">
            <a:xfrm>
              <a:off x="4778375" y="5505451"/>
              <a:ext cx="133350" cy="165100"/>
            </a:xfrm>
            <a:custGeom>
              <a:avLst/>
              <a:gdLst>
                <a:gd name="T0" fmla="*/ 1 w 18"/>
                <a:gd name="T1" fmla="*/ 22 h 22"/>
                <a:gd name="T2" fmla="*/ 1 w 18"/>
                <a:gd name="T3" fmla="*/ 21 h 22"/>
                <a:gd name="T4" fmla="*/ 0 w 18"/>
                <a:gd name="T5" fmla="*/ 19 h 22"/>
                <a:gd name="T6" fmla="*/ 15 w 18"/>
                <a:gd name="T7" fmla="*/ 0 h 22"/>
                <a:gd name="T8" fmla="*/ 17 w 18"/>
                <a:gd name="T9" fmla="*/ 0 h 22"/>
                <a:gd name="T10" fmla="*/ 18 w 18"/>
                <a:gd name="T11" fmla="*/ 2 h 22"/>
                <a:gd name="T12" fmla="*/ 3 w 18"/>
                <a:gd name="T13" fmla="*/ 21 h 22"/>
                <a:gd name="T14" fmla="*/ 1 w 18"/>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2">
                  <a:moveTo>
                    <a:pt x="1" y="22"/>
                  </a:moveTo>
                  <a:cubicBezTo>
                    <a:pt x="1" y="22"/>
                    <a:pt x="1" y="22"/>
                    <a:pt x="1" y="21"/>
                  </a:cubicBezTo>
                  <a:cubicBezTo>
                    <a:pt x="0" y="21"/>
                    <a:pt x="0" y="20"/>
                    <a:pt x="0" y="19"/>
                  </a:cubicBezTo>
                  <a:cubicBezTo>
                    <a:pt x="5" y="13"/>
                    <a:pt x="10" y="6"/>
                    <a:pt x="15" y="0"/>
                  </a:cubicBezTo>
                  <a:cubicBezTo>
                    <a:pt x="16" y="0"/>
                    <a:pt x="17" y="0"/>
                    <a:pt x="17" y="0"/>
                  </a:cubicBezTo>
                  <a:cubicBezTo>
                    <a:pt x="18" y="1"/>
                    <a:pt x="18" y="2"/>
                    <a:pt x="18" y="2"/>
                  </a:cubicBezTo>
                  <a:cubicBezTo>
                    <a:pt x="12" y="8"/>
                    <a:pt x="7" y="15"/>
                    <a:pt x="3" y="21"/>
                  </a:cubicBezTo>
                  <a:cubicBezTo>
                    <a:pt x="2" y="22"/>
                    <a:pt x="2" y="22"/>
                    <a:pt x="1" y="2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59" name="Freeform 106"/>
            <p:cNvSpPr/>
            <p:nvPr>
              <p:custDataLst>
                <p:tags r:id="rId59"/>
              </p:custDataLst>
            </p:nvPr>
          </p:nvSpPr>
          <p:spPr bwMode="auto">
            <a:xfrm>
              <a:off x="4778375" y="5580063"/>
              <a:ext cx="141288" cy="165100"/>
            </a:xfrm>
            <a:custGeom>
              <a:avLst/>
              <a:gdLst>
                <a:gd name="T0" fmla="*/ 2 w 19"/>
                <a:gd name="T1" fmla="*/ 22 h 22"/>
                <a:gd name="T2" fmla="*/ 1 w 19"/>
                <a:gd name="T3" fmla="*/ 22 h 22"/>
                <a:gd name="T4" fmla="*/ 1 w 19"/>
                <a:gd name="T5" fmla="*/ 20 h 22"/>
                <a:gd name="T6" fmla="*/ 16 w 19"/>
                <a:gd name="T7" fmla="*/ 0 h 22"/>
                <a:gd name="T8" fmla="*/ 18 w 19"/>
                <a:gd name="T9" fmla="*/ 0 h 22"/>
                <a:gd name="T10" fmla="*/ 18 w 19"/>
                <a:gd name="T11" fmla="*/ 2 h 22"/>
                <a:gd name="T12" fmla="*/ 3 w 19"/>
                <a:gd name="T13" fmla="*/ 22 h 22"/>
                <a:gd name="T14" fmla="*/ 2 w 19"/>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2">
                  <a:moveTo>
                    <a:pt x="2" y="22"/>
                  </a:moveTo>
                  <a:cubicBezTo>
                    <a:pt x="2" y="22"/>
                    <a:pt x="1" y="22"/>
                    <a:pt x="1" y="22"/>
                  </a:cubicBezTo>
                  <a:cubicBezTo>
                    <a:pt x="1" y="22"/>
                    <a:pt x="0" y="21"/>
                    <a:pt x="1" y="20"/>
                  </a:cubicBezTo>
                  <a:cubicBezTo>
                    <a:pt x="16" y="0"/>
                    <a:pt x="16" y="0"/>
                    <a:pt x="16" y="0"/>
                  </a:cubicBezTo>
                  <a:cubicBezTo>
                    <a:pt x="16" y="0"/>
                    <a:pt x="17" y="0"/>
                    <a:pt x="18" y="0"/>
                  </a:cubicBezTo>
                  <a:cubicBezTo>
                    <a:pt x="18" y="1"/>
                    <a:pt x="19" y="1"/>
                    <a:pt x="18" y="2"/>
                  </a:cubicBezTo>
                  <a:cubicBezTo>
                    <a:pt x="3" y="22"/>
                    <a:pt x="3" y="22"/>
                    <a:pt x="3" y="22"/>
                  </a:cubicBezTo>
                  <a:cubicBezTo>
                    <a:pt x="3" y="22"/>
                    <a:pt x="3" y="22"/>
                    <a:pt x="2" y="2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0" name="Freeform 107"/>
            <p:cNvSpPr/>
            <p:nvPr>
              <p:custDataLst>
                <p:tags r:id="rId60"/>
              </p:custDataLst>
            </p:nvPr>
          </p:nvSpPr>
          <p:spPr bwMode="auto">
            <a:xfrm>
              <a:off x="4770438" y="5676901"/>
              <a:ext cx="141288" cy="203200"/>
            </a:xfrm>
            <a:custGeom>
              <a:avLst/>
              <a:gdLst>
                <a:gd name="T0" fmla="*/ 1 w 19"/>
                <a:gd name="T1" fmla="*/ 27 h 27"/>
                <a:gd name="T2" fmla="*/ 1 w 19"/>
                <a:gd name="T3" fmla="*/ 27 h 27"/>
                <a:gd name="T4" fmla="*/ 0 w 19"/>
                <a:gd name="T5" fmla="*/ 25 h 27"/>
                <a:gd name="T6" fmla="*/ 1 w 19"/>
                <a:gd name="T7" fmla="*/ 23 h 27"/>
                <a:gd name="T8" fmla="*/ 16 w 19"/>
                <a:gd name="T9" fmla="*/ 1 h 27"/>
                <a:gd name="T10" fmla="*/ 19 w 19"/>
                <a:gd name="T11" fmla="*/ 1 h 27"/>
                <a:gd name="T12" fmla="*/ 19 w 19"/>
                <a:gd name="T13" fmla="*/ 3 h 27"/>
                <a:gd name="T14" fmla="*/ 3 w 19"/>
                <a:gd name="T15" fmla="*/ 26 h 27"/>
                <a:gd name="T16" fmla="*/ 1 w 19"/>
                <a:gd name="T17"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7">
                  <a:moveTo>
                    <a:pt x="1" y="27"/>
                  </a:moveTo>
                  <a:cubicBezTo>
                    <a:pt x="1" y="27"/>
                    <a:pt x="1" y="27"/>
                    <a:pt x="1" y="27"/>
                  </a:cubicBezTo>
                  <a:cubicBezTo>
                    <a:pt x="0" y="27"/>
                    <a:pt x="0" y="26"/>
                    <a:pt x="0" y="25"/>
                  </a:cubicBezTo>
                  <a:cubicBezTo>
                    <a:pt x="0" y="24"/>
                    <a:pt x="0" y="24"/>
                    <a:pt x="1" y="23"/>
                  </a:cubicBezTo>
                  <a:cubicBezTo>
                    <a:pt x="5" y="15"/>
                    <a:pt x="10" y="8"/>
                    <a:pt x="16" y="1"/>
                  </a:cubicBezTo>
                  <a:cubicBezTo>
                    <a:pt x="17" y="0"/>
                    <a:pt x="18" y="0"/>
                    <a:pt x="19" y="1"/>
                  </a:cubicBezTo>
                  <a:cubicBezTo>
                    <a:pt x="19" y="1"/>
                    <a:pt x="19" y="2"/>
                    <a:pt x="19" y="3"/>
                  </a:cubicBezTo>
                  <a:cubicBezTo>
                    <a:pt x="13" y="10"/>
                    <a:pt x="7" y="18"/>
                    <a:pt x="3" y="26"/>
                  </a:cubicBezTo>
                  <a:cubicBezTo>
                    <a:pt x="2" y="26"/>
                    <a:pt x="2" y="27"/>
                    <a:pt x="1" y="2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1" name="Freeform 108"/>
            <p:cNvSpPr/>
            <p:nvPr>
              <p:custDataLst>
                <p:tags r:id="rId61"/>
              </p:custDataLst>
            </p:nvPr>
          </p:nvSpPr>
          <p:spPr bwMode="auto">
            <a:xfrm>
              <a:off x="5189538" y="5018088"/>
              <a:ext cx="141288" cy="173038"/>
            </a:xfrm>
            <a:custGeom>
              <a:avLst/>
              <a:gdLst>
                <a:gd name="T0" fmla="*/ 2 w 19"/>
                <a:gd name="T1" fmla="*/ 23 h 23"/>
                <a:gd name="T2" fmla="*/ 1 w 19"/>
                <a:gd name="T3" fmla="*/ 23 h 23"/>
                <a:gd name="T4" fmla="*/ 1 w 19"/>
                <a:gd name="T5" fmla="*/ 21 h 23"/>
                <a:gd name="T6" fmla="*/ 16 w 19"/>
                <a:gd name="T7" fmla="*/ 0 h 23"/>
                <a:gd name="T8" fmla="*/ 19 w 19"/>
                <a:gd name="T9" fmla="*/ 0 h 23"/>
                <a:gd name="T10" fmla="*/ 19 w 19"/>
                <a:gd name="T11" fmla="*/ 2 h 23"/>
                <a:gd name="T12" fmla="*/ 3 w 19"/>
                <a:gd name="T13" fmla="*/ 23 h 23"/>
                <a:gd name="T14" fmla="*/ 2 w 19"/>
                <a:gd name="T15" fmla="*/ 23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23">
                  <a:moveTo>
                    <a:pt x="2" y="23"/>
                  </a:moveTo>
                  <a:cubicBezTo>
                    <a:pt x="2" y="23"/>
                    <a:pt x="1" y="23"/>
                    <a:pt x="1" y="23"/>
                  </a:cubicBezTo>
                  <a:cubicBezTo>
                    <a:pt x="0" y="22"/>
                    <a:pt x="0" y="21"/>
                    <a:pt x="1" y="21"/>
                  </a:cubicBezTo>
                  <a:cubicBezTo>
                    <a:pt x="16" y="0"/>
                    <a:pt x="16" y="0"/>
                    <a:pt x="16" y="0"/>
                  </a:cubicBezTo>
                  <a:cubicBezTo>
                    <a:pt x="17" y="0"/>
                    <a:pt x="18" y="0"/>
                    <a:pt x="19" y="0"/>
                  </a:cubicBezTo>
                  <a:cubicBezTo>
                    <a:pt x="19" y="1"/>
                    <a:pt x="19" y="2"/>
                    <a:pt x="19" y="2"/>
                  </a:cubicBezTo>
                  <a:cubicBezTo>
                    <a:pt x="3" y="23"/>
                    <a:pt x="3" y="23"/>
                    <a:pt x="3" y="23"/>
                  </a:cubicBezTo>
                  <a:cubicBezTo>
                    <a:pt x="3"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2" name="Freeform 109"/>
            <p:cNvSpPr/>
            <p:nvPr>
              <p:custDataLst>
                <p:tags r:id="rId62"/>
              </p:custDataLst>
            </p:nvPr>
          </p:nvSpPr>
          <p:spPr bwMode="auto">
            <a:xfrm>
              <a:off x="5203825" y="5122863"/>
              <a:ext cx="119063" cy="128588"/>
            </a:xfrm>
            <a:custGeom>
              <a:avLst/>
              <a:gdLst>
                <a:gd name="T0" fmla="*/ 2 w 16"/>
                <a:gd name="T1" fmla="*/ 17 h 17"/>
                <a:gd name="T2" fmla="*/ 0 w 16"/>
                <a:gd name="T3" fmla="*/ 17 h 17"/>
                <a:gd name="T4" fmla="*/ 1 w 16"/>
                <a:gd name="T5" fmla="*/ 15 h 17"/>
                <a:gd name="T6" fmla="*/ 13 w 16"/>
                <a:gd name="T7" fmla="*/ 1 h 17"/>
                <a:gd name="T8" fmla="*/ 16 w 16"/>
                <a:gd name="T9" fmla="*/ 1 h 17"/>
                <a:gd name="T10" fmla="*/ 16 w 16"/>
                <a:gd name="T11" fmla="*/ 3 h 17"/>
                <a:gd name="T12" fmla="*/ 6 w 16"/>
                <a:gd name="T13" fmla="*/ 14 h 17"/>
                <a:gd name="T14" fmla="*/ 6 w 16"/>
                <a:gd name="T15" fmla="*/ 14 h 17"/>
                <a:gd name="T16" fmla="*/ 5 w 16"/>
                <a:gd name="T17" fmla="*/ 16 h 17"/>
                <a:gd name="T18" fmla="*/ 2 w 16"/>
                <a:gd name="T19" fmla="*/ 17 h 17"/>
                <a:gd name="T20" fmla="*/ 2 w 16"/>
                <a:gd name="T21"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17">
                  <a:moveTo>
                    <a:pt x="2" y="17"/>
                  </a:moveTo>
                  <a:cubicBezTo>
                    <a:pt x="1" y="17"/>
                    <a:pt x="1" y="17"/>
                    <a:pt x="0" y="17"/>
                  </a:cubicBezTo>
                  <a:cubicBezTo>
                    <a:pt x="0" y="16"/>
                    <a:pt x="0" y="15"/>
                    <a:pt x="1" y="15"/>
                  </a:cubicBezTo>
                  <a:cubicBezTo>
                    <a:pt x="13" y="1"/>
                    <a:pt x="13" y="1"/>
                    <a:pt x="13" y="1"/>
                  </a:cubicBezTo>
                  <a:cubicBezTo>
                    <a:pt x="14" y="0"/>
                    <a:pt x="15" y="0"/>
                    <a:pt x="16" y="1"/>
                  </a:cubicBezTo>
                  <a:cubicBezTo>
                    <a:pt x="16" y="1"/>
                    <a:pt x="16" y="2"/>
                    <a:pt x="16" y="3"/>
                  </a:cubicBezTo>
                  <a:cubicBezTo>
                    <a:pt x="6" y="14"/>
                    <a:pt x="6" y="14"/>
                    <a:pt x="6" y="14"/>
                  </a:cubicBezTo>
                  <a:cubicBezTo>
                    <a:pt x="6" y="14"/>
                    <a:pt x="6" y="14"/>
                    <a:pt x="6" y="14"/>
                  </a:cubicBezTo>
                  <a:cubicBezTo>
                    <a:pt x="6" y="15"/>
                    <a:pt x="6" y="16"/>
                    <a:pt x="5" y="16"/>
                  </a:cubicBezTo>
                  <a:cubicBezTo>
                    <a:pt x="2" y="17"/>
                    <a:pt x="2" y="17"/>
                    <a:pt x="2" y="17"/>
                  </a:cubicBezTo>
                  <a:cubicBezTo>
                    <a:pt x="2" y="17"/>
                    <a:pt x="2" y="17"/>
                    <a:pt x="2"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3" name="Freeform 110"/>
            <p:cNvSpPr/>
            <p:nvPr>
              <p:custDataLst>
                <p:tags r:id="rId63"/>
              </p:custDataLst>
            </p:nvPr>
          </p:nvSpPr>
          <p:spPr bwMode="auto">
            <a:xfrm>
              <a:off x="5203825" y="5191126"/>
              <a:ext cx="141288" cy="149225"/>
            </a:xfrm>
            <a:custGeom>
              <a:avLst/>
              <a:gdLst>
                <a:gd name="T0" fmla="*/ 1 w 19"/>
                <a:gd name="T1" fmla="*/ 20 h 20"/>
                <a:gd name="T2" fmla="*/ 1 w 19"/>
                <a:gd name="T3" fmla="*/ 20 h 20"/>
                <a:gd name="T4" fmla="*/ 0 w 19"/>
                <a:gd name="T5" fmla="*/ 18 h 20"/>
                <a:gd name="T6" fmla="*/ 9 w 19"/>
                <a:gd name="T7" fmla="*/ 8 h 20"/>
                <a:gd name="T8" fmla="*/ 16 w 19"/>
                <a:gd name="T9" fmla="*/ 1 h 20"/>
                <a:gd name="T10" fmla="*/ 18 w 19"/>
                <a:gd name="T11" fmla="*/ 0 h 20"/>
                <a:gd name="T12" fmla="*/ 18 w 19"/>
                <a:gd name="T13" fmla="*/ 2 h 20"/>
                <a:gd name="T14" fmla="*/ 12 w 19"/>
                <a:gd name="T15" fmla="*/ 10 h 20"/>
                <a:gd name="T16" fmla="*/ 3 w 19"/>
                <a:gd name="T17" fmla="*/ 20 h 20"/>
                <a:gd name="T18" fmla="*/ 1 w 19"/>
                <a:gd name="T19"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0">
                  <a:moveTo>
                    <a:pt x="1" y="20"/>
                  </a:moveTo>
                  <a:cubicBezTo>
                    <a:pt x="1" y="20"/>
                    <a:pt x="1" y="20"/>
                    <a:pt x="1" y="20"/>
                  </a:cubicBezTo>
                  <a:cubicBezTo>
                    <a:pt x="0" y="20"/>
                    <a:pt x="0" y="19"/>
                    <a:pt x="0" y="18"/>
                  </a:cubicBezTo>
                  <a:cubicBezTo>
                    <a:pt x="2" y="15"/>
                    <a:pt x="6" y="11"/>
                    <a:pt x="9" y="8"/>
                  </a:cubicBezTo>
                  <a:cubicBezTo>
                    <a:pt x="12" y="5"/>
                    <a:pt x="14" y="2"/>
                    <a:pt x="16" y="1"/>
                  </a:cubicBezTo>
                  <a:cubicBezTo>
                    <a:pt x="16" y="0"/>
                    <a:pt x="17" y="0"/>
                    <a:pt x="18" y="0"/>
                  </a:cubicBezTo>
                  <a:cubicBezTo>
                    <a:pt x="18" y="1"/>
                    <a:pt x="19" y="2"/>
                    <a:pt x="18" y="2"/>
                  </a:cubicBezTo>
                  <a:cubicBezTo>
                    <a:pt x="17" y="4"/>
                    <a:pt x="14" y="7"/>
                    <a:pt x="12" y="10"/>
                  </a:cubicBezTo>
                  <a:cubicBezTo>
                    <a:pt x="8" y="13"/>
                    <a:pt x="5" y="17"/>
                    <a:pt x="3" y="20"/>
                  </a:cubicBezTo>
                  <a:cubicBezTo>
                    <a:pt x="2" y="20"/>
                    <a:pt x="2" y="20"/>
                    <a:pt x="1"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4" name="Freeform 111"/>
            <p:cNvSpPr/>
            <p:nvPr>
              <p:custDataLst>
                <p:tags r:id="rId64"/>
              </p:custDataLst>
            </p:nvPr>
          </p:nvSpPr>
          <p:spPr bwMode="auto">
            <a:xfrm>
              <a:off x="5195888" y="5287963"/>
              <a:ext cx="134938" cy="173038"/>
            </a:xfrm>
            <a:custGeom>
              <a:avLst/>
              <a:gdLst>
                <a:gd name="T0" fmla="*/ 2 w 18"/>
                <a:gd name="T1" fmla="*/ 23 h 23"/>
                <a:gd name="T2" fmla="*/ 0 w 18"/>
                <a:gd name="T3" fmla="*/ 23 h 23"/>
                <a:gd name="T4" fmla="*/ 0 w 18"/>
                <a:gd name="T5" fmla="*/ 20 h 23"/>
                <a:gd name="T6" fmla="*/ 1 w 18"/>
                <a:gd name="T7" fmla="*/ 19 h 23"/>
                <a:gd name="T8" fmla="*/ 8 w 18"/>
                <a:gd name="T9" fmla="*/ 10 h 23"/>
                <a:gd name="T10" fmla="*/ 15 w 18"/>
                <a:gd name="T11" fmla="*/ 0 h 23"/>
                <a:gd name="T12" fmla="*/ 18 w 18"/>
                <a:gd name="T13" fmla="*/ 0 h 23"/>
                <a:gd name="T14" fmla="*/ 18 w 18"/>
                <a:gd name="T15" fmla="*/ 2 h 23"/>
                <a:gd name="T16" fmla="*/ 10 w 18"/>
                <a:gd name="T17" fmla="*/ 12 h 23"/>
                <a:gd name="T18" fmla="*/ 4 w 18"/>
                <a:gd name="T19" fmla="*/ 21 h 23"/>
                <a:gd name="T20" fmla="*/ 3 w 18"/>
                <a:gd name="T21" fmla="*/ 22 h 23"/>
                <a:gd name="T22" fmla="*/ 2 w 18"/>
                <a:gd name="T23" fmla="*/ 23 h 23"/>
                <a:gd name="T24" fmla="*/ 2 w 18"/>
                <a:gd name="T25"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 h="23">
                  <a:moveTo>
                    <a:pt x="2" y="23"/>
                  </a:moveTo>
                  <a:cubicBezTo>
                    <a:pt x="1" y="23"/>
                    <a:pt x="0" y="23"/>
                    <a:pt x="0" y="23"/>
                  </a:cubicBezTo>
                  <a:cubicBezTo>
                    <a:pt x="0" y="22"/>
                    <a:pt x="0" y="21"/>
                    <a:pt x="0" y="20"/>
                  </a:cubicBezTo>
                  <a:cubicBezTo>
                    <a:pt x="0" y="20"/>
                    <a:pt x="1" y="20"/>
                    <a:pt x="1" y="19"/>
                  </a:cubicBezTo>
                  <a:cubicBezTo>
                    <a:pt x="4" y="16"/>
                    <a:pt x="6" y="13"/>
                    <a:pt x="8" y="10"/>
                  </a:cubicBezTo>
                  <a:cubicBezTo>
                    <a:pt x="10" y="7"/>
                    <a:pt x="13" y="4"/>
                    <a:pt x="15" y="0"/>
                  </a:cubicBezTo>
                  <a:cubicBezTo>
                    <a:pt x="16" y="0"/>
                    <a:pt x="17" y="0"/>
                    <a:pt x="18" y="0"/>
                  </a:cubicBezTo>
                  <a:cubicBezTo>
                    <a:pt x="18" y="1"/>
                    <a:pt x="18" y="2"/>
                    <a:pt x="18" y="2"/>
                  </a:cubicBezTo>
                  <a:cubicBezTo>
                    <a:pt x="15" y="6"/>
                    <a:pt x="13" y="9"/>
                    <a:pt x="10" y="12"/>
                  </a:cubicBezTo>
                  <a:cubicBezTo>
                    <a:pt x="8" y="15"/>
                    <a:pt x="6" y="17"/>
                    <a:pt x="4" y="21"/>
                  </a:cubicBezTo>
                  <a:cubicBezTo>
                    <a:pt x="4" y="21"/>
                    <a:pt x="3" y="22"/>
                    <a:pt x="3" y="22"/>
                  </a:cubicBezTo>
                  <a:cubicBezTo>
                    <a:pt x="3" y="23"/>
                    <a:pt x="2" y="23"/>
                    <a:pt x="2" y="23"/>
                  </a:cubicBezTo>
                  <a:cubicBezTo>
                    <a:pt x="2" y="23"/>
                    <a:pt x="2" y="23"/>
                    <a:pt x="2"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5" name="Freeform 112"/>
            <p:cNvSpPr/>
            <p:nvPr>
              <p:custDataLst>
                <p:tags r:id="rId65"/>
              </p:custDataLst>
            </p:nvPr>
          </p:nvSpPr>
          <p:spPr bwMode="auto">
            <a:xfrm>
              <a:off x="5218113" y="5408613"/>
              <a:ext cx="112713" cy="133350"/>
            </a:xfrm>
            <a:custGeom>
              <a:avLst/>
              <a:gdLst>
                <a:gd name="T0" fmla="*/ 1 w 15"/>
                <a:gd name="T1" fmla="*/ 18 h 18"/>
                <a:gd name="T2" fmla="*/ 0 w 15"/>
                <a:gd name="T3" fmla="*/ 18 h 18"/>
                <a:gd name="T4" fmla="*/ 0 w 15"/>
                <a:gd name="T5" fmla="*/ 16 h 18"/>
                <a:gd name="T6" fmla="*/ 12 w 15"/>
                <a:gd name="T7" fmla="*/ 0 h 18"/>
                <a:gd name="T8" fmla="*/ 14 w 15"/>
                <a:gd name="T9" fmla="*/ 0 h 18"/>
                <a:gd name="T10" fmla="*/ 15 w 15"/>
                <a:gd name="T11" fmla="*/ 2 h 18"/>
                <a:gd name="T12" fmla="*/ 3 w 15"/>
                <a:gd name="T13" fmla="*/ 18 h 18"/>
                <a:gd name="T14" fmla="*/ 1 w 15"/>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8">
                  <a:moveTo>
                    <a:pt x="1" y="18"/>
                  </a:moveTo>
                  <a:cubicBezTo>
                    <a:pt x="1" y="18"/>
                    <a:pt x="1" y="18"/>
                    <a:pt x="0" y="18"/>
                  </a:cubicBezTo>
                  <a:cubicBezTo>
                    <a:pt x="0" y="17"/>
                    <a:pt x="0" y="16"/>
                    <a:pt x="0" y="16"/>
                  </a:cubicBezTo>
                  <a:cubicBezTo>
                    <a:pt x="5" y="11"/>
                    <a:pt x="9" y="6"/>
                    <a:pt x="12" y="0"/>
                  </a:cubicBezTo>
                  <a:cubicBezTo>
                    <a:pt x="13" y="0"/>
                    <a:pt x="14" y="0"/>
                    <a:pt x="14" y="0"/>
                  </a:cubicBezTo>
                  <a:cubicBezTo>
                    <a:pt x="15" y="0"/>
                    <a:pt x="15" y="1"/>
                    <a:pt x="15" y="2"/>
                  </a:cubicBezTo>
                  <a:cubicBezTo>
                    <a:pt x="11" y="7"/>
                    <a:pt x="7" y="13"/>
                    <a:pt x="3" y="18"/>
                  </a:cubicBezTo>
                  <a:cubicBezTo>
                    <a:pt x="2" y="18"/>
                    <a:pt x="2" y="18"/>
                    <a:pt x="1"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6" name="Freeform 113"/>
            <p:cNvSpPr/>
            <p:nvPr>
              <p:custDataLst>
                <p:tags r:id="rId66"/>
              </p:custDataLst>
            </p:nvPr>
          </p:nvSpPr>
          <p:spPr bwMode="auto">
            <a:xfrm>
              <a:off x="5211763" y="5497513"/>
              <a:ext cx="119063" cy="150813"/>
            </a:xfrm>
            <a:custGeom>
              <a:avLst/>
              <a:gdLst>
                <a:gd name="T0" fmla="*/ 2 w 16"/>
                <a:gd name="T1" fmla="*/ 20 h 20"/>
                <a:gd name="T2" fmla="*/ 1 w 16"/>
                <a:gd name="T3" fmla="*/ 20 h 20"/>
                <a:gd name="T4" fmla="*/ 1 w 16"/>
                <a:gd name="T5" fmla="*/ 18 h 20"/>
                <a:gd name="T6" fmla="*/ 13 w 16"/>
                <a:gd name="T7" fmla="*/ 0 h 20"/>
                <a:gd name="T8" fmla="*/ 15 w 16"/>
                <a:gd name="T9" fmla="*/ 0 h 20"/>
                <a:gd name="T10" fmla="*/ 15 w 16"/>
                <a:gd name="T11" fmla="*/ 2 h 20"/>
                <a:gd name="T12" fmla="*/ 3 w 16"/>
                <a:gd name="T13" fmla="*/ 20 h 20"/>
                <a:gd name="T14" fmla="*/ 2 w 16"/>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0">
                  <a:moveTo>
                    <a:pt x="2" y="20"/>
                  </a:moveTo>
                  <a:cubicBezTo>
                    <a:pt x="2" y="20"/>
                    <a:pt x="1" y="20"/>
                    <a:pt x="1" y="20"/>
                  </a:cubicBezTo>
                  <a:cubicBezTo>
                    <a:pt x="0" y="20"/>
                    <a:pt x="0" y="19"/>
                    <a:pt x="1" y="18"/>
                  </a:cubicBezTo>
                  <a:cubicBezTo>
                    <a:pt x="13" y="0"/>
                    <a:pt x="13" y="0"/>
                    <a:pt x="13" y="0"/>
                  </a:cubicBezTo>
                  <a:cubicBezTo>
                    <a:pt x="13" y="0"/>
                    <a:pt x="14" y="0"/>
                    <a:pt x="15" y="0"/>
                  </a:cubicBezTo>
                  <a:cubicBezTo>
                    <a:pt x="16" y="0"/>
                    <a:pt x="16" y="1"/>
                    <a:pt x="15" y="2"/>
                  </a:cubicBezTo>
                  <a:cubicBezTo>
                    <a:pt x="3" y="20"/>
                    <a:pt x="3" y="20"/>
                    <a:pt x="3" y="20"/>
                  </a:cubicBezTo>
                  <a:cubicBezTo>
                    <a:pt x="3" y="20"/>
                    <a:pt x="2" y="20"/>
                    <a:pt x="2"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7" name="Freeform 114"/>
            <p:cNvSpPr/>
            <p:nvPr>
              <p:custDataLst>
                <p:tags r:id="rId67"/>
              </p:custDataLst>
            </p:nvPr>
          </p:nvSpPr>
          <p:spPr bwMode="auto">
            <a:xfrm>
              <a:off x="5195888" y="5610226"/>
              <a:ext cx="134938" cy="157163"/>
            </a:xfrm>
            <a:custGeom>
              <a:avLst/>
              <a:gdLst>
                <a:gd name="T0" fmla="*/ 1 w 18"/>
                <a:gd name="T1" fmla="*/ 21 h 21"/>
                <a:gd name="T2" fmla="*/ 0 w 18"/>
                <a:gd name="T3" fmla="*/ 21 h 21"/>
                <a:gd name="T4" fmla="*/ 0 w 18"/>
                <a:gd name="T5" fmla="*/ 19 h 21"/>
                <a:gd name="T6" fmla="*/ 15 w 18"/>
                <a:gd name="T7" fmla="*/ 0 h 21"/>
                <a:gd name="T8" fmla="*/ 17 w 18"/>
                <a:gd name="T9" fmla="*/ 0 h 21"/>
                <a:gd name="T10" fmla="*/ 17 w 18"/>
                <a:gd name="T11" fmla="*/ 2 h 21"/>
                <a:gd name="T12" fmla="*/ 5 w 18"/>
                <a:gd name="T13" fmla="*/ 18 h 21"/>
                <a:gd name="T14" fmla="*/ 4 w 18"/>
                <a:gd name="T15" fmla="*/ 20 h 21"/>
                <a:gd name="T16" fmla="*/ 2 w 18"/>
                <a:gd name="T17" fmla="*/ 21 h 21"/>
                <a:gd name="T18" fmla="*/ 1 w 18"/>
                <a:gd name="T19" fmla="*/ 21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21">
                  <a:moveTo>
                    <a:pt x="1" y="21"/>
                  </a:moveTo>
                  <a:cubicBezTo>
                    <a:pt x="1" y="21"/>
                    <a:pt x="1" y="21"/>
                    <a:pt x="0" y="21"/>
                  </a:cubicBezTo>
                  <a:cubicBezTo>
                    <a:pt x="0" y="20"/>
                    <a:pt x="0" y="19"/>
                    <a:pt x="0" y="19"/>
                  </a:cubicBezTo>
                  <a:cubicBezTo>
                    <a:pt x="15" y="0"/>
                    <a:pt x="15" y="0"/>
                    <a:pt x="15" y="0"/>
                  </a:cubicBezTo>
                  <a:cubicBezTo>
                    <a:pt x="15" y="0"/>
                    <a:pt x="16" y="0"/>
                    <a:pt x="17" y="0"/>
                  </a:cubicBezTo>
                  <a:cubicBezTo>
                    <a:pt x="18" y="1"/>
                    <a:pt x="18" y="2"/>
                    <a:pt x="17" y="2"/>
                  </a:cubicBezTo>
                  <a:cubicBezTo>
                    <a:pt x="5" y="18"/>
                    <a:pt x="5" y="18"/>
                    <a:pt x="5" y="18"/>
                  </a:cubicBezTo>
                  <a:cubicBezTo>
                    <a:pt x="5" y="19"/>
                    <a:pt x="4" y="19"/>
                    <a:pt x="4" y="20"/>
                  </a:cubicBezTo>
                  <a:cubicBezTo>
                    <a:pt x="2" y="21"/>
                    <a:pt x="2" y="21"/>
                    <a:pt x="2" y="21"/>
                  </a:cubicBezTo>
                  <a:cubicBezTo>
                    <a:pt x="2" y="21"/>
                    <a:pt x="2" y="21"/>
                    <a:pt x="1" y="2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sp>
          <p:nvSpPr>
            <p:cNvPr id="68" name="Freeform 115"/>
            <p:cNvSpPr/>
            <p:nvPr>
              <p:custDataLst>
                <p:tags r:id="rId68"/>
              </p:custDataLst>
            </p:nvPr>
          </p:nvSpPr>
          <p:spPr bwMode="auto">
            <a:xfrm>
              <a:off x="5211763" y="5700713"/>
              <a:ext cx="127000" cy="171450"/>
            </a:xfrm>
            <a:custGeom>
              <a:avLst/>
              <a:gdLst>
                <a:gd name="T0" fmla="*/ 3 w 17"/>
                <a:gd name="T1" fmla="*/ 23 h 23"/>
                <a:gd name="T2" fmla="*/ 1 w 17"/>
                <a:gd name="T3" fmla="*/ 22 h 23"/>
                <a:gd name="T4" fmla="*/ 1 w 17"/>
                <a:gd name="T5" fmla="*/ 19 h 23"/>
                <a:gd name="T6" fmla="*/ 14 w 17"/>
                <a:gd name="T7" fmla="*/ 1 h 23"/>
                <a:gd name="T8" fmla="*/ 16 w 17"/>
                <a:gd name="T9" fmla="*/ 1 h 23"/>
                <a:gd name="T10" fmla="*/ 17 w 17"/>
                <a:gd name="T11" fmla="*/ 3 h 23"/>
                <a:gd name="T12" fmla="*/ 4 w 17"/>
                <a:gd name="T13" fmla="*/ 20 h 23"/>
                <a:gd name="T14" fmla="*/ 4 w 17"/>
                <a:gd name="T15" fmla="*/ 22 h 23"/>
                <a:gd name="T16" fmla="*/ 3 w 17"/>
                <a:gd name="T17"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23">
                  <a:moveTo>
                    <a:pt x="3" y="23"/>
                  </a:moveTo>
                  <a:cubicBezTo>
                    <a:pt x="2" y="23"/>
                    <a:pt x="2" y="22"/>
                    <a:pt x="1" y="22"/>
                  </a:cubicBezTo>
                  <a:cubicBezTo>
                    <a:pt x="1" y="22"/>
                    <a:pt x="0" y="20"/>
                    <a:pt x="1" y="19"/>
                  </a:cubicBezTo>
                  <a:cubicBezTo>
                    <a:pt x="6" y="13"/>
                    <a:pt x="10" y="7"/>
                    <a:pt x="14" y="1"/>
                  </a:cubicBezTo>
                  <a:cubicBezTo>
                    <a:pt x="15" y="0"/>
                    <a:pt x="16" y="0"/>
                    <a:pt x="16" y="1"/>
                  </a:cubicBezTo>
                  <a:cubicBezTo>
                    <a:pt x="17" y="1"/>
                    <a:pt x="17" y="2"/>
                    <a:pt x="17" y="3"/>
                  </a:cubicBezTo>
                  <a:cubicBezTo>
                    <a:pt x="12" y="8"/>
                    <a:pt x="8" y="14"/>
                    <a:pt x="4" y="20"/>
                  </a:cubicBezTo>
                  <a:cubicBezTo>
                    <a:pt x="5" y="21"/>
                    <a:pt x="4" y="22"/>
                    <a:pt x="4" y="22"/>
                  </a:cubicBezTo>
                  <a:cubicBezTo>
                    <a:pt x="3" y="23"/>
                    <a:pt x="3" y="23"/>
                    <a:pt x="3" y="2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352108"/>
                </a:solidFill>
                <a:effectLst/>
                <a:uLnTx/>
                <a:uFillTx/>
                <a:latin typeface="Calibri" panose="020F0502020204030204"/>
                <a:ea typeface="宋体" panose="02010600030101010101" pitchFamily="2" charset="-122"/>
                <a:cs typeface="+mn-cs"/>
              </a:endParaRPr>
            </a:p>
          </p:txBody>
        </p:sp>
      </p:grpSp>
      <p:sp>
        <p:nvSpPr>
          <p:cNvPr id="70" name="矩形 69"/>
          <p:cNvSpPr/>
          <p:nvPr>
            <p:custDataLst>
              <p:tags r:id="rId2"/>
            </p:custDataLst>
          </p:nvPr>
        </p:nvSpPr>
        <p:spPr>
          <a:xfrm>
            <a:off x="2827020" y="865505"/>
            <a:ext cx="8428355" cy="133794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Lack of empirical research: </a:t>
            </a:r>
            <a:r>
              <a:rPr dirty="0">
                <a:solidFill>
                  <a:schemeClr val="bg2">
                    <a:lumMod val="25000"/>
                  </a:schemeClr>
                </a:solidFill>
                <a:sym typeface="+mn-ea"/>
              </a:rPr>
              <a:t>Many studies on mobile applications in language learning remain at the theoretical level, lacking in-depth exploration of practical applications</a:t>
            </a:r>
            <a:r>
              <a:rPr lang="en-US" dirty="0">
                <a:solidFill>
                  <a:schemeClr val="bg2">
                    <a:lumMod val="25000"/>
                  </a:schemeClr>
                </a:solidFill>
                <a:sym typeface="+mn-ea"/>
              </a:rPr>
              <a:t>;</a:t>
            </a:r>
          </a:p>
        </p:txBody>
      </p:sp>
      <p:sp>
        <p:nvSpPr>
          <p:cNvPr id="71" name="文本框 70"/>
          <p:cNvSpPr txBox="1"/>
          <p:nvPr>
            <p:custDataLst>
              <p:tags r:id="rId3"/>
            </p:custDataLst>
          </p:nvPr>
        </p:nvSpPr>
        <p:spPr>
          <a:xfrm>
            <a:off x="1312529" y="993518"/>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01</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2" name="直接连接符 71"/>
          <p:cNvCxnSpPr/>
          <p:nvPr>
            <p:custDataLst>
              <p:tags r:id="rId4"/>
            </p:custDataLst>
          </p:nvPr>
        </p:nvCxnSpPr>
        <p:spPr>
          <a:xfrm>
            <a:off x="2684076" y="1102945"/>
            <a:ext cx="16668" cy="769980"/>
          </a:xfrm>
          <a:prstGeom prst="line">
            <a:avLst/>
          </a:prstGeom>
          <a:solidFill>
            <a:srgbClr val="070606"/>
          </a:solidFill>
          <a:ln w="15875">
            <a:solidFill>
              <a:srgbClr val="352108"/>
            </a:solidFill>
            <a:round/>
          </a:ln>
        </p:spPr>
      </p:cxnSp>
      <p:sp>
        <p:nvSpPr>
          <p:cNvPr id="73" name="矩形 72"/>
          <p:cNvSpPr/>
          <p:nvPr>
            <p:custDataLst>
              <p:tags r:id="rId5"/>
            </p:custDataLst>
          </p:nvPr>
        </p:nvSpPr>
        <p:spPr>
          <a:xfrm>
            <a:off x="2790825" y="2460625"/>
            <a:ext cx="9084945" cy="133794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Lack of understanding of student involvement and engagement factors:</a:t>
            </a:r>
            <a:r>
              <a:rPr dirty="0">
                <a:solidFill>
                  <a:schemeClr val="bg2">
                    <a:lumMod val="25000"/>
                  </a:schemeClr>
                </a:solidFill>
                <a:sym typeface="+mn-ea"/>
              </a:rPr>
              <a:t>Little research in </a:t>
            </a:r>
            <a:r>
              <a:rPr lang="en-US" dirty="0">
                <a:solidFill>
                  <a:schemeClr val="bg2">
                    <a:lumMod val="25000"/>
                  </a:schemeClr>
                </a:solidFill>
                <a:sym typeface="+mn-ea"/>
              </a:rPr>
              <a:t>u</a:t>
            </a:r>
            <a:r>
              <a:rPr dirty="0">
                <a:solidFill>
                  <a:schemeClr val="bg2">
                    <a:lumMod val="25000"/>
                  </a:schemeClr>
                </a:solidFill>
                <a:sym typeface="+mn-ea"/>
              </a:rPr>
              <a:t>nderstanding the factors of student engagement  in mobile application language learning activities;</a:t>
            </a:r>
          </a:p>
        </p:txBody>
      </p:sp>
      <p:sp>
        <p:nvSpPr>
          <p:cNvPr id="74" name="文本框 73"/>
          <p:cNvSpPr txBox="1"/>
          <p:nvPr>
            <p:custDataLst>
              <p:tags r:id="rId6"/>
            </p:custDataLst>
          </p:nvPr>
        </p:nvSpPr>
        <p:spPr>
          <a:xfrm>
            <a:off x="1312529" y="2577069"/>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02</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5" name="直接连接符 74"/>
          <p:cNvCxnSpPr/>
          <p:nvPr>
            <p:custDataLst>
              <p:tags r:id="rId7"/>
            </p:custDataLst>
          </p:nvPr>
        </p:nvCxnSpPr>
        <p:spPr>
          <a:xfrm>
            <a:off x="2684076" y="2686495"/>
            <a:ext cx="16668" cy="769980"/>
          </a:xfrm>
          <a:prstGeom prst="line">
            <a:avLst/>
          </a:prstGeom>
          <a:solidFill>
            <a:srgbClr val="070606"/>
          </a:solidFill>
          <a:ln w="15875">
            <a:solidFill>
              <a:srgbClr val="352108"/>
            </a:solidFill>
            <a:round/>
          </a:ln>
        </p:spPr>
      </p:cxnSp>
      <p:sp>
        <p:nvSpPr>
          <p:cNvPr id="76" name="矩形 75"/>
          <p:cNvSpPr/>
          <p:nvPr>
            <p:custDataLst>
              <p:tags r:id="rId8"/>
            </p:custDataLst>
          </p:nvPr>
        </p:nvSpPr>
        <p:spPr>
          <a:xfrm>
            <a:off x="2753360" y="4006215"/>
            <a:ext cx="8559165" cy="1753235"/>
          </a:xfrm>
          <a:prstGeom prst="rect">
            <a:avLst/>
          </a:prstGeom>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defRPr/>
            </a:pPr>
            <a:r>
              <a:rPr b="1" dirty="0">
                <a:solidFill>
                  <a:schemeClr val="bg2">
                    <a:lumMod val="25000"/>
                  </a:schemeClr>
                </a:solidFill>
                <a:sym typeface="+mn-ea"/>
              </a:rPr>
              <a:t>Lack of research on teacher-student interaction:</a:t>
            </a:r>
            <a:r>
              <a:rPr dirty="0">
                <a:solidFill>
                  <a:schemeClr val="bg2">
                    <a:lumMod val="25000"/>
                  </a:schemeClr>
                </a:solidFill>
                <a:sym typeface="+mn-ea"/>
              </a:rPr>
              <a:t> The interaction between teachers and students is crucial to language learning, but how to promote </a:t>
            </a:r>
          </a:p>
          <a:p>
            <a:pPr marL="0" marR="0" lvl="0" indent="0" algn="l" defTabSz="914400" rtl="0" eaLnBrk="1" fontAlgn="auto" latinLnBrk="0" hangingPunct="1">
              <a:lnSpc>
                <a:spcPct val="150000"/>
              </a:lnSpc>
              <a:spcBef>
                <a:spcPts val="0"/>
              </a:spcBef>
              <a:spcAft>
                <a:spcPts val="0"/>
              </a:spcAft>
              <a:buClrTx/>
              <a:buSzTx/>
              <a:buFontTx/>
              <a:buNone/>
              <a:defRPr/>
            </a:pPr>
            <a:r>
              <a:rPr dirty="0">
                <a:solidFill>
                  <a:schemeClr val="bg2">
                    <a:lumMod val="25000"/>
                  </a:schemeClr>
                </a:solidFill>
                <a:sym typeface="+mn-ea"/>
              </a:rPr>
              <a:t>effective communication and interaction between teachers and students </a:t>
            </a:r>
          </a:p>
          <a:p>
            <a:pPr marL="0" marR="0" lvl="0" indent="0" algn="l" defTabSz="914400" rtl="0" eaLnBrk="1" fontAlgn="auto" latinLnBrk="0" hangingPunct="1">
              <a:lnSpc>
                <a:spcPct val="150000"/>
              </a:lnSpc>
              <a:spcBef>
                <a:spcPts val="0"/>
              </a:spcBef>
              <a:spcAft>
                <a:spcPts val="0"/>
              </a:spcAft>
              <a:buClrTx/>
              <a:buSzTx/>
              <a:buFontTx/>
              <a:buNone/>
              <a:defRPr/>
            </a:pPr>
            <a:r>
              <a:rPr dirty="0">
                <a:solidFill>
                  <a:schemeClr val="bg2">
                    <a:lumMod val="25000"/>
                  </a:schemeClr>
                </a:solidFill>
                <a:sym typeface="+mn-ea"/>
              </a:rPr>
              <a:t>through mobile applications is still a relatively new field of research.</a:t>
            </a:r>
          </a:p>
        </p:txBody>
      </p:sp>
      <p:sp>
        <p:nvSpPr>
          <p:cNvPr id="77" name="文本框 76"/>
          <p:cNvSpPr txBox="1"/>
          <p:nvPr>
            <p:custDataLst>
              <p:tags r:id="rId9"/>
            </p:custDataLst>
          </p:nvPr>
        </p:nvSpPr>
        <p:spPr>
          <a:xfrm>
            <a:off x="1316783" y="4088466"/>
            <a:ext cx="1551929" cy="7067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rPr>
              <a:t>03</a:t>
            </a:r>
            <a:endParaRPr kumimoji="0" lang="zh-CN" altLang="en-US" sz="4000" b="0" i="0" u="none" strike="noStrike" kern="1200" cap="none" spc="0" normalizeH="0" baseline="0" noProof="0" dirty="0">
              <a:ln>
                <a:noFill/>
              </a:ln>
              <a:solidFill>
                <a:srgbClr val="352108"/>
              </a:solidFill>
              <a:effectLst/>
              <a:uLnTx/>
              <a:uFillTx/>
              <a:latin typeface="Calibri" panose="020F0502020204030204"/>
              <a:ea typeface="宋体" panose="02010600030101010101" pitchFamily="2" charset="-122"/>
              <a:cs typeface="+mn-cs"/>
            </a:endParaRPr>
          </a:p>
        </p:txBody>
      </p:sp>
      <p:cxnSp>
        <p:nvCxnSpPr>
          <p:cNvPr id="78" name="直接连接符 77"/>
          <p:cNvCxnSpPr/>
          <p:nvPr>
            <p:custDataLst>
              <p:tags r:id="rId10"/>
            </p:custDataLst>
          </p:nvPr>
        </p:nvCxnSpPr>
        <p:spPr>
          <a:xfrm>
            <a:off x="2688330" y="4197892"/>
            <a:ext cx="16668" cy="769980"/>
          </a:xfrm>
          <a:prstGeom prst="line">
            <a:avLst/>
          </a:prstGeom>
          <a:solidFill>
            <a:srgbClr val="070606"/>
          </a:solidFill>
          <a:ln w="15875">
            <a:solidFill>
              <a:srgbClr val="352108"/>
            </a:solidFill>
            <a:round/>
          </a:ln>
        </p:spPr>
      </p:cxnSp>
      <p:sp>
        <p:nvSpPr>
          <p:cNvPr id="80" name="MH_Others_2"/>
          <p:cNvSpPr txBox="1">
            <a:spLocks noChangeArrowheads="1"/>
          </p:cNvSpPr>
          <p:nvPr>
            <p:custDataLst>
              <p:tags r:id="rId11"/>
            </p:custDataLst>
          </p:nvPr>
        </p:nvSpPr>
        <p:spPr bwMode="auto">
          <a:xfrm rot="18856311">
            <a:off x="-802603" y="628251"/>
            <a:ext cx="3547564" cy="746608"/>
          </a:xfrm>
          <a:custGeom>
            <a:avLst/>
            <a:gdLst>
              <a:gd name="connsiteX0" fmla="*/ 2784501 w 2784501"/>
              <a:gd name="connsiteY0" fmla="*/ 585096 h 586015"/>
              <a:gd name="connsiteX1" fmla="*/ 0 w 2784501"/>
              <a:gd name="connsiteY1" fmla="*/ 586015 h 586015"/>
              <a:gd name="connsiteX2" fmla="*/ 600556 w 2784501"/>
              <a:gd name="connsiteY2" fmla="*/ 533 h 586015"/>
              <a:gd name="connsiteX3" fmla="*/ 2214090 w 2784501"/>
              <a:gd name="connsiteY3" fmla="*/ 0 h 586015"/>
            </a:gdLst>
            <a:ahLst/>
            <a:cxnLst>
              <a:cxn ang="0">
                <a:pos x="connsiteX0" y="connsiteY0"/>
              </a:cxn>
              <a:cxn ang="0">
                <a:pos x="connsiteX1" y="connsiteY1"/>
              </a:cxn>
              <a:cxn ang="0">
                <a:pos x="connsiteX2" y="connsiteY2"/>
              </a:cxn>
              <a:cxn ang="0">
                <a:pos x="connsiteX3" y="connsiteY3"/>
              </a:cxn>
            </a:cxnLst>
            <a:rect l="l" t="t" r="r" b="b"/>
            <a:pathLst>
              <a:path w="2784501" h="586015">
                <a:moveTo>
                  <a:pt x="2784501" y="585096"/>
                </a:moveTo>
                <a:lnTo>
                  <a:pt x="0" y="586015"/>
                </a:lnTo>
                <a:lnTo>
                  <a:pt x="600556" y="533"/>
                </a:lnTo>
                <a:lnTo>
                  <a:pt x="2214090" y="0"/>
                </a:lnTo>
                <a:close/>
              </a:path>
            </a:pathLst>
          </a:custGeom>
          <a:solidFill>
            <a:schemeClr val="accent1"/>
          </a:solidFill>
          <a:ln>
            <a:noFill/>
          </a:ln>
        </p:spPr>
        <p:txBody>
          <a:bodyPr wrap="square" lIns="0" tIns="0" rIns="0" bIns="0" anchor="ctr" anchorCtr="0">
            <a:norm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a:spcBef>
                <a:spcPct val="0"/>
              </a:spcBef>
              <a:buFontTx/>
              <a:buNone/>
            </a:pPr>
            <a:r>
              <a:rPr lang="en-US" altLang="zh-CN" sz="3200" b="1" dirty="0">
                <a:solidFill>
                  <a:srgbClr val="FFFFFF"/>
                </a:solidFill>
                <a:latin typeface="+mj-lt"/>
                <a:ea typeface="+mj-ea"/>
                <a:cs typeface="+mj-cs"/>
              </a:rPr>
              <a:t>Rationale</a:t>
            </a:r>
          </a:p>
        </p:txBody>
      </p:sp>
      <p:pic>
        <p:nvPicPr>
          <p:cNvPr id="4" name="音频 3">
            <a:hlinkClick r:id="" action="ppaction://media"/>
            <a:extLst>
              <a:ext uri="{FF2B5EF4-FFF2-40B4-BE49-F238E27FC236}">
                <a16:creationId xmlns:a16="http://schemas.microsoft.com/office/drawing/2014/main" id="{B6168699-264E-66A5-55A7-E0AEEB96A9A5}"/>
              </a:ext>
            </a:extLst>
          </p:cNvPr>
          <p:cNvPicPr>
            <a:picLocks noChangeAspect="1"/>
          </p:cNvPicPr>
          <p:nvPr>
            <a:audioFile r:link="rId13"/>
            <p:extLst>
              <p:ext uri="{DAA4B4D4-6D71-4841-9C94-3DE7FCFB9230}">
                <p14:media xmlns:p14="http://schemas.microsoft.com/office/powerpoint/2010/main" r:embed="rId12"/>
              </p:ext>
            </p:extLst>
          </p:nvPr>
        </p:nvPicPr>
        <p:blipFill>
          <a:blip r:embed="rId70"/>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58534">
        <p15:prstTrans prst="fracture"/>
      </p:transition>
    </mc:Choice>
    <mc:Fallback>
      <p:transition spd="slow" advTm="585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childTnLst>
                          </p:cTn>
                        </p:par>
                        <p:par>
                          <p:cTn id="11" fill="hold">
                            <p:stCondLst>
                              <p:cond delay="500"/>
                            </p:stCondLst>
                            <p:childTnLst>
                              <p:par>
                                <p:cTn id="12" presetID="16" presetClass="entr" presetSubtype="21" fill="hold" nodeType="after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barn(inVertical)">
                                      <p:cBhvr>
                                        <p:cTn id="14" dur="500"/>
                                        <p:tgtEl>
                                          <p:spTgt spid="12"/>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70"/>
                                        </p:tgtEl>
                                        <p:attrNameLst>
                                          <p:attrName>style.visibility</p:attrName>
                                        </p:attrNameLst>
                                      </p:cBhvr>
                                      <p:to>
                                        <p:strVal val="visible"/>
                                      </p:to>
                                    </p:set>
                                    <p:animEffect transition="in" filter="fade">
                                      <p:cBhvr>
                                        <p:cTn id="17" dur="500"/>
                                        <p:tgtEl>
                                          <p:spTgt spid="70"/>
                                        </p:tgtEl>
                                      </p:cBhvr>
                                    </p:animEffect>
                                  </p:childTnLst>
                                </p:cTn>
                              </p:par>
                              <p:par>
                                <p:cTn id="18" presetID="10" presetClass="entr" presetSubtype="0" fill="hold" nodeType="withEffect">
                                  <p:stCondLst>
                                    <p:cond delay="0"/>
                                  </p:stCondLst>
                                  <p:childTnLst>
                                    <p:set>
                                      <p:cBhvr>
                                        <p:cTn id="19" dur="1" fill="hold">
                                          <p:stCondLst>
                                            <p:cond delay="0"/>
                                          </p:stCondLst>
                                        </p:cTn>
                                        <p:tgtEl>
                                          <p:spTgt spid="72"/>
                                        </p:tgtEl>
                                        <p:attrNameLst>
                                          <p:attrName>style.visibility</p:attrName>
                                        </p:attrNameLst>
                                      </p:cBhvr>
                                      <p:to>
                                        <p:strVal val="visible"/>
                                      </p:to>
                                    </p:set>
                                    <p:animEffect transition="in" filter="fade">
                                      <p:cBhvr>
                                        <p:cTn id="20" dur="500"/>
                                        <p:tgtEl>
                                          <p:spTgt spid="7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1"/>
                                        </p:tgtEl>
                                        <p:attrNameLst>
                                          <p:attrName>style.visibility</p:attrName>
                                        </p:attrNameLst>
                                      </p:cBhvr>
                                      <p:to>
                                        <p:strVal val="visible"/>
                                      </p:to>
                                    </p:set>
                                    <p:animEffect transition="in" filter="fade">
                                      <p:cBhvr>
                                        <p:cTn id="23" dur="500"/>
                                        <p:tgtEl>
                                          <p:spTgt spid="7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3"/>
                                        </p:tgtEl>
                                        <p:attrNameLst>
                                          <p:attrName>style.visibility</p:attrName>
                                        </p:attrNameLst>
                                      </p:cBhvr>
                                      <p:to>
                                        <p:strVal val="visible"/>
                                      </p:to>
                                    </p:set>
                                    <p:animEffect transition="in" filter="fade">
                                      <p:cBhvr>
                                        <p:cTn id="26" dur="500"/>
                                        <p:tgtEl>
                                          <p:spTgt spid="73"/>
                                        </p:tgtEl>
                                      </p:cBhvr>
                                    </p:animEffect>
                                  </p:childTnLst>
                                </p:cTn>
                              </p:par>
                              <p:par>
                                <p:cTn id="27" presetID="10" presetClass="entr" presetSubtype="0" fill="hold" nodeType="withEffect">
                                  <p:stCondLst>
                                    <p:cond delay="0"/>
                                  </p:stCondLst>
                                  <p:childTnLst>
                                    <p:set>
                                      <p:cBhvr>
                                        <p:cTn id="28" dur="1" fill="hold">
                                          <p:stCondLst>
                                            <p:cond delay="0"/>
                                          </p:stCondLst>
                                        </p:cTn>
                                        <p:tgtEl>
                                          <p:spTgt spid="75"/>
                                        </p:tgtEl>
                                        <p:attrNameLst>
                                          <p:attrName>style.visibility</p:attrName>
                                        </p:attrNameLst>
                                      </p:cBhvr>
                                      <p:to>
                                        <p:strVal val="visible"/>
                                      </p:to>
                                    </p:set>
                                    <p:animEffect transition="in" filter="fade">
                                      <p:cBhvr>
                                        <p:cTn id="29" dur="500"/>
                                        <p:tgtEl>
                                          <p:spTgt spid="7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4"/>
                                        </p:tgtEl>
                                        <p:attrNameLst>
                                          <p:attrName>style.visibility</p:attrName>
                                        </p:attrNameLst>
                                      </p:cBhvr>
                                      <p:to>
                                        <p:strVal val="visible"/>
                                      </p:to>
                                    </p:set>
                                    <p:animEffect transition="in" filter="fade">
                                      <p:cBhvr>
                                        <p:cTn id="32" dur="500"/>
                                        <p:tgtEl>
                                          <p:spTgt spid="74"/>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6"/>
                                        </p:tgtEl>
                                        <p:attrNameLst>
                                          <p:attrName>style.visibility</p:attrName>
                                        </p:attrNameLst>
                                      </p:cBhvr>
                                      <p:to>
                                        <p:strVal val="visible"/>
                                      </p:to>
                                    </p:set>
                                    <p:animEffect transition="in" filter="fade">
                                      <p:cBhvr>
                                        <p:cTn id="35" dur="500"/>
                                        <p:tgtEl>
                                          <p:spTgt spid="76"/>
                                        </p:tgtEl>
                                      </p:cBhvr>
                                    </p:animEffect>
                                  </p:childTnLst>
                                </p:cTn>
                              </p:par>
                              <p:par>
                                <p:cTn id="36" presetID="10" presetClass="entr" presetSubtype="0" fill="hold" nodeType="withEffect">
                                  <p:stCondLst>
                                    <p:cond delay="0"/>
                                  </p:stCondLst>
                                  <p:childTnLst>
                                    <p:set>
                                      <p:cBhvr>
                                        <p:cTn id="37" dur="1" fill="hold">
                                          <p:stCondLst>
                                            <p:cond delay="0"/>
                                          </p:stCondLst>
                                        </p:cTn>
                                        <p:tgtEl>
                                          <p:spTgt spid="78"/>
                                        </p:tgtEl>
                                        <p:attrNameLst>
                                          <p:attrName>style.visibility</p:attrName>
                                        </p:attrNameLst>
                                      </p:cBhvr>
                                      <p:to>
                                        <p:strVal val="visible"/>
                                      </p:to>
                                    </p:set>
                                    <p:animEffect transition="in" filter="fade">
                                      <p:cBhvr>
                                        <p:cTn id="38" dur="500"/>
                                        <p:tgtEl>
                                          <p:spTgt spid="78"/>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7"/>
                                        </p:tgtEl>
                                        <p:attrNameLst>
                                          <p:attrName>style.visibility</p:attrName>
                                        </p:attrNameLst>
                                      </p:cBhvr>
                                      <p:to>
                                        <p:strVal val="visible"/>
                                      </p:to>
                                    </p:set>
                                    <p:animEffect transition="in" filter="fade">
                                      <p:cBhvr>
                                        <p:cTn id="41"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4"/>
                </p:tgtEl>
              </p:cMediaNode>
            </p:audio>
          </p:childTnLst>
        </p:cTn>
      </p:par>
    </p:tnLst>
    <p:bldLst>
      <p:bldP spid="8" grpId="0"/>
      <p:bldP spid="70" grpId="0"/>
      <p:bldP spid="71" grpId="0"/>
      <p:bldP spid="73" grpId="0"/>
      <p:bldP spid="74" grpId="0"/>
      <p:bldP spid="76" grpId="0"/>
      <p:bldP spid="7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0" y="269240"/>
            <a:ext cx="12178665" cy="652780"/>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7" name="文本框 6"/>
          <p:cNvSpPr txBox="1"/>
          <p:nvPr/>
        </p:nvSpPr>
        <p:spPr>
          <a:xfrm>
            <a:off x="685165" y="1174115"/>
            <a:ext cx="9964420" cy="4934585"/>
          </a:xfrm>
          <a:prstGeom prst="rect">
            <a:avLst/>
          </a:prstGeom>
        </p:spPr>
        <p:txBody>
          <a:bodyPr>
            <a:noAutofit/>
            <a:extLst>
              <a:ext uri="{4A0BC546-FE56-4ADE-93B0-CB8AF2F6F144}">
                <wpsdc:textFrameExt xmlns:wpsdc="http://www.wps.cn/officeDocument/2022/drawingmlCustomData" xmlns="" type="text"/>
              </a:ext>
            </a:extLst>
          </a:bodyPr>
          <a:lstStyle/>
          <a:p>
            <a:pPr indent="0" algn="just" fontAlgn="auto">
              <a:lnSpc>
                <a:spcPct val="150000"/>
              </a:lnSpc>
              <a:spcBef>
                <a:spcPts val="1200"/>
              </a:spcBef>
              <a:spcAft>
                <a:spcPts val="1200"/>
              </a:spcAft>
              <a:buClrTx/>
              <a:buSzTx/>
              <a:buFontTx/>
            </a:pPr>
            <a:r>
              <a:rPr lang="en-US" altLang="zh-CN" sz="2800">
                <a:latin typeface="Arial" panose="020B0604020202020204" pitchFamily="34" charset="0"/>
                <a:ea typeface="微软雅黑" panose="020B0503020204020204" pitchFamily="34" charset="-122"/>
              </a:rPr>
              <a:t>1.</a:t>
            </a:r>
            <a:r>
              <a:rPr lang="en-US" altLang="zh-CN" sz="2800">
                <a:latin typeface="Arial" panose="020B0604020202020204" pitchFamily="34" charset="0"/>
                <a:ea typeface="微软雅黑" panose="020B0503020204020204" pitchFamily="34" charset="-122"/>
                <a:sym typeface="+mn-ea"/>
              </a:rPr>
              <a:t>Examining the impact of incorporating Wechat activities on students' language learning outcomes.</a:t>
            </a:r>
            <a:endParaRPr lang="en-US" altLang="zh-CN" sz="2800">
              <a:latin typeface="Arial" panose="020B0604020202020204" pitchFamily="34" charset="0"/>
              <a:ea typeface="微软雅黑" panose="020B0503020204020204" pitchFamily="34" charset="-122"/>
            </a:endParaRPr>
          </a:p>
          <a:p>
            <a:pPr indent="0" algn="just" fontAlgn="auto">
              <a:lnSpc>
                <a:spcPct val="150000"/>
              </a:lnSpc>
              <a:spcBef>
                <a:spcPts val="1200"/>
              </a:spcBef>
              <a:spcAft>
                <a:spcPts val="1200"/>
              </a:spcAft>
              <a:buClrTx/>
              <a:buSzTx/>
              <a:buFontTx/>
            </a:pPr>
            <a:r>
              <a:rPr lang="en-US" altLang="zh-CN" sz="2800">
                <a:latin typeface="Arial" panose="020B0604020202020204" pitchFamily="34" charset="0"/>
                <a:ea typeface="微软雅黑" panose="020B0503020204020204" pitchFamily="34" charset="-122"/>
              </a:rPr>
              <a:t>2.</a:t>
            </a:r>
            <a:r>
              <a:rPr lang="en-US" altLang="zh-CN" sz="2800">
                <a:latin typeface="Arial" panose="020B0604020202020204" pitchFamily="34" charset="0"/>
                <a:ea typeface="微软雅黑" panose="020B0503020204020204" pitchFamily="34" charset="-122"/>
                <a:sym typeface="+mn-ea"/>
              </a:rPr>
              <a:t>Exploring the potential of  Wechat as a platform for English learning beyond the traditional classroom setting.</a:t>
            </a:r>
            <a:endParaRPr lang="en-US" altLang="zh-CN" sz="2800">
              <a:latin typeface="Arial" panose="020B0604020202020204" pitchFamily="34" charset="0"/>
              <a:ea typeface="微软雅黑" panose="020B0503020204020204" pitchFamily="34" charset="-122"/>
            </a:endParaRPr>
          </a:p>
          <a:p>
            <a:pPr indent="0" algn="just" fontAlgn="auto">
              <a:lnSpc>
                <a:spcPct val="150000"/>
              </a:lnSpc>
              <a:spcBef>
                <a:spcPts val="1200"/>
              </a:spcBef>
              <a:spcAft>
                <a:spcPts val="1200"/>
              </a:spcAft>
              <a:buClrTx/>
              <a:buSzTx/>
              <a:buFontTx/>
            </a:pPr>
            <a:r>
              <a:rPr lang="en-US" altLang="zh-CN" sz="2800">
                <a:latin typeface="Arial" panose="020B0604020202020204" pitchFamily="34" charset="0"/>
                <a:ea typeface="微软雅黑" panose="020B0503020204020204" pitchFamily="34" charset="-122"/>
              </a:rPr>
              <a:t> 3.Assessing the effectiveness of Wechat in promoting authentic communication and language use among students.</a:t>
            </a:r>
          </a:p>
          <a:p>
            <a:pPr indent="0" algn="just" fontAlgn="auto">
              <a:lnSpc>
                <a:spcPct val="150000"/>
              </a:lnSpc>
              <a:spcBef>
                <a:spcPts val="1200"/>
              </a:spcBef>
              <a:spcAft>
                <a:spcPts val="1200"/>
              </a:spcAft>
              <a:buClrTx/>
              <a:buSzTx/>
              <a:buFontTx/>
            </a:pPr>
            <a:endParaRPr lang="en-US" altLang="zh-CN" sz="2800">
              <a:latin typeface="Arial" panose="020B0604020202020204" pitchFamily="34" charset="0"/>
              <a:ea typeface="微软雅黑" panose="020B0503020204020204" pitchFamily="34" charset="-122"/>
            </a:endParaRPr>
          </a:p>
        </p:txBody>
      </p:sp>
      <p:grpSp>
        <p:nvGrpSpPr>
          <p:cNvPr id="27" name="组合 26"/>
          <p:cNvGrpSpPr/>
          <p:nvPr/>
        </p:nvGrpSpPr>
        <p:grpSpPr>
          <a:xfrm>
            <a:off x="9780041" y="4593621"/>
            <a:ext cx="2349571" cy="2472254"/>
            <a:chOff x="1803171" y="1144301"/>
            <a:chExt cx="2349571" cy="2472254"/>
          </a:xfrm>
        </p:grpSpPr>
        <p:grpSp>
          <p:nvGrpSpPr>
            <p:cNvPr id="24" name="组合 23"/>
            <p:cNvGrpSpPr/>
            <p:nvPr/>
          </p:nvGrpSpPr>
          <p:grpSpPr>
            <a:xfrm>
              <a:off x="2434590" y="1144301"/>
              <a:ext cx="1718152" cy="2269235"/>
              <a:chOff x="3491880" y="1022595"/>
              <a:chExt cx="2345887" cy="3098310"/>
            </a:xfrm>
          </p:grpSpPr>
          <p:grpSp>
            <p:nvGrpSpPr>
              <p:cNvPr id="22" name="组合 21"/>
              <p:cNvGrpSpPr/>
              <p:nvPr/>
            </p:nvGrpSpPr>
            <p:grpSpPr>
              <a:xfrm>
                <a:off x="3491880" y="1022595"/>
                <a:ext cx="2345887" cy="3098310"/>
                <a:chOff x="924512" y="1271711"/>
                <a:chExt cx="2345887" cy="3098310"/>
              </a:xfrm>
            </p:grpSpPr>
            <p:pic>
              <p:nvPicPr>
                <p:cNvPr id="2055" name="Picture 7" descr="E:\靳红放到相应位置\PPT\稻壳模板\小黄人\th.png"/>
                <p:cNvPicPr>
                  <a:picLocks noChangeAspect="1" noChangeArrowheads="1"/>
                </p:cNvPicPr>
                <p:nvPr>
                  <p:custDataLst>
                    <p:tags r:id="rId6"/>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924512" y="2355726"/>
                  <a:ext cx="2345887" cy="2014295"/>
                </a:xfrm>
                <a:prstGeom prst="rect">
                  <a:avLst/>
                </a:prstGeom>
                <a:noFill/>
                <a:extLst>
                  <a:ext uri="{909E8E84-426E-40DD-AFC4-6F175D3DCCD1}">
                    <a14:hiddenFill xmlns:a14="http://schemas.microsoft.com/office/drawing/2010/main">
                      <a:solidFill>
                        <a:srgbClr val="FFFFFF"/>
                      </a:solidFill>
                    </a14:hiddenFill>
                  </a:ext>
                </a:extLst>
              </p:spPr>
            </p:pic>
            <p:sp>
              <p:nvSpPr>
                <p:cNvPr id="13" name="矩形 2"/>
                <p:cNvSpPr/>
                <p:nvPr>
                  <p:custDataLst>
                    <p:tags r:id="rId7"/>
                  </p:custDataLst>
                </p:nvPr>
              </p:nvSpPr>
              <p:spPr>
                <a:xfrm rot="360000">
                  <a:off x="1174545" y="1271711"/>
                  <a:ext cx="1944216" cy="1452125"/>
                </a:xfrm>
                <a:custGeom>
                  <a:avLst/>
                  <a:gdLst/>
                  <a:ahLst/>
                  <a:cxnLst/>
                  <a:rect l="l" t="t" r="r" b="b"/>
                  <a:pathLst>
                    <a:path w="2376264" h="1774819">
                      <a:moveTo>
                        <a:pt x="0" y="0"/>
                      </a:moveTo>
                      <a:lnTo>
                        <a:pt x="360040" y="0"/>
                      </a:lnTo>
                      <a:lnTo>
                        <a:pt x="382900" y="693530"/>
                      </a:lnTo>
                      <a:lnTo>
                        <a:pt x="405759" y="0"/>
                      </a:lnTo>
                      <a:lnTo>
                        <a:pt x="2376264" y="0"/>
                      </a:lnTo>
                      <a:lnTo>
                        <a:pt x="2376264" y="1774819"/>
                      </a:lnTo>
                      <a:lnTo>
                        <a:pt x="2088232" y="1774819"/>
                      </a:lnTo>
                      <a:lnTo>
                        <a:pt x="2052228" y="1487751"/>
                      </a:lnTo>
                      <a:lnTo>
                        <a:pt x="2016224" y="1774819"/>
                      </a:lnTo>
                      <a:lnTo>
                        <a:pt x="0" y="1774819"/>
                      </a:lnTo>
                      <a:close/>
                    </a:path>
                  </a:pathLst>
                </a:custGeom>
                <a:blipFill dpi="0" rotWithShape="1">
                  <a:blip r:embed="rId10" cstate="print">
                    <a:extLst>
                      <a:ext uri="{28A0092B-C50C-407E-A947-70E740481C1C}">
                        <a14:useLocalDpi xmlns:a14="http://schemas.microsoft.com/office/drawing/2010/main" val="0"/>
                      </a:ext>
                    </a:extLst>
                  </a:blip>
                  <a:srcRect/>
                  <a:stretch>
                    <a:fillRect/>
                  </a:stretch>
                </a:blip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3" name="TextBox 22"/>
              <p:cNvSpPr txBox="1"/>
              <p:nvPr>
                <p:custDataLst>
                  <p:tags r:id="rId5"/>
                </p:custDataLst>
              </p:nvPr>
            </p:nvSpPr>
            <p:spPr>
              <a:xfrm>
                <a:off x="3817005" y="1476903"/>
                <a:ext cx="1737469" cy="544476"/>
              </a:xfrm>
              <a:prstGeom prst="rect">
                <a:avLst/>
              </a:prstGeom>
              <a:noFill/>
            </p:spPr>
            <p:txBody>
              <a:bodyPr wrap="square" rtlCol="0">
                <a:spAutoFit/>
              </a:bodyPr>
              <a:lstStyle/>
              <a:p>
                <a:pPr algn="ctr"/>
                <a:r>
                  <a:rPr lang="en-US" altLang="zh-CN" sz="2000" b="1" dirty="0">
                    <a:solidFill>
                      <a:schemeClr val="bg1"/>
                    </a:solidFill>
                    <a:latin typeface="微软雅黑" panose="020B0503020204020204" pitchFamily="34" charset="-122"/>
                    <a:ea typeface="微软雅黑" panose="020B0503020204020204" pitchFamily="34" charset="-122"/>
                  </a:rPr>
                  <a:t>wechat</a:t>
                </a:r>
              </a:p>
            </p:txBody>
          </p:sp>
        </p:grpSp>
        <p:pic>
          <p:nvPicPr>
            <p:cNvPr id="2056" name="Picture 8" descr="C:\Documents and Settings\Administrator\桌面\1111.png"/>
            <p:cNvPicPr>
              <a:picLocks noChangeAspect="1" noChangeArrowheads="1"/>
            </p:cNvPicPr>
            <p:nvPr>
              <p:custDataLst>
                <p:tags r:id="rId4"/>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1803171" y="2038257"/>
              <a:ext cx="1838116" cy="1578298"/>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图片 1" descr="屏幕截图 2024-04-17 102925"/>
          <p:cNvPicPr>
            <a:picLocks noChangeAspect="1"/>
          </p:cNvPicPr>
          <p:nvPr/>
        </p:nvPicPr>
        <p:blipFill>
          <a:blip r:embed="rId12"/>
          <a:stretch>
            <a:fillRect/>
          </a:stretch>
        </p:blipFill>
        <p:spPr>
          <a:xfrm>
            <a:off x="10742930" y="4692650"/>
            <a:ext cx="1029335" cy="819150"/>
          </a:xfrm>
          <a:prstGeom prst="rect">
            <a:avLst/>
          </a:prstGeom>
        </p:spPr>
      </p:pic>
      <p:sp>
        <p:nvSpPr>
          <p:cNvPr id="14" name="TextBox 58"/>
          <p:cNvSpPr txBox="1"/>
          <p:nvPr/>
        </p:nvSpPr>
        <p:spPr>
          <a:xfrm>
            <a:off x="0" y="269240"/>
            <a:ext cx="12070715" cy="773430"/>
          </a:xfrm>
          <a:prstGeom prst="rect">
            <a:avLst/>
          </a:prstGeom>
          <a:noFill/>
        </p:spPr>
        <p:txBody>
          <a:bodyPr wrap="square" rtlCol="0">
            <a:noAutofit/>
          </a:bodyPr>
          <a:lstStyle/>
          <a:p>
            <a:pPr algn="ctr"/>
            <a:r>
              <a:rPr lang="en-US" altLang="zh-CN" sz="3200" b="1">
                <a:solidFill>
                  <a:schemeClr val="bg1"/>
                </a:solidFill>
                <a:effectLst>
                  <a:outerShdw blurRad="38100" dist="25400" dir="5400000" algn="ctr" rotWithShape="0">
                    <a:srgbClr val="6E747A">
                      <a:alpha val="43000"/>
                    </a:srgbClr>
                  </a:outerShdw>
                </a:effectLst>
                <a:latin typeface="Arial" panose="020B0604020202020204" pitchFamily="34" charset="0"/>
                <a:ea typeface="微软雅黑" panose="020B0503020204020204" pitchFamily="34" charset="-122"/>
                <a:sym typeface="+mn-ea"/>
              </a:rPr>
              <a:t>Research Aims</a:t>
            </a:r>
            <a:endParaRPr lang="en-US" altLang="zh-CN" sz="3200" b="1" dirty="0">
              <a:solidFill>
                <a:schemeClr val="bg1"/>
              </a:solidFill>
              <a:effectLst>
                <a:outerShdw blurRad="38100" dist="25400" dir="5400000" algn="ctr" rotWithShape="0">
                  <a:srgbClr val="6E747A">
                    <a:alpha val="43000"/>
                  </a:srgbClr>
                </a:outerShdw>
              </a:effectLst>
              <a:latin typeface="Arial" panose="020B0604020202020204" pitchFamily="34" charset="0"/>
              <a:ea typeface="微软雅黑" panose="020B0503020204020204" pitchFamily="34" charset="-122"/>
              <a:sym typeface="+mn-ea"/>
            </a:endParaRPr>
          </a:p>
        </p:txBody>
      </p:sp>
      <p:pic>
        <p:nvPicPr>
          <p:cNvPr id="4" name="音频 3">
            <a:hlinkClick r:id="" action="ppaction://media"/>
            <a:extLst>
              <a:ext uri="{FF2B5EF4-FFF2-40B4-BE49-F238E27FC236}">
                <a16:creationId xmlns:a16="http://schemas.microsoft.com/office/drawing/2014/main" id="{FD4182FA-2562-8C1B-9560-E97A4EE290C9}"/>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4799"/>
    </mc:Choice>
    <mc:Fallback>
      <p:transition spd="slow" advTm="3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26"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animEffect transition="in" filter="wipe(down)">
                                      <p:cBhvr>
                                        <p:cTn id="9" dur="580">
                                          <p:stCondLst>
                                            <p:cond delay="0"/>
                                          </p:stCondLst>
                                        </p:cTn>
                                        <p:tgtEl>
                                          <p:spTgt spid="27"/>
                                        </p:tgtEl>
                                      </p:cBhvr>
                                    </p:animEffect>
                                    <p:anim calcmode="lin" valueType="num">
                                      <p:cBhvr>
                                        <p:cTn id="10"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1"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2"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13"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14"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15" dur="26">
                                          <p:stCondLst>
                                            <p:cond delay="650"/>
                                          </p:stCondLst>
                                        </p:cTn>
                                        <p:tgtEl>
                                          <p:spTgt spid="27"/>
                                        </p:tgtEl>
                                      </p:cBhvr>
                                      <p:to x="100000" y="60000"/>
                                    </p:animScale>
                                    <p:animScale>
                                      <p:cBhvr>
                                        <p:cTn id="16" dur="166" decel="50000">
                                          <p:stCondLst>
                                            <p:cond delay="676"/>
                                          </p:stCondLst>
                                        </p:cTn>
                                        <p:tgtEl>
                                          <p:spTgt spid="27"/>
                                        </p:tgtEl>
                                      </p:cBhvr>
                                      <p:to x="100000" y="100000"/>
                                    </p:animScale>
                                    <p:animScale>
                                      <p:cBhvr>
                                        <p:cTn id="17" dur="26">
                                          <p:stCondLst>
                                            <p:cond delay="1312"/>
                                          </p:stCondLst>
                                        </p:cTn>
                                        <p:tgtEl>
                                          <p:spTgt spid="27"/>
                                        </p:tgtEl>
                                      </p:cBhvr>
                                      <p:to x="100000" y="80000"/>
                                    </p:animScale>
                                    <p:animScale>
                                      <p:cBhvr>
                                        <p:cTn id="18" dur="166" decel="50000">
                                          <p:stCondLst>
                                            <p:cond delay="1338"/>
                                          </p:stCondLst>
                                        </p:cTn>
                                        <p:tgtEl>
                                          <p:spTgt spid="27"/>
                                        </p:tgtEl>
                                      </p:cBhvr>
                                      <p:to x="100000" y="100000"/>
                                    </p:animScale>
                                    <p:animScale>
                                      <p:cBhvr>
                                        <p:cTn id="19" dur="26">
                                          <p:stCondLst>
                                            <p:cond delay="1642"/>
                                          </p:stCondLst>
                                        </p:cTn>
                                        <p:tgtEl>
                                          <p:spTgt spid="27"/>
                                        </p:tgtEl>
                                      </p:cBhvr>
                                      <p:to x="100000" y="90000"/>
                                    </p:animScale>
                                    <p:animScale>
                                      <p:cBhvr>
                                        <p:cTn id="20" dur="166" decel="50000">
                                          <p:stCondLst>
                                            <p:cond delay="1668"/>
                                          </p:stCondLst>
                                        </p:cTn>
                                        <p:tgtEl>
                                          <p:spTgt spid="27"/>
                                        </p:tgtEl>
                                      </p:cBhvr>
                                      <p:to x="100000" y="100000"/>
                                    </p:animScale>
                                    <p:animScale>
                                      <p:cBhvr>
                                        <p:cTn id="21" dur="26">
                                          <p:stCondLst>
                                            <p:cond delay="1808"/>
                                          </p:stCondLst>
                                        </p:cTn>
                                        <p:tgtEl>
                                          <p:spTgt spid="27"/>
                                        </p:tgtEl>
                                      </p:cBhvr>
                                      <p:to x="100000" y="95000"/>
                                    </p:animScale>
                                    <p:animScale>
                                      <p:cBhvr>
                                        <p:cTn id="22" dur="166" decel="50000">
                                          <p:stCondLst>
                                            <p:cond delay="1834"/>
                                          </p:stCondLst>
                                        </p:cTn>
                                        <p:tgtEl>
                                          <p:spTgt spid="27"/>
                                        </p:tgtEl>
                                      </p:cBhvr>
                                      <p:to x="100000" y="100000"/>
                                    </p:animScale>
                                  </p:childTnLst>
                                </p:cTn>
                              </p:par>
                              <p:par>
                                <p:cTn id="23" presetID="12" presetClass="entr" presetSubtype="4"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p:tgtEl>
                                          <p:spTgt spid="7"/>
                                        </p:tgtEl>
                                        <p:attrNameLst>
                                          <p:attrName>ppt_y</p:attrName>
                                        </p:attrNameLst>
                                      </p:cBhvr>
                                      <p:tavLst>
                                        <p:tav tm="0">
                                          <p:val>
                                            <p:strVal val="#ppt_y+#ppt_h*1.125000"/>
                                          </p:val>
                                        </p:tav>
                                        <p:tav tm="100000">
                                          <p:val>
                                            <p:strVal val="#ppt_y"/>
                                          </p:val>
                                        </p:tav>
                                      </p:tavLst>
                                    </p:anim>
                                    <p:animEffect transition="in" filter="wipe(up)">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7" grpId="0"/>
      <p:bldP spid="7" grpId="1"/>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379095" y="1406525"/>
            <a:ext cx="10957560" cy="4669155"/>
          </a:xfrm>
          <a:prstGeom prst="rect">
            <a:avLst/>
          </a:prstGeom>
        </p:spPr>
        <p:txBody>
          <a:bodyPr>
            <a:noAutofit/>
            <a:extLst>
              <a:ext uri="{4A0BC546-FE56-4ADE-93B0-CB8AF2F6F144}">
                <wpsdc:textFrameExt xmlns:wpsdc="http://www.wps.cn/officeDocument/2022/drawingmlCustomData" xmlns="" type="text"/>
              </a:ext>
            </a:extLst>
          </a:bodyPr>
          <a:lstStyle/>
          <a:p>
            <a:pPr indent="0" algn="l" fontAlgn="auto">
              <a:lnSpc>
                <a:spcPct val="150000"/>
              </a:lnSpc>
              <a:spcBef>
                <a:spcPts val="600"/>
              </a:spcBef>
              <a:spcAft>
                <a:spcPts val="600"/>
              </a:spcAft>
              <a:buClrTx/>
              <a:buSzTx/>
              <a:buFontTx/>
            </a:pPr>
            <a:r>
              <a:rPr lang="en-US" altLang="zh-CN" sz="2800" b="1">
                <a:latin typeface="Arial" panose="020B0604020202020204" pitchFamily="34" charset="0"/>
                <a:ea typeface="微软雅黑" panose="020B0503020204020204" pitchFamily="34" charset="-122"/>
              </a:rPr>
              <a:t>Q1:</a:t>
            </a:r>
            <a:r>
              <a:rPr lang="en-US" altLang="zh-CN" sz="2800">
                <a:latin typeface="Arial" panose="020B0604020202020204" pitchFamily="34" charset="0"/>
                <a:ea typeface="微软雅黑" panose="020B0503020204020204" pitchFamily="34" charset="-122"/>
              </a:rPr>
              <a:t>What impact do Wechat English learning activities have on college students' English learning outcomes?</a:t>
            </a:r>
          </a:p>
          <a:p>
            <a:pPr indent="0" algn="l" fontAlgn="auto">
              <a:lnSpc>
                <a:spcPct val="150000"/>
              </a:lnSpc>
              <a:spcBef>
                <a:spcPts val="600"/>
              </a:spcBef>
              <a:spcAft>
                <a:spcPts val="600"/>
              </a:spcAft>
              <a:buClrTx/>
              <a:buSzTx/>
              <a:buFontTx/>
            </a:pPr>
            <a:r>
              <a:rPr lang="en-US" altLang="zh-CN" sz="2800" b="1">
                <a:latin typeface="Arial" panose="020B0604020202020204" pitchFamily="34" charset="0"/>
                <a:ea typeface="微软雅黑" panose="020B0503020204020204" pitchFamily="34" charset="-122"/>
              </a:rPr>
              <a:t>Q2:</a:t>
            </a:r>
            <a:r>
              <a:rPr lang="en-US" altLang="zh-CN" sz="2800">
                <a:latin typeface="Arial" panose="020B0604020202020204" pitchFamily="34" charset="0"/>
                <a:ea typeface="微软雅黑" panose="020B0503020204020204" pitchFamily="34" charset="-122"/>
              </a:rPr>
              <a:t> </a:t>
            </a:r>
            <a:r>
              <a:rPr lang="en-US" altLang="zh-CN" sz="2800">
                <a:latin typeface="Arial" panose="020B0604020202020204" pitchFamily="34" charset="0"/>
                <a:ea typeface="微软雅黑" panose="020B0503020204020204" pitchFamily="34" charset="-122"/>
                <a:sym typeface="+mn-ea"/>
              </a:rPr>
              <a:t>What are the factors influencing college students' engagement and participation in WeChat English learning activities?</a:t>
            </a:r>
            <a:endParaRPr lang="en-US" altLang="zh-CN" sz="2800">
              <a:latin typeface="Arial" panose="020B0604020202020204" pitchFamily="34" charset="0"/>
              <a:ea typeface="微软雅黑" panose="020B0503020204020204" pitchFamily="34" charset="-122"/>
            </a:endParaRPr>
          </a:p>
          <a:p>
            <a:pPr indent="0" algn="l" fontAlgn="auto">
              <a:lnSpc>
                <a:spcPct val="150000"/>
              </a:lnSpc>
              <a:spcBef>
                <a:spcPts val="600"/>
              </a:spcBef>
              <a:spcAft>
                <a:spcPts val="600"/>
              </a:spcAft>
              <a:buClrTx/>
              <a:buSzTx/>
              <a:buFontTx/>
            </a:pPr>
            <a:r>
              <a:rPr lang="en-US" altLang="zh-CN" sz="2800" b="1">
                <a:latin typeface="Arial" panose="020B0604020202020204" pitchFamily="34" charset="0"/>
                <a:ea typeface="微软雅黑" panose="020B0503020204020204" pitchFamily="34" charset="-122"/>
              </a:rPr>
              <a:t>Q3:</a:t>
            </a:r>
            <a:r>
              <a:rPr lang="en-US" altLang="zh-CN" sz="2800">
                <a:latin typeface="Arial" panose="020B0604020202020204" pitchFamily="34" charset="0"/>
                <a:ea typeface="微软雅黑" panose="020B0503020204020204" pitchFamily="34" charset="-122"/>
                <a:sym typeface="+mn-ea"/>
              </a:rPr>
              <a:t>How can WeChat facilitate communication and engagement between teachers and students for language practice?</a:t>
            </a:r>
            <a:endParaRPr lang="en-US" altLang="zh-CN" sz="2800">
              <a:latin typeface="Arial" panose="020B0604020202020204" pitchFamily="34" charset="0"/>
              <a:ea typeface="微软雅黑" panose="020B0503020204020204" pitchFamily="34" charset="-122"/>
            </a:endParaRPr>
          </a:p>
          <a:p>
            <a:pPr indent="0" algn="l" fontAlgn="auto">
              <a:lnSpc>
                <a:spcPct val="150000"/>
              </a:lnSpc>
              <a:spcBef>
                <a:spcPts val="600"/>
              </a:spcBef>
              <a:spcAft>
                <a:spcPts val="600"/>
              </a:spcAft>
              <a:buClrTx/>
              <a:buSzTx/>
              <a:buFontTx/>
            </a:pPr>
            <a:endParaRPr lang="en-US" altLang="zh-CN" sz="2800">
              <a:latin typeface="Arial" panose="020B0604020202020204" pitchFamily="34" charset="0"/>
              <a:ea typeface="微软雅黑" panose="020B0503020204020204" pitchFamily="34" charset="-122"/>
            </a:endParaRPr>
          </a:p>
        </p:txBody>
      </p:sp>
      <p:grpSp>
        <p:nvGrpSpPr>
          <p:cNvPr id="27" name="组合 26"/>
          <p:cNvGrpSpPr/>
          <p:nvPr/>
        </p:nvGrpSpPr>
        <p:grpSpPr>
          <a:xfrm>
            <a:off x="9901961" y="4592986"/>
            <a:ext cx="2349571" cy="2472254"/>
            <a:chOff x="1803171" y="1144301"/>
            <a:chExt cx="2349571" cy="2472254"/>
          </a:xfrm>
        </p:grpSpPr>
        <p:grpSp>
          <p:nvGrpSpPr>
            <p:cNvPr id="24" name="组合 23"/>
            <p:cNvGrpSpPr/>
            <p:nvPr/>
          </p:nvGrpSpPr>
          <p:grpSpPr>
            <a:xfrm>
              <a:off x="2434590" y="1144301"/>
              <a:ext cx="1718152" cy="2269235"/>
              <a:chOff x="3491880" y="1022595"/>
              <a:chExt cx="2345887" cy="3098310"/>
            </a:xfrm>
          </p:grpSpPr>
          <p:grpSp>
            <p:nvGrpSpPr>
              <p:cNvPr id="22" name="组合 21"/>
              <p:cNvGrpSpPr/>
              <p:nvPr/>
            </p:nvGrpSpPr>
            <p:grpSpPr>
              <a:xfrm>
                <a:off x="3491880" y="1022595"/>
                <a:ext cx="2345887" cy="3098310"/>
                <a:chOff x="924512" y="1271711"/>
                <a:chExt cx="2345887" cy="3098310"/>
              </a:xfrm>
            </p:grpSpPr>
            <p:pic>
              <p:nvPicPr>
                <p:cNvPr id="2055" name="Picture 7" descr="E:\靳红放到相应位置\PPT\稻壳模板\小黄人\th.png"/>
                <p:cNvPicPr>
                  <a:picLocks noChangeAspect="1" noChangeArrowheads="1"/>
                </p:cNvPicPr>
                <p:nvPr>
                  <p:custDataLst>
                    <p:tags r:id="rId6"/>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924512" y="2355726"/>
                  <a:ext cx="2345887" cy="2014295"/>
                </a:xfrm>
                <a:prstGeom prst="rect">
                  <a:avLst/>
                </a:prstGeom>
                <a:noFill/>
                <a:extLst>
                  <a:ext uri="{909E8E84-426E-40DD-AFC4-6F175D3DCCD1}">
                    <a14:hiddenFill xmlns:a14="http://schemas.microsoft.com/office/drawing/2010/main">
                      <a:solidFill>
                        <a:srgbClr val="FFFFFF"/>
                      </a:solidFill>
                    </a14:hiddenFill>
                  </a:ext>
                </a:extLst>
              </p:spPr>
            </p:pic>
            <p:sp>
              <p:nvSpPr>
                <p:cNvPr id="13" name="矩形 2"/>
                <p:cNvSpPr/>
                <p:nvPr>
                  <p:custDataLst>
                    <p:tags r:id="rId7"/>
                  </p:custDataLst>
                </p:nvPr>
              </p:nvSpPr>
              <p:spPr>
                <a:xfrm rot="360000">
                  <a:off x="1174545" y="1271711"/>
                  <a:ext cx="1944216" cy="1452125"/>
                </a:xfrm>
                <a:custGeom>
                  <a:avLst/>
                  <a:gdLst/>
                  <a:ahLst/>
                  <a:cxnLst/>
                  <a:rect l="l" t="t" r="r" b="b"/>
                  <a:pathLst>
                    <a:path w="2376264" h="1774819">
                      <a:moveTo>
                        <a:pt x="0" y="0"/>
                      </a:moveTo>
                      <a:lnTo>
                        <a:pt x="360040" y="0"/>
                      </a:lnTo>
                      <a:lnTo>
                        <a:pt x="382900" y="693530"/>
                      </a:lnTo>
                      <a:lnTo>
                        <a:pt x="405759" y="0"/>
                      </a:lnTo>
                      <a:lnTo>
                        <a:pt x="2376264" y="0"/>
                      </a:lnTo>
                      <a:lnTo>
                        <a:pt x="2376264" y="1774819"/>
                      </a:lnTo>
                      <a:lnTo>
                        <a:pt x="2088232" y="1774819"/>
                      </a:lnTo>
                      <a:lnTo>
                        <a:pt x="2052228" y="1487751"/>
                      </a:lnTo>
                      <a:lnTo>
                        <a:pt x="2016224" y="1774819"/>
                      </a:lnTo>
                      <a:lnTo>
                        <a:pt x="0" y="1774819"/>
                      </a:lnTo>
                      <a:close/>
                    </a:path>
                  </a:pathLst>
                </a:custGeom>
                <a:blipFill dpi="0" rotWithShape="1">
                  <a:blip r:embed="rId10" cstate="print">
                    <a:extLst>
                      <a:ext uri="{28A0092B-C50C-407E-A947-70E740481C1C}">
                        <a14:useLocalDpi xmlns:a14="http://schemas.microsoft.com/office/drawing/2010/main" val="0"/>
                      </a:ext>
                    </a:extLst>
                  </a:blip>
                  <a:srcRect/>
                  <a:stretch>
                    <a:fillRect/>
                  </a:stretch>
                </a:blipFill>
                <a:ln>
                  <a:noFill/>
                </a:ln>
                <a:effectLst>
                  <a:innerShdw blurRad="63500" dist="50800" dir="81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3" name="TextBox 22"/>
              <p:cNvSpPr txBox="1"/>
              <p:nvPr>
                <p:custDataLst>
                  <p:tags r:id="rId5"/>
                </p:custDataLst>
              </p:nvPr>
            </p:nvSpPr>
            <p:spPr>
              <a:xfrm>
                <a:off x="3817005" y="1476903"/>
                <a:ext cx="1737469" cy="544476"/>
              </a:xfrm>
              <a:prstGeom prst="rect">
                <a:avLst/>
              </a:prstGeom>
              <a:noFill/>
            </p:spPr>
            <p:txBody>
              <a:bodyPr wrap="square" rtlCol="0">
                <a:spAutoFit/>
              </a:bodyPr>
              <a:lstStyle/>
              <a:p>
                <a:pPr algn="ctr"/>
                <a:r>
                  <a:rPr lang="en-US" altLang="zh-CN" sz="2000" b="1" dirty="0">
                    <a:solidFill>
                      <a:schemeClr val="bg1"/>
                    </a:solidFill>
                    <a:latin typeface="微软雅黑" panose="020B0503020204020204" pitchFamily="34" charset="-122"/>
                    <a:ea typeface="微软雅黑" panose="020B0503020204020204" pitchFamily="34" charset="-122"/>
                  </a:rPr>
                  <a:t>wechat</a:t>
                </a:r>
              </a:p>
            </p:txBody>
          </p:sp>
        </p:grpSp>
        <p:pic>
          <p:nvPicPr>
            <p:cNvPr id="2056" name="Picture 8" descr="C:\Documents and Settings\Administrator\桌面\1111.png"/>
            <p:cNvPicPr>
              <a:picLocks noChangeAspect="1" noChangeArrowheads="1"/>
            </p:cNvPicPr>
            <p:nvPr>
              <p:custDataLst>
                <p:tags r:id="rId4"/>
              </p:custDataLst>
            </p:nvPr>
          </p:nvPicPr>
          <p:blipFill>
            <a:blip r:embed="rId11" cstate="print">
              <a:extLst>
                <a:ext uri="{28A0092B-C50C-407E-A947-70E740481C1C}">
                  <a14:useLocalDpi xmlns:a14="http://schemas.microsoft.com/office/drawing/2010/main" val="0"/>
                </a:ext>
              </a:extLst>
            </a:blip>
            <a:srcRect/>
            <a:stretch>
              <a:fillRect/>
            </a:stretch>
          </p:blipFill>
          <p:spPr bwMode="auto">
            <a:xfrm>
              <a:off x="1803171" y="2038257"/>
              <a:ext cx="1838116" cy="1578298"/>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图片 1" descr="屏幕截图 2024-04-17 102925"/>
          <p:cNvPicPr>
            <a:picLocks noChangeAspect="1"/>
          </p:cNvPicPr>
          <p:nvPr/>
        </p:nvPicPr>
        <p:blipFill>
          <a:blip r:embed="rId12"/>
          <a:stretch>
            <a:fillRect/>
          </a:stretch>
        </p:blipFill>
        <p:spPr>
          <a:xfrm>
            <a:off x="10913745" y="4715510"/>
            <a:ext cx="1029335" cy="819150"/>
          </a:xfrm>
          <a:prstGeom prst="rect">
            <a:avLst/>
          </a:prstGeom>
        </p:spPr>
      </p:pic>
      <p:sp>
        <p:nvSpPr>
          <p:cNvPr id="3" name="矩形 2"/>
          <p:cNvSpPr/>
          <p:nvPr/>
        </p:nvSpPr>
        <p:spPr>
          <a:xfrm>
            <a:off x="-635" y="345440"/>
            <a:ext cx="12193270" cy="737870"/>
          </a:xfrm>
          <a:prstGeom prst="rect">
            <a:avLst/>
          </a:prstGeom>
        </p:spPr>
        <p:style>
          <a:lnRef idx="0">
            <a:srgbClr val="FFFFFF"/>
          </a:lnRef>
          <a:fillRef idx="1">
            <a:schemeClr val="accent1"/>
          </a:fillRef>
          <a:effectRef idx="1">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635" y="346075"/>
            <a:ext cx="12192000" cy="737235"/>
          </a:xfrm>
          <a:prstGeom prst="rect">
            <a:avLst/>
          </a:prstGeom>
        </p:spPr>
        <p:txBody>
          <a:bodyPr wrap="square">
            <a:noAutofit/>
            <a:extLst>
              <a:ext uri="{4A0BC546-FE56-4ADE-93B0-CB8AF2F6F144}">
                <wpsdc:textFrameExt xmlns:wpsdc="http://www.wps.cn/officeDocument/2022/drawingmlCustomData" xmlns="" type="text"/>
              </a:ext>
            </a:extLst>
          </a:bodyPr>
          <a:lstStyle/>
          <a:p>
            <a:pPr algn="ctr"/>
            <a:r>
              <a:rPr lang="en-US" altLang="zh-CN" sz="3200" b="1" dirty="0">
                <a:solidFill>
                  <a:srgbClr val="FFFFFF"/>
                </a:solidFill>
                <a:latin typeface="+mj-lt"/>
                <a:ea typeface="+mj-ea"/>
                <a:cs typeface="+mj-cs"/>
                <a:sym typeface="+mn-ea"/>
              </a:rPr>
              <a:t>Research </a:t>
            </a:r>
            <a:r>
              <a:rPr lang="en-US" altLang="zh-CN" sz="3200" b="1" dirty="0">
                <a:solidFill>
                  <a:schemeClr val="bg1"/>
                </a:solidFill>
                <a:sym typeface="+mn-ea"/>
              </a:rPr>
              <a:t>Questions</a:t>
            </a:r>
            <a:endParaRPr lang="zh-CN" altLang="en-US" sz="3200" b="1">
              <a:latin typeface="Arial" panose="020B0604020202020204" pitchFamily="34" charset="0"/>
              <a:ea typeface="微软雅黑" panose="020B0503020204020204" pitchFamily="34" charset="-122"/>
            </a:endParaRPr>
          </a:p>
        </p:txBody>
      </p:sp>
      <p:pic>
        <p:nvPicPr>
          <p:cNvPr id="4" name="音频 3">
            <a:hlinkClick r:id="" action="ppaction://media"/>
            <a:extLst>
              <a:ext uri="{FF2B5EF4-FFF2-40B4-BE49-F238E27FC236}">
                <a16:creationId xmlns:a16="http://schemas.microsoft.com/office/drawing/2014/main" id="{9B0D276B-DB3C-EB65-A965-A667AFB8D9D5}"/>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4716"/>
    </mc:Choice>
    <mc:Fallback>
      <p:transition spd="slow" advTm="3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26"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animEffect transition="in" filter="wipe(down)">
                                      <p:cBhvr>
                                        <p:cTn id="9" dur="580">
                                          <p:stCondLst>
                                            <p:cond delay="0"/>
                                          </p:stCondLst>
                                        </p:cTn>
                                        <p:tgtEl>
                                          <p:spTgt spid="27"/>
                                        </p:tgtEl>
                                      </p:cBhvr>
                                    </p:animEffect>
                                    <p:anim calcmode="lin" valueType="num">
                                      <p:cBhvr>
                                        <p:cTn id="10"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1"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2"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13"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14"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15" dur="26">
                                          <p:stCondLst>
                                            <p:cond delay="650"/>
                                          </p:stCondLst>
                                        </p:cTn>
                                        <p:tgtEl>
                                          <p:spTgt spid="27"/>
                                        </p:tgtEl>
                                      </p:cBhvr>
                                      <p:to x="100000" y="60000"/>
                                    </p:animScale>
                                    <p:animScale>
                                      <p:cBhvr>
                                        <p:cTn id="16" dur="166" decel="50000">
                                          <p:stCondLst>
                                            <p:cond delay="676"/>
                                          </p:stCondLst>
                                        </p:cTn>
                                        <p:tgtEl>
                                          <p:spTgt spid="27"/>
                                        </p:tgtEl>
                                      </p:cBhvr>
                                      <p:to x="100000" y="100000"/>
                                    </p:animScale>
                                    <p:animScale>
                                      <p:cBhvr>
                                        <p:cTn id="17" dur="26">
                                          <p:stCondLst>
                                            <p:cond delay="1312"/>
                                          </p:stCondLst>
                                        </p:cTn>
                                        <p:tgtEl>
                                          <p:spTgt spid="27"/>
                                        </p:tgtEl>
                                      </p:cBhvr>
                                      <p:to x="100000" y="80000"/>
                                    </p:animScale>
                                    <p:animScale>
                                      <p:cBhvr>
                                        <p:cTn id="18" dur="166" decel="50000">
                                          <p:stCondLst>
                                            <p:cond delay="1338"/>
                                          </p:stCondLst>
                                        </p:cTn>
                                        <p:tgtEl>
                                          <p:spTgt spid="27"/>
                                        </p:tgtEl>
                                      </p:cBhvr>
                                      <p:to x="100000" y="100000"/>
                                    </p:animScale>
                                    <p:animScale>
                                      <p:cBhvr>
                                        <p:cTn id="19" dur="26">
                                          <p:stCondLst>
                                            <p:cond delay="1642"/>
                                          </p:stCondLst>
                                        </p:cTn>
                                        <p:tgtEl>
                                          <p:spTgt spid="27"/>
                                        </p:tgtEl>
                                      </p:cBhvr>
                                      <p:to x="100000" y="90000"/>
                                    </p:animScale>
                                    <p:animScale>
                                      <p:cBhvr>
                                        <p:cTn id="20" dur="166" decel="50000">
                                          <p:stCondLst>
                                            <p:cond delay="1668"/>
                                          </p:stCondLst>
                                        </p:cTn>
                                        <p:tgtEl>
                                          <p:spTgt spid="27"/>
                                        </p:tgtEl>
                                      </p:cBhvr>
                                      <p:to x="100000" y="100000"/>
                                    </p:animScale>
                                    <p:animScale>
                                      <p:cBhvr>
                                        <p:cTn id="21" dur="26">
                                          <p:stCondLst>
                                            <p:cond delay="1808"/>
                                          </p:stCondLst>
                                        </p:cTn>
                                        <p:tgtEl>
                                          <p:spTgt spid="27"/>
                                        </p:tgtEl>
                                      </p:cBhvr>
                                      <p:to x="100000" y="95000"/>
                                    </p:animScale>
                                    <p:animScale>
                                      <p:cBhvr>
                                        <p:cTn id="22" dur="166" decel="50000">
                                          <p:stCondLst>
                                            <p:cond delay="1834"/>
                                          </p:stCondLst>
                                        </p:cTn>
                                        <p:tgtEl>
                                          <p:spTgt spid="27"/>
                                        </p:tgtEl>
                                      </p:cBhvr>
                                      <p:to x="100000" y="100000"/>
                                    </p:animScale>
                                  </p:childTnLst>
                                </p:cTn>
                              </p:par>
                              <p:par>
                                <p:cTn id="23" presetID="12" presetClass="entr" presetSubtype="4"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p:tgtEl>
                                          <p:spTgt spid="7"/>
                                        </p:tgtEl>
                                        <p:attrNameLst>
                                          <p:attrName>ppt_y</p:attrName>
                                        </p:attrNameLst>
                                      </p:cBhvr>
                                      <p:tavLst>
                                        <p:tav tm="0">
                                          <p:val>
                                            <p:strVal val="#ppt_y+#ppt_h*1.125000"/>
                                          </p:val>
                                        </p:tav>
                                        <p:tav tm="100000">
                                          <p:val>
                                            <p:strVal val="#ppt_y"/>
                                          </p:val>
                                        </p:tav>
                                      </p:tavLst>
                                    </p:anim>
                                    <p:animEffect transition="in" filter="wipe(up)">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7" grpId="0"/>
      <p:bldP spid="7"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任意多边形 25"/>
          <p:cNvSpPr/>
          <p:nvPr>
            <p:custDataLst>
              <p:tags r:id="rId2"/>
            </p:custDataLst>
          </p:nvPr>
        </p:nvSpPr>
        <p:spPr>
          <a:xfrm>
            <a:off x="2132605" y="2300491"/>
            <a:ext cx="1132743" cy="70147"/>
          </a:xfrm>
          <a:custGeom>
            <a:avLst/>
            <a:gdLst>
              <a:gd name="connsiteX0" fmla="*/ 0 w 1038225"/>
              <a:gd name="connsiteY0" fmla="*/ 0 h 64294"/>
              <a:gd name="connsiteX1" fmla="*/ 1038225 w 1038225"/>
              <a:gd name="connsiteY1" fmla="*/ 30956 h 64294"/>
              <a:gd name="connsiteX2" fmla="*/ 990600 w 1038225"/>
              <a:gd name="connsiteY2" fmla="*/ 64294 h 64294"/>
              <a:gd name="connsiteX3" fmla="*/ 0 w 1038225"/>
              <a:gd name="connsiteY3" fmla="*/ 0 h 64294"/>
            </a:gdLst>
            <a:ahLst/>
            <a:cxnLst>
              <a:cxn ang="0">
                <a:pos x="connsiteX0" y="connsiteY0"/>
              </a:cxn>
              <a:cxn ang="0">
                <a:pos x="connsiteX1" y="connsiteY1"/>
              </a:cxn>
              <a:cxn ang="0">
                <a:pos x="connsiteX2" y="connsiteY2"/>
              </a:cxn>
              <a:cxn ang="0">
                <a:pos x="connsiteX3" y="connsiteY3"/>
              </a:cxn>
            </a:cxnLst>
            <a:rect l="l" t="t" r="r" b="b"/>
            <a:pathLst>
              <a:path w="1038225" h="64294">
                <a:moveTo>
                  <a:pt x="0" y="0"/>
                </a:moveTo>
                <a:lnTo>
                  <a:pt x="1038225" y="30956"/>
                </a:lnTo>
                <a:lnTo>
                  <a:pt x="990600" y="64294"/>
                </a:lnTo>
                <a:lnTo>
                  <a:pt x="0" y="0"/>
                </a:lnTo>
                <a:close/>
              </a:path>
            </a:pathLst>
          </a:custGeom>
          <a:solidFill>
            <a:srgbClr val="4F4A46"/>
          </a:solidFill>
          <a:ln>
            <a:noFill/>
          </a:ln>
          <a:effectLst>
            <a:innerShdw blurRad="50800" dist="254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27" name="任意多边形 26"/>
          <p:cNvSpPr/>
          <p:nvPr>
            <p:custDataLst>
              <p:tags r:id="rId3"/>
            </p:custDataLst>
          </p:nvPr>
        </p:nvSpPr>
        <p:spPr>
          <a:xfrm>
            <a:off x="3325100" y="2329069"/>
            <a:ext cx="1561419" cy="192255"/>
          </a:xfrm>
          <a:custGeom>
            <a:avLst/>
            <a:gdLst>
              <a:gd name="connsiteX0" fmla="*/ 35718 w 1431131"/>
              <a:gd name="connsiteY0" fmla="*/ 0 h 176212"/>
              <a:gd name="connsiteX1" fmla="*/ 0 w 1431131"/>
              <a:gd name="connsiteY1" fmla="*/ 38100 h 176212"/>
              <a:gd name="connsiteX2" fmla="*/ 1393031 w 1431131"/>
              <a:gd name="connsiteY2" fmla="*/ 176212 h 176212"/>
              <a:gd name="connsiteX3" fmla="*/ 1431131 w 1431131"/>
              <a:gd name="connsiteY3" fmla="*/ 145256 h 176212"/>
              <a:gd name="connsiteX4" fmla="*/ 35718 w 1431131"/>
              <a:gd name="connsiteY4" fmla="*/ 0 h 176212"/>
              <a:gd name="connsiteX0-1" fmla="*/ 35718 w 1431131"/>
              <a:gd name="connsiteY0-2" fmla="*/ 0 h 176212"/>
              <a:gd name="connsiteX1-3" fmla="*/ 0 w 1431131"/>
              <a:gd name="connsiteY1-4" fmla="*/ 38100 h 176212"/>
              <a:gd name="connsiteX2-5" fmla="*/ 1393031 w 1431131"/>
              <a:gd name="connsiteY2-6" fmla="*/ 176212 h 176212"/>
              <a:gd name="connsiteX3-7" fmla="*/ 1431131 w 1431131"/>
              <a:gd name="connsiteY3-8" fmla="*/ 145256 h 176212"/>
              <a:gd name="connsiteX4-9" fmla="*/ 35718 w 1431131"/>
              <a:gd name="connsiteY4-10" fmla="*/ 0 h 176212"/>
              <a:gd name="connsiteX0-11" fmla="*/ 35718 w 1431131"/>
              <a:gd name="connsiteY0-12" fmla="*/ 0 h 176212"/>
              <a:gd name="connsiteX1-13" fmla="*/ 0 w 1431131"/>
              <a:gd name="connsiteY1-14" fmla="*/ 38100 h 176212"/>
              <a:gd name="connsiteX2-15" fmla="*/ 1393031 w 1431131"/>
              <a:gd name="connsiteY2-16" fmla="*/ 176212 h 176212"/>
              <a:gd name="connsiteX3-17" fmla="*/ 1431131 w 1431131"/>
              <a:gd name="connsiteY3-18" fmla="*/ 145256 h 176212"/>
              <a:gd name="connsiteX4-19" fmla="*/ 35718 w 1431131"/>
              <a:gd name="connsiteY4-20" fmla="*/ 0 h 176212"/>
              <a:gd name="connsiteX0-21" fmla="*/ 35718 w 1431131"/>
              <a:gd name="connsiteY0-22" fmla="*/ 0 h 176212"/>
              <a:gd name="connsiteX1-23" fmla="*/ 0 w 1431131"/>
              <a:gd name="connsiteY1-24" fmla="*/ 38100 h 176212"/>
              <a:gd name="connsiteX2-25" fmla="*/ 1393031 w 1431131"/>
              <a:gd name="connsiteY2-26" fmla="*/ 176212 h 176212"/>
              <a:gd name="connsiteX3-27" fmla="*/ 1431131 w 1431131"/>
              <a:gd name="connsiteY3-28" fmla="*/ 145256 h 176212"/>
              <a:gd name="connsiteX4-29" fmla="*/ 35718 w 1431131"/>
              <a:gd name="connsiteY4-30" fmla="*/ 0 h 176212"/>
              <a:gd name="connsiteX0-31" fmla="*/ 35718 w 1431131"/>
              <a:gd name="connsiteY0-32" fmla="*/ 0 h 176212"/>
              <a:gd name="connsiteX1-33" fmla="*/ 0 w 1431131"/>
              <a:gd name="connsiteY1-34" fmla="*/ 38100 h 176212"/>
              <a:gd name="connsiteX2-35" fmla="*/ 1393031 w 1431131"/>
              <a:gd name="connsiteY2-36" fmla="*/ 176212 h 176212"/>
              <a:gd name="connsiteX3-37" fmla="*/ 1431131 w 1431131"/>
              <a:gd name="connsiteY3-38" fmla="*/ 145256 h 176212"/>
              <a:gd name="connsiteX4-39" fmla="*/ 35718 w 1431131"/>
              <a:gd name="connsiteY4-40" fmla="*/ 0 h 176212"/>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431131" h="176212">
                <a:moveTo>
                  <a:pt x="35718" y="0"/>
                </a:moveTo>
                <a:lnTo>
                  <a:pt x="0" y="38100"/>
                </a:lnTo>
                <a:cubicBezTo>
                  <a:pt x="466725" y="76993"/>
                  <a:pt x="928687" y="123031"/>
                  <a:pt x="1393031" y="176212"/>
                </a:cubicBezTo>
                <a:lnTo>
                  <a:pt x="1431131" y="145256"/>
                </a:lnTo>
                <a:cubicBezTo>
                  <a:pt x="965993" y="84931"/>
                  <a:pt x="507999" y="34132"/>
                  <a:pt x="35718" y="0"/>
                </a:cubicBezTo>
                <a:close/>
              </a:path>
            </a:pathLst>
          </a:custGeom>
          <a:solidFill>
            <a:srgbClr val="4F4A46"/>
          </a:solidFill>
          <a:ln>
            <a:noFill/>
          </a:ln>
          <a:effectLst>
            <a:innerShdw blurRad="50800" dist="254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28" name="任意多边形 27"/>
          <p:cNvSpPr/>
          <p:nvPr>
            <p:custDataLst>
              <p:tags r:id="rId4"/>
            </p:custDataLst>
          </p:nvPr>
        </p:nvSpPr>
        <p:spPr>
          <a:xfrm>
            <a:off x="4941079" y="2492745"/>
            <a:ext cx="1417547" cy="950880"/>
          </a:xfrm>
          <a:custGeom>
            <a:avLst/>
            <a:gdLst>
              <a:gd name="connsiteX0" fmla="*/ 45244 w 1057275"/>
              <a:gd name="connsiteY0" fmla="*/ 0 h 871537"/>
              <a:gd name="connsiteX1" fmla="*/ 0 w 1057275"/>
              <a:gd name="connsiteY1" fmla="*/ 50006 h 871537"/>
              <a:gd name="connsiteX2" fmla="*/ 881063 w 1057275"/>
              <a:gd name="connsiteY2" fmla="*/ 864393 h 871537"/>
              <a:gd name="connsiteX3" fmla="*/ 1057275 w 1057275"/>
              <a:gd name="connsiteY3" fmla="*/ 871537 h 871537"/>
              <a:gd name="connsiteX4" fmla="*/ 1016794 w 1057275"/>
              <a:gd name="connsiteY4" fmla="*/ 259556 h 871537"/>
              <a:gd name="connsiteX5" fmla="*/ 45244 w 1057275"/>
              <a:gd name="connsiteY5" fmla="*/ 0 h 871537"/>
              <a:gd name="connsiteX0-1" fmla="*/ 45244 w 1057275"/>
              <a:gd name="connsiteY0-2" fmla="*/ 0 h 871537"/>
              <a:gd name="connsiteX1-3" fmla="*/ 0 w 1057275"/>
              <a:gd name="connsiteY1-4" fmla="*/ 50006 h 871537"/>
              <a:gd name="connsiteX2-5" fmla="*/ 881063 w 1057275"/>
              <a:gd name="connsiteY2-6" fmla="*/ 864393 h 871537"/>
              <a:gd name="connsiteX3-7" fmla="*/ 1057275 w 1057275"/>
              <a:gd name="connsiteY3-8" fmla="*/ 871537 h 871537"/>
              <a:gd name="connsiteX4-9" fmla="*/ 1016794 w 1057275"/>
              <a:gd name="connsiteY4-10" fmla="*/ 259556 h 871537"/>
              <a:gd name="connsiteX5-11" fmla="*/ 45244 w 1057275"/>
              <a:gd name="connsiteY5-12" fmla="*/ 0 h 871537"/>
              <a:gd name="connsiteX0-13" fmla="*/ 45244 w 1057275"/>
              <a:gd name="connsiteY0-14" fmla="*/ 0 h 871537"/>
              <a:gd name="connsiteX1-15" fmla="*/ 0 w 1057275"/>
              <a:gd name="connsiteY1-16" fmla="*/ 50006 h 871537"/>
              <a:gd name="connsiteX2-17" fmla="*/ 881063 w 1057275"/>
              <a:gd name="connsiteY2-18" fmla="*/ 864393 h 871537"/>
              <a:gd name="connsiteX3-19" fmla="*/ 1057275 w 1057275"/>
              <a:gd name="connsiteY3-20" fmla="*/ 871537 h 871537"/>
              <a:gd name="connsiteX4-21" fmla="*/ 1016794 w 1057275"/>
              <a:gd name="connsiteY4-22" fmla="*/ 259556 h 871537"/>
              <a:gd name="connsiteX5-23" fmla="*/ 45244 w 1057275"/>
              <a:gd name="connsiteY5-24" fmla="*/ 0 h 871537"/>
              <a:gd name="connsiteX0-25" fmla="*/ 45244 w 1139868"/>
              <a:gd name="connsiteY0-26" fmla="*/ 0 h 871537"/>
              <a:gd name="connsiteX1-27" fmla="*/ 0 w 1139868"/>
              <a:gd name="connsiteY1-28" fmla="*/ 50006 h 871537"/>
              <a:gd name="connsiteX2-29" fmla="*/ 881063 w 1139868"/>
              <a:gd name="connsiteY2-30" fmla="*/ 864393 h 871537"/>
              <a:gd name="connsiteX3-31" fmla="*/ 1057275 w 1139868"/>
              <a:gd name="connsiteY3-32" fmla="*/ 871537 h 871537"/>
              <a:gd name="connsiteX4-33" fmla="*/ 1016794 w 1139868"/>
              <a:gd name="connsiteY4-34" fmla="*/ 259556 h 871537"/>
              <a:gd name="connsiteX5-35" fmla="*/ 45244 w 1139868"/>
              <a:gd name="connsiteY5-36" fmla="*/ 0 h 871537"/>
              <a:gd name="connsiteX0-37" fmla="*/ 45244 w 1299265"/>
              <a:gd name="connsiteY0-38" fmla="*/ 0 h 871537"/>
              <a:gd name="connsiteX1-39" fmla="*/ 0 w 1299265"/>
              <a:gd name="connsiteY1-40" fmla="*/ 50006 h 871537"/>
              <a:gd name="connsiteX2-41" fmla="*/ 881063 w 1299265"/>
              <a:gd name="connsiteY2-42" fmla="*/ 864393 h 871537"/>
              <a:gd name="connsiteX3-43" fmla="*/ 1057275 w 1299265"/>
              <a:gd name="connsiteY3-44" fmla="*/ 871537 h 871537"/>
              <a:gd name="connsiteX4-45" fmla="*/ 1016794 w 1299265"/>
              <a:gd name="connsiteY4-46" fmla="*/ 259556 h 871537"/>
              <a:gd name="connsiteX5-47" fmla="*/ 45244 w 1299265"/>
              <a:gd name="connsiteY5-48" fmla="*/ 0 h 871537"/>
              <a:gd name="connsiteX0-49" fmla="*/ 45244 w 1299265"/>
              <a:gd name="connsiteY0-50" fmla="*/ 0 h 871537"/>
              <a:gd name="connsiteX1-51" fmla="*/ 0 w 1299265"/>
              <a:gd name="connsiteY1-52" fmla="*/ 50006 h 871537"/>
              <a:gd name="connsiteX2-53" fmla="*/ 881063 w 1299265"/>
              <a:gd name="connsiteY2-54" fmla="*/ 864393 h 871537"/>
              <a:gd name="connsiteX3-55" fmla="*/ 1057275 w 1299265"/>
              <a:gd name="connsiteY3-56" fmla="*/ 871537 h 871537"/>
              <a:gd name="connsiteX4-57" fmla="*/ 1016794 w 1299265"/>
              <a:gd name="connsiteY4-58" fmla="*/ 259556 h 871537"/>
              <a:gd name="connsiteX5-59" fmla="*/ 45244 w 1299265"/>
              <a:gd name="connsiteY5-60" fmla="*/ 0 h 871537"/>
              <a:gd name="connsiteX0-61" fmla="*/ 45244 w 1299265"/>
              <a:gd name="connsiteY0-62" fmla="*/ 0 h 871537"/>
              <a:gd name="connsiteX1-63" fmla="*/ 0 w 1299265"/>
              <a:gd name="connsiteY1-64" fmla="*/ 50006 h 871537"/>
              <a:gd name="connsiteX2-65" fmla="*/ 881063 w 1299265"/>
              <a:gd name="connsiteY2-66" fmla="*/ 864393 h 871537"/>
              <a:gd name="connsiteX3-67" fmla="*/ 1057275 w 1299265"/>
              <a:gd name="connsiteY3-68" fmla="*/ 871537 h 871537"/>
              <a:gd name="connsiteX4-69" fmla="*/ 1016794 w 1299265"/>
              <a:gd name="connsiteY4-70" fmla="*/ 259556 h 871537"/>
              <a:gd name="connsiteX5-71" fmla="*/ 45244 w 1299265"/>
              <a:gd name="connsiteY5-72" fmla="*/ 0 h 871537"/>
              <a:gd name="connsiteX0-73" fmla="*/ 45244 w 1299265"/>
              <a:gd name="connsiteY0-74" fmla="*/ 0 h 871537"/>
              <a:gd name="connsiteX1-75" fmla="*/ 0 w 1299265"/>
              <a:gd name="connsiteY1-76" fmla="*/ 50006 h 871537"/>
              <a:gd name="connsiteX2-77" fmla="*/ 881063 w 1299265"/>
              <a:gd name="connsiteY2-78" fmla="*/ 864393 h 871537"/>
              <a:gd name="connsiteX3-79" fmla="*/ 1057275 w 1299265"/>
              <a:gd name="connsiteY3-80" fmla="*/ 871537 h 871537"/>
              <a:gd name="connsiteX4-81" fmla="*/ 1016794 w 1299265"/>
              <a:gd name="connsiteY4-82" fmla="*/ 259556 h 871537"/>
              <a:gd name="connsiteX5-83" fmla="*/ 45244 w 1299265"/>
              <a:gd name="connsiteY5-84" fmla="*/ 0 h 871537"/>
              <a:gd name="connsiteX0-85" fmla="*/ 45244 w 1299265"/>
              <a:gd name="connsiteY0-86" fmla="*/ 0 h 871537"/>
              <a:gd name="connsiteX1-87" fmla="*/ 0 w 1299265"/>
              <a:gd name="connsiteY1-88" fmla="*/ 50006 h 871537"/>
              <a:gd name="connsiteX2-89" fmla="*/ 881063 w 1299265"/>
              <a:gd name="connsiteY2-90" fmla="*/ 864393 h 871537"/>
              <a:gd name="connsiteX3-91" fmla="*/ 1057275 w 1299265"/>
              <a:gd name="connsiteY3-92" fmla="*/ 871537 h 871537"/>
              <a:gd name="connsiteX4-93" fmla="*/ 1016794 w 1299265"/>
              <a:gd name="connsiteY4-94" fmla="*/ 259556 h 871537"/>
              <a:gd name="connsiteX5-95" fmla="*/ 45244 w 1299265"/>
              <a:gd name="connsiteY5-96" fmla="*/ 0 h 87153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1299265" h="871537">
                <a:moveTo>
                  <a:pt x="45244" y="0"/>
                </a:moveTo>
                <a:lnTo>
                  <a:pt x="0" y="50006"/>
                </a:lnTo>
                <a:cubicBezTo>
                  <a:pt x="469901" y="147637"/>
                  <a:pt x="1658938" y="409575"/>
                  <a:pt x="881063" y="864393"/>
                </a:cubicBezTo>
                <a:lnTo>
                  <a:pt x="1057275" y="871537"/>
                </a:lnTo>
                <a:cubicBezTo>
                  <a:pt x="1477169" y="688974"/>
                  <a:pt x="1275556" y="370681"/>
                  <a:pt x="1016794" y="259556"/>
                </a:cubicBezTo>
                <a:cubicBezTo>
                  <a:pt x="690563" y="127794"/>
                  <a:pt x="373857" y="65088"/>
                  <a:pt x="45244" y="0"/>
                </a:cubicBezTo>
                <a:close/>
              </a:path>
            </a:pathLst>
          </a:custGeom>
          <a:solidFill>
            <a:srgbClr val="4F4A46"/>
          </a:solidFill>
          <a:ln>
            <a:noFill/>
          </a:ln>
          <a:effectLst>
            <a:innerShdw blurRad="50800" dist="254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29" name="任意多边形 28"/>
          <p:cNvSpPr/>
          <p:nvPr>
            <p:custDataLst>
              <p:tags r:id="rId5"/>
            </p:custDataLst>
          </p:nvPr>
        </p:nvSpPr>
        <p:spPr>
          <a:xfrm>
            <a:off x="4488415" y="3495586"/>
            <a:ext cx="1460699" cy="1535439"/>
          </a:xfrm>
          <a:custGeom>
            <a:avLst/>
            <a:gdLst>
              <a:gd name="connsiteX0" fmla="*/ 1069181 w 1069181"/>
              <a:gd name="connsiteY0" fmla="*/ 16669 h 1407319"/>
              <a:gd name="connsiteX1" fmla="*/ 850106 w 1069181"/>
              <a:gd name="connsiteY1" fmla="*/ 0 h 1407319"/>
              <a:gd name="connsiteX2" fmla="*/ 0 w 1069181"/>
              <a:gd name="connsiteY2" fmla="*/ 388144 h 1407319"/>
              <a:gd name="connsiteX3" fmla="*/ 607219 w 1069181"/>
              <a:gd name="connsiteY3" fmla="*/ 1407319 h 1407319"/>
              <a:gd name="connsiteX4" fmla="*/ 964406 w 1069181"/>
              <a:gd name="connsiteY4" fmla="*/ 1252538 h 1407319"/>
              <a:gd name="connsiteX5" fmla="*/ 428625 w 1069181"/>
              <a:gd name="connsiteY5" fmla="*/ 302419 h 1407319"/>
              <a:gd name="connsiteX6" fmla="*/ 1069181 w 1069181"/>
              <a:gd name="connsiteY6" fmla="*/ 16669 h 1407319"/>
              <a:gd name="connsiteX0-1" fmla="*/ 1069181 w 1069181"/>
              <a:gd name="connsiteY0-2" fmla="*/ 16669 h 1407319"/>
              <a:gd name="connsiteX1-3" fmla="*/ 850106 w 1069181"/>
              <a:gd name="connsiteY1-4" fmla="*/ 0 h 1407319"/>
              <a:gd name="connsiteX2-5" fmla="*/ 0 w 1069181"/>
              <a:gd name="connsiteY2-6" fmla="*/ 388144 h 1407319"/>
              <a:gd name="connsiteX3-7" fmla="*/ 607219 w 1069181"/>
              <a:gd name="connsiteY3-8" fmla="*/ 1407319 h 1407319"/>
              <a:gd name="connsiteX4-9" fmla="*/ 964406 w 1069181"/>
              <a:gd name="connsiteY4-10" fmla="*/ 1252538 h 1407319"/>
              <a:gd name="connsiteX5-11" fmla="*/ 428625 w 1069181"/>
              <a:gd name="connsiteY5-12" fmla="*/ 302419 h 1407319"/>
              <a:gd name="connsiteX6-13" fmla="*/ 1069181 w 1069181"/>
              <a:gd name="connsiteY6-14" fmla="*/ 16669 h 1407319"/>
              <a:gd name="connsiteX0-15" fmla="*/ 1113650 w 1113650"/>
              <a:gd name="connsiteY0-16" fmla="*/ 16669 h 1407319"/>
              <a:gd name="connsiteX1-17" fmla="*/ 894575 w 1113650"/>
              <a:gd name="connsiteY1-18" fmla="*/ 0 h 1407319"/>
              <a:gd name="connsiteX2-19" fmla="*/ 44469 w 1113650"/>
              <a:gd name="connsiteY2-20" fmla="*/ 388144 h 1407319"/>
              <a:gd name="connsiteX3-21" fmla="*/ 651688 w 1113650"/>
              <a:gd name="connsiteY3-22" fmla="*/ 1407319 h 1407319"/>
              <a:gd name="connsiteX4-23" fmla="*/ 1008875 w 1113650"/>
              <a:gd name="connsiteY4-24" fmla="*/ 1252538 h 1407319"/>
              <a:gd name="connsiteX5-25" fmla="*/ 473094 w 1113650"/>
              <a:gd name="connsiteY5-26" fmla="*/ 302419 h 1407319"/>
              <a:gd name="connsiteX6-27" fmla="*/ 1113650 w 1113650"/>
              <a:gd name="connsiteY6-28" fmla="*/ 16669 h 1407319"/>
              <a:gd name="connsiteX0-29" fmla="*/ 1338815 w 1338815"/>
              <a:gd name="connsiteY0-30" fmla="*/ 16669 h 1407319"/>
              <a:gd name="connsiteX1-31" fmla="*/ 1119740 w 1338815"/>
              <a:gd name="connsiteY1-32" fmla="*/ 0 h 1407319"/>
              <a:gd name="connsiteX2-33" fmla="*/ 269634 w 1338815"/>
              <a:gd name="connsiteY2-34" fmla="*/ 388144 h 1407319"/>
              <a:gd name="connsiteX3-35" fmla="*/ 876853 w 1338815"/>
              <a:gd name="connsiteY3-36" fmla="*/ 1407319 h 1407319"/>
              <a:gd name="connsiteX4-37" fmla="*/ 1234040 w 1338815"/>
              <a:gd name="connsiteY4-38" fmla="*/ 1252538 h 1407319"/>
              <a:gd name="connsiteX5-39" fmla="*/ 698259 w 1338815"/>
              <a:gd name="connsiteY5-40" fmla="*/ 302419 h 1407319"/>
              <a:gd name="connsiteX6-41" fmla="*/ 1338815 w 1338815"/>
              <a:gd name="connsiteY6-42" fmla="*/ 16669 h 1407319"/>
              <a:gd name="connsiteX0-43" fmla="*/ 1338815 w 1338815"/>
              <a:gd name="connsiteY0-44" fmla="*/ 16669 h 1407319"/>
              <a:gd name="connsiteX1-45" fmla="*/ 1119740 w 1338815"/>
              <a:gd name="connsiteY1-46" fmla="*/ 0 h 1407319"/>
              <a:gd name="connsiteX2-47" fmla="*/ 269634 w 1338815"/>
              <a:gd name="connsiteY2-48" fmla="*/ 388144 h 1407319"/>
              <a:gd name="connsiteX3-49" fmla="*/ 876853 w 1338815"/>
              <a:gd name="connsiteY3-50" fmla="*/ 1407319 h 1407319"/>
              <a:gd name="connsiteX4-51" fmla="*/ 1234040 w 1338815"/>
              <a:gd name="connsiteY4-52" fmla="*/ 1252538 h 1407319"/>
              <a:gd name="connsiteX5-53" fmla="*/ 698259 w 1338815"/>
              <a:gd name="connsiteY5-54" fmla="*/ 302419 h 1407319"/>
              <a:gd name="connsiteX6-55" fmla="*/ 1338815 w 1338815"/>
              <a:gd name="connsiteY6-56" fmla="*/ 16669 h 1407319"/>
              <a:gd name="connsiteX0-57" fmla="*/ 1338815 w 1338815"/>
              <a:gd name="connsiteY0-58" fmla="*/ 16669 h 1407319"/>
              <a:gd name="connsiteX1-59" fmla="*/ 1119740 w 1338815"/>
              <a:gd name="connsiteY1-60" fmla="*/ 0 h 1407319"/>
              <a:gd name="connsiteX2-61" fmla="*/ 269634 w 1338815"/>
              <a:gd name="connsiteY2-62" fmla="*/ 388144 h 1407319"/>
              <a:gd name="connsiteX3-63" fmla="*/ 876853 w 1338815"/>
              <a:gd name="connsiteY3-64" fmla="*/ 1407319 h 1407319"/>
              <a:gd name="connsiteX4-65" fmla="*/ 1234040 w 1338815"/>
              <a:gd name="connsiteY4-66" fmla="*/ 1252538 h 1407319"/>
              <a:gd name="connsiteX5-67" fmla="*/ 698259 w 1338815"/>
              <a:gd name="connsiteY5-68" fmla="*/ 302419 h 1407319"/>
              <a:gd name="connsiteX6-69" fmla="*/ 1338815 w 1338815"/>
              <a:gd name="connsiteY6-70" fmla="*/ 16669 h 1407319"/>
              <a:gd name="connsiteX0-71" fmla="*/ 1338815 w 1338815"/>
              <a:gd name="connsiteY0-72" fmla="*/ 16669 h 1407319"/>
              <a:gd name="connsiteX1-73" fmla="*/ 1119740 w 1338815"/>
              <a:gd name="connsiteY1-74" fmla="*/ 0 h 1407319"/>
              <a:gd name="connsiteX2-75" fmla="*/ 269634 w 1338815"/>
              <a:gd name="connsiteY2-76" fmla="*/ 388144 h 1407319"/>
              <a:gd name="connsiteX3-77" fmla="*/ 876853 w 1338815"/>
              <a:gd name="connsiteY3-78" fmla="*/ 1407319 h 1407319"/>
              <a:gd name="connsiteX4-79" fmla="*/ 1234040 w 1338815"/>
              <a:gd name="connsiteY4-80" fmla="*/ 1252538 h 1407319"/>
              <a:gd name="connsiteX5-81" fmla="*/ 698259 w 1338815"/>
              <a:gd name="connsiteY5-82" fmla="*/ 302419 h 1407319"/>
              <a:gd name="connsiteX6-83" fmla="*/ 1338815 w 1338815"/>
              <a:gd name="connsiteY6-84" fmla="*/ 16669 h 1407319"/>
              <a:gd name="connsiteX0-85" fmla="*/ 1338815 w 1338815"/>
              <a:gd name="connsiteY0-86" fmla="*/ 16669 h 1407319"/>
              <a:gd name="connsiteX1-87" fmla="*/ 1119740 w 1338815"/>
              <a:gd name="connsiteY1-88" fmla="*/ 0 h 1407319"/>
              <a:gd name="connsiteX2-89" fmla="*/ 269634 w 1338815"/>
              <a:gd name="connsiteY2-90" fmla="*/ 388144 h 1407319"/>
              <a:gd name="connsiteX3-91" fmla="*/ 876853 w 1338815"/>
              <a:gd name="connsiteY3-92" fmla="*/ 1407319 h 1407319"/>
              <a:gd name="connsiteX4-93" fmla="*/ 1234040 w 1338815"/>
              <a:gd name="connsiteY4-94" fmla="*/ 1252538 h 1407319"/>
              <a:gd name="connsiteX5-95" fmla="*/ 700640 w 1338815"/>
              <a:gd name="connsiteY5-96" fmla="*/ 309563 h 1407319"/>
              <a:gd name="connsiteX6-97" fmla="*/ 1338815 w 1338815"/>
              <a:gd name="connsiteY6-98" fmla="*/ 16669 h 1407319"/>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338815" h="1407319">
                <a:moveTo>
                  <a:pt x="1338815" y="16669"/>
                </a:moveTo>
                <a:lnTo>
                  <a:pt x="1119740" y="0"/>
                </a:lnTo>
                <a:cubicBezTo>
                  <a:pt x="836371" y="129381"/>
                  <a:pt x="550622" y="237331"/>
                  <a:pt x="269634" y="388144"/>
                </a:cubicBezTo>
                <a:cubicBezTo>
                  <a:pt x="55321" y="496888"/>
                  <a:pt x="-435215" y="958057"/>
                  <a:pt x="876853" y="1407319"/>
                </a:cubicBezTo>
                <a:lnTo>
                  <a:pt x="1234040" y="1252538"/>
                </a:lnTo>
                <a:cubicBezTo>
                  <a:pt x="636346" y="1123951"/>
                  <a:pt x="-92316" y="685800"/>
                  <a:pt x="700640" y="309563"/>
                </a:cubicBezTo>
                <a:lnTo>
                  <a:pt x="1338815" y="16669"/>
                </a:lnTo>
                <a:close/>
              </a:path>
            </a:pathLst>
          </a:custGeom>
          <a:solidFill>
            <a:srgbClr val="4F4A46"/>
          </a:solidFill>
          <a:ln>
            <a:noFill/>
          </a:ln>
          <a:effectLst>
            <a:innerShdw blurRad="50800" dist="254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30" name="任意多边形 29"/>
          <p:cNvSpPr/>
          <p:nvPr>
            <p:custDataLst>
              <p:tags r:id="rId6"/>
            </p:custDataLst>
          </p:nvPr>
        </p:nvSpPr>
        <p:spPr>
          <a:xfrm>
            <a:off x="5725684" y="4932298"/>
            <a:ext cx="3715187" cy="615735"/>
          </a:xfrm>
          <a:custGeom>
            <a:avLst/>
            <a:gdLst>
              <a:gd name="connsiteX0" fmla="*/ 383381 w 3405187"/>
              <a:gd name="connsiteY0" fmla="*/ 0 h 564357"/>
              <a:gd name="connsiteX1" fmla="*/ 0 w 3405187"/>
              <a:gd name="connsiteY1" fmla="*/ 150019 h 564357"/>
              <a:gd name="connsiteX2" fmla="*/ 2369343 w 3405187"/>
              <a:gd name="connsiteY2" fmla="*/ 438150 h 564357"/>
              <a:gd name="connsiteX3" fmla="*/ 2240756 w 3405187"/>
              <a:gd name="connsiteY3" fmla="*/ 564357 h 564357"/>
              <a:gd name="connsiteX4" fmla="*/ 3405187 w 3405187"/>
              <a:gd name="connsiteY4" fmla="*/ 402432 h 564357"/>
              <a:gd name="connsiteX5" fmla="*/ 2788443 w 3405187"/>
              <a:gd name="connsiteY5" fmla="*/ 107157 h 564357"/>
              <a:gd name="connsiteX6" fmla="*/ 2705100 w 3405187"/>
              <a:gd name="connsiteY6" fmla="*/ 180975 h 564357"/>
              <a:gd name="connsiteX7" fmla="*/ 383381 w 3405187"/>
              <a:gd name="connsiteY7" fmla="*/ 0 h 564357"/>
              <a:gd name="connsiteX0-1" fmla="*/ 383381 w 3405187"/>
              <a:gd name="connsiteY0-2" fmla="*/ 0 h 564357"/>
              <a:gd name="connsiteX1-3" fmla="*/ 0 w 3405187"/>
              <a:gd name="connsiteY1-4" fmla="*/ 150019 h 564357"/>
              <a:gd name="connsiteX2-5" fmla="*/ 2369343 w 3405187"/>
              <a:gd name="connsiteY2-6" fmla="*/ 438150 h 564357"/>
              <a:gd name="connsiteX3-7" fmla="*/ 2240756 w 3405187"/>
              <a:gd name="connsiteY3-8" fmla="*/ 564357 h 564357"/>
              <a:gd name="connsiteX4-9" fmla="*/ 3405187 w 3405187"/>
              <a:gd name="connsiteY4-10" fmla="*/ 402432 h 564357"/>
              <a:gd name="connsiteX5-11" fmla="*/ 2788443 w 3405187"/>
              <a:gd name="connsiteY5-12" fmla="*/ 107157 h 564357"/>
              <a:gd name="connsiteX6-13" fmla="*/ 2705100 w 3405187"/>
              <a:gd name="connsiteY6-14" fmla="*/ 180975 h 564357"/>
              <a:gd name="connsiteX7-15" fmla="*/ 383381 w 3405187"/>
              <a:gd name="connsiteY7-16" fmla="*/ 0 h 564357"/>
              <a:gd name="connsiteX0-17" fmla="*/ 383381 w 3405187"/>
              <a:gd name="connsiteY0-18" fmla="*/ 0 h 564357"/>
              <a:gd name="connsiteX1-19" fmla="*/ 0 w 3405187"/>
              <a:gd name="connsiteY1-20" fmla="*/ 150019 h 564357"/>
              <a:gd name="connsiteX2-21" fmla="*/ 2369343 w 3405187"/>
              <a:gd name="connsiteY2-22" fmla="*/ 438150 h 564357"/>
              <a:gd name="connsiteX3-23" fmla="*/ 2240756 w 3405187"/>
              <a:gd name="connsiteY3-24" fmla="*/ 564357 h 564357"/>
              <a:gd name="connsiteX4-25" fmla="*/ 3405187 w 3405187"/>
              <a:gd name="connsiteY4-26" fmla="*/ 402432 h 564357"/>
              <a:gd name="connsiteX5-27" fmla="*/ 2788443 w 3405187"/>
              <a:gd name="connsiteY5-28" fmla="*/ 107157 h 564357"/>
              <a:gd name="connsiteX6-29" fmla="*/ 2705100 w 3405187"/>
              <a:gd name="connsiteY6-30" fmla="*/ 180975 h 564357"/>
              <a:gd name="connsiteX7-31" fmla="*/ 383381 w 3405187"/>
              <a:gd name="connsiteY7-32" fmla="*/ 0 h 564357"/>
              <a:gd name="connsiteX0-33" fmla="*/ 383381 w 3405187"/>
              <a:gd name="connsiteY0-34" fmla="*/ 0 h 564357"/>
              <a:gd name="connsiteX1-35" fmla="*/ 0 w 3405187"/>
              <a:gd name="connsiteY1-36" fmla="*/ 150019 h 564357"/>
              <a:gd name="connsiteX2-37" fmla="*/ 2369343 w 3405187"/>
              <a:gd name="connsiteY2-38" fmla="*/ 438150 h 564357"/>
              <a:gd name="connsiteX3-39" fmla="*/ 2240756 w 3405187"/>
              <a:gd name="connsiteY3-40" fmla="*/ 564357 h 564357"/>
              <a:gd name="connsiteX4-41" fmla="*/ 3405187 w 3405187"/>
              <a:gd name="connsiteY4-42" fmla="*/ 402432 h 564357"/>
              <a:gd name="connsiteX5-43" fmla="*/ 2788443 w 3405187"/>
              <a:gd name="connsiteY5-44" fmla="*/ 107157 h 564357"/>
              <a:gd name="connsiteX6-45" fmla="*/ 2705100 w 3405187"/>
              <a:gd name="connsiteY6-46" fmla="*/ 180975 h 564357"/>
              <a:gd name="connsiteX7-47" fmla="*/ 383381 w 3405187"/>
              <a:gd name="connsiteY7-48" fmla="*/ 0 h 564357"/>
              <a:gd name="connsiteX0-49" fmla="*/ 383381 w 3405187"/>
              <a:gd name="connsiteY0-50" fmla="*/ 0 h 564357"/>
              <a:gd name="connsiteX1-51" fmla="*/ 0 w 3405187"/>
              <a:gd name="connsiteY1-52" fmla="*/ 150019 h 564357"/>
              <a:gd name="connsiteX2-53" fmla="*/ 2369343 w 3405187"/>
              <a:gd name="connsiteY2-54" fmla="*/ 438150 h 564357"/>
              <a:gd name="connsiteX3-55" fmla="*/ 2240756 w 3405187"/>
              <a:gd name="connsiteY3-56" fmla="*/ 564357 h 564357"/>
              <a:gd name="connsiteX4-57" fmla="*/ 3405187 w 3405187"/>
              <a:gd name="connsiteY4-58" fmla="*/ 402432 h 564357"/>
              <a:gd name="connsiteX5-59" fmla="*/ 2788443 w 3405187"/>
              <a:gd name="connsiteY5-60" fmla="*/ 107157 h 564357"/>
              <a:gd name="connsiteX6-61" fmla="*/ 2705100 w 3405187"/>
              <a:gd name="connsiteY6-62" fmla="*/ 180975 h 564357"/>
              <a:gd name="connsiteX7-63" fmla="*/ 383381 w 3405187"/>
              <a:gd name="connsiteY7-64" fmla="*/ 0 h 564357"/>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3405187" h="564357">
                <a:moveTo>
                  <a:pt x="383381" y="0"/>
                </a:moveTo>
                <a:lnTo>
                  <a:pt x="0" y="150019"/>
                </a:lnTo>
                <a:cubicBezTo>
                  <a:pt x="692150" y="307975"/>
                  <a:pt x="1527174" y="432594"/>
                  <a:pt x="2369343" y="438150"/>
                </a:cubicBezTo>
                <a:lnTo>
                  <a:pt x="2240756" y="564357"/>
                </a:lnTo>
                <a:lnTo>
                  <a:pt x="3405187" y="402432"/>
                </a:lnTo>
                <a:lnTo>
                  <a:pt x="2788443" y="107157"/>
                </a:lnTo>
                <a:lnTo>
                  <a:pt x="2705100" y="180975"/>
                </a:lnTo>
                <a:cubicBezTo>
                  <a:pt x="1933576" y="177800"/>
                  <a:pt x="1159668" y="98425"/>
                  <a:pt x="383381" y="0"/>
                </a:cubicBezTo>
                <a:close/>
              </a:path>
            </a:pathLst>
          </a:custGeom>
          <a:solidFill>
            <a:srgbClr val="4F4A46"/>
          </a:solidFill>
          <a:ln>
            <a:noFill/>
          </a:ln>
          <a:effectLst>
            <a:innerShdw blurRad="50800" dist="254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31" name="泪滴形 30"/>
          <p:cNvSpPr/>
          <p:nvPr>
            <p:custDataLst>
              <p:tags r:id="rId7"/>
            </p:custDataLst>
          </p:nvPr>
        </p:nvSpPr>
        <p:spPr>
          <a:xfrm rot="8100000">
            <a:off x="1849866" y="1239892"/>
            <a:ext cx="778245" cy="778245"/>
          </a:xfrm>
          <a:prstGeom prst="teardrop">
            <a:avLst/>
          </a:prstGeom>
          <a:solidFill>
            <a:srgbClr val="EBCA5E"/>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33" name="泪滴形 32"/>
          <p:cNvSpPr/>
          <p:nvPr>
            <p:custDataLst>
              <p:tags r:id="rId8"/>
            </p:custDataLst>
          </p:nvPr>
        </p:nvSpPr>
        <p:spPr>
          <a:xfrm rot="8100000">
            <a:off x="5403773" y="1365949"/>
            <a:ext cx="1027211" cy="1027211"/>
          </a:xfrm>
          <a:prstGeom prst="teardrop">
            <a:avLst/>
          </a:prstGeom>
          <a:solidFill>
            <a:srgbClr val="EBCA5E"/>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34" name="泪滴形 33"/>
          <p:cNvSpPr/>
          <p:nvPr>
            <p:custDataLst>
              <p:tags r:id="rId9"/>
            </p:custDataLst>
          </p:nvPr>
        </p:nvSpPr>
        <p:spPr>
          <a:xfrm rot="8100000">
            <a:off x="3377726" y="3535038"/>
            <a:ext cx="1157011" cy="1157011"/>
          </a:xfrm>
          <a:prstGeom prst="teardrop">
            <a:avLst/>
          </a:prstGeom>
          <a:solidFill>
            <a:srgbClr val="EBCA5E"/>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4F4A46"/>
              </a:solidFill>
            </a:endParaRPr>
          </a:p>
        </p:txBody>
      </p:sp>
      <p:sp>
        <p:nvSpPr>
          <p:cNvPr id="35" name="泪滴形 34"/>
          <p:cNvSpPr/>
          <p:nvPr>
            <p:custDataLst>
              <p:tags r:id="rId10"/>
            </p:custDataLst>
          </p:nvPr>
        </p:nvSpPr>
        <p:spPr>
          <a:xfrm rot="8100000">
            <a:off x="7877363" y="3086082"/>
            <a:ext cx="1419965" cy="1419965"/>
          </a:xfrm>
          <a:prstGeom prst="teardrop">
            <a:avLst/>
          </a:prstGeom>
          <a:solidFill>
            <a:srgbClr val="EBCA5E"/>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4F4A46"/>
              </a:solidFill>
            </a:endParaRPr>
          </a:p>
        </p:txBody>
      </p:sp>
      <p:sp>
        <p:nvSpPr>
          <p:cNvPr id="37" name="文本框 36"/>
          <p:cNvSpPr txBox="1"/>
          <p:nvPr>
            <p:custDataLst>
              <p:tags r:id="rId11"/>
            </p:custDataLst>
          </p:nvPr>
        </p:nvSpPr>
        <p:spPr>
          <a:xfrm>
            <a:off x="8325026" y="3402681"/>
            <a:ext cx="495649" cy="829945"/>
          </a:xfrm>
          <a:prstGeom prst="rect">
            <a:avLst/>
          </a:prstGeom>
          <a:noFill/>
        </p:spPr>
        <p:txBody>
          <a:bodyPr wrap="square" rtlCol="0">
            <a:spAutoFit/>
          </a:bodyPr>
          <a:lstStyle/>
          <a:p>
            <a:r>
              <a:rPr lang="en-US" altLang="zh-CN" sz="48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rPr>
              <a:t>4</a:t>
            </a:r>
            <a:endParaRPr lang="zh-CN" altLang="en-US" sz="48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endParaRPr>
          </a:p>
        </p:txBody>
      </p:sp>
      <p:sp>
        <p:nvSpPr>
          <p:cNvPr id="38" name="文本框 37"/>
          <p:cNvSpPr txBox="1"/>
          <p:nvPr>
            <p:custDataLst>
              <p:tags r:id="rId12"/>
            </p:custDataLst>
          </p:nvPr>
        </p:nvSpPr>
        <p:spPr>
          <a:xfrm>
            <a:off x="3735179" y="3760526"/>
            <a:ext cx="442750" cy="706755"/>
          </a:xfrm>
          <a:prstGeom prst="rect">
            <a:avLst/>
          </a:prstGeom>
          <a:noFill/>
        </p:spPr>
        <p:txBody>
          <a:bodyPr wrap="square" rtlCol="0">
            <a:spAutoFit/>
          </a:bodyPr>
          <a:lstStyle/>
          <a:p>
            <a:r>
              <a:rPr lang="en-US" altLang="zh-CN" sz="40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rPr>
              <a:t>3</a:t>
            </a:r>
            <a:endParaRPr lang="zh-CN" altLang="en-US" sz="40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endParaRPr>
          </a:p>
        </p:txBody>
      </p:sp>
      <p:sp>
        <p:nvSpPr>
          <p:cNvPr id="39" name="文本框 38"/>
          <p:cNvSpPr txBox="1"/>
          <p:nvPr>
            <p:custDataLst>
              <p:tags r:id="rId13"/>
            </p:custDataLst>
          </p:nvPr>
        </p:nvSpPr>
        <p:spPr>
          <a:xfrm>
            <a:off x="5693531" y="1581291"/>
            <a:ext cx="417102" cy="645160"/>
          </a:xfrm>
          <a:prstGeom prst="rect">
            <a:avLst/>
          </a:prstGeom>
          <a:noFill/>
        </p:spPr>
        <p:txBody>
          <a:bodyPr wrap="square" rtlCol="0">
            <a:spAutoFit/>
          </a:bodyPr>
          <a:lstStyle/>
          <a:p>
            <a:r>
              <a:rPr lang="en-US" altLang="zh-CN" sz="36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rPr>
              <a:t>2</a:t>
            </a:r>
            <a:endParaRPr lang="zh-CN" altLang="en-US" sz="36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endParaRPr>
          </a:p>
        </p:txBody>
      </p:sp>
      <p:sp>
        <p:nvSpPr>
          <p:cNvPr id="41" name="文本框 40"/>
          <p:cNvSpPr txBox="1"/>
          <p:nvPr>
            <p:custDataLst>
              <p:tags r:id="rId14"/>
            </p:custDataLst>
          </p:nvPr>
        </p:nvSpPr>
        <p:spPr>
          <a:xfrm>
            <a:off x="2027965" y="1350459"/>
            <a:ext cx="391454" cy="583565"/>
          </a:xfrm>
          <a:prstGeom prst="rect">
            <a:avLst/>
          </a:prstGeom>
          <a:noFill/>
        </p:spPr>
        <p:txBody>
          <a:bodyPr wrap="square" rtlCol="0">
            <a:spAutoFit/>
          </a:bodyPr>
          <a:lstStyle/>
          <a:p>
            <a:r>
              <a:rPr lang="en-US" altLang="zh-CN" sz="32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rPr>
              <a:t>1</a:t>
            </a:r>
            <a:endParaRPr lang="zh-CN" altLang="en-US" sz="3200" b="1" dirty="0">
              <a:solidFill>
                <a:srgbClr val="4F4A46"/>
              </a:solidFill>
              <a:effectLst>
                <a:innerShdw blurRad="63500" dist="25400" dir="13500000">
                  <a:prstClr val="black">
                    <a:alpha val="50000"/>
                  </a:prstClr>
                </a:innerShdw>
              </a:effectLst>
              <a:latin typeface="方正姚体" panose="02010601030101010101" pitchFamily="2" charset="-122"/>
              <a:ea typeface="方正姚体" panose="02010601030101010101" pitchFamily="2" charset="-122"/>
            </a:endParaRPr>
          </a:p>
        </p:txBody>
      </p:sp>
      <p:sp>
        <p:nvSpPr>
          <p:cNvPr id="22" name="矩形 21"/>
          <p:cNvSpPr/>
          <p:nvPr>
            <p:custDataLst>
              <p:tags r:id="rId15"/>
            </p:custDataLst>
          </p:nvPr>
        </p:nvSpPr>
        <p:spPr>
          <a:xfrm>
            <a:off x="643890" y="2432050"/>
            <a:ext cx="3198495" cy="570865"/>
          </a:xfrm>
          <a:prstGeom prst="rect">
            <a:avLst/>
          </a:prstGeom>
        </p:spPr>
        <p:txBody>
          <a:bodyPr wrap="square">
            <a:spAutoFit/>
          </a:bodyPr>
          <a:lstStyle/>
          <a:p>
            <a:pPr>
              <a:lnSpc>
                <a:spcPct val="130000"/>
              </a:lnSpc>
            </a:pPr>
            <a:r>
              <a:rPr lang="en-US" altLang="zh-CN" sz="2400" b="1" dirty="0">
                <a:solidFill>
                  <a:srgbClr val="4F4A46"/>
                </a:solidFill>
                <a:latin typeface="华文细黑" panose="02010600040101010101" pitchFamily="2" charset="-122"/>
                <a:ea typeface="华文细黑" panose="02010600040101010101" pitchFamily="2" charset="-122"/>
              </a:rPr>
              <a:t>Recruit participants</a:t>
            </a:r>
          </a:p>
        </p:txBody>
      </p:sp>
      <p:sp>
        <p:nvSpPr>
          <p:cNvPr id="23" name="矩形 22"/>
          <p:cNvSpPr/>
          <p:nvPr>
            <p:custDataLst>
              <p:tags r:id="rId16"/>
            </p:custDataLst>
          </p:nvPr>
        </p:nvSpPr>
        <p:spPr>
          <a:xfrm>
            <a:off x="6522720" y="1409065"/>
            <a:ext cx="4310380" cy="891540"/>
          </a:xfrm>
          <a:prstGeom prst="rect">
            <a:avLst/>
          </a:prstGeom>
        </p:spPr>
        <p:txBody>
          <a:bodyPr wrap="square">
            <a:spAutoFit/>
          </a:bodyPr>
          <a:lstStyle/>
          <a:p>
            <a:pPr>
              <a:lnSpc>
                <a:spcPct val="130000"/>
              </a:lnSpc>
            </a:pPr>
            <a:r>
              <a:rPr lang="en-US" altLang="zh-CN" sz="2000" b="1" dirty="0">
                <a:solidFill>
                  <a:srgbClr val="4F4A46"/>
                </a:solidFill>
                <a:latin typeface="华文细黑" panose="02010600040101010101" pitchFamily="2" charset="-122"/>
                <a:ea typeface="华文细黑" panose="02010600040101010101" pitchFamily="2" charset="-122"/>
              </a:rPr>
              <a:t>Wechat Language Learning Activity Design &amp; Implementation</a:t>
            </a:r>
            <a:r>
              <a:rPr lang="en-US" altLang="zh-CN" dirty="0">
                <a:solidFill>
                  <a:srgbClr val="4F4A46"/>
                </a:solidFill>
                <a:latin typeface="华文细黑" panose="02010600040101010101" pitchFamily="2" charset="-122"/>
                <a:ea typeface="华文细黑" panose="02010600040101010101" pitchFamily="2" charset="-122"/>
              </a:rPr>
              <a:t> </a:t>
            </a:r>
          </a:p>
        </p:txBody>
      </p:sp>
      <p:sp>
        <p:nvSpPr>
          <p:cNvPr id="24" name="矩形 23"/>
          <p:cNvSpPr/>
          <p:nvPr>
            <p:custDataLst>
              <p:tags r:id="rId17"/>
            </p:custDataLst>
          </p:nvPr>
        </p:nvSpPr>
        <p:spPr>
          <a:xfrm>
            <a:off x="2070100" y="4935855"/>
            <a:ext cx="3496945" cy="1691640"/>
          </a:xfrm>
          <a:prstGeom prst="rect">
            <a:avLst/>
          </a:prstGeom>
        </p:spPr>
        <p:txBody>
          <a:bodyPr wrap="square">
            <a:spAutoFit/>
          </a:bodyPr>
          <a:lstStyle/>
          <a:p>
            <a:pPr>
              <a:lnSpc>
                <a:spcPct val="130000"/>
              </a:lnSpc>
            </a:pPr>
            <a:r>
              <a:rPr lang="en-US" altLang="zh-CN" sz="2000" b="1" dirty="0">
                <a:solidFill>
                  <a:srgbClr val="4F4A46"/>
                </a:solidFill>
                <a:latin typeface="华文细黑" panose="02010600040101010101" pitchFamily="2" charset="-122"/>
                <a:ea typeface="华文细黑" panose="02010600040101010101" pitchFamily="2" charset="-122"/>
              </a:rPr>
              <a:t>Data Collection: </a:t>
            </a:r>
          </a:p>
          <a:p>
            <a:pPr>
              <a:lnSpc>
                <a:spcPct val="130000"/>
              </a:lnSpc>
            </a:pPr>
            <a:r>
              <a:rPr lang="en-US" altLang="zh-CN" sz="2000" dirty="0">
                <a:solidFill>
                  <a:srgbClr val="4F4A46"/>
                </a:solidFill>
                <a:latin typeface="华文细黑" panose="02010600040101010101" pitchFamily="2" charset="-122"/>
                <a:ea typeface="华文细黑" panose="02010600040101010101" pitchFamily="2" charset="-122"/>
              </a:rPr>
              <a:t>Survey</a:t>
            </a:r>
            <a:r>
              <a:rPr lang="zh-CN" altLang="en-US" sz="2000" dirty="0">
                <a:solidFill>
                  <a:srgbClr val="4F4A46"/>
                </a:solidFill>
                <a:latin typeface="华文细黑" panose="02010600040101010101" pitchFamily="2" charset="-122"/>
                <a:ea typeface="华文细黑" panose="02010600040101010101" pitchFamily="2" charset="-122"/>
              </a:rPr>
              <a:t>；Learning log</a:t>
            </a:r>
          </a:p>
          <a:p>
            <a:pPr>
              <a:lnSpc>
                <a:spcPct val="130000"/>
              </a:lnSpc>
            </a:pPr>
            <a:r>
              <a:rPr lang="zh-CN" altLang="en-US" sz="2000" dirty="0">
                <a:solidFill>
                  <a:srgbClr val="4F4A46"/>
                </a:solidFill>
                <a:latin typeface="华文细黑" panose="02010600040101010101" pitchFamily="2" charset="-122"/>
                <a:ea typeface="华文细黑" panose="02010600040101010101" pitchFamily="2" charset="-122"/>
              </a:rPr>
              <a:t> Language Test；</a:t>
            </a:r>
            <a:r>
              <a:rPr lang="en-US" altLang="zh-CN" sz="2000" dirty="0">
                <a:solidFill>
                  <a:srgbClr val="4F4A46"/>
                </a:solidFill>
                <a:latin typeface="华文细黑" panose="02010600040101010101" pitchFamily="2" charset="-122"/>
                <a:ea typeface="华文细黑" panose="02010600040101010101" pitchFamily="2" charset="-122"/>
              </a:rPr>
              <a:t>Wechat Data</a:t>
            </a:r>
          </a:p>
        </p:txBody>
      </p:sp>
      <p:sp>
        <p:nvSpPr>
          <p:cNvPr id="25" name="矩形 24"/>
          <p:cNvSpPr/>
          <p:nvPr>
            <p:custDataLst>
              <p:tags r:id="rId18"/>
            </p:custDataLst>
          </p:nvPr>
        </p:nvSpPr>
        <p:spPr>
          <a:xfrm>
            <a:off x="9375140" y="4092575"/>
            <a:ext cx="3072130" cy="1691640"/>
          </a:xfrm>
          <a:prstGeom prst="rect">
            <a:avLst/>
          </a:prstGeom>
        </p:spPr>
        <p:txBody>
          <a:bodyPr wrap="square">
            <a:spAutoFit/>
          </a:bodyPr>
          <a:lstStyle/>
          <a:p>
            <a:pPr>
              <a:lnSpc>
                <a:spcPct val="130000"/>
              </a:lnSpc>
            </a:pPr>
            <a:r>
              <a:rPr lang="en-US" altLang="zh-CN" sz="2000" b="1" dirty="0">
                <a:solidFill>
                  <a:srgbClr val="4F4A46"/>
                </a:solidFill>
                <a:latin typeface="华文细黑" panose="02010600040101010101" pitchFamily="2" charset="-122"/>
                <a:ea typeface="华文细黑" panose="02010600040101010101" pitchFamily="2" charset="-122"/>
              </a:rPr>
              <a:t>Statistical analysis was conducted on the data to answer the research questions</a:t>
            </a:r>
          </a:p>
        </p:txBody>
      </p:sp>
      <p:sp>
        <p:nvSpPr>
          <p:cNvPr id="9" name="矩形 8"/>
          <p:cNvSpPr/>
          <p:nvPr/>
        </p:nvSpPr>
        <p:spPr>
          <a:xfrm>
            <a:off x="0" y="343535"/>
            <a:ext cx="12185650" cy="640715"/>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8" name="标题 7"/>
          <p:cNvSpPr>
            <a:spLocks noGrp="1"/>
          </p:cNvSpPr>
          <p:nvPr>
            <p:ph type="title"/>
          </p:nvPr>
        </p:nvSpPr>
        <p:spPr>
          <a:xfrm>
            <a:off x="3625850" y="351790"/>
            <a:ext cx="4047490" cy="675640"/>
          </a:xfrm>
        </p:spPr>
        <p:txBody>
          <a:bodyPr>
            <a:noAutofit/>
          </a:bodyPr>
          <a:lstStyle/>
          <a:p>
            <a:pPr algn="ctr">
              <a:lnSpc>
                <a:spcPct val="100000"/>
              </a:lnSpc>
              <a:buClrTx/>
              <a:buSzTx/>
              <a:buFontTx/>
            </a:pPr>
            <a:r>
              <a:rPr lang="en-US" altLang="zh-CN" sz="3200" dirty="0">
                <a:ln/>
                <a:solidFill>
                  <a:schemeClr val="bg1"/>
                </a:solidFill>
                <a:effectLst>
                  <a:outerShdw blurRad="38100" dist="25400" dir="5400000" algn="ctr" rotWithShape="0">
                    <a:srgbClr val="6E747A">
                      <a:alpha val="43000"/>
                    </a:srgbClr>
                  </a:outerShdw>
                </a:effectLst>
                <a:ea typeface="微软雅黑" panose="020B0503020204020204" pitchFamily="34" charset="-122"/>
                <a:cs typeface="+mj-lt"/>
              </a:rPr>
              <a:t>Research Design</a:t>
            </a:r>
          </a:p>
        </p:txBody>
      </p:sp>
      <p:pic>
        <p:nvPicPr>
          <p:cNvPr id="2" name="音频 1">
            <a:hlinkClick r:id="" action="ppaction://media"/>
            <a:extLst>
              <a:ext uri="{FF2B5EF4-FFF2-40B4-BE49-F238E27FC236}">
                <a16:creationId xmlns:a16="http://schemas.microsoft.com/office/drawing/2014/main" id="{63404411-9B66-61A2-93B1-73EBF5EADE55}"/>
              </a:ext>
            </a:extLst>
          </p:cNvPr>
          <p:cNvPicPr>
            <a:picLocks noChangeAspect="1"/>
          </p:cNvPicPr>
          <p:nvPr>
            <a:audioFile r:link="rId20"/>
            <p:extLst>
              <p:ext uri="{DAA4B4D4-6D71-4841-9C94-3DE7FCFB9230}">
                <p14:media xmlns:p14="http://schemas.microsoft.com/office/powerpoint/2010/main" r:embed="rId19"/>
              </p:ext>
            </p:extLst>
          </p:nvPr>
        </p:nvPicPr>
        <p:blipFill>
          <a:blip r:embed="rId23"/>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9573"/>
    </mc:Choice>
    <mc:Fallback>
      <p:transition spd="slow" advTm="9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Administrator\桌面\20150510003114_KNZs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40607" y="-218"/>
            <a:ext cx="3264363" cy="6104357"/>
          </a:xfrm>
          <a:prstGeom prst="rect">
            <a:avLst/>
          </a:prstGeom>
          <a:noFill/>
          <a:extLst>
            <a:ext uri="{909E8E84-426E-40DD-AFC4-6F175D3DCCD1}">
              <a14:hiddenFill xmlns:a14="http://schemas.microsoft.com/office/drawing/2010/main">
                <a:solidFill>
                  <a:srgbClr val="FFFFFF"/>
                </a:solidFill>
              </a14:hiddenFill>
            </a:ext>
          </a:extLst>
        </p:spPr>
      </p:pic>
      <p:sp>
        <p:nvSpPr>
          <p:cNvPr id="15" name="文本框 7"/>
          <p:cNvSpPr txBox="1">
            <a:spLocks noChangeArrowheads="1"/>
          </p:cNvSpPr>
          <p:nvPr/>
        </p:nvSpPr>
        <p:spPr bwMode="auto">
          <a:xfrm>
            <a:off x="305435" y="1205230"/>
            <a:ext cx="10310495" cy="298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algn="ctr">
              <a:lnSpc>
                <a:spcPct val="130000"/>
              </a:lnSpc>
              <a:spcBef>
                <a:spcPct val="0"/>
              </a:spcBef>
              <a:buFont typeface="Arial" panose="020B0604020202020204" pitchFamily="34" charset="0"/>
              <a:buNone/>
              <a:defRPr sz="1400">
                <a:solidFill>
                  <a:schemeClr val="bg2">
                    <a:lumMod val="10000"/>
                  </a:schemeClr>
                </a:solidFill>
                <a:latin typeface="汉仪旗黑-55S" panose="00020600040101010101" pitchFamily="18" charset="-122"/>
                <a:ea typeface="汉仪旗黑-55S" panose="00020600040101010101" pitchFamily="18" charset="-122"/>
              </a:defRPr>
            </a:lvl1pPr>
            <a:lvl2pPr marL="742950" indent="-285750">
              <a:lnSpc>
                <a:spcPct val="90000"/>
              </a:lnSpc>
              <a:spcBef>
                <a:spcPts val="500"/>
              </a:spcBef>
              <a:buFont typeface="Arial" panose="020B0604020202020204" pitchFamily="34" charset="0"/>
              <a:buChar char="•"/>
              <a:defRPr sz="2400">
                <a:latin typeface="Calibri" panose="020F0502020204030204" pitchFamily="34" charset="0"/>
                <a:ea typeface="宋体" panose="02010600030101010101" pitchFamily="2" charset="-122"/>
              </a:defRPr>
            </a:lvl2pPr>
            <a:lvl3pPr marL="1143000" indent="-228600">
              <a:lnSpc>
                <a:spcPct val="90000"/>
              </a:lnSpc>
              <a:spcBef>
                <a:spcPts val="500"/>
              </a:spcBef>
              <a:buFont typeface="Arial" panose="020B0604020202020204" pitchFamily="34" charset="0"/>
              <a:buChar char="•"/>
              <a:defRPr sz="2000">
                <a:latin typeface="Calibri" panose="020F0502020204030204" pitchFamily="34" charset="0"/>
                <a:ea typeface="宋体" panose="02010600030101010101" pitchFamily="2" charset="-122"/>
              </a:defRPr>
            </a:lvl3pPr>
            <a:lvl4pPr marL="1600200" indent="-228600">
              <a:lnSpc>
                <a:spcPct val="90000"/>
              </a:lnSpc>
              <a:spcBef>
                <a:spcPts val="500"/>
              </a:spcBef>
              <a:buFont typeface="Arial" panose="020B0604020202020204" pitchFamily="34" charset="0"/>
              <a:buChar char="•"/>
              <a:defRPr>
                <a:latin typeface="Calibri" panose="020F0502020204030204" pitchFamily="34" charset="0"/>
                <a:ea typeface="宋体" panose="02010600030101010101" pitchFamily="2" charset="-122"/>
              </a:defRPr>
            </a:lvl4pPr>
            <a:lvl5pPr marL="2057400" indent="-228600">
              <a:lnSpc>
                <a:spcPct val="90000"/>
              </a:lnSpc>
              <a:spcBef>
                <a:spcPts val="500"/>
              </a:spcBef>
              <a:buFont typeface="Arial" panose="020B0604020202020204" pitchFamily="34" charset="0"/>
              <a:buChar char="•"/>
              <a:defRPr>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latin typeface="Calibri" panose="020F0502020204030204" pitchFamily="34" charset="0"/>
                <a:ea typeface="宋体" panose="02010600030101010101" pitchFamily="2" charset="-122"/>
              </a:defRPr>
            </a:lvl9pPr>
          </a:lstStyle>
          <a:p>
            <a:pPr algn="l"/>
            <a:r>
              <a:rPr sz="3200" dirty="0">
                <a:solidFill>
                  <a:schemeClr val="bg2">
                    <a:lumMod val="25000"/>
                  </a:schemeClr>
                </a:solidFill>
                <a:latin typeface="Malgun Gothic" panose="020B0503020000020004" charset="-127"/>
                <a:ea typeface="Malgun Gothic" panose="020B0503020000020004" charset="-127"/>
              </a:rPr>
              <a:t>Recruit participants from the student population of a </a:t>
            </a:r>
            <a:r>
              <a:rPr lang="en-US" sz="3200" dirty="0">
                <a:solidFill>
                  <a:schemeClr val="bg2">
                    <a:lumMod val="25000"/>
                  </a:schemeClr>
                </a:solidFill>
                <a:latin typeface="Malgun Gothic" panose="020B0503020000020004" charset="-127"/>
                <a:ea typeface="Malgun Gothic" panose="020B0503020000020004" charset="-127"/>
              </a:rPr>
              <a:t>  </a:t>
            </a:r>
            <a:r>
              <a:rPr sz="3200" dirty="0">
                <a:solidFill>
                  <a:schemeClr val="bg2">
                    <a:lumMod val="25000"/>
                  </a:schemeClr>
                </a:solidFill>
                <a:latin typeface="Malgun Gothic" panose="020B0503020000020004" charset="-127"/>
                <a:ea typeface="Malgun Gothic" panose="020B0503020000020004" charset="-127"/>
              </a:rPr>
              <a:t>university who will voluntarily participate in wechat language learning activities and agree to participate in research.</a:t>
            </a:r>
          </a:p>
        </p:txBody>
      </p:sp>
      <p:sp>
        <p:nvSpPr>
          <p:cNvPr id="8" name="TextBox 58"/>
          <p:cNvSpPr txBox="1"/>
          <p:nvPr/>
        </p:nvSpPr>
        <p:spPr>
          <a:xfrm>
            <a:off x="-450850" y="246380"/>
            <a:ext cx="6833870" cy="810895"/>
          </a:xfrm>
          <a:prstGeom prst="rect">
            <a:avLst/>
          </a:prstGeom>
          <a:noFill/>
        </p:spPr>
        <p:txBody>
          <a:bodyPr wrap="square" rtlCol="0">
            <a:noAutofit/>
          </a:bodyPr>
          <a:lstStyle/>
          <a:p>
            <a:pPr algn="ctr"/>
            <a:r>
              <a:rPr lang="en-US" sz="3200" b="1" dirty="0">
                <a:solidFill>
                  <a:schemeClr val="bg2">
                    <a:lumMod val="25000"/>
                  </a:schemeClr>
                </a:solidFill>
                <a:latin typeface="Malgun Gothic" panose="020B0503020000020004" charset="-127"/>
                <a:ea typeface="Malgun Gothic" panose="020B0503020000020004" charset="-127"/>
                <a:sym typeface="+mn-ea"/>
              </a:rPr>
              <a:t>Step 1: </a:t>
            </a:r>
            <a:r>
              <a:rPr sz="3200" b="1" dirty="0">
                <a:solidFill>
                  <a:schemeClr val="bg2">
                    <a:lumMod val="25000"/>
                  </a:schemeClr>
                </a:solidFill>
                <a:latin typeface="Malgun Gothic" panose="020B0503020000020004" charset="-127"/>
                <a:ea typeface="Malgun Gothic" panose="020B0503020000020004" charset="-127"/>
                <a:sym typeface="+mn-ea"/>
              </a:rPr>
              <a:t>Recruit participants</a:t>
            </a:r>
            <a:endParaRPr lang="en-US" altLang="zh-CN" sz="3200" b="1" dirty="0">
              <a:solidFill>
                <a:srgbClr val="2D2301"/>
              </a:solidFill>
              <a:latin typeface="微软雅黑" panose="020B0503020204020204" pitchFamily="34" charset="-122"/>
              <a:ea typeface="微软雅黑" panose="020B0503020204020204" pitchFamily="34" charset="-122"/>
            </a:endParaRPr>
          </a:p>
        </p:txBody>
      </p:sp>
      <p:pic>
        <p:nvPicPr>
          <p:cNvPr id="3" name="C9F754DE-2CAD-44b6-B708-469DEB6407EB-2" descr="wpp"/>
          <p:cNvPicPr>
            <a:picLocks noChangeAspect="1"/>
          </p:cNvPicPr>
          <p:nvPr/>
        </p:nvPicPr>
        <p:blipFill>
          <a:blip r:embed="rId6"/>
          <a:stretch>
            <a:fillRect/>
          </a:stretch>
        </p:blipFill>
        <p:spPr>
          <a:xfrm>
            <a:off x="2221865" y="4333875"/>
            <a:ext cx="7748905" cy="1614805"/>
          </a:xfrm>
          <a:prstGeom prst="rect">
            <a:avLst/>
          </a:prstGeom>
        </p:spPr>
      </p:pic>
      <p:pic>
        <p:nvPicPr>
          <p:cNvPr id="2" name="音频 1">
            <a:hlinkClick r:id="" action="ppaction://media"/>
            <a:extLst>
              <a:ext uri="{FF2B5EF4-FFF2-40B4-BE49-F238E27FC236}">
                <a16:creationId xmlns:a16="http://schemas.microsoft.com/office/drawing/2014/main" id="{F8E1F0C0-3C66-34B3-F1E7-86EBBA233C5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24088">
        <p15:prstTrans prst="fracture"/>
      </p:transition>
    </mc:Choice>
    <mc:Fallback>
      <p:transition spd="slow" advTm="240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par>
                                <p:cTn id="11" presetID="2" presetClass="entr" presetSubtype="1" fill="hold" nodeType="with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additive="base">
                                        <p:cTn id="13" dur="500" fill="hold"/>
                                        <p:tgtEl>
                                          <p:spTgt spid="1026"/>
                                        </p:tgtEl>
                                        <p:attrNameLst>
                                          <p:attrName>ppt_x</p:attrName>
                                        </p:attrNameLst>
                                      </p:cBhvr>
                                      <p:tavLst>
                                        <p:tav tm="0">
                                          <p:val>
                                            <p:strVal val="#ppt_x"/>
                                          </p:val>
                                        </p:tav>
                                        <p:tav tm="100000">
                                          <p:val>
                                            <p:strVal val="#ppt_x"/>
                                          </p:val>
                                        </p:tav>
                                      </p:tavLst>
                                    </p:anim>
                                    <p:anim calcmode="lin" valueType="num">
                                      <p:cBhvr additive="base">
                                        <p:cTn id="14" dur="500" fill="hold"/>
                                        <p:tgtEl>
                                          <p:spTgt spid="1026"/>
                                        </p:tgtEl>
                                        <p:attrNameLst>
                                          <p:attrName>ppt_y</p:attrName>
                                        </p:attrNameLst>
                                      </p:cBhvr>
                                      <p:tavLst>
                                        <p:tav tm="0">
                                          <p:val>
                                            <p:strVal val="0-#ppt_h/2"/>
                                          </p:val>
                                        </p:tav>
                                        <p:tav tm="100000">
                                          <p:val>
                                            <p:strVal val="#ppt_y"/>
                                          </p:val>
                                        </p:tav>
                                      </p:tavLst>
                                    </p:anim>
                                  </p:childTnLst>
                                </p:cTn>
                              </p:par>
                            </p:childTnLst>
                          </p:cTn>
                        </p:par>
                        <p:par>
                          <p:cTn id="15" fill="hold">
                            <p:stCondLst>
                              <p:cond delay="500"/>
                            </p:stCondLst>
                            <p:childTnLst>
                              <p:par>
                                <p:cTn id="16" presetID="32" presetClass="emph" presetSubtype="0" fill="hold" nodeType="afterEffect">
                                  <p:stCondLst>
                                    <p:cond delay="0"/>
                                  </p:stCondLst>
                                  <p:childTnLst>
                                    <p:animRot by="120000">
                                      <p:cBhvr>
                                        <p:cTn id="17" dur="50" fill="hold">
                                          <p:stCondLst>
                                            <p:cond delay="0"/>
                                          </p:stCondLst>
                                        </p:cTn>
                                        <p:tgtEl>
                                          <p:spTgt spid="1026"/>
                                        </p:tgtEl>
                                        <p:attrNameLst>
                                          <p:attrName>r</p:attrName>
                                        </p:attrNameLst>
                                      </p:cBhvr>
                                    </p:animRot>
                                    <p:animRot by="-240000">
                                      <p:cBhvr>
                                        <p:cTn id="18" dur="100" fill="hold">
                                          <p:stCondLst>
                                            <p:cond delay="100"/>
                                          </p:stCondLst>
                                        </p:cTn>
                                        <p:tgtEl>
                                          <p:spTgt spid="1026"/>
                                        </p:tgtEl>
                                        <p:attrNameLst>
                                          <p:attrName>r</p:attrName>
                                        </p:attrNameLst>
                                      </p:cBhvr>
                                    </p:animRot>
                                    <p:animRot by="240000">
                                      <p:cBhvr>
                                        <p:cTn id="19" dur="100" fill="hold">
                                          <p:stCondLst>
                                            <p:cond delay="200"/>
                                          </p:stCondLst>
                                        </p:cTn>
                                        <p:tgtEl>
                                          <p:spTgt spid="1026"/>
                                        </p:tgtEl>
                                        <p:attrNameLst>
                                          <p:attrName>r</p:attrName>
                                        </p:attrNameLst>
                                      </p:cBhvr>
                                    </p:animRot>
                                    <p:animRot by="-240000">
                                      <p:cBhvr>
                                        <p:cTn id="20" dur="100" fill="hold">
                                          <p:stCondLst>
                                            <p:cond delay="300"/>
                                          </p:stCondLst>
                                        </p:cTn>
                                        <p:tgtEl>
                                          <p:spTgt spid="1026"/>
                                        </p:tgtEl>
                                        <p:attrNameLst>
                                          <p:attrName>r</p:attrName>
                                        </p:attrNameLst>
                                      </p:cBhvr>
                                    </p:animRot>
                                    <p:animRot by="120000">
                                      <p:cBhvr>
                                        <p:cTn id="21" dur="100" fill="hold">
                                          <p:stCondLst>
                                            <p:cond delay="400"/>
                                          </p:stCondLst>
                                        </p:cTn>
                                        <p:tgtEl>
                                          <p:spTgt spid="1026"/>
                                        </p:tgtEl>
                                        <p:attrNameLst>
                                          <p:attrName>r</p:attrName>
                                        </p:attrNameLst>
                                      </p:cBhvr>
                                    </p:animRo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strVal val="#ppt_w*0.70"/>
                                          </p:val>
                                        </p:tav>
                                        <p:tav tm="100000">
                                          <p:val>
                                            <p:strVal val="#ppt_w"/>
                                          </p:val>
                                        </p:tav>
                                      </p:tavLst>
                                    </p:anim>
                                    <p:anim calcmode="lin" valueType="num">
                                      <p:cBhvr>
                                        <p:cTn id="27" dur="1000" fill="hold"/>
                                        <p:tgtEl>
                                          <p:spTgt spid="15"/>
                                        </p:tgtEl>
                                        <p:attrNameLst>
                                          <p:attrName>ppt_h</p:attrName>
                                        </p:attrNameLst>
                                      </p:cBhvr>
                                      <p:tavLst>
                                        <p:tav tm="0">
                                          <p:val>
                                            <p:strVal val="#ppt_h"/>
                                          </p:val>
                                        </p:tav>
                                        <p:tav tm="100000">
                                          <p:val>
                                            <p:strVal val="#ppt_h"/>
                                          </p:val>
                                        </p:tav>
                                      </p:tavLst>
                                    </p:anim>
                                    <p:animEffect transition="in" filter="fade">
                                      <p:cBhvr>
                                        <p:cTn id="28" dur="1000"/>
                                        <p:tgtEl>
                                          <p:spTgt spid="15"/>
                                        </p:tgtEl>
                                      </p:cBhvr>
                                    </p:animEffect>
                                  </p:childTnLst>
                                </p:cTn>
                              </p:par>
                            </p:childTnLst>
                          </p:cTn>
                        </p:par>
                      </p:childTnLst>
                    </p:cTn>
                  </p:par>
                  <p:par>
                    <p:cTn id="29" fill="hold">
                      <p:stCondLst>
                        <p:cond delay="indefinite"/>
                      </p:stCondLst>
                      <p:childTnLst>
                        <p:par>
                          <p:cTn id="30" fill="hold">
                            <p:stCondLst>
                              <p:cond delay="0"/>
                            </p:stCondLst>
                            <p:childTnLst>
                              <p:par>
                                <p:cTn id="31" presetID="17" presetClass="entr" presetSubtype="10"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500" fill="hold"/>
                                        <p:tgtEl>
                                          <p:spTgt spid="3"/>
                                        </p:tgtEl>
                                        <p:attrNameLst>
                                          <p:attrName>ppt_w</p:attrName>
                                        </p:attrNameLst>
                                      </p:cBhvr>
                                      <p:tavLst>
                                        <p:tav tm="0">
                                          <p:val>
                                            <p:fltVal val="0"/>
                                          </p:val>
                                        </p:tav>
                                        <p:tav tm="100000">
                                          <p:val>
                                            <p:strVal val="#ppt_w"/>
                                          </p:val>
                                        </p:tav>
                                      </p:tavLst>
                                    </p:anim>
                                    <p:anim calcmode="lin" valueType="num">
                                      <p:cBhvr>
                                        <p:cTn id="34" dur="5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2"/>
                </p:tgtEl>
              </p:cMediaNode>
            </p:audio>
          </p:childTnLst>
        </p:cTn>
      </p:par>
    </p:tnLst>
    <p:bldLst>
      <p:bldP spid="15" grpId="0"/>
      <p:bldP spid="15" grpId="1"/>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02640" y="1071245"/>
            <a:ext cx="11045190" cy="4606290"/>
          </a:xfrm>
        </p:spPr>
        <p:txBody>
          <a:bodyPr>
            <a:noAutofit/>
          </a:bodyPr>
          <a:lstStyle/>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Design wechat activities that include language practice, communication and interaction, such as language learning group discussions, voice messaging exercises, language games, etc.</a:t>
            </a:r>
          </a:p>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The experimental group participated in the wechat language learning activity (the control group </a:t>
            </a:r>
            <a:r>
              <a:rPr lang="en-US" altLang="zh-CN" dirty="0">
                <a:solidFill>
                  <a:schemeClr val="bg2">
                    <a:lumMod val="25000"/>
                  </a:schemeClr>
                </a:solidFill>
                <a:latin typeface="Malgun Gothic" panose="020B0503020000020004" charset="-127"/>
                <a:ea typeface="Malgun Gothic" panose="020B0503020000020004" charset="-127"/>
              </a:rPr>
              <a:t>will</a:t>
            </a:r>
            <a:r>
              <a:rPr lang="zh-CN" altLang="en-US" dirty="0">
                <a:solidFill>
                  <a:schemeClr val="bg2">
                    <a:lumMod val="25000"/>
                  </a:schemeClr>
                </a:solidFill>
                <a:latin typeface="Malgun Gothic" panose="020B0503020000020004" charset="-127"/>
                <a:ea typeface="Malgun Gothic" panose="020B0503020000020004" charset="-127"/>
              </a:rPr>
              <a:t> not participate), during which participants would complete various language learning tasks according to the activity requirements, and communicate and interact with other participants. The experiment lasted for 4-6 weeks</a:t>
            </a:r>
            <a:r>
              <a:rPr lang="en-US" altLang="zh-CN" dirty="0">
                <a:solidFill>
                  <a:schemeClr val="bg2">
                    <a:lumMod val="25000"/>
                  </a:schemeClr>
                </a:solidFill>
                <a:latin typeface="Malgun Gothic" panose="020B0503020000020004" charset="-127"/>
                <a:ea typeface="Malgun Gothic" panose="020B0503020000020004" charset="-127"/>
              </a:rPr>
              <a:t>.</a:t>
            </a:r>
          </a:p>
        </p:txBody>
      </p:sp>
      <p:sp>
        <p:nvSpPr>
          <p:cNvPr id="8" name="TextBox 58"/>
          <p:cNvSpPr txBox="1"/>
          <p:nvPr/>
        </p:nvSpPr>
        <p:spPr>
          <a:xfrm>
            <a:off x="-241935" y="260350"/>
            <a:ext cx="12590145" cy="810895"/>
          </a:xfrm>
          <a:prstGeom prst="rect">
            <a:avLst/>
          </a:prstGeom>
          <a:noFill/>
        </p:spPr>
        <p:txBody>
          <a:bodyPr wrap="square" rtlCol="0">
            <a:noAutofit/>
          </a:bodyPr>
          <a:lstStyle/>
          <a:p>
            <a:pPr algn="ctr"/>
            <a:r>
              <a:rPr lang="en-US" sz="2800" b="1" dirty="0">
                <a:solidFill>
                  <a:schemeClr val="bg2">
                    <a:lumMod val="25000"/>
                  </a:schemeClr>
                </a:solidFill>
                <a:latin typeface="Malgun Gothic" panose="020B0503020000020004" charset="-127"/>
                <a:ea typeface="Malgun Gothic" panose="020B0503020000020004" charset="-127"/>
                <a:sym typeface="+mn-ea"/>
              </a:rPr>
              <a:t>Step 2: W</a:t>
            </a:r>
            <a:r>
              <a:rPr sz="2800" b="1" dirty="0">
                <a:solidFill>
                  <a:schemeClr val="bg2">
                    <a:lumMod val="25000"/>
                  </a:schemeClr>
                </a:solidFill>
                <a:latin typeface="Malgun Gothic" panose="020B0503020000020004" charset="-127"/>
                <a:ea typeface="Malgun Gothic" panose="020B0503020000020004" charset="-127"/>
                <a:sym typeface="+mn-ea"/>
              </a:rPr>
              <a:t>echat Language Learning Activity Design&amp; Implementation</a:t>
            </a:r>
            <a:endParaRPr sz="2800" b="1" dirty="0">
              <a:solidFill>
                <a:schemeClr val="bg2">
                  <a:lumMod val="25000"/>
                </a:schemeClr>
              </a:solidFill>
              <a:latin typeface="Malgun Gothic" panose="020B0503020000020004" charset="-127"/>
              <a:ea typeface="Malgun Gothic" panose="020B0503020000020004" charset="-127"/>
            </a:endParaRPr>
          </a:p>
        </p:txBody>
      </p:sp>
      <p:pic>
        <p:nvPicPr>
          <p:cNvPr id="2" name="音频 1">
            <a:hlinkClick r:id="" action="ppaction://media"/>
            <a:extLst>
              <a:ext uri="{FF2B5EF4-FFF2-40B4-BE49-F238E27FC236}">
                <a16:creationId xmlns:a16="http://schemas.microsoft.com/office/drawing/2014/main" id="{EDAFA7A7-575F-ABB8-E9D7-64F9402534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947"/>
    </mc:Choice>
    <mc:Fallback>
      <p:transition spd="slow" advTm="42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02640" y="1071245"/>
            <a:ext cx="11045190" cy="4606290"/>
          </a:xfrm>
        </p:spPr>
        <p:txBody>
          <a:bodyPr>
            <a:noAutofit/>
          </a:bodyPr>
          <a:lstStyle/>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Language Test:  Before and at the end of the activity, all participants </a:t>
            </a:r>
            <a:r>
              <a:rPr lang="en-US" altLang="zh-CN" dirty="0">
                <a:solidFill>
                  <a:schemeClr val="bg2">
                    <a:lumMod val="25000"/>
                  </a:schemeClr>
                </a:solidFill>
                <a:latin typeface="Malgun Gothic" panose="020B0503020000020004" charset="-127"/>
                <a:ea typeface="Malgun Gothic" panose="020B0503020000020004" charset="-127"/>
              </a:rPr>
              <a:t>will be</a:t>
            </a:r>
            <a:r>
              <a:rPr lang="zh-CN" altLang="en-US" dirty="0">
                <a:solidFill>
                  <a:schemeClr val="bg2">
                    <a:lumMod val="25000"/>
                  </a:schemeClr>
                </a:solidFill>
                <a:latin typeface="Malgun Gothic" panose="020B0503020000020004" charset="-127"/>
                <a:ea typeface="Malgun Gothic" panose="020B0503020000020004" charset="-127"/>
              </a:rPr>
              <a:t> given a language test to assess their language level and learning outcomes.</a:t>
            </a:r>
          </a:p>
          <a:p>
            <a:pPr marL="0" algn="l">
              <a:lnSpc>
                <a:spcPct val="130000"/>
              </a:lnSpc>
              <a:buClrTx/>
              <a:buSzTx/>
              <a:buNone/>
            </a:pPr>
            <a:endParaRPr lang="zh-CN" altLang="en-US" dirty="0">
              <a:solidFill>
                <a:schemeClr val="bg2">
                  <a:lumMod val="25000"/>
                </a:schemeClr>
              </a:solidFill>
              <a:latin typeface="Malgun Gothic" panose="020B0503020000020004" charset="-127"/>
              <a:ea typeface="Malgun Gothic" panose="020B0503020000020004" charset="-127"/>
            </a:endParaRPr>
          </a:p>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a:t>
            </a:r>
            <a:r>
              <a:rPr dirty="0">
                <a:solidFill>
                  <a:schemeClr val="bg2">
                    <a:lumMod val="25000"/>
                  </a:schemeClr>
                </a:solidFill>
                <a:latin typeface="Malgun Gothic" panose="020B0503020000020004" charset="-127"/>
                <a:ea typeface="Malgun Gothic" panose="020B0503020000020004" charset="-127"/>
              </a:rPr>
              <a:t>Interview: At the end of the </a:t>
            </a:r>
            <a:r>
              <a:rPr lang="en-US" dirty="0">
                <a:solidFill>
                  <a:schemeClr val="bg2">
                    <a:lumMod val="25000"/>
                  </a:schemeClr>
                </a:solidFill>
                <a:latin typeface="Malgun Gothic" panose="020B0503020000020004" charset="-127"/>
                <a:ea typeface="Malgun Gothic" panose="020B0503020000020004" charset="-127"/>
              </a:rPr>
              <a:t>experiment</a:t>
            </a:r>
            <a:r>
              <a:rPr dirty="0">
                <a:solidFill>
                  <a:schemeClr val="bg2">
                    <a:lumMod val="25000"/>
                  </a:schemeClr>
                </a:solidFill>
                <a:latin typeface="Malgun Gothic" panose="020B0503020000020004" charset="-127"/>
                <a:ea typeface="Malgun Gothic" panose="020B0503020000020004" charset="-127"/>
              </a:rPr>
              <a:t>, the students in the experimental group </a:t>
            </a:r>
            <a:r>
              <a:rPr lang="en-US" dirty="0">
                <a:solidFill>
                  <a:schemeClr val="bg2">
                    <a:lumMod val="25000"/>
                  </a:schemeClr>
                </a:solidFill>
                <a:latin typeface="Malgun Gothic" panose="020B0503020000020004" charset="-127"/>
                <a:ea typeface="Malgun Gothic" panose="020B0503020000020004" charset="-127"/>
              </a:rPr>
              <a:t>will attend a semi-structured interview</a:t>
            </a:r>
            <a:r>
              <a:rPr dirty="0">
                <a:solidFill>
                  <a:schemeClr val="bg2">
                    <a:lumMod val="25000"/>
                  </a:schemeClr>
                </a:solidFill>
                <a:latin typeface="Malgun Gothic" panose="020B0503020000020004" charset="-127"/>
                <a:ea typeface="Malgun Gothic" panose="020B0503020000020004" charset="-127"/>
              </a:rPr>
              <a:t> to understand the students'  experience and opinions on wechat language learning activities, as well as the specific factors affecting their participation.</a:t>
            </a:r>
          </a:p>
        </p:txBody>
      </p:sp>
      <p:sp>
        <p:nvSpPr>
          <p:cNvPr id="8" name="TextBox 58"/>
          <p:cNvSpPr txBox="1"/>
          <p:nvPr/>
        </p:nvSpPr>
        <p:spPr>
          <a:xfrm>
            <a:off x="176530" y="122555"/>
            <a:ext cx="12590145" cy="810895"/>
          </a:xfrm>
          <a:prstGeom prst="rect">
            <a:avLst/>
          </a:prstGeom>
          <a:noFill/>
        </p:spPr>
        <p:txBody>
          <a:bodyPr wrap="square" rtlCol="0">
            <a:noAutofit/>
          </a:bodyPr>
          <a:lstStyle/>
          <a:p>
            <a:pPr algn="l"/>
            <a:r>
              <a:rPr lang="en-US" sz="2800" b="1" dirty="0">
                <a:solidFill>
                  <a:schemeClr val="bg2">
                    <a:lumMod val="25000"/>
                  </a:schemeClr>
                </a:solidFill>
                <a:latin typeface="Malgun Gothic" panose="020B0503020000020004" charset="-127"/>
                <a:ea typeface="Malgun Gothic" panose="020B0503020000020004" charset="-127"/>
                <a:sym typeface="+mn-ea"/>
              </a:rPr>
              <a:t>Step 3: </a:t>
            </a:r>
            <a:r>
              <a:rPr sz="2800" b="1" dirty="0">
                <a:solidFill>
                  <a:schemeClr val="bg2">
                    <a:lumMod val="25000"/>
                  </a:schemeClr>
                </a:solidFill>
                <a:latin typeface="Malgun Gothic" panose="020B0503020000020004" charset="-127"/>
                <a:ea typeface="Malgun Gothic" panose="020B0503020000020004" charset="-127"/>
                <a:sym typeface="+mn-ea"/>
              </a:rPr>
              <a:t>Data Collection</a:t>
            </a:r>
          </a:p>
        </p:txBody>
      </p:sp>
      <p:pic>
        <p:nvPicPr>
          <p:cNvPr id="2" name="音频 1">
            <a:hlinkClick r:id="" action="ppaction://media"/>
            <a:extLst>
              <a:ext uri="{FF2B5EF4-FFF2-40B4-BE49-F238E27FC236}">
                <a16:creationId xmlns:a16="http://schemas.microsoft.com/office/drawing/2014/main" id="{FCEDE981-3DE2-5ED6-D976-3569CB0A2D0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575"/>
    </mc:Choice>
    <mc:Fallback>
      <p:transition spd="slow" advTm="33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39065" y="45085"/>
            <a:ext cx="10515600" cy="864000"/>
          </a:xfrm>
        </p:spPr>
        <p:txBody>
          <a:bodyPr/>
          <a:lstStyle/>
          <a:p>
            <a:r>
              <a:rPr lang="en-US" altLang="zh-CN"/>
              <a:t>Interview Sample</a:t>
            </a:r>
          </a:p>
        </p:txBody>
      </p:sp>
      <p:sp>
        <p:nvSpPr>
          <p:cNvPr id="3" name="内容占位符 2"/>
          <p:cNvSpPr>
            <a:spLocks noGrp="1"/>
          </p:cNvSpPr>
          <p:nvPr>
            <p:ph idx="1"/>
          </p:nvPr>
        </p:nvSpPr>
        <p:spPr>
          <a:xfrm>
            <a:off x="855980" y="909320"/>
            <a:ext cx="11254105" cy="5795645"/>
          </a:xfrm>
        </p:spPr>
        <p:txBody>
          <a:bodyPr>
            <a:normAutofit fontScale="90000"/>
          </a:bodyPr>
          <a:lstStyle/>
          <a:p>
            <a:r>
              <a:rPr lang="zh-CN" altLang="en-US"/>
              <a:t>1. What kinds of wechat language learning activities have you participated in? Please describe the specifics of your involvement.</a:t>
            </a:r>
          </a:p>
          <a:p>
            <a:r>
              <a:rPr lang="zh-CN" altLang="en-US"/>
              <a:t>2. How involved are you in these wechat language learning activities? How much time do you usually spend on these activities?</a:t>
            </a:r>
          </a:p>
          <a:p>
            <a:r>
              <a:rPr lang="zh-CN" altLang="en-US"/>
              <a:t>3. How do you think participating in the wechat language learning activities has influenced your English learning? Will it help you improve your language skills?</a:t>
            </a:r>
          </a:p>
          <a:p>
            <a:r>
              <a:rPr lang="zh-CN" altLang="en-US"/>
              <a:t>4. What is your favorite wechat language learning activity? Why?</a:t>
            </a:r>
          </a:p>
          <a:p>
            <a:r>
              <a:rPr lang="zh-CN" altLang="en-US"/>
              <a:t>5. Are there any factors that will affect your participation in wechat language learning activities? Such as time, interests, activities and so on.</a:t>
            </a:r>
          </a:p>
          <a:p>
            <a:r>
              <a:rPr lang="zh-CN" altLang="en-US"/>
              <a:t>6. What do you value most in wechat language learning activities? Is it interaction with other students, guidance from teachers, or the abundance of learning resources?</a:t>
            </a:r>
          </a:p>
          <a:p>
            <a:r>
              <a:rPr lang="zh-CN" altLang="en-US"/>
              <a:t>7. What do you think are the advantages and disadvantages of wechat language learning activities compared with traditional classroom learning?</a:t>
            </a:r>
          </a:p>
          <a:p>
            <a:r>
              <a:rPr lang="zh-CN" altLang="en-US"/>
              <a:t>8. Are there any suggestions to improve the attractiveness and effectiveness of wechat language learning activities?</a:t>
            </a:r>
          </a:p>
        </p:txBody>
      </p:sp>
      <p:pic>
        <p:nvPicPr>
          <p:cNvPr id="4" name="音频 3">
            <a:hlinkClick r:id="" action="ppaction://media"/>
            <a:extLst>
              <a:ext uri="{FF2B5EF4-FFF2-40B4-BE49-F238E27FC236}">
                <a16:creationId xmlns:a16="http://schemas.microsoft.com/office/drawing/2014/main" id="{EF1A24D9-2ABB-96DA-55BD-9E10415C03B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54"/>
    </mc:Choice>
    <mc:Fallback>
      <p:transition spd="slow" advTm="9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02640" y="1071245"/>
            <a:ext cx="11045190" cy="4606290"/>
          </a:xfrm>
        </p:spPr>
        <p:txBody>
          <a:bodyPr>
            <a:noAutofit/>
          </a:bodyPr>
          <a:lstStyle/>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Statistical analysis methods (such as paired T-test and ANOVA) were used to compare the differences in language learning outcomes between the experimental group and the control group, and to evaluate the impact of wechat language learning activities on students' language learning outcomes.</a:t>
            </a:r>
          </a:p>
          <a:p>
            <a:pPr marL="0" algn="l">
              <a:lnSpc>
                <a:spcPct val="130000"/>
              </a:lnSpc>
              <a:buClrTx/>
              <a:buSzTx/>
              <a:buNone/>
            </a:pPr>
            <a:r>
              <a:rPr lang="zh-CN" altLang="en-US" dirty="0">
                <a:solidFill>
                  <a:schemeClr val="bg2">
                    <a:lumMod val="25000"/>
                  </a:schemeClr>
                </a:solidFill>
                <a:latin typeface="Malgun Gothic" panose="020B0503020000020004" charset="-127"/>
                <a:ea typeface="Malgun Gothic" panose="020B0503020000020004" charset="-127"/>
              </a:rPr>
              <a:t>- </a:t>
            </a:r>
            <a:r>
              <a:rPr dirty="0">
                <a:solidFill>
                  <a:schemeClr val="bg2">
                    <a:lumMod val="25000"/>
                  </a:schemeClr>
                </a:solidFill>
                <a:latin typeface="Malgun Gothic" panose="020B0503020000020004" charset="-127"/>
                <a:ea typeface="Malgun Gothic" panose="020B0503020000020004" charset="-127"/>
              </a:rPr>
              <a:t>Analysis of the interview content: The analysis of the interview data can deeply understand the learning situation, experience and views of the participants in wechat language learning activities, so as to explore the specific factors affecting wechat English learning.</a:t>
            </a:r>
          </a:p>
        </p:txBody>
      </p:sp>
      <p:sp>
        <p:nvSpPr>
          <p:cNvPr id="8" name="TextBox 58"/>
          <p:cNvSpPr txBox="1"/>
          <p:nvPr/>
        </p:nvSpPr>
        <p:spPr>
          <a:xfrm>
            <a:off x="195580" y="70485"/>
            <a:ext cx="12590145" cy="810895"/>
          </a:xfrm>
          <a:prstGeom prst="rect">
            <a:avLst/>
          </a:prstGeom>
          <a:noFill/>
        </p:spPr>
        <p:txBody>
          <a:bodyPr wrap="square" rtlCol="0">
            <a:noAutofit/>
          </a:bodyPr>
          <a:lstStyle/>
          <a:p>
            <a:pPr algn="l"/>
            <a:r>
              <a:rPr lang="en-US" sz="2800" b="1" dirty="0">
                <a:solidFill>
                  <a:schemeClr val="bg2">
                    <a:lumMod val="25000"/>
                  </a:schemeClr>
                </a:solidFill>
                <a:latin typeface="Malgun Gothic" panose="020B0503020000020004" charset="-127"/>
                <a:ea typeface="Malgun Gothic" panose="020B0503020000020004" charset="-127"/>
                <a:sym typeface="+mn-ea"/>
              </a:rPr>
              <a:t>Step 4: </a:t>
            </a:r>
            <a:r>
              <a:rPr sz="2800" b="1" dirty="0">
                <a:solidFill>
                  <a:schemeClr val="bg2">
                    <a:lumMod val="25000"/>
                  </a:schemeClr>
                </a:solidFill>
                <a:latin typeface="Malgun Gothic" panose="020B0503020000020004" charset="-127"/>
                <a:ea typeface="Malgun Gothic" panose="020B0503020000020004" charset="-127"/>
                <a:sym typeface="+mn-ea"/>
              </a:rPr>
              <a:t>Data Analysis </a:t>
            </a:r>
          </a:p>
        </p:txBody>
      </p:sp>
      <p:pic>
        <p:nvPicPr>
          <p:cNvPr id="2" name="音频 1">
            <a:hlinkClick r:id="" action="ppaction://media"/>
            <a:extLst>
              <a:ext uri="{FF2B5EF4-FFF2-40B4-BE49-F238E27FC236}">
                <a16:creationId xmlns:a16="http://schemas.microsoft.com/office/drawing/2014/main" id="{7EA10DF7-5342-0FB8-6ED8-5DA441B8BB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640"/>
    </mc:Choice>
    <mc:Fallback>
      <p:transition spd="slow" advTm="36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left)">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45415" y="90805"/>
            <a:ext cx="10515600" cy="864000"/>
          </a:xfrm>
        </p:spPr>
        <p:txBody>
          <a:bodyPr/>
          <a:lstStyle/>
          <a:p>
            <a:r>
              <a:rPr lang="zh-CN" altLang="en-US"/>
              <a:t> 6 dimensions </a:t>
            </a:r>
            <a:r>
              <a:rPr lang="en-US" altLang="zh-CN"/>
              <a:t>for analyzing</a:t>
            </a:r>
            <a:r>
              <a:rPr lang="zh-CN" altLang="en-US"/>
              <a:t> interview content</a:t>
            </a:r>
          </a:p>
        </p:txBody>
      </p:sp>
      <p:sp>
        <p:nvSpPr>
          <p:cNvPr id="3" name="内容占位符 2"/>
          <p:cNvSpPr>
            <a:spLocks noGrp="1"/>
          </p:cNvSpPr>
          <p:nvPr>
            <p:ph idx="1"/>
          </p:nvPr>
        </p:nvSpPr>
        <p:spPr>
          <a:xfrm>
            <a:off x="258445" y="882015"/>
            <a:ext cx="11933555" cy="5520690"/>
          </a:xfrm>
        </p:spPr>
        <p:txBody>
          <a:bodyPr>
            <a:noAutofit/>
          </a:bodyPr>
          <a:lstStyle/>
          <a:p>
            <a:r>
              <a:rPr lang="zh-CN" altLang="en-US" sz="1900" b="1"/>
              <a:t>1. Learning outcomes and effects  :</a:t>
            </a:r>
            <a:r>
              <a:rPr lang="zh-CN" altLang="en-US" sz="1900"/>
              <a:t> The participants' learning outcomes and effects in wechat language learning activities are analyzed, including the improvement of language level and the enhancement of learning motivation.</a:t>
            </a:r>
          </a:p>
          <a:p>
            <a:r>
              <a:rPr lang="zh-CN" altLang="en-US" sz="1900" b="1"/>
              <a:t>2. Degree of participation and investment  : </a:t>
            </a:r>
            <a:r>
              <a:rPr lang="zh-CN" altLang="en-US" sz="1900"/>
              <a:t>Analyze the participation and investment degree of participants in wechat language learning activities, including participation frequency, time allocation, enthusiasm for participating activities, etc.</a:t>
            </a:r>
          </a:p>
          <a:p>
            <a:r>
              <a:rPr lang="zh-CN" altLang="en-US" sz="1900" b="1"/>
              <a:t>3. Learning experience and satisfaction : </a:t>
            </a:r>
            <a:r>
              <a:rPr lang="zh-CN" altLang="en-US" sz="1900"/>
              <a:t>Participants' learning experience and satisfaction with wechat language learning activities were analyzed, including the interest, effectiveness and help to learning of the activities.</a:t>
            </a:r>
          </a:p>
          <a:p>
            <a:r>
              <a:rPr lang="en-US" altLang="zh-CN" sz="1900" b="1"/>
              <a:t>4.Influencing Factors</a:t>
            </a:r>
            <a:r>
              <a:rPr lang="zh-CN" altLang="en-US" sz="1900" b="1"/>
              <a:t>:</a:t>
            </a:r>
            <a:r>
              <a:rPr lang="zh-CN" altLang="en-US" sz="1900"/>
              <a:t> Analyze the factors that affect participants' participation in wechat language learning activities, including personal interest, learning motivation, activity design and organization.</a:t>
            </a:r>
          </a:p>
          <a:p>
            <a:r>
              <a:rPr lang="zh-CN" altLang="en-US" sz="1900" b="1"/>
              <a:t>5.  Teacher-student interaction and communication : </a:t>
            </a:r>
            <a:r>
              <a:rPr lang="zh-CN" altLang="en-US" sz="1900"/>
              <a:t>Analyze the effect of wechat in promoting teacher-student interaction and communication, including teachers' guidance and feedback to students, students' questions and communication to teachers, etc.</a:t>
            </a:r>
          </a:p>
          <a:p>
            <a:r>
              <a:rPr lang="en-US" altLang="zh-CN" sz="1900" b="1"/>
              <a:t>6</a:t>
            </a:r>
            <a:r>
              <a:rPr lang="zh-CN" altLang="en-US" sz="1900" b="1"/>
              <a:t>. Learning Strategies and skills  : </a:t>
            </a:r>
            <a:r>
              <a:rPr lang="zh-CN" altLang="en-US" sz="1900"/>
              <a:t>Analyze the learning strategies and skills adopted by participants in wechat language learning activities, including language input and output strategies, utilization of learning resources, etc.</a:t>
            </a:r>
          </a:p>
        </p:txBody>
      </p:sp>
      <p:pic>
        <p:nvPicPr>
          <p:cNvPr id="4" name="音频 3">
            <a:hlinkClick r:id="" action="ppaction://media"/>
            <a:extLst>
              <a:ext uri="{FF2B5EF4-FFF2-40B4-BE49-F238E27FC236}">
                <a16:creationId xmlns:a16="http://schemas.microsoft.com/office/drawing/2014/main" id="{51CE6022-F448-AB15-AF10-DC1EE2B032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422"/>
    </mc:Choice>
    <mc:Fallback>
      <p:transition spd="slow" advTm="19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137795" y="0"/>
            <a:ext cx="10515600" cy="864000"/>
          </a:xfrm>
        </p:spPr>
        <p:txBody>
          <a:bodyPr/>
          <a:lstStyle/>
          <a:p>
            <a:r>
              <a:rPr lang="en-US" altLang="zh-CN"/>
              <a:t>Timetable</a:t>
            </a:r>
          </a:p>
        </p:txBody>
      </p:sp>
      <p:graphicFrame>
        <p:nvGraphicFramePr>
          <p:cNvPr id="4" name="内容占位符 3"/>
          <p:cNvGraphicFramePr>
            <a:graphicFrameLocks noGrp="1"/>
          </p:cNvGraphicFramePr>
          <p:nvPr>
            <p:ph idx="1"/>
            <p:custDataLst>
              <p:tags r:id="rId1"/>
            </p:custDataLst>
          </p:nvPr>
        </p:nvGraphicFramePr>
        <p:xfrm>
          <a:off x="2195830" y="912495"/>
          <a:ext cx="9330690" cy="4784090"/>
        </p:xfrm>
        <a:graphic>
          <a:graphicData uri="http://schemas.openxmlformats.org/drawingml/2006/table">
            <a:tbl>
              <a:tblPr firstRow="1" bandRow="1">
                <a:tableStyleId>{5C22544A-7EE6-4342-B048-85BDC9FD1C3A}</a:tableStyleId>
              </a:tblPr>
              <a:tblGrid>
                <a:gridCol w="1384935">
                  <a:extLst>
                    <a:ext uri="{9D8B030D-6E8A-4147-A177-3AD203B41FA5}">
                      <a16:colId xmlns:a16="http://schemas.microsoft.com/office/drawing/2014/main" val="20000"/>
                    </a:ext>
                  </a:extLst>
                </a:gridCol>
                <a:gridCol w="6538595">
                  <a:extLst>
                    <a:ext uri="{9D8B030D-6E8A-4147-A177-3AD203B41FA5}">
                      <a16:colId xmlns:a16="http://schemas.microsoft.com/office/drawing/2014/main" val="20001"/>
                    </a:ext>
                  </a:extLst>
                </a:gridCol>
                <a:gridCol w="1407160">
                  <a:extLst>
                    <a:ext uri="{9D8B030D-6E8A-4147-A177-3AD203B41FA5}">
                      <a16:colId xmlns:a16="http://schemas.microsoft.com/office/drawing/2014/main" val="20002"/>
                    </a:ext>
                  </a:extLst>
                </a:gridCol>
              </a:tblGrid>
              <a:tr h="592455">
                <a:tc>
                  <a:txBody>
                    <a:bodyPr/>
                    <a:lstStyle/>
                    <a:p>
                      <a:pPr>
                        <a:buNone/>
                      </a:pPr>
                      <a:r>
                        <a:rPr lang="zh-CN" altLang="en-US"/>
                        <a:t>Phase </a:t>
                      </a:r>
                    </a:p>
                  </a:txBody>
                  <a:tcPr/>
                </a:tc>
                <a:tc>
                  <a:txBody>
                    <a:bodyPr/>
                    <a:lstStyle/>
                    <a:p>
                      <a:pPr>
                        <a:buNone/>
                      </a:pPr>
                      <a:r>
                        <a:rPr lang="en-US" altLang="zh-CN"/>
                        <a:t>Task</a:t>
                      </a:r>
                    </a:p>
                  </a:txBody>
                  <a:tcPr/>
                </a:tc>
                <a:tc>
                  <a:txBody>
                    <a:bodyPr/>
                    <a:lstStyle/>
                    <a:p>
                      <a:pPr>
                        <a:buNone/>
                      </a:pPr>
                      <a:r>
                        <a:rPr lang="en-US" altLang="zh-CN"/>
                        <a:t>Duration </a:t>
                      </a:r>
                    </a:p>
                  </a:txBody>
                  <a:tcPr/>
                </a:tc>
                <a:extLst>
                  <a:ext uri="{0D108BD9-81ED-4DB2-BD59-A6C34878D82A}">
                    <a16:rowId xmlns:a16="http://schemas.microsoft.com/office/drawing/2014/main" val="10000"/>
                  </a:ext>
                </a:extLst>
              </a:tr>
              <a:tr h="1047750">
                <a:tc>
                  <a:txBody>
                    <a:bodyPr/>
                    <a:lstStyle/>
                    <a:p>
                      <a:pPr>
                        <a:buNone/>
                      </a:pPr>
                      <a:r>
                        <a:rPr lang="zh-CN" altLang="en-US" sz="1800">
                          <a:sym typeface="+mn-ea"/>
                        </a:rPr>
                        <a:t>Preparation </a:t>
                      </a:r>
                    </a:p>
                  </a:txBody>
                  <a:tcPr/>
                </a:tc>
                <a:tc>
                  <a:txBody>
                    <a:bodyPr/>
                    <a:lstStyle/>
                    <a:p>
                      <a:pPr>
                        <a:buNone/>
                      </a:pPr>
                      <a:r>
                        <a:rPr lang="zh-CN" altLang="en-US"/>
                        <a:t>- Define research objectives, questions, and methodology.</a:t>
                      </a:r>
                    </a:p>
                    <a:p>
                      <a:pPr>
                        <a:buNone/>
                      </a:pPr>
                      <a:r>
                        <a:rPr lang="zh-CN" altLang="en-US"/>
                        <a:t>- Obtain ethical approval for the study.</a:t>
                      </a:r>
                    </a:p>
                    <a:p>
                      <a:pPr>
                        <a:buNone/>
                      </a:pPr>
                      <a:r>
                        <a:rPr lang="zh-CN" altLang="en-US"/>
                        <a:t>- Recruit participants and obtain informed consent.</a:t>
                      </a:r>
                    </a:p>
                  </a:txBody>
                  <a:tcPr/>
                </a:tc>
                <a:tc>
                  <a:txBody>
                    <a:bodyPr/>
                    <a:lstStyle/>
                    <a:p>
                      <a:pPr>
                        <a:buNone/>
                      </a:pPr>
                      <a:r>
                        <a:rPr lang="zh-CN" altLang="en-US" sz="1800">
                          <a:sym typeface="+mn-ea"/>
                        </a:rPr>
                        <a:t>Week 1-2</a:t>
                      </a:r>
                      <a:endParaRPr lang="zh-CN" altLang="en-US" sz="1800"/>
                    </a:p>
                    <a:p>
                      <a:pPr>
                        <a:buNone/>
                      </a:pPr>
                      <a:endParaRPr lang="zh-CN" altLang="en-US" sz="1800"/>
                    </a:p>
                  </a:txBody>
                  <a:tcPr/>
                </a:tc>
                <a:extLst>
                  <a:ext uri="{0D108BD9-81ED-4DB2-BD59-A6C34878D82A}">
                    <a16:rowId xmlns:a16="http://schemas.microsoft.com/office/drawing/2014/main" val="10001"/>
                  </a:ext>
                </a:extLst>
              </a:tr>
              <a:tr h="1047750">
                <a:tc>
                  <a:txBody>
                    <a:bodyPr/>
                    <a:lstStyle/>
                    <a:p>
                      <a:pPr>
                        <a:buNone/>
                      </a:pPr>
                      <a:r>
                        <a:rPr lang="zh-CN" altLang="en-US"/>
                        <a:t>Data Collection </a:t>
                      </a:r>
                    </a:p>
                  </a:txBody>
                  <a:tcPr/>
                </a:tc>
                <a:tc>
                  <a:txBody>
                    <a:bodyPr/>
                    <a:lstStyle/>
                    <a:p>
                      <a:pPr>
                        <a:buNone/>
                      </a:pPr>
                      <a:r>
                        <a:rPr lang="zh-CN" altLang="en-US" sz="1800">
                          <a:sym typeface="+mn-ea"/>
                        </a:rPr>
                        <a:t>- Set up the W</a:t>
                      </a:r>
                      <a:r>
                        <a:rPr lang="en-US" altLang="zh-CN" sz="1800">
                          <a:sym typeface="+mn-ea"/>
                        </a:rPr>
                        <a:t>echat </a:t>
                      </a:r>
                      <a:r>
                        <a:rPr lang="zh-CN" altLang="en-US" sz="1800">
                          <a:sym typeface="+mn-ea"/>
                        </a:rPr>
                        <a:t>group for the EFL course participants.</a:t>
                      </a:r>
                      <a:endParaRPr lang="zh-CN" altLang="en-US" sz="1800"/>
                    </a:p>
                    <a:p>
                      <a:pPr>
                        <a:buNone/>
                      </a:pPr>
                      <a:r>
                        <a:rPr lang="zh-CN" altLang="en-US" sz="1800">
                          <a:sym typeface="+mn-ea"/>
                        </a:rPr>
                        <a:t>- </a:t>
                      </a:r>
                      <a:r>
                        <a:rPr lang="en-US" altLang="zh-CN" sz="1800">
                          <a:sym typeface="+mn-ea"/>
                        </a:rPr>
                        <a:t>English proficiency test</a:t>
                      </a:r>
                    </a:p>
                    <a:p>
                      <a:pPr>
                        <a:buNone/>
                      </a:pPr>
                      <a:r>
                        <a:rPr lang="en-US" altLang="zh-CN" sz="1800">
                          <a:sym typeface="+mn-ea"/>
                        </a:rPr>
                        <a:t>-Interview  </a:t>
                      </a:r>
                    </a:p>
                  </a:txBody>
                  <a:tcPr/>
                </a:tc>
                <a:tc>
                  <a:txBody>
                    <a:bodyPr/>
                    <a:lstStyle/>
                    <a:p>
                      <a:pPr>
                        <a:buNone/>
                      </a:pPr>
                      <a:r>
                        <a:rPr lang="zh-CN" altLang="en-US" sz="1800">
                          <a:sym typeface="+mn-ea"/>
                        </a:rPr>
                        <a:t>Week 3-</a:t>
                      </a:r>
                      <a:r>
                        <a:rPr lang="en-US" altLang="zh-CN" sz="1800">
                          <a:sym typeface="+mn-ea"/>
                        </a:rPr>
                        <a:t>6</a:t>
                      </a:r>
                      <a:endParaRPr lang="zh-CN" altLang="en-US" sz="1800"/>
                    </a:p>
                    <a:p>
                      <a:pPr>
                        <a:buNone/>
                      </a:pPr>
                      <a:endParaRPr lang="zh-CN" altLang="en-US" sz="1800"/>
                    </a:p>
                  </a:txBody>
                  <a:tcPr/>
                </a:tc>
                <a:extLst>
                  <a:ext uri="{0D108BD9-81ED-4DB2-BD59-A6C34878D82A}">
                    <a16:rowId xmlns:a16="http://schemas.microsoft.com/office/drawing/2014/main" val="10002"/>
                  </a:ext>
                </a:extLst>
              </a:tr>
              <a:tr h="734060">
                <a:tc>
                  <a:txBody>
                    <a:bodyPr/>
                    <a:lstStyle/>
                    <a:p>
                      <a:pPr>
                        <a:buNone/>
                      </a:pPr>
                      <a:r>
                        <a:rPr lang="zh-CN" altLang="en-US"/>
                        <a:t>Analysis Phase </a:t>
                      </a:r>
                    </a:p>
                  </a:txBody>
                  <a:tcPr/>
                </a:tc>
                <a:tc>
                  <a:txBody>
                    <a:bodyPr/>
                    <a:lstStyle/>
                    <a:p>
                      <a:pPr>
                        <a:buNone/>
                      </a:pPr>
                      <a:r>
                        <a:rPr lang="zh-CN" altLang="en-US" sz="1800">
                          <a:sym typeface="+mn-ea"/>
                        </a:rPr>
                        <a:t>- Analyze </a:t>
                      </a:r>
                      <a:r>
                        <a:rPr lang="en-US" altLang="zh-CN" sz="1800">
                          <a:sym typeface="+mn-ea"/>
                        </a:rPr>
                        <a:t>English proficiency </a:t>
                      </a:r>
                      <a:r>
                        <a:rPr lang="zh-CN" altLang="en-US" sz="1800">
                          <a:sym typeface="+mn-ea"/>
                        </a:rPr>
                        <a:t>test scores</a:t>
                      </a:r>
                    </a:p>
                    <a:p>
                      <a:pPr>
                        <a:buNone/>
                      </a:pPr>
                      <a:r>
                        <a:rPr lang="zh-CN" altLang="en-US" sz="1800">
                          <a:sym typeface="+mn-ea"/>
                        </a:rPr>
                        <a:t>- </a:t>
                      </a:r>
                      <a:r>
                        <a:rPr lang="en-US" altLang="zh-CN" sz="1800">
                          <a:sym typeface="+mn-ea"/>
                        </a:rPr>
                        <a:t>Analyze interview information</a:t>
                      </a:r>
                      <a:endParaRPr lang="en-US" altLang="zh-CN"/>
                    </a:p>
                  </a:txBody>
                  <a:tcPr/>
                </a:tc>
                <a:tc>
                  <a:txBody>
                    <a:bodyPr/>
                    <a:lstStyle/>
                    <a:p>
                      <a:pPr>
                        <a:buNone/>
                      </a:pPr>
                      <a:r>
                        <a:rPr lang="zh-CN" altLang="en-US" sz="1800">
                          <a:sym typeface="+mn-ea"/>
                        </a:rPr>
                        <a:t>Week </a:t>
                      </a:r>
                      <a:r>
                        <a:rPr lang="en-US" sz="1800">
                          <a:sym typeface="+mn-ea"/>
                        </a:rPr>
                        <a:t>7-8</a:t>
                      </a:r>
                      <a:endParaRPr lang="zh-CN" altLang="en-US" sz="1800"/>
                    </a:p>
                    <a:p>
                      <a:pPr>
                        <a:buNone/>
                      </a:pPr>
                      <a:endParaRPr lang="zh-CN" altLang="en-US" sz="1800"/>
                    </a:p>
                  </a:txBody>
                  <a:tcPr/>
                </a:tc>
                <a:extLst>
                  <a:ext uri="{0D108BD9-81ED-4DB2-BD59-A6C34878D82A}">
                    <a16:rowId xmlns:a16="http://schemas.microsoft.com/office/drawing/2014/main" val="10003"/>
                  </a:ext>
                </a:extLst>
              </a:tr>
              <a:tr h="1362075">
                <a:tc>
                  <a:txBody>
                    <a:bodyPr/>
                    <a:lstStyle/>
                    <a:p>
                      <a:pPr>
                        <a:buNone/>
                      </a:pPr>
                      <a:r>
                        <a:rPr lang="zh-CN" altLang="en-US"/>
                        <a:t>Reporting Phase </a:t>
                      </a:r>
                    </a:p>
                  </a:txBody>
                  <a:tcPr/>
                </a:tc>
                <a:tc>
                  <a:txBody>
                    <a:bodyPr/>
                    <a:lstStyle/>
                    <a:p>
                      <a:pPr>
                        <a:buNone/>
                      </a:pPr>
                      <a:r>
                        <a:rPr lang="zh-CN" altLang="en-US" sz="1800">
                          <a:sym typeface="+mn-ea"/>
                        </a:rPr>
                        <a:t>- Compile research findings and insights from the analysis.</a:t>
                      </a:r>
                      <a:endParaRPr lang="zh-CN" altLang="en-US" sz="1800"/>
                    </a:p>
                    <a:p>
                      <a:pPr>
                        <a:buNone/>
                      </a:pPr>
                      <a:r>
                        <a:rPr lang="zh-CN" altLang="en-US" sz="1800">
                          <a:sym typeface="+mn-ea"/>
                        </a:rPr>
                        <a:t>- Prepare a research report or paper outlining the study methodology, results, and conclusions.</a:t>
                      </a:r>
                      <a:endParaRPr lang="zh-CN" altLang="en-US" sz="1800"/>
                    </a:p>
                    <a:p>
                      <a:pPr>
                        <a:buNone/>
                      </a:pPr>
                      <a:r>
                        <a:rPr lang="zh-CN" altLang="en-US" sz="1800">
                          <a:sym typeface="+mn-ea"/>
                        </a:rPr>
                        <a:t>  </a:t>
                      </a:r>
                      <a:endParaRPr lang="zh-CN" altLang="en-US"/>
                    </a:p>
                  </a:txBody>
                  <a:tcPr/>
                </a:tc>
                <a:tc>
                  <a:txBody>
                    <a:bodyPr/>
                    <a:lstStyle/>
                    <a:p>
                      <a:pPr>
                        <a:buNone/>
                      </a:pPr>
                      <a:r>
                        <a:rPr lang="zh-CN" altLang="en-US" sz="1800">
                          <a:sym typeface="+mn-ea"/>
                        </a:rPr>
                        <a:t>Week </a:t>
                      </a:r>
                      <a:r>
                        <a:rPr lang="en-US" altLang="zh-CN" sz="1800">
                          <a:sym typeface="+mn-ea"/>
                        </a:rPr>
                        <a:t>9-10</a:t>
                      </a:r>
                      <a:endParaRPr lang="zh-CN" altLang="en-US" sz="1800"/>
                    </a:p>
                    <a:p>
                      <a:pPr>
                        <a:buNone/>
                      </a:pPr>
                      <a:endParaRPr lang="zh-CN" altLang="en-US" sz="1800"/>
                    </a:p>
                  </a:txBody>
                  <a:tcPr/>
                </a:tc>
                <a:extLst>
                  <a:ext uri="{0D108BD9-81ED-4DB2-BD59-A6C34878D82A}">
                    <a16:rowId xmlns:a16="http://schemas.microsoft.com/office/drawing/2014/main" val="10004"/>
                  </a:ext>
                </a:extLst>
              </a:tr>
            </a:tbl>
          </a:graphicData>
        </a:graphic>
      </p:graphicFrame>
      <p:pic>
        <p:nvPicPr>
          <p:cNvPr id="3" name="音频 2">
            <a:hlinkClick r:id="" action="ppaction://media"/>
            <a:extLst>
              <a:ext uri="{FF2B5EF4-FFF2-40B4-BE49-F238E27FC236}">
                <a16:creationId xmlns:a16="http://schemas.microsoft.com/office/drawing/2014/main" id="{82B4B40A-3707-E750-7DC9-9F8CF07DBCE9}"/>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450000" t="-231250" r="-450000" b="-231250"/>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553"/>
    </mc:Choice>
    <mc:Fallback>
      <p:transition spd="slow" advTm="24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31445" y="98340"/>
            <a:ext cx="4064000" cy="589280"/>
          </a:xfrm>
          <a:prstGeom prst="rect">
            <a:avLst/>
          </a:prstGeom>
        </p:spPr>
        <p:txBody>
          <a:bodyPr>
            <a:spAutoFit/>
            <a:extLst>
              <a:ext uri="{4A0BC546-FE56-4ADE-93B0-CB8AF2F6F144}">
                <wpsdc:textFrameExt xmlns:wpsdc="http://www.wps.cn/officeDocument/2022/drawingmlCustomData" xmlns="" type="text"/>
              </a:ext>
            </a:extLst>
          </a:bodyPr>
          <a:lstStyle/>
          <a:p>
            <a:pPr algn="l">
              <a:lnSpc>
                <a:spcPct val="90000"/>
              </a:lnSpc>
              <a:buClrTx/>
              <a:buSzTx/>
              <a:buFontTx/>
            </a:pPr>
            <a:r>
              <a:rPr lang="en-US" altLang="zh-CN" sz="3600" b="1">
                <a:solidFill>
                  <a:schemeClr val="accent1"/>
                </a:solidFill>
                <a:latin typeface="+mj-lt"/>
                <a:ea typeface="+mj-ea"/>
                <a:cs typeface="+mj-cs"/>
              </a:rPr>
              <a:t>References</a:t>
            </a:r>
          </a:p>
        </p:txBody>
      </p:sp>
      <p:sp>
        <p:nvSpPr>
          <p:cNvPr id="4" name="文本框 3"/>
          <p:cNvSpPr txBox="1"/>
          <p:nvPr/>
        </p:nvSpPr>
        <p:spPr>
          <a:xfrm>
            <a:off x="39370" y="788035"/>
            <a:ext cx="12067540" cy="6464300"/>
          </a:xfrm>
          <a:prstGeom prst="rect">
            <a:avLst/>
          </a:prstGeom>
        </p:spPr>
        <p:txBody>
          <a:bodyPr wrap="square">
            <a:spAutoFit/>
            <a:extLst>
              <a:ext uri="{4A0BC546-FE56-4ADE-93B0-CB8AF2F6F144}">
                <wpsdc:textFrameExt xmlns:wpsdc="http://www.wps.cn/officeDocument/2022/drawingmlCustomData" xmlns="" type="text"/>
              </a:ext>
            </a:extLst>
          </a:bodyPr>
          <a:lstStyle/>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Carolan, J. (2022) “English proficiency as a performance of digital social capital: understanding how Chinese study abroad students use WeChat for the symbolic purpose of English language learning,” The journal of Chinese sociology, 9(1), pp. 20–20. Available at: https://doi.org/10.1186/s40711-022-00177-y.</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Dai , G.Y., Liu,Y. and Cui, S.M. (2018) “A Study on the Mobile Learning of English and American Literature Based on Wechat Public Account,” English Language Teaching, 11(6), pp. 47-66. Available at : http://doi.org/10.5539/elt.v11n6p47</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Guo,M.and Wang, M.J. (2018) “Integrating WeChat-based Mobile-Assisted Language Learning into College English Teaching,” EAI Endorsed Transactions on e-Learning, 5(17). Available at: https://doi.org/10.4108/eai.25-9-2018.155646.</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Holmer, T. (2008). Discourse structure analysis of chat communication. Language@ Internet, 5 (10). (urn:nbn:de: 009-7-16339). Available at https://www.languageatinternet.org/articles/2008/1633.</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Li, F. et al. (2021) “Chinese University Students’ Experience of WeChat-Based English-Language Vocabulary Learning,” Education sciences, 11(9), pp. 554-. Available at: https://doi.org/10.3390/educsci11090554.</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rPr>
              <a:t>Shi, Z., Luo, G. and He, L. (2017) “Mobile-assisted Language Learning Using WeChat Instant Messaging,” International journal of emerging technologies in learning, 12(2), pp. 16-. Available at: https://doi.org/10.3991/ijet.v12i02.6681.</a:t>
            </a: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sym typeface="+mn-ea"/>
              </a:rPr>
              <a:t>Shen, Z. (2021) “An empirical study on adult students’ English mobile learning based on frame model,” in E3S Web of Conferences. Les Ulis: EDP Sciences, pp. 2034-. Available at: https://doi.org/10.1051/e3sconf/202127502034.</a:t>
            </a:r>
            <a:endParaRPr lang="en-US" altLang="zh-CN" sz="1700">
              <a:solidFill>
                <a:schemeClr val="accent1"/>
              </a:solidFill>
              <a:latin typeface="Arial" panose="020B0604020202020204" pitchFamily="34" charset="0"/>
              <a:ea typeface="微软雅黑" panose="020B0503020204020204" pitchFamily="34" charset="-122"/>
            </a:endParaRP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sym typeface="+mn-ea"/>
              </a:rPr>
              <a:t>Tragant, E. et al. (2022) “Extending language learning beyond the EFL classroom through WhatsApp,” Computer assisted language learning, 35(8), pp. 1946–1974. Available at: https://doi.org/10.1080/09588221.2020.1854310.</a:t>
            </a:r>
            <a:endParaRPr lang="en-US" altLang="zh-CN" sz="1700">
              <a:solidFill>
                <a:schemeClr val="accent1"/>
              </a:solidFill>
              <a:latin typeface="Arial" panose="020B0604020202020204" pitchFamily="34" charset="0"/>
              <a:ea typeface="微软雅黑" panose="020B0503020204020204" pitchFamily="34" charset="-122"/>
            </a:endParaRPr>
          </a:p>
          <a:p>
            <a:pPr marL="228600" indent="-228600" algn="l">
              <a:lnSpc>
                <a:spcPct val="90000"/>
              </a:lnSpc>
              <a:spcBef>
                <a:spcPts val="1000"/>
              </a:spcBef>
              <a:buClrTx/>
              <a:buSzTx/>
              <a:buFont typeface="Arial" panose="020B0604020202020204" pitchFamily="34" charset="0"/>
              <a:buChar char="•"/>
            </a:pPr>
            <a:r>
              <a:rPr lang="en-US" altLang="zh-CN" sz="1700">
                <a:solidFill>
                  <a:schemeClr val="accent1"/>
                </a:solidFill>
                <a:latin typeface="Arial" panose="020B0604020202020204" pitchFamily="34" charset="0"/>
                <a:ea typeface="微软雅黑" panose="020B0503020204020204" pitchFamily="34" charset="-122"/>
                <a:sym typeface="+mn-ea"/>
              </a:rPr>
              <a:t>Wang, W. and Jiang, L. (2023) “Writing on WeChat moments: impact on writing performance and learner autonomy,” Computer assisted language learning, 36(7), pp. 1236–1264. Available at: https://doi.org/10.1080/09588221.2021.1976799.</a:t>
            </a:r>
            <a:endParaRPr lang="en-US" altLang="zh-CN" sz="1700">
              <a:solidFill>
                <a:schemeClr val="accent1"/>
              </a:solidFill>
              <a:latin typeface="Arial" panose="020B0604020202020204" pitchFamily="34" charset="0"/>
              <a:ea typeface="微软雅黑" panose="020B0503020204020204" pitchFamily="34" charset="-122"/>
            </a:endParaRPr>
          </a:p>
          <a:p>
            <a:pPr marL="228600" indent="-228600" algn="l">
              <a:lnSpc>
                <a:spcPct val="90000"/>
              </a:lnSpc>
              <a:spcBef>
                <a:spcPts val="1000"/>
              </a:spcBef>
              <a:buClrTx/>
              <a:buSzTx/>
              <a:buFont typeface="Arial" panose="020B0604020202020204" pitchFamily="34" charset="0"/>
              <a:buChar char="•"/>
            </a:pPr>
            <a:endParaRPr lang="en-US" altLang="zh-CN" sz="1700">
              <a:solidFill>
                <a:schemeClr val="accent1"/>
              </a:solidFill>
              <a:latin typeface="Arial" panose="020B0604020202020204" pitchFamily="34" charset="0"/>
              <a:ea typeface="微软雅黑" panose="020B0503020204020204" pitchFamily="34" charset="-122"/>
            </a:endParaRPr>
          </a:p>
          <a:p>
            <a:pPr algn="l"/>
            <a:endParaRPr lang="en-US" altLang="zh-CN" sz="1800">
              <a:latin typeface="Arial" panose="020B0604020202020204" pitchFamily="34" charset="0"/>
              <a:ea typeface="微软雅黑" panose="020B0503020204020204" pitchFamily="34" charset="-122"/>
            </a:endParaRPr>
          </a:p>
        </p:txBody>
      </p:sp>
      <p:pic>
        <p:nvPicPr>
          <p:cNvPr id="3" name="音频 2">
            <a:hlinkClick r:id="" action="ppaction://media"/>
            <a:extLst>
              <a:ext uri="{FF2B5EF4-FFF2-40B4-BE49-F238E27FC236}">
                <a16:creationId xmlns:a16="http://schemas.microsoft.com/office/drawing/2014/main" id="{4C253AF0-9F02-FE19-096C-FCAE5D911037}"/>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450000" t="-231250" r="-450000" b="-231250"/>
          <a:stretch>
            <a:fillRect/>
          </a:stretch>
        </p:blipFill>
        <p:spPr>
          <a:xfrm>
            <a:off x="9144000" y="5143500"/>
            <a:ext cx="3048000" cy="17145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3687"/>
    </mc:Choice>
    <mc:Fallback>
      <p:transition spd="slow" advTm="13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0" y="0"/>
            <a:ext cx="10515600" cy="864000"/>
          </a:xfrm>
        </p:spPr>
        <p:txBody>
          <a:bodyPr/>
          <a:lstStyle/>
          <a:p>
            <a:r>
              <a:rPr lang="en-US" altLang="zh-CN"/>
              <a:t>References</a:t>
            </a:r>
          </a:p>
        </p:txBody>
      </p:sp>
      <p:sp>
        <p:nvSpPr>
          <p:cNvPr id="4" name="内容占位符 3"/>
          <p:cNvSpPr>
            <a:spLocks noGrp="1"/>
          </p:cNvSpPr>
          <p:nvPr>
            <p:ph idx="1"/>
          </p:nvPr>
        </p:nvSpPr>
        <p:spPr>
          <a:xfrm>
            <a:off x="200660" y="864235"/>
            <a:ext cx="11790680" cy="3698875"/>
          </a:xfrm>
        </p:spPr>
        <p:txBody>
          <a:bodyPr>
            <a:noAutofit/>
          </a:bodyPr>
          <a:lstStyle/>
          <a:p>
            <a:pPr algn="l"/>
            <a:r>
              <a:rPr lang="en-US" altLang="zh-CN" sz="1700">
                <a:latin typeface="Arial" panose="020B0604020202020204" pitchFamily="34" charset="0"/>
                <a:ea typeface="微软雅黑" panose="020B0503020204020204" pitchFamily="34" charset="-122"/>
                <a:sym typeface="+mn-ea"/>
              </a:rPr>
              <a:t>Wang, K. H. (2017) “Status Quo and Prospective of WeChat in Improving Chinese English Learners’ Pronunciation,” English Language Teaching, 10(4), pp. 140-149. Available at: http://doi.org/10.5539/elt.v10n4p140</a:t>
            </a:r>
            <a:endParaRPr lang="en-US" altLang="zh-CN" sz="1700">
              <a:latin typeface="Arial" panose="020B0604020202020204" pitchFamily="34" charset="0"/>
              <a:ea typeface="微软雅黑" panose="020B0503020204020204" pitchFamily="34" charset="-122"/>
            </a:endParaRPr>
          </a:p>
          <a:p>
            <a:pPr algn="l"/>
            <a:r>
              <a:rPr lang="en-US" altLang="zh-CN" sz="1700">
                <a:latin typeface="Arial" panose="020B0604020202020204" pitchFamily="34" charset="0"/>
                <a:ea typeface="微软雅黑" panose="020B0503020204020204" pitchFamily="34" charset="-122"/>
                <a:sym typeface="+mn-ea"/>
              </a:rPr>
              <a:t>Wang, F., Wang, Q. and Du, C. (2021) “WeChat-Based Interactive Translation Mobile Teaching Model,” Mobile information systems, 2021, pp. 1–9. Available at: https://doi.org/10.1155/2021/7054016.</a:t>
            </a:r>
            <a:endParaRPr lang="en-US" altLang="zh-CN" sz="1700">
              <a:latin typeface="Arial" panose="020B0604020202020204" pitchFamily="34" charset="0"/>
              <a:ea typeface="微软雅黑" panose="020B0503020204020204" pitchFamily="34" charset="-122"/>
            </a:endParaRPr>
          </a:p>
          <a:p>
            <a:pPr algn="l"/>
            <a:r>
              <a:rPr lang="en-US" altLang="zh-CN" sz="1700">
                <a:latin typeface="Arial" panose="020B0604020202020204" pitchFamily="34" charset="0"/>
                <a:ea typeface="微软雅黑" panose="020B0503020204020204" pitchFamily="34" charset="-122"/>
                <a:sym typeface="+mn-ea"/>
              </a:rPr>
              <a:t>Wu, J. and Ding Z.R. (2017) “Research on Mobile Learning Model of College English Based on WeChat Platform,” Eurasia Journal of Mathematics, Science and Technology Education, 13(8), pp. 5847-. Available at: https://doi.org/10.12973/eurasia.2017.01034a.Yan, L.P. (2019)“A Study on WeChat-Based Collaborative Learning in College English Writing,” English Language Teaching, 12(6), pp. 16-26, Available at : https://doi.org/10.5539/elt.v12n6p1 </a:t>
            </a:r>
            <a:endParaRPr lang="en-US" altLang="zh-CN" sz="1700">
              <a:latin typeface="Arial" panose="020B0604020202020204" pitchFamily="34" charset="0"/>
              <a:ea typeface="微软雅黑" panose="020B0503020204020204" pitchFamily="34" charset="-122"/>
            </a:endParaRPr>
          </a:p>
          <a:p>
            <a:pPr algn="l"/>
            <a:r>
              <a:rPr lang="en-US" altLang="zh-CN" sz="1700">
                <a:latin typeface="Arial" panose="020B0604020202020204" pitchFamily="34" charset="0"/>
                <a:ea typeface="微软雅黑" panose="020B0503020204020204" pitchFamily="34" charset="-122"/>
                <a:sym typeface="+mn-ea"/>
              </a:rPr>
              <a:t>Zheng, X. N. (2014) “Investigation and analysis of the current situation of college students' wechat use - A case study of 208 universities in China,”Internet thinking and politics, 83(2), pp. 83-86.  Available at: https://doi.org/1016075/j．cnki．cn31－1220/g4.2014.02.007</a:t>
            </a:r>
            <a:endParaRPr lang="en-US" altLang="zh-CN" sz="1700">
              <a:latin typeface="Arial" panose="020B0604020202020204" pitchFamily="34" charset="0"/>
              <a:ea typeface="微软雅黑" panose="020B0503020204020204" pitchFamily="34" charset="-122"/>
            </a:endParaRPr>
          </a:p>
          <a:p>
            <a:endParaRPr lang="en-US" altLang="zh-CN" sz="800">
              <a:latin typeface="Arial" panose="020B0604020202020204" pitchFamily="34" charset="0"/>
              <a:ea typeface="微软雅黑" panose="020B0503020204020204" pitchFamily="34"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p:cNvPicPr>
            <a:picLocks noChangeAspect="1"/>
          </p:cNvPicPr>
          <p:nvPr>
            <p:custDataLst>
              <p:tags r:id="rId1"/>
            </p:custDataLst>
          </p:nvPr>
        </p:nvPicPr>
        <p:blipFill rotWithShape="1">
          <a:blip r:embed="rId7" cstate="print"/>
          <a:srcRect l="14568" r="13868"/>
          <a:stretch>
            <a:fillRect/>
          </a:stretch>
        </p:blipFill>
        <p:spPr>
          <a:xfrm>
            <a:off x="10665460" y="5453380"/>
            <a:ext cx="1607820" cy="1404620"/>
          </a:xfrm>
          <a:prstGeom prst="rect">
            <a:avLst/>
          </a:prstGeom>
        </p:spPr>
      </p:pic>
      <p:sp>
        <p:nvSpPr>
          <p:cNvPr id="7" name="TextBox 11"/>
          <p:cNvSpPr txBox="1"/>
          <p:nvPr>
            <p:custDataLst>
              <p:tags r:id="rId2"/>
            </p:custDataLst>
          </p:nvPr>
        </p:nvSpPr>
        <p:spPr>
          <a:xfrm>
            <a:off x="5916930" y="1823720"/>
            <a:ext cx="6464300" cy="1445260"/>
          </a:xfrm>
          <a:prstGeom prst="rect">
            <a:avLst/>
          </a:prstGeom>
          <a:noFill/>
        </p:spPr>
        <p:txBody>
          <a:bodyPr wrap="square" rtlCol="0">
            <a:spAutoFit/>
            <a:scene3d>
              <a:camera prst="orthographicFront"/>
              <a:lightRig rig="threePt" dir="t"/>
            </a:scene3d>
          </a:bodyPr>
          <a:lstStyle/>
          <a:p>
            <a:r>
              <a:rPr lang="en-US" sz="8800" b="1" dirty="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方正喵呜体" panose="02010600010101010101" pitchFamily="2" charset="-122"/>
                <a:ea typeface="方正喵呜体" panose="02010600010101010101" pitchFamily="2" charset="-122"/>
              </a:rPr>
              <a:t>THANK YOU</a:t>
            </a:r>
          </a:p>
        </p:txBody>
      </p:sp>
      <p:sp>
        <p:nvSpPr>
          <p:cNvPr id="6" name="TextBox 12"/>
          <p:cNvSpPr txBox="1"/>
          <p:nvPr>
            <p:custDataLst>
              <p:tags r:id="rId3"/>
            </p:custDataLst>
          </p:nvPr>
        </p:nvSpPr>
        <p:spPr>
          <a:xfrm>
            <a:off x="6424295" y="3956685"/>
            <a:ext cx="3593465" cy="580390"/>
          </a:xfrm>
          <a:prstGeom prst="rect">
            <a:avLst/>
          </a:prstGeom>
          <a:solidFill>
            <a:srgbClr val="D5393C"/>
          </a:solidFill>
          <a:ln>
            <a:noFill/>
          </a:ln>
          <a:effectLst>
            <a:outerShdw blurRad="50800" dist="38100" dir="2700000" algn="tl" rotWithShape="0">
              <a:prstClr val="black">
                <a:alpha val="40000"/>
              </a:prstClr>
            </a:outerShdw>
          </a:effectLst>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方正喵呜体" panose="02010600010101010101" pitchFamily="2" charset="-122"/>
                <a:ea typeface="方正喵呜体" panose="02010600010101010101" pitchFamily="2" charset="-122"/>
              </a:rPr>
              <a:t>HAVE A NICE DAY</a:t>
            </a:r>
            <a:r>
              <a:rPr lang="en-US" sz="1700" dirty="0">
                <a:latin typeface="方正喵呜体" panose="02010600010101010101" pitchFamily="2" charset="-122"/>
                <a:ea typeface="方正喵呜体" panose="02010600010101010101" pitchFamily="2" charset="-122"/>
              </a:rPr>
              <a:t> </a:t>
            </a:r>
          </a:p>
        </p:txBody>
      </p:sp>
      <p:pic>
        <p:nvPicPr>
          <p:cNvPr id="2" name="图片 1"/>
          <p:cNvPicPr>
            <a:picLocks noChangeAspect="1"/>
          </p:cNvPicPr>
          <p:nvPr>
            <p:custDataLst>
              <p:tags r:id="rId4"/>
            </p:custDataLst>
          </p:nvPr>
        </p:nvPicPr>
        <p:blipFill>
          <a:blip r:embed="rId8">
            <a:extLst>
              <a:ext uri="{28A0092B-C50C-407E-A947-70E740481C1C}">
                <a14:useLocalDpi xmlns:a14="http://schemas.microsoft.com/office/drawing/2010/main" val="0"/>
              </a:ext>
            </a:extLst>
          </a:blip>
          <a:stretch>
            <a:fillRect/>
          </a:stretch>
        </p:blipFill>
        <p:spPr>
          <a:xfrm>
            <a:off x="0" y="833120"/>
            <a:ext cx="5196840" cy="60248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COMMONDATA" val="eyJoZGlkIjoiYTc2ZGZiNzZiNDVlOGViOWVmM2JhOTY0NGJkNjUyYzgifQ=="/>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160567"/>
</p:tagLst>
</file>

<file path=ppt/tags/tag3.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160567"/>
</p:tagLst>
</file>

<file path=ppt/tags/tag4.xml><?xml version="1.0" encoding="utf-8"?>
<p:tagLst xmlns:a="http://schemas.openxmlformats.org/drawingml/2006/main" xmlns:r="http://schemas.openxmlformats.org/officeDocument/2006/relationships" xmlns:p="http://schemas.openxmlformats.org/presentationml/2006/main">
  <p:tag name="MH" val="20150924140838"/>
  <p:tag name="MH_LIBRARY" val="GRAPHIC"/>
  <p:tag name="MH_ORDER" val="Freeform 21"/>
</p:tagLst>
</file>

<file path=ppt/tags/tag5.xml><?xml version="1.0" encoding="utf-8"?>
<p:tagLst xmlns:a="http://schemas.openxmlformats.org/drawingml/2006/main" xmlns:r="http://schemas.openxmlformats.org/officeDocument/2006/relationships" xmlns:p="http://schemas.openxmlformats.org/presentationml/2006/main">
  <p:tag name="MH" val="20150924140838"/>
  <p:tag name="MH_LIBRARY" val="GRAPHIC"/>
  <p:tag name="MH_ORDER" val="Straight Connector 22"/>
</p:tagLst>
</file>

<file path=ppt/tags/tag6.xml><?xml version="1.0" encoding="utf-8"?>
<p:tagLst xmlns:a="http://schemas.openxmlformats.org/drawingml/2006/main" xmlns:r="http://schemas.openxmlformats.org/officeDocument/2006/relationships" xmlns:p="http://schemas.openxmlformats.org/presentationml/2006/main">
  <p:tag name="MH" val="20150924140838"/>
  <p:tag name="MH_LIBRARY" val="GRAPHIC"/>
  <p:tag name="MH_ORDER" val="Straight Connector 23"/>
</p:tagLst>
</file>

<file path=ppt/tags/tag7.xml><?xml version="1.0" encoding="utf-8"?>
<p:tagLst xmlns:a="http://schemas.openxmlformats.org/drawingml/2006/main" xmlns:r="http://schemas.openxmlformats.org/officeDocument/2006/relationships" xmlns:p="http://schemas.openxmlformats.org/presentationml/2006/main">
  <p:tag name="MH" val="20150924143952"/>
  <p:tag name="MH_LIBRARY" val="GRAPHIC"/>
  <p:tag name="MH_ORDER" val="Freeform 7"/>
  <p:tag name="KSO_WM_TAG_VERSION" val="1.0"/>
  <p:tag name="KSO_WM_BEAUTIFY_FLAG" val="#wm#"/>
  <p:tag name="KSO_WM_UNIT_TYPE" val="i"/>
  <p:tag name="KSO_WM_UNIT_ID" val="279*i*0"/>
  <p:tag name="KSO_WM_TEMPLATE_CATEGORY" val="custom"/>
  <p:tag name="KSO_WM_TEMPLATE_INDEX" val="9160247"/>
</p:tagLst>
</file>

<file path=ppt/tags/tag8.xml><?xml version="1.0" encoding="utf-8"?>
<p:tagLst xmlns:a="http://schemas.openxmlformats.org/drawingml/2006/main" xmlns:r="http://schemas.openxmlformats.org/officeDocument/2006/relationships" xmlns:p="http://schemas.openxmlformats.org/presentationml/2006/main">
  <p:tag name="MH" val="20150924143952"/>
  <p:tag name="MH_LIBRARY" val="GRAPHIC"/>
  <p:tag name="MH_ORDER" val="Rectangle 2"/>
  <p:tag name="KSO_WM_TAG_VERSION" val="1.0"/>
  <p:tag name="KSO_WM_BEAUTIFY_FLAG" val="#wm#"/>
  <p:tag name="KSO_WM_UNIT_TYPE" val="i"/>
  <p:tag name="KSO_WM_UNIT_ID" val="279*i*1"/>
  <p:tag name="KSO_WM_TEMPLATE_CATEGORY" val="custom"/>
  <p:tag name="KSO_WM_TEMPLATE_INDEX" val="9160247"/>
</p:tagLst>
</file>

<file path=ppt/tags/tag9.xml><?xml version="1.0" encoding="utf-8"?>
<p:tagLst xmlns:a="http://schemas.openxmlformats.org/drawingml/2006/main" xmlns:r="http://schemas.openxmlformats.org/officeDocument/2006/relationships" xmlns:p="http://schemas.openxmlformats.org/presentationml/2006/main">
  <p:tag name="MH" val="20150924143952"/>
  <p:tag name="MH_LIBRARY" val="GRAPHIC"/>
  <p:tag name="MH_ORDER" val="Freeform 3"/>
  <p:tag name="KSO_WM_TAG_VERSION" val="1.0"/>
  <p:tag name="KSO_WM_BEAUTIFY_FLAG" val="#wm#"/>
  <p:tag name="KSO_WM_UNIT_TYPE" val="i"/>
  <p:tag name="KSO_WM_UNIT_ID" val="279*i*2"/>
  <p:tag name="KSO_WM_TEMPLATE_CATEGORY" val="custom"/>
  <p:tag name="KSO_WM_TEMPLATE_INDEX" val="9160247"/>
</p:tagLst>
</file>

<file path=ppt/tags/tag10.xml><?xml version="1.0" encoding="utf-8"?>
<p:tagLst xmlns:a="http://schemas.openxmlformats.org/drawingml/2006/main" xmlns:r="http://schemas.openxmlformats.org/officeDocument/2006/relationships" xmlns:p="http://schemas.openxmlformats.org/presentationml/2006/main">
  <p:tag name="MH" val="20150924143952"/>
  <p:tag name="MH_LIBRARY" val="GRAPHIC"/>
  <p:tag name="MH_ORDER" val="Freeform 4"/>
  <p:tag name="KSO_WM_TAG_VERSION" val="1.0"/>
  <p:tag name="KSO_WM_BEAUTIFY_FLAG" val="#wm#"/>
  <p:tag name="KSO_WM_UNIT_TYPE" val="i"/>
  <p:tag name="KSO_WM_UNIT_ID" val="279*i*4"/>
  <p:tag name="KSO_WM_TEMPLATE_CATEGORY" val="custom"/>
  <p:tag name="KSO_WM_TEMPLATE_INDEX" val="9160247"/>
</p:tagLst>
</file>

<file path=ppt/tags/tag1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9160247"/>
  <p:tag name="MH" val="20150924143952"/>
  <p:tag name="MH_LIBRARY" val="GRAPHIC"/>
  <p:tag name="MH_ORDER" val="Freeform 6"/>
  <p:tag name="KSO_WM_UNIT_TYPE" val="a"/>
  <p:tag name="KSO_WM_UNIT_INDEX" val="1"/>
  <p:tag name="KSO_WM_UNIT_ID" val="custom9160247_29*a*1"/>
  <p:tag name="KSO_WM_UNIT_CLEAR" val="1"/>
  <p:tag name="KSO_WM_UNIT_LAYERLEVEL" val="1"/>
  <p:tag name="KSO_WM_UNIT_VALUE" val="10"/>
  <p:tag name="KSO_WM_UNIT_ISCONTENTSTITLE" val="0"/>
  <p:tag name="KSO_WM_UNIT_HIGHLIGHT" val="0"/>
  <p:tag name="KSO_WM_UNIT_COMPATIBLE" val="0"/>
  <p:tag name="KSO_WM_UNIT_PRESET_TEXT" val="THANKS"/>
</p:tagLst>
</file>

<file path=ppt/tags/tag12.xml><?xml version="1.0" encoding="utf-8"?>
<p:tagLst xmlns:a="http://schemas.openxmlformats.org/drawingml/2006/main" xmlns:r="http://schemas.openxmlformats.org/officeDocument/2006/relationships" xmlns:p="http://schemas.openxmlformats.org/presentationml/2006/main">
  <p:tag name="KSO_WM_TEMPLATE_THUMBS_INDEX" val="1、4、5、9、12、15、22、27、28、29"/>
  <p:tag name="KSO_WM_TEMPLATE_CATEGORY" val="custom"/>
  <p:tag name="KSO_WM_TEMPLATE_INDEX" val="160567"/>
  <p:tag name="KSO_WM_TAG_VERSION" val="1.0"/>
  <p:tag name="KSO_WM_SLIDE_ID" val="custom160567_1"/>
  <p:tag name="KSO_WM_SLIDE_INDEX" val="1"/>
  <p:tag name="KSO_WM_SLIDE_ITEM_CNT" val="2"/>
  <p:tag name="KSO_WM_SLIDE_LAYOUT" val="a_b"/>
  <p:tag name="KSO_WM_SLIDE_LAYOUT_CNT" val="1_1"/>
  <p:tag name="KSO_WM_SLIDE_TYPE" val="title"/>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160567"/>
  <p:tag name="KSO_WM_UNIT_ID" val="custom160567_1*a*1"/>
  <p:tag name="KSO_WM_UNIT_CLEAR" val="1"/>
  <p:tag name="KSO_WM_UNIT_LAYERLEVEL" val="1"/>
  <p:tag name="KSO_WM_UNIT_VALUE" val="28"/>
  <p:tag name="KSO_WM_UNIT_ISCONTENTSTITLE" val="0"/>
  <p:tag name="KSO_WM_UNIT_HIGHLIGHT" val="0"/>
  <p:tag name="KSO_WM_UNIT_COMPATIBLE" val="0"/>
  <p:tag name="KSO_WM_UNIT_PRESET_TEXT_INDEX" val="3"/>
  <p:tag name="KSO_WM_UNIT_PRESET_TEXT_LEN" val="17"/>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160567"/>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8.xml><?xml version="1.0" encoding="utf-8"?>
<p:tagLst xmlns:a="http://schemas.openxmlformats.org/drawingml/2006/main" xmlns:r="http://schemas.openxmlformats.org/officeDocument/2006/relationships" xmlns:p="http://schemas.openxmlformats.org/presentationml/2006/main">
  <p:tag name="MH" val="20150924140838"/>
  <p:tag name="MH_LIBRARY" val="GRAPHIC"/>
  <p:tag name="KSO_WM_TEMPLATE_CATEGORY" val="custom"/>
  <p:tag name="KSO_WM_TEMPLATE_INDEX" val="160567"/>
  <p:tag name="KSO_WM_TAG_VERSION" val="1.0"/>
  <p:tag name="KSO_WM_SLIDE_ID" val="custom160567_12"/>
  <p:tag name="KSO_WM_SLIDE_INDEX" val="12"/>
  <p:tag name="KSO_WM_SLIDE_ITEM_CNT" val="1"/>
  <p:tag name="KSO_WM_SLIDE_LAYOUT" val="a"/>
  <p:tag name="KSO_WM_SLIDE_LAYOUT_CNT" val="1"/>
  <p:tag name="KSO_WM_SLIDE_TYPE" val="sectionTitle"/>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KSO_WM_UNIT_TYPE" val="a"/>
  <p:tag name="KSO_WM_UNIT_INDEX" val="1"/>
  <p:tag name="KSO_WM_UNIT_ID" val="custom160567_12*a*1"/>
  <p:tag name="KSO_WM_UNIT_CLEAR" val="1"/>
  <p:tag name="KSO_WM_UNIT_LAYERLEVEL" val="1"/>
  <p:tag name="KSO_WM_UNIT_VALUE" val="34"/>
  <p:tag name="KSO_WM_UNIT_ISCONTENTSTITLE" val="0"/>
  <p:tag name="KSO_WM_UNIT_HIGHLIGHT" val="0"/>
  <p:tag name="KSO_WM_UNIT_COMPATIBLE" val="0"/>
  <p:tag name="KSO_WM_UNIT_PRESET_TEXT_INDEX" val="3"/>
  <p:tag name="KSO_WM_UNIT_PRESET_TEXT_LEN" val="17"/>
</p:tagLst>
</file>

<file path=ppt/tags/tag20.xml><?xml version="1.0" encoding="utf-8"?>
<p:tagLst xmlns:a="http://schemas.openxmlformats.org/drawingml/2006/main" xmlns:r="http://schemas.openxmlformats.org/officeDocument/2006/relationships" xmlns:p="http://schemas.openxmlformats.org/presentationml/2006/main">
  <p:tag name="MH" val="20150924140328"/>
  <p:tag name="MH_LIBRARY" val="CONTENTS"/>
  <p:tag name="MH_AUTOCOLOR" val="TRUE"/>
  <p:tag name="MH_TYPE" val="CONTENTS"/>
  <p:tag name="ID" val="545835"/>
  <p:tag name="KSO_WM_TEMPLATE_CATEGORY" val="custom"/>
  <p:tag name="KSO_WM_TEMPLATE_INDEX" val="160567"/>
  <p:tag name="KSO_WM_TAG_VERSION" val="1.0"/>
  <p:tag name="KSO_WM_SLIDE_ID" val="custom160567_9"/>
  <p:tag name="KSO_WM_SLIDE_INDEX" val="9"/>
  <p:tag name="KSO_WM_SLIDE_ITEM_CNT" val="4"/>
  <p:tag name="KSO_WM_SLIDE_LAYOUT" val="a_l"/>
  <p:tag name="KSO_WM_SLIDE_LAYOUT_CNT" val="1_1"/>
  <p:tag name="KSO_WM_SLIDE_TYPE" val="contents"/>
  <p:tag name="KSO_WM_BEAUTIFY_FLAG" val="#wm#"/>
  <p:tag name="KSO_WM_SLIDE_POSITION" val="75*297"/>
  <p:tag name="KSO_WM_SLIDE_SIZE" val="295*242"/>
  <p:tag name="KSO_WM_DIAGRAM_GROUP_CODE" val="l1-1"/>
</p:tagLst>
</file>

<file path=ppt/tags/tag2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328"/>
  <p:tag name="MH_LIBRARY" val="CONTENTS"/>
  <p:tag name="MH_TYPE" val="OTHERS"/>
  <p:tag name="ID" val="545835"/>
  <p:tag name="KSO_WM_UNIT_TYPE" val="a"/>
  <p:tag name="KSO_WM_UNIT_INDEX" val="1"/>
  <p:tag name="KSO_WM_UNIT_ID" val="custom160567_9*a*1"/>
  <p:tag name="KSO_WM_UNIT_CLEAR" val="1"/>
  <p:tag name="KSO_WM_UNIT_LAYERLEVEL" val="1"/>
  <p:tag name="KSO_WM_UNIT_VALUE" val="18"/>
  <p:tag name="KSO_WM_UNIT_ISCONTENTSTITLE" val="0"/>
  <p:tag name="KSO_WM_UNIT_HIGHLIGHT" val="0"/>
  <p:tag name="KSO_WM_UNIT_COMPATIBLE" val="0"/>
  <p:tag name="KSO_WM_UNIT_PRESET_TEXT" val="CONTENTS"/>
</p:tagLst>
</file>

<file path=ppt/tags/tag22.xml><?xml version="1.0" encoding="utf-8"?>
<p:tagLst xmlns:a="http://schemas.openxmlformats.org/drawingml/2006/main" xmlns:r="http://schemas.openxmlformats.org/officeDocument/2006/relationships" xmlns:p="http://schemas.openxmlformats.org/presentationml/2006/main">
  <p:tag name="KSO_WM_TAG_VERSION" val="1.0"/>
  <p:tag name="KSO_WM_UNIT_ID" val="custom160567_9*i*2"/>
  <p:tag name="KSO_WM_TEMPLATE_CATEGORY" val="custom"/>
  <p:tag name="KSO_WM_TEMPLATE_INDEX" val="160567"/>
  <p:tag name="KSO_WM_DIAGRAM_VIRTUALLY_FRAME" val="{&quot;height&quot;:439.7141732283464,&quot;left&quot;:174.74015748031493,&quot;top&quot;:41.96582677165354,&quot;width&quot;:601.4598425196851}"/>
</p:tagLst>
</file>

<file path=ppt/tags/tag23.xml><?xml version="1.0" encoding="utf-8"?>
<p:tagLst xmlns:a="http://schemas.openxmlformats.org/drawingml/2006/main" xmlns:r="http://schemas.openxmlformats.org/officeDocument/2006/relationships" xmlns:p="http://schemas.openxmlformats.org/presentationml/2006/main">
  <p:tag name="KSO_WM_TAG_VERSION" val="1.0"/>
  <p:tag name="KSO_WM_UNIT_ID" val="custom160567_9*i*7"/>
  <p:tag name="KSO_WM_TEMPLATE_CATEGORY" val="custom"/>
  <p:tag name="KSO_WM_TEMPLATE_INDEX" val="160567"/>
  <p:tag name="KSO_WM_DIAGRAM_VIRTUALLY_FRAME" val="{&quot;height&quot;:439.7141732283464,&quot;left&quot;:174.74015748031493,&quot;top&quot;:41.96582677165354,&quot;width&quot;:601.4598425196851}"/>
</p:tagLst>
</file>

<file path=ppt/tags/tag24.xml><?xml version="1.0" encoding="utf-8"?>
<p:tagLst xmlns:a="http://schemas.openxmlformats.org/drawingml/2006/main" xmlns:r="http://schemas.openxmlformats.org/officeDocument/2006/relationships" xmlns:p="http://schemas.openxmlformats.org/presentationml/2006/main">
  <p:tag name="KSO_WM_TAG_VERSION" val="1.0"/>
  <p:tag name="KSO_WM_UNIT_ID" val="custom160567_9*i*12"/>
  <p:tag name="KSO_WM_TEMPLATE_CATEGORY" val="custom"/>
  <p:tag name="KSO_WM_TEMPLATE_INDEX" val="160567"/>
  <p:tag name="KSO_WM_DIAGRAM_VIRTUALLY_FRAME" val="{&quot;height&quot;:439.7141732283464,&quot;left&quot;:174.74015748031493,&quot;top&quot;:41.96582677165354,&quot;width&quot;:601.4598425196851}"/>
</p:tagLst>
</file>

<file path=ppt/tags/tag25.xml><?xml version="1.0" encoding="utf-8"?>
<p:tagLst xmlns:a="http://schemas.openxmlformats.org/drawingml/2006/main" xmlns:r="http://schemas.openxmlformats.org/officeDocument/2006/relationships" xmlns:p="http://schemas.openxmlformats.org/presentationml/2006/main">
  <p:tag name="KSO_WM_TAG_VERSION" val="1.0"/>
  <p:tag name="KSO_WM_UNIT_ID" val="custom160567_9*i*17"/>
  <p:tag name="KSO_WM_TEMPLATE_CATEGORY" val="custom"/>
  <p:tag name="KSO_WM_TEMPLATE_INDEX" val="160567"/>
  <p:tag name="KSO_WM_DIAGRAM_VIRTUALLY_FRAME" val="{&quot;height&quot;:439.7141732283464,&quot;left&quot;:174.74015748031493,&quot;top&quot;:41.96582677165354,&quot;width&quot;:601.4598425196851}"/>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4"/>
  <p:tag name="KSO_WM_UNIT_TYPE" val="l_i"/>
  <p:tag name="KSO_WM_UNIT_INDEX" val="1_4"/>
  <p:tag name="KSO_WM_UNIT_ID" val="custom160567_9*l_i*1_4"/>
  <p:tag name="KSO_WM_UNIT_CLEAR" val="1"/>
  <p:tag name="KSO_WM_UNIT_LAYERLEVEL" val="1_1"/>
  <p:tag name="KSO_WM_DIAGRAM_GROUP_CODE" val="l1-1"/>
  <p:tag name="KSO_WM_DIAGRAM_VIRTUALLY_FRAME" val="{&quot;height&quot;:444.9141349489602,&quot;left&quot;:174.74015748031493,&quot;top&quot;:36.76586505103965,&quot;width&quot;:601.4598425196851}"/>
</p:tagLst>
</file>

<file path=ppt/tags/tag2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3"/>
  <p:tag name="KSO_WM_UNIT_TYPE" val="l_h_f"/>
  <p:tag name="KSO_WM_UNIT_INDEX" val="1_4_1"/>
  <p:tag name="KSO_WM_UNIT_ID" val="custom160567_9*l_h_f*1_4_1"/>
  <p:tag name="KSO_WM_UNIT_CLEAR" val="1"/>
  <p:tag name="KSO_WM_UNIT_LAYERLEVEL" val="1_1_1"/>
  <p:tag name="KSO_WM_UNIT_VALUE" val="26"/>
  <p:tag name="KSO_WM_UNIT_HIGHLIGHT" val="0"/>
  <p:tag name="KSO_WM_UNIT_COMPATIBLE" val="0"/>
  <p:tag name="KSO_WM_UNIT_PRESET_TEXT_INDEX" val="3"/>
  <p:tag name="KSO_WM_UNIT_PRESET_TEXT_LEN" val="17"/>
  <p:tag name="KSO_WM_DIAGRAM_GROUP_CODE" val="l1-1"/>
  <p:tag name="KSO_WM_DIAGRAM_VIRTUALLY_FRAME" val="{&quot;height&quot;:444.9141349489602,&quot;left&quot;:174.74015748031493,&quot;top&quot;:36.76586505103965,&quot;width&quot;:601.4598425196851}"/>
</p:tagLst>
</file>

<file path=ppt/tags/tag2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4"/>
  <p:tag name="KSO_WM_UNIT_TYPE" val="l_i"/>
  <p:tag name="KSO_WM_UNIT_INDEX" val="1_3"/>
  <p:tag name="KSO_WM_UNIT_ID" val="custom160567_9*l_i*1_3"/>
  <p:tag name="KSO_WM_UNIT_CLEAR" val="1"/>
  <p:tag name="KSO_WM_UNIT_LAYERLEVEL" val="1_1"/>
  <p:tag name="KSO_WM_DIAGRAM_GROUP_CODE" val="l1-1"/>
  <p:tag name="KSO_WM_DIAGRAM_VIRTUALLY_FRAME" val="{&quot;height&quot;:444.9141349489602,&quot;left&quot;:174.74015748031493,&quot;top&quot;:36.76586505103965,&quot;width&quot;:601.4598425196851}"/>
</p:tagLst>
</file>

<file path=ppt/tags/tag3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3"/>
  <p:tag name="KSO_WM_UNIT_TYPE" val="l_h_f"/>
  <p:tag name="KSO_WM_UNIT_INDEX" val="1_3_1"/>
  <p:tag name="KSO_WM_UNIT_ID" val="custom160567_9*l_h_f*1_3_1"/>
  <p:tag name="KSO_WM_UNIT_CLEAR" val="1"/>
  <p:tag name="KSO_WM_UNIT_LAYERLEVEL" val="1_1_1"/>
  <p:tag name="KSO_WM_UNIT_VALUE" val="26"/>
  <p:tag name="KSO_WM_UNIT_HIGHLIGHT" val="0"/>
  <p:tag name="KSO_WM_UNIT_COMPATIBLE" val="0"/>
  <p:tag name="KSO_WM_UNIT_PRESET_TEXT_INDEX" val="3"/>
  <p:tag name="KSO_WM_UNIT_PRESET_TEXT_LEN" val="17"/>
  <p:tag name="KSO_WM_DIAGRAM_GROUP_CODE" val="l1-1"/>
  <p:tag name="KSO_WM_DIAGRAM_VIRTUALLY_FRAME" val="{&quot;height&quot;:444.9141349489602,&quot;left&quot;:174.74015748031493,&quot;top&quot;:36.76586505103965,&quot;width&quot;:601.4598425196851}"/>
</p:tagLst>
</file>

<file path=ppt/tags/tag3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4"/>
  <p:tag name="KSO_WM_UNIT_TYPE" val="l_i"/>
  <p:tag name="KSO_WM_UNIT_INDEX" val="1_2"/>
  <p:tag name="KSO_WM_UNIT_ID" val="custom160567_9*l_i*1_2"/>
  <p:tag name="KSO_WM_UNIT_CLEAR" val="1"/>
  <p:tag name="KSO_WM_UNIT_LAYERLEVEL" val="1_1"/>
  <p:tag name="KSO_WM_DIAGRAM_GROUP_CODE" val="l1-1"/>
  <p:tag name="KSO_WM_DIAGRAM_VIRTUALLY_FRAME" val="{&quot;height&quot;:444.9141349489602,&quot;left&quot;:174.74015748031493,&quot;top&quot;:36.76586505103965,&quot;width&quot;:601.4598425196851}"/>
</p:tagLst>
</file>

<file path=ppt/tags/tag3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3"/>
  <p:tag name="KSO_WM_UNIT_TYPE" val="l_h_f"/>
  <p:tag name="KSO_WM_UNIT_INDEX" val="1_2_1"/>
  <p:tag name="KSO_WM_UNIT_ID" val="custom160567_9*l_h_f*1_2_1"/>
  <p:tag name="KSO_WM_UNIT_CLEAR" val="1"/>
  <p:tag name="KSO_WM_UNIT_LAYERLEVEL" val="1_1_1"/>
  <p:tag name="KSO_WM_UNIT_VALUE" val="26"/>
  <p:tag name="KSO_WM_UNIT_HIGHLIGHT" val="0"/>
  <p:tag name="KSO_WM_UNIT_COMPATIBLE" val="0"/>
  <p:tag name="KSO_WM_UNIT_PRESET_TEXT_INDEX" val="3"/>
  <p:tag name="KSO_WM_UNIT_PRESET_TEXT_LEN" val="17"/>
  <p:tag name="KSO_WM_DIAGRAM_GROUP_CODE" val="l1-1"/>
  <p:tag name="KSO_WM_DIAGRAM_VIRTUALLY_FRAME" val="{&quot;height&quot;:444.9141349489602,&quot;left&quot;:174.74015748031493,&quot;top&quot;:36.76586505103965,&quot;width&quot;:601.4598425196851}"/>
</p:tagLst>
</file>

<file path=ppt/tags/tag3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4"/>
  <p:tag name="KSO_WM_UNIT_TYPE" val="l_i"/>
  <p:tag name="KSO_WM_UNIT_INDEX" val="1_1"/>
  <p:tag name="KSO_WM_UNIT_ID" val="custom160567_9*l_i*1_1"/>
  <p:tag name="KSO_WM_UNIT_CLEAR" val="1"/>
  <p:tag name="KSO_WM_UNIT_LAYERLEVEL" val="1_1"/>
  <p:tag name="KSO_WM_DIAGRAM_GROUP_CODE" val="l1-1"/>
  <p:tag name="KSO_WM_DIAGRAM_VIRTUALLY_FRAME" val="{&quot;height&quot;:444.9141349489602,&quot;left&quot;:174.74015748031493,&quot;top&quot;:36.76586505103965,&quot;width&quot;:601.4598425196851}"/>
</p:tagLst>
</file>

<file path=ppt/tags/tag3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517"/>
  <p:tag name="MH_LIBRARY" val="GRAPHIC"/>
  <p:tag name="MH_ORDER" val="Freeform 13"/>
  <p:tag name="KSO_WM_UNIT_TYPE" val="l_h_f"/>
  <p:tag name="KSO_WM_UNIT_INDEX" val="1_1_1"/>
  <p:tag name="KSO_WM_UNIT_ID" val="custom160567_9*l_h_f*1_1_1"/>
  <p:tag name="KSO_WM_UNIT_CLEAR" val="1"/>
  <p:tag name="KSO_WM_UNIT_LAYERLEVEL" val="1_1_1"/>
  <p:tag name="KSO_WM_UNIT_VALUE" val="26"/>
  <p:tag name="KSO_WM_UNIT_HIGHLIGHT" val="0"/>
  <p:tag name="KSO_WM_UNIT_COMPATIBLE" val="0"/>
  <p:tag name="KSO_WM_UNIT_PRESET_TEXT_INDEX" val="3"/>
  <p:tag name="KSO_WM_UNIT_PRESET_TEXT_LEN" val="17"/>
  <p:tag name="KSO_WM_DIAGRAM_GROUP_CODE" val="l1-1"/>
  <p:tag name="KSO_WM_DIAGRAM_VIRTUALLY_FRAME" val="{&quot;height&quot;:444.9141349489602,&quot;left&quot;:174.74015748031493,&quot;top&quot;:36.76586505103965,&quot;width&quot;:601.4598425196851}"/>
</p:tagLst>
</file>

<file path=ppt/tags/tag3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3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3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3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3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328"/>
  <p:tag name="MH_LIBRARY" val="CONTENTS"/>
  <p:tag name="MH_TYPE" val="OTHERS"/>
  <p:tag name="ID" val="545835"/>
  <p:tag name="KSO_WM_UNIT_TYPE" val="a"/>
  <p:tag name="KSO_WM_UNIT_INDEX" val="1"/>
  <p:tag name="KSO_WM_UNIT_ID" val="custom160567_9*a*1"/>
  <p:tag name="KSO_WM_UNIT_CLEAR" val="1"/>
  <p:tag name="KSO_WM_UNIT_LAYERLEVEL" val="1"/>
  <p:tag name="KSO_WM_UNIT_VALUE" val="18"/>
  <p:tag name="KSO_WM_UNIT_ISCONTENTSTITLE" val="0"/>
  <p:tag name="KSO_WM_UNIT_HIGHLIGHT" val="0"/>
  <p:tag name="KSO_WM_UNIT_COMPATIBLE" val="0"/>
  <p:tag name="KSO_WM_UNIT_PRESET_TEXT" val="CONTENTS"/>
</p:tagLst>
</file>

<file path=ppt/tags/tag4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4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5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6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7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8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9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10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7.44874015748033,&quot;top&quot;:65.55,&quot;width&quot;:856.762125984252}"/>
</p:tagLst>
</file>

<file path=ppt/tags/tag10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0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567"/>
  <p:tag name="MH" val="20150924140328"/>
  <p:tag name="MH_LIBRARY" val="CONTENTS"/>
  <p:tag name="MH_TYPE" val="OTHERS"/>
  <p:tag name="ID" val="545835"/>
  <p:tag name="KSO_WM_UNIT_TYPE" val="a"/>
  <p:tag name="KSO_WM_UNIT_INDEX" val="1"/>
  <p:tag name="KSO_WM_UNIT_ID" val="custom160567_9*a*1"/>
  <p:tag name="KSO_WM_UNIT_CLEAR" val="1"/>
  <p:tag name="KSO_WM_UNIT_LAYERLEVEL" val="1"/>
  <p:tag name="KSO_WM_UNIT_VALUE" val="18"/>
  <p:tag name="KSO_WM_UNIT_ISCONTENTSTITLE" val="0"/>
  <p:tag name="KSO_WM_UNIT_HIGHLIGHT" val="0"/>
  <p:tag name="KSO_WM_UNIT_COMPATIBLE" val="0"/>
  <p:tag name="KSO_WM_UNIT_PRESET_TEXT" val="CONTENTS"/>
</p:tagLst>
</file>

<file path=ppt/tags/tag11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1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2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2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2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3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3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3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3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4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7.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8.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103.34874015748032,&quot;top&quot;:64.5,&quot;width&quot;:856.762125984252}"/>
</p:tagLst>
</file>

<file path=ppt/tags/tag159.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0.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1.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2.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3.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4.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5.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6.xml><?xml version="1.0" encoding="utf-8"?>
<p:tagLst xmlns:a="http://schemas.openxmlformats.org/drawingml/2006/main" xmlns:r="http://schemas.openxmlformats.org/officeDocument/2006/relationships" xmlns:p="http://schemas.openxmlformats.org/presentationml/2006/main">
  <p:tag name="KSO_WM_DIAGRAM_VIRTUALLY_FRAME" val="{&quot;height&quot;:477.00377952755906,&quot;left&quot;:92.54874015748032,&quot;top&quot;:57.8,&quot;width&quot;:856.762125984252}"/>
</p:tagLst>
</file>

<file path=ppt/tags/tag16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160567"/>
</p:tagLst>
</file>

<file path=ppt/tags/tag1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160567"/>
</p:tagLst>
</file>

<file path=ppt/tags/tag1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7.xml><?xml version="1.0" encoding="utf-8"?>
<p:tagLst xmlns:a="http://schemas.openxmlformats.org/drawingml/2006/main" xmlns:r="http://schemas.openxmlformats.org/officeDocument/2006/relationships" xmlns:p="http://schemas.openxmlformats.org/presentationml/2006/main">
  <p:tag name="MH_TYPE" val="#NeiR#"/>
  <p:tag name="MH_NUMBER" val="2"/>
  <p:tag name="MH_CATEGORY" val="#BingLLB#"/>
  <p:tag name="MH_LAYOUT" val="SubTitleTextDesc"/>
  <p:tag name="MH" val="20150924141537"/>
  <p:tag name="MH_LIBRARY" val="GRAPHIC"/>
  <p:tag name="KSO_WM_TEMPLATE_CATEGORY" val="custom"/>
  <p:tag name="KSO_WM_TEMPLATE_INDEX" val="160567"/>
  <p:tag name="KSO_WM_TAG_VERSION" val="1.0"/>
  <p:tag name="KSO_WM_SLIDE_ID" val="custom160567_19"/>
  <p:tag name="KSO_WM_SLIDE_INDEX" val="19"/>
  <p:tag name="KSO_WM_SLIDE_ITEM_CNT" val="1"/>
  <p:tag name="KSO_WM_SLIDE_LAYOUT" val="a_f"/>
  <p:tag name="KSO_WM_SLIDE_LAYOUT_CNT" val="1_1"/>
  <p:tag name="KSO_WM_SLIDE_TYPE" val="text"/>
  <p:tag name="KSO_WM_BEAUTIFY_FLAG" val="#wm#"/>
  <p:tag name="KSO_WM_SLIDE_POSITION" val="120*148"/>
  <p:tag name="KSO_WM_SLIDE_SIZE" val="774*291"/>
</p:tagLst>
</file>

<file path=ppt/tags/tag178.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79.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0.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1.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2.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3.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4.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5.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6.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7.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8.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89.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0.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1.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2.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3.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4.xml><?xml version="1.0" encoding="utf-8"?>
<p:tagLst xmlns:a="http://schemas.openxmlformats.org/drawingml/2006/main" xmlns:r="http://schemas.openxmlformats.org/officeDocument/2006/relationships" xmlns:p="http://schemas.openxmlformats.org/presentationml/2006/main">
  <p:tag name="KSO_WM_DIAGRAM_VIRTUALLY_FRAME" val="{&quot;height&quot;:376.91203282870276,&quot;left&quot;:50.7,&quot;top&quot;:84.93796717129729,&quot;width&quot;:897.45}"/>
</p:tagLst>
</file>

<file path=ppt/tags/tag195.xml><?xml version="1.0" encoding="utf-8"?>
<p:tagLst xmlns:a="http://schemas.openxmlformats.org/drawingml/2006/main" xmlns:r="http://schemas.openxmlformats.org/officeDocument/2006/relationships" xmlns:p="http://schemas.openxmlformats.org/presentationml/2006/main">
  <p:tag name="TIMING" val="|4.6|1.7"/>
</p:tagLst>
</file>

<file path=ppt/tags/tag196.xml><?xml version="1.0" encoding="utf-8"?>
<p:tagLst xmlns:a="http://schemas.openxmlformats.org/drawingml/2006/main" xmlns:r="http://schemas.openxmlformats.org/officeDocument/2006/relationships" xmlns:p="http://schemas.openxmlformats.org/presentationml/2006/main">
  <p:tag name="TABLE_ENDDRAG_ORIGIN_RECT" val="734*376"/>
  <p:tag name="TABLE_ENDDRAG_RECT" val="180*71*734*376"/>
</p:tagLst>
</file>

<file path=ppt/tags/tag19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160567"/>
</p:tagLst>
</file>

<file path=ppt/tags/tag1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1.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烟墨素材">
  <a:themeElements>
    <a:clrScheme name="160567">
      <a:dk1>
        <a:srgbClr val="474747"/>
      </a:dk1>
      <a:lt1>
        <a:srgbClr val="FFFFFF"/>
      </a:lt1>
      <a:dk2>
        <a:srgbClr val="5F5F5F"/>
      </a:dk2>
      <a:lt2>
        <a:srgbClr val="FFFFFF"/>
      </a:lt2>
      <a:accent1>
        <a:srgbClr val="8E8B00"/>
      </a:accent1>
      <a:accent2>
        <a:srgbClr val="474747"/>
      </a:accent2>
      <a:accent3>
        <a:srgbClr val="00B0F0"/>
      </a:accent3>
      <a:accent4>
        <a:srgbClr val="6F9F4B"/>
      </a:accent4>
      <a:accent5>
        <a:srgbClr val="FC917E"/>
      </a:accent5>
      <a:accent6>
        <a:srgbClr val="FF4D55"/>
      </a:accent6>
      <a:hlink>
        <a:srgbClr val="00B0F0"/>
      </a:hlink>
      <a:folHlink>
        <a:srgbClr val="AFB2B4"/>
      </a:folHlink>
    </a:clrScheme>
    <a:fontScheme name="自定义 2">
      <a:majorFont>
        <a:latin typeface="Arial"/>
        <a:ea typeface="黑体"/>
        <a:cs typeface=""/>
      </a:majorFont>
      <a:minorFont>
        <a:latin typeface="Arial"/>
        <a:ea typeface="黑体"/>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s:customData xmlns="http://www.wps.cn/officeDocument/2013/wpsCustomData" xmlns:s="http://www.wps.cn/officeDocument/2013/wpsCustomData">
  <extobjs>
    <extobj name="C9F754DE-2CAD-44b6-B708-469DEB6407EB-2">
      <extobjdata type="C9F754DE-2CAD-44b6-B708-469DEB6407EB" data="ewoJIkZpbGVJZCIgOiAiMjkxMDcxMTI5MDcyIiwKCSJHcm91cElkIiA6ICIzNzMyODY4MzAiLAoJIkltYWdlIiA6ICJpVkJPUncwS0dnb0FBQUFOU1VoRVVnQUFCS3NBQUFENUNBWUFBQURvZDdabkFBQUFBWE5TUjBJQXJzNGM2UUFBSUFCSlJFRlVlSnpzM1hkOEcvWEJCdkJIcCttOTkwenNlQ1N4blQzSVhoQUlFUFpvMk5CQ1cwckwyMGtIdE5CQkY0VzIwRUhmUXRtcnZJd2taSklRTWtoQ2xqUHMyRWtjNzcyWHJIRjYvN0IxMFVteUpUdVNKVHZQOS9QSko3cWh1OTlKcDdQdTBXOG85SDE2QzRpSWlJaUlpSWlJaVB5QTRPc0NFQkVSRVJFUkVSRVJXVEdzSWlJaUlpSWlJaUlpdjhHd2lvaUlpSWlJaUlpSS9BYkRLaUlpSWlJaUlpSWk4aHNNcTRpSWlJaUlpSWlJeUc4d3JDSWlJaUlpSWlJaUlyL0JzSXFJaUlpSWlJaUlpUHdHd3lvaUlpSWlJaUlpSXZJYkRLdUlpSWlJaUlpSWlNaHZNS3dpSWlJaUlpSWlJaUsvd2JDS2lJaUlpSWlJaUlqOEJzTXFJaUlpSWlJaUlpTHlHd3lyaUlpSWlJaUlpSWpJYnpDc0lpSWlJaUlpSWlJaXY4R3dpb2lJaUlpSWlJaUkvQWJES2lJaUlpSWlJaUlpOGhzTXE0aUlpSWlJaUlpSXlHOHdyQ0lpSWlJaUlpSWlJci9Cc0lxSWlJaUlpSWlJaVB3R3d5b2lJaUlpSWlJaUl2SWJES3VJaUlpSWlJaUlpTWh2TUt3aUlpSWlJaUlpSWlLL3diQ0tpSWlJaUlpSWlJajhCc01xSWlJaUlpSWlJaUx5R3d5cmlJaUlpSWlJaUlqSWJ6Q3NJaUlpSWlJaUlpSWl2OEd3aW9pSWlJaUlpSWlJL0FiREtpSWlJaUlpSWlJaThoc01xNGlJaUlpSWlJaUl5Rzh3ckNJaUlpSWlJaUlpSXIvQnNJcUlpSWlJaUlpSWlQd0d3eW9pSWlJaUlpSWlJdkliREt1SWlJaUlpSWlJaU1odk1Ld2lJaUlpSWlJaUlpSy93YkNLaUlpSWlJaUlpSWo4QnNNcUlpSWlJaUlpSWlMeUd3eXJpSWlJaUlpSWlJakliekNzSWlJaUlpSWlJaUlpdjhHd2lvaUlpSWlJaUlpSS9BYkRLaUlpSWlJaUlpSWk4aHNNcTRpSWlJaUlpSWlJeUcrb2ZGMEFJaUlpSWlLaVM1bkZZdkYxRVlob2pGTW9GTDR1Z2tjeHJDSWlJaUlpSWhwRnR1R1U5VEVES3lJYUtZVkNBWXZGSWd1c3hucDR4YkNLaUlpSWlJaG9GTmdHVS9iLzdOY2hJbkxGUHB5eS9lZHNuYkdFWVJVUkVSRVJFWkdYMlFaVG9paENBUVdVS2lVRWhRQ1ZTZ1ZCWUhmQ1JEUXlvaWpDWkRKQnRJZ3dtOHdRSVVLaFVFalhsYkVZV0NuMGZYcEc5MFJFUkVSRVJGNWlEYWlzL3pRYURYUmFuYStMUlVUamxGNnZoOEZvZ0NBSTByK3hGbGd4ckNJaUlpSWlJdklTMjZBS0FBSjBBVkFxbFQ0dUZSR05keWF6Q1hxOUhnREdaR0RGdXFaRVJFUkVSRVJlWU52c1R4UkZCQVlFTXFnaW9sR2hVcW9RR0JBSXM5a01VUlFkK3NmemR3eXJpSWlJaUlpSVBNdzJxREtiemRDb05leVhpb2hHbFNBSTBHZzBZekt3NHRXU2lJaUlpSWpJQzZ4aGxTQUkwT25ZUnhVUmpiNEFYUUFFUVpEQ3FyR0NZUlVSRVJFUkVaR0gyZGFzMG1nMHZpNE9FVjNDTkdvTmExWVJFUkVSRVJGZHlxdzNnOWF3U2ltd255b2k4aDM3bWxWakliQmlXRVZFUkVSRVJPUmh0aDJyczFOMUl2SWxsVW9sWFkvR1FsQUZNS3dpSWlJaUlpTHlDbXVUbTdFMFhEd1JqVDhLaFdKTU5RRUVHRllSRVJFUkVSRjUzRmhxYmtORTQ5OVl1eVl4ckNJaUlpSWlJdktDc1ZhVGdZakdyN0YyUFdKWVJVUkVSRVJFNUVGajZZYVFpQzQ5WStFYXhiQ0tpSWlJaUlpSWlJajhCc01xSWlJaUlpSWlJaUx5R3d5cmlJaUlpSWlJaUlqSWJ6Q3NJaUlpSWlJaUlpSWl2OEd3aW9pSWlJaUlpSWlJL0FiREtpSWlJaUlpSWlJaThoc01xNGlJaUlpSWlJaUl5Rzh3ckNJaUlpSWlJaUlpSXIvQnNJcUlpSWlJaUlpSWlQeUd5dGNGSUNJaUlpSWlJdktrenM0dS9PRzU1M0dxNkRSU2s1UHduVzg5aEpUa0pGOFhhOHphcys4QWZ2Zk1uNlhwKysrNUE5ZXVXZTNERXRGNHg3Q0tpSWlJaUlob0hManJnVytndmIzRDVYcGZ1Kzh1ckxueThsRW9rZTk4dVA0VEhEMTJIQUJ3NWx3WlhubmpiZnprQi8vajQxSVJBSFIwZE9LejNYdHgvTVFwbkMrdlFFZG5GNHhHQTRLQ2doQWFFb0xVbEdUa1RaMk1oZlBuSWlRazJOZkZKUjloV0VWRVJFUkVSRVRqaWs2bmswMEg2QUo4VkpMUlpUYWJjYnIwREE0ZktZUktwY0p0TjEvdjZ5SkpUQ1lUWG4vclBhei9aQXNNQm9QRDh2YjJEclMzZDZDeXFocDc5dTFIUkhnWTVzMlo1WU9Ta2o5Z1dFVkVSRVJFUkVUanlyVnJya0JqWXhOT0ZoVWpOU1VKOTl4NXU2K0w1SFh0N1IzNCtpUGZRM2RQRHdCZzRXWHpmRnlpQzlyYTJ2SFViLzZBTStmS2ZGMFVHaU1ZVmhFUkVSRVJFWTB6S3BVSy8vcmJzMDZYQlFhTS8xcEdHbzBHWC8vYXZiNHV4cWd5bWt4U1VPVlArdnI2OE5UVGYzUUlxdkttNUdMUmd2bElUa3FFVnF0QmQwOHZhbXJyY0tyb05BNGVPdUtqMHBLL1lGaEZSRVJFUkVRMERrV0VoL3U2Q0tQT1pESkRwVkw2dWhoazQrMzNQc0Nacytla2FZMUdqVzkvODBHbk5iOEs4cWJneXN0WG9LZW5GMzJHdm1IdHgydzJRNm5rZXo5ZU1Ld2lJaUlpSWlLNkJQM3JwVmZ4OGNiTjBuUnVkaGFlL3VYanNuVis5dVJ2VUhqOHBEVDkyUGUvZzNselp1RS9yNzJGOXo5Y0w4MS84bWMvUW5KeUl0NSs3d01jT253VWJlM3RDQWtPUVg3ZUZOeDYwM1ZJU2t4d1dnYTl2ZzhiTjIvRm5uMEhVRjFUQzZQUmlLaklDT1RuVGNIYXE2OTBHTUhQMlg2aFVPQzFOOTlGMmZseTVPWms0YW5ISHh0eTlMckRSNDdoRjcvK3ZiVHM1aHZXNHJhYmI4REhHemRoeDJlN1VWdFhoNENBQUV3dnlNTmQ2MjVGVkdRa1RDWVRQbHovQ1Q3N2ZDOXE2K3FoVWltUms1MkZPMjY3R1JrVDB6MXliTjkvN0FtVW5Ea3JUYi8vMW45dzlsd1ozbjMvSXhTWGxLS25wd2Z4Y1hGWXVYd0oxbDU5RlFSQkFRQTRmcklJUC8zNXJ4ejJ2M3Z2RjlpOTl3c0F3TXJsUy9DdHIzOFZBTkRRMEloZGU3N0F5YUppVkZSV29hMnREWUtnUkd4TU5HWk15OGYxMTY1QlpHU0UwMk1hcnZhT0RueThjWk5zM2pjZmZNQmxFOFhBd0FBRUJzcHJBRHA3ZlRadC9SVHJOMjVHWFgwOWJyL2xSdHh5NDNYU2NvUEJpSjI3ZG1QZmdTOXhydXc4T2p1N29ORm9FQnNUamZ5OEtWaXplaFVTNHVNYzluM2o3ZmZBWkRJQkFOTFRVdkhjSDM0dFc3N2hreTM0NTc5ZmthYS85NTF2WXRHQytRQ2NuMXUzM0hnZFB2aDRBM2J0M29lNitnWm9OR3BNeXN6QTlkZGNoV2tGZVVPK0RwY3lobFZFUkVSRVJEUWtpOFVDaThVaVBWWkFBUXN1VEFQb243SllCdjBmVUZ5WXRuL3V3UCsyMjVGTjI4eXpUaXN1ckRMMGN4U08yeGpPZmk2c28zQytEU2ZQRWMxbWlLSUlnOGtJZzhHQTJKaFkrS04xdDkrTWZRZStSRk5UTXdDZzZIUUpEaDg1aGhuVEN3QUFSNDhkbHdWVlN4WXRHTFRENjRyS0t2enVUMzlCVjFlM05LKzFyUTJmZmI0SCt3OStpU2QrOGdOTXpzbVdQYWV5cWhwUC91WVBhR2hvbE0ydmIyakUxdTA3c2VPejNmak93dzloMFlMQmc0M1NzMlY0ODUzM1lES1poM2Z3TnZyNit2RGpKNTdDNlpJejByeitvR01QVHA0cXh1OS84d3Y4K25mUG9xVFVkbmwvTUhIaVpCR2UrZTFURHNHVEo0NXQ3eGNIOGN5Zlg0QW9pdEs4cXVvYXZQenFtMmhxYXNaWDc3dHJSTWY3eUhjZlE2OWViemZYaktycUdsUlYxMkRIcnQzNHpaTS9jemlta2ZqeTBGRVlERVpwT2pOaklwWXVYbkRSMndXQTlSczM0OSt2dk9GMDJmbnlDano5aCtkUVcxY3ZtOS9iMjR2eWlrcVVWMVJpNDZhdHVPL3VkYmphaXlOajZ2VjZQUGF6SjJWTklJMUdJNDRlTzQ2ang0N0xRbFNTWTFoRlJFUkVST1FGb2lnQ0ZzQUNpeFQyWFBnM0VBRFpMWU5vTTIyL3pQb2Npd1dpUlhRNjMvWjU5dlBGSVpiWmgxRzI0UkVObnlpS0VFVVJKcE1KSnFQUjlSTzhwS09qMDJHZVFxRkFTRWd3QUNCQXA4TkREOXlEWHo3OVIybjU2Mi8vVndxclhuM2pIV2wrWkdRRUhyei83a0gzOWRLcmI4SnNOa09qMFNCQXAwTjdSNGUwVEsvdnd4K2ZmUjUvKy9NZm9ORm9BUFIzQnY3RVU3OUZjMHNMZ1A0K3R1YlBuWTNBd0FBY09uSU1UVTNOTUpsTWVQYXZmMGQ2V3NxZ3djbC9QL2pvb29JcUFOaTRlUnRNSmhOQ2dvTmhNQnJSMTNlaCtWbGpVek1lK2U1ajZPam9oRnF0aGs2blJXZG5sN1RjWUREZzdmYyt3UGUrODAxcG5xZU83Yzh2L0JPaUtDSXlJaHl0YmUyeXorV0dUVnR4L2JWckVCMGRoYURBQU9SbVo4Rm9Nc21hMjRXRUJDTTVNUkVBa0pnUUw4MFhCN2FUbHBxQ0NlbXAwR2wxS0srb1JOSHBFZ0JBWjJjWG52LzcvenJVc2h1SlUwV25aZFB6NTg2V1RadE1aaGhOZzM5R2RGb3RGQXFGMDJWdnZmZC9UdWMzTmpYajhTZWZscDJEQUJBWkVZNk96aTZwMXBUWmJNYUwvMzRGQVRvZFZpeGI3UEpZUm1MajVtMHdtODBRQkFIaDRXRm9hV21WTFgvcGxkZVJOMlV5SnFTbmVtWC9ZeG5ES2lJaUlpSWFkOFNCNE1jYTZvaWlDSXZZSDlaWWd3U0xCYkNJSWtSWVlCbFlMbG9zRUVWemY3QWo5czhYTFJaWUxQM3I5ejl2WUxzRHdWTC90a1ZZQUZrTkNDSmZNcGxNdVBQK3J6dk1WNmxVK08rYkwwdlRzMmRPeDRMNWM3Qm4zd0VBd0ptejUzRGc0T0grNE1PbU5zaTNIbm9BUVVHQmcrNVBGRVU4K01BOVdMMXFPUVJCd0ptejUvQ3IzejZEbHRZMkFFQlRjd3YyN0R1QVpVc1dBZ0JlZi9zOUtjelJhTlQ0elZPUEkzUGlCQUQ5dFYrKzhlM3ZvNlcxRFNhVENSK3QzNFJ2UG5TLzAvMzI5UFRpbWpXcmNkTjExeUE0T01paEpvMDdUQ1lUdnZHMSszREZxdVV3bWN4NDVzOHZZTSsrL2RMeWpvNU96SmsxQTk5LzlHRm9OQnFzLzJRTFhyUnBCbVpiKzh5VHh4WVRIWVdmUGZZOUpNVEhvYUd4Q1QvOSthOVFQMUJUeTJLeDRPanhFMWk1YkFrbVRrakgwNzk4SEUzTkxiai9vVWVrNXhma1RjWDNIMzNZWWJ0TEZ5L0EycXV2ZEdpYStjLy8vUTgyYk5vS29MK1dYV05UTTJLaW85eCtIWjFwYVpXSE00a0o4bVozR3pkdnhmKysvTnFnei8vZnYvOFowVkdSVHBjWkRFWTgvTkFEV0xoZ0hpeWlCUjJkL2VIc3EyKzhMUXVxcGhmazRkc1BQNGlJOEhDSW9vak4yM2JnSC85NldRci9YbnJsRFZ3MmJ6WUN2RER3Z05sc3h2S2xpL0RnL2ZkQXA5T2l0YTBOdi92algzQ3F1RC9FRTBVTDFtL2NqRzk5NDZzZTMvZFl4N0NLaUlpSWlFYU5hQlpoRnMxU2VDUmFSSmpOWmxoRUM4d1dFYUwxc1hVZEtTQVNMd1JRQXdHU2FCRUhBaW5MUUMwbUM4d01pN3hLb1ZEME40WWIrTitpR0dpT1p6Y2ZBelVoRkU3K3Q4QnlZUnAyeXkvc3lPbTBOTTkrZXFBc1F6N0g1cEhiK3hsaUhRc3NnNWJGZWs2YVRTWVlEQWI0dTYvZWR4ZU9IanNoalNUMy9rZnIwZFBUS3kyL2ZPVXlxYmJWWUZZdFg0cXJybGdwVFdkbVRNUXROMTZIdi8vclFqQjIvT1FwTEZ1eUVDYVRDVHQzN1pIbUwxMjhVQXB6QVBUM0Z6VXRIOXQzN0pLZU41amNuQ3c4Y004ZDB2UkltcTdsWkUzQ0ZhdVdBd0JVS2lWdXYrVUdXVmlsVXFudzhFTVBTTFhDMXF4ZWhmYy9XQzhGVXUwZEhUQWFqVkNyMVI0OXRnZnV2VlBxVXlrMkpoclhYbjJsTENScmJHd2E5ckVDd0RlK2RwOXMybWcwb3FHeHlhR2Zxc3JLcW9zT3EyeHJxUUh3YUFmb042eGRnMVVybGtyVGdZRUI2T3ZyazRKWEFBZ09Ec0wzLytkYkNBcnNEMW9GUWNDVmw2OUFVZkZwZlBiNVhnQkFaMWNYamh3N2pzdm16ZkZZMmF5U2t4THg4RU1QU01jZEVSNk9ieng0SHg1KzlJZlNPb1ZEbkFPWE1vWlZSRVJFUk9UQVBsU3lQaGJGZ1pwSG9nV2kyVHd3MzFwYnlmbGppeWhlc2lHU0lBaUFvaitVVVNnYy93MjJEQXBBVUNnY2xrRXhFQmdKQWdRNG1XLzlOOVN5Z2VWTzU5c3NFd1RCMXkvZm1HV3R2V2MwR3NkRVdCVVJIbzY3N3JnVmYvdm5Td0NBb3VJU2FWbHNURFR1dTN1ZHkyM01ualhkWVY1MlZxWnN1bkdnYjZ6eWlpcFppTEZsMnc1czJiWmowRzAzMnpXZHNyVms0V1V1eStaS1pzWUUyYlI5cDl0SmlRa0lDd3VWcGhVS0JlTGpZNld3Q2dBTUEyR1ZKNC9OL3ZXekQrTDArdUdObG1mVjNkMkRyWi91eE9HamhhaXNxblpvbW1iVjA5dnJkUDV3aElTRXlLYUhPdDdoV3V6a3ZhK29ySmFhK1FIOW93dGFneXBiK1hsVHBMQUtBTTZYVjNvbHJKbzV2Y0Fob0V0SlRrSkFRQUI2QjE1ZmE1OXhKTWV3aW9pSWlHaWNNSnZOQS8vNnd5S3phU0JNTW9zd0Rmd3ZDNUxNWnBnSG1yT1p6V2FJRmhHaWVmeUVTb0pDQVFnS0NBb0JDb1VDZ2lCQUlTajZReDVCdUxEY0d2d0lBaFFLUUZBcUlTaHNsbHVmcStoZmJuMnVvQkRzbGl1ay9SRDVtbjF6UDFjdVg3RWNiNzd6UHRyYTJtWHpGMTQyRHdFNm5jdm5SMGFFTzh6VGFyV3lhZk5BaUdCdHJ1VXUweEI5R3NWRVJ3OXJXODdZTi85U3FlUzN5WUZPbW9kcDFHcjVqSUh1cER4NWJEcTcxODkrZWlROXk1MDVWNFluZi9WN2gvNmNnZ0lERVJRY0pPc1EzaE45MTluMmxRVUF4d3BQeUdyZ1hidG10YXlEOFIvOTlFbXA3eXhYbkwzM25WMWRzdW5JQ09lakdvYUhoc21tOVE0ZHpudEdoSlBQQmREL1hsckRLdXNQUWRiUkhha2Z3eW9pSWlJaVB5Q0tvaFEyU1k4SC9oZk5Ja3htRTBRbjRaUDFPV09GWUswVkpBaFFDb0xkWXdVRVFRbUZvSUJTcVlSU0lWd0lrQWJDb3Y3blh3aWJwRnBHMXBCSW9ZQ1NZUkhSc0czZTlxbERVQVVBNnovWmpNdFhMbk9vYldTdjEwa3RIL3NhSTZHaC9iVnNyTTNwck9iUG5ZV2xpeGNPdW0xQk1maG5XcTMycjF0YVR4NmJwMWtzRmp6ejNBdFNVSlVRSDRjSDdyMFR1VGxaQ0FvTXhNbFR4Zmp4RTcvMDZENm5GZVRoL1EvWFM5TUh2anlFOG9wS3BLV21YUFMybmIzM2dZSHlZTEd0dmNOaEhjQ3hMeTNydVFsY2FKWU1RRlpMeTZwdkdMVWxuWVZnSnBNSmJlMFhQbXZCd1VFTXFwendyMC8yUmFqc2JjYlJ0Z3FVZHRXZ3RMTWVyY1p1MTA4aUlpSWlJdktpQ0hVUUpvWEVJU3M0RVFYaHFVZ0p1TGorWDRpOG9iNmhFUysvK29ZMFBhMGdEOGNLVDhCaXNjQmdNT0tGZi80YlR6MysySkRiS0NvK2pid3B1Yko1dS9ic2swMW5EUFRkbEd6WHNYZEhSeWZtelpsMU1ZZmdOM3g1YlBhRDV1bjc1RUZKZFUwdHFtdHFwZWs3YnI4WnMyWk1rNllycTZzOVhxYThLWk9SbXBLTWlzb3FBUDBkaXYvcXQ4L2c1ei85b1VPdEswOUlUVTZHSUFqU1lCY25UeFhCWURCQ281SFhoRHQ4OUpoc2VsSm1odlJZcDlYQ09EQ0taMU56czlRZm1kV1pzMlZ3MTZsaXgxcGl1L2Z1bDlWYXk1ZzR3V0VkQXNiOHowNEcwWVRYSy9iZ2g0VnY0dldLM1RqUWNvNUJGUkVSRVJINWhWWmpOdzYwbk1OckZidnh3OEkzOFdibFhwZ3M0NmVwSmZtMzFyWTJwLzg2T2k0MFZiTllMSGp1K1g5SS9SOEpnb0NISHJnSGl4Zk9sOVlwUEg1UzZoQjhNTzkvc0I1SGpoMlh0dm41bm4zWThkbHUyVG9MNXM4RkFJU0ZoU0luYTVJMC8yVFJhYno3L29jT3RVVGJPenFrMGVuR0NsOGVXNEJPWHF2b1ZORnBxWit3N3A0ZTlQYkt3NnVxNmhycGNVTkRJOTc5NzRjZUxROEFDSUlDRDl4N3A2em1VSDFESXg3NTdtUDQyejlmd2hjSHZrVEptYk00ZWFvWVc3YnRRRjE5dzBYdEx6QXdBSE5telpDbVcxcmI4Tnp6LzVDYUI0cWlpUFdmYk1HKy9WOUs2OFRGeG1CS2JvNDBiVnVMVUsvdnc1dnZ2QytGUzUvdjJZZTlYMXpvd04yVnd1TW44ZDhQUG9ZbzlqLy8zUGx5L09mMXQyVHJMTHBzM2pDTzhOSXhwbXRXbGZjMDRkblNUMUNyYi9OMVVZaUlpSWlJaGlUQ2dnOXJEdUZvV3ptK1BuRVYwb011dnE4ZG9zR1lUQ2JjODlXSG5TNUxTa3pBQzgvOUhnQ3dmdU5tbkR4VkxDMWJ2V281RXVManNPNjJtN0ZuMzM2WVRQMGh5NzlmZVIyelpreVRkVFJ1cTFldng4OS8rVnVFaEFRREFEbzc1WDBIWGI1aW1hd216WjNyYnNIUGZ2RnI2U2IrdFRmZnhjWk5XNUdTa293QW5RNk5UVTBvTzErQnFNZ0lyRm05YW9TdmdtLzQ2dGdDQXdNUUh4Y3JCVDQ5UGIxNDhPSC9RV2hJQ0diTm5JWjc3L3dLbEVxbEZKeTkrYzc3T0ZwNEFocU5Cc1duUzcwMkdFQkIzaFE4OU1DOStOdUxMMG1oajlGb3hLYXQyN0ZwNjNhUDcrL3VPMjdEOFJPbnBORXRkKy85QXJ2M2ZvSEl5QWgwZEhUS212WUpnZ0lQUFhBUFZLb0xuYURQbkRFTkpXZk9TdFAvL2VCamJOeThEU3FsRXAxZFhiTFgwQjJ2dlA0MjNuN3ZBNFFFQjZHcHVVVzJMRFVsR1VzWEx4anBvWTVyWTdabWxWNDA0cG1TRFF5cWlJaUlpR2hNS2U5cHdwOUtOOEJrR1R0OWpkSDRWRk5iaDFmZWVGdWFEdERwY052Tk53RG9yMjF5NWVVWE9zTHU2dXJHaXkrOU91aTJyQ09wZFhaMk9RUlZCZmxUOGNDOWQ4am1UWjJjaTBlKzhhQ3NlVlZMYXh1T0ZaN0FGd2UreE5sejU2V21YR09OTDQvdHh1dXZrVTJieldhMHRyWEJZckVnS0NnUWE2KytVcmE4cUxnRXh3cFB3R3cyUysrOU4xeXhham1lZXZ3eGwzMmYyY3JLekhEYXViMHJpUW54ZU9JblAwQmtwTHh6OVphV1ZsbFFwZE5wOGQxdmZ4TXpwaGZJMXJ0bXpSV0lpNDJSemV2dDdVVm5WeGZpNDJKeDAvWFh1bDJXR2RNTG9ORm8wTmZYNXhCVXhVUkg0Y2MvZUZSMm50QUZZN1ptMWRzVisxRGY1N3l6TkNJaUlpSWlmMWJmMTRGM0t2ZmpLNm1PUTY4VGpRWlJ0T0Radi80ZEJzT0YwZWl1WDd0R1ZuUHFsaHV2dzdZZHU2UlJ5ejdmc3c5TEZ5K1E5WE5rdFhyVmNpeFpkQm5lLzNBOXlzNVhRQkFVU0UxSndZcGxpM0Q1aW1WT1I4bGN0bVFoY25PeXNQNlRMVGg2N0RnYW01cGdNQmlnMCtrUUh4dUwzTnhzckZpNjJBdEg3MzIrT3JiTFZ5eURScTNCUnhzK1FVVmxmeDlVa1JIaHlNN0tCQURjdGU1V3BLWWtZLzNHemFpdXFZVlNwY1RrM0d6Y2ZzdU42Tzd1OFhoNWJPVk5uWXdYbnZzRDloODhoQzhQSGNIcDBqTm9iV3REVDA4UDFHb05Rb0tEa0pTWWdPeXNUTXlaTlJPVE1pZU9lRi9aV1psNC9rKy93OWJ0TzdELzRDRlVWRmFqdTZjSEFUb2RFaExpTVdOYVBxNWF2UklSNFk2ajlRVUZCdUxwWHo2Qk45NStENGNPSDBWN1J5Y2l3c013Yjg0c2ZPWFdtN0J6MTI0bmUzUXVZMEk2N3Juak5yejI1cnM0V1ZRTWc4R0kySmhveko4N0d6ZGNkeldDQWdOSGZJempuVUxmcDcvNDhTaEhXVWxYSFo0NCtlNklodW9rSWlJaUl2SUhDZ0EvbjNJVHNvTVRYSzVMWTB2L1VQUWlqRVlqREFZRFltTmlmVjBrai92UGEyL0pSbmw3OG1jL1FrSCtWQitXaU1qM0RoODVobC84K3ZmUzlNMDNyTVVkdDkvc3d4SmQwTkRZQUkxR0E3VmFEV0ZnSkY1LzV0K2xHOFFuZFVjWlZCRVJFUkhSbUdZQjhHbkRTVjhYZzRpSXlPK015YkNxcHJmVjEwVWdJaUlpSXJwbzFmeGVTMFJFNUdCTWhsV043S3VLaUlpSWlNYUJtdDRXMXlzUkVSRmRZc1prV05WajlzNlFta1JFUkVSRW80bmZhNG1JaUJ5TnliQ0tpSWlJaUlpSWlJakdwekU1R3VCdCsvL2k2eUlRRVJFUkVYbkVXM08vNWVzaWtJZGRDcU1CRXRIWXd0RUFpWWlJaUlpSWlJaUlSb2hoRlJFUkVSRVJFUkVSK1EyR1ZVUkVSRVJFUkVSRTVEY1lWaEVSRVJFUkVYbVFRcUdRVFl1aTZLT1NFQkU1WG9Qc3IxSCtpR0VWRVJFUkVSR1JGeWdVQ2lnVUNoaU1CbDhYaFlndVlRYWpRYm9lalJVTXE0aUlpSWlJaUx4RW9WREFhRFQ2dWhoRWRBa3pHbzFqS3FnQ0dGWVJFUkVSRVJGNW5MVVdnMEtoZ0Y2dmg4Vmk4WFdSaU9nU1pMRllvTmZyWmRla3NZQmhGUkVSRVJFUmtZY3BGQW9JZ2dCQkVDQ0tJam83TzMxZEpDSzZCSFYwZEVBVVJlbDZ4TENLaUlpSWlJam9FbVM5R2JRR1ZrcWxFdDA5M1d3T1NFU2p5bUF3b0x1bkcwcWxVaFpVallYQWltRVZFUkVSRVJHUmgxbWIyMWpES2tFUTBOYmU1dXRpRWRFbHBLMnREVXFsVWhaV2pZV2dDbUJZUlVSRVJFUkU1QlcyVFFGVktoWE1aak9xYTZvWldoR1JWN1czdDZPNnBocWlSWVJLcFJwelRRQUJRT1hyQWhBUkVSRVJFWTAzMXB0Q2E4MHEyL25kM2QzbzdlMkZWcXVGUnFPQlRxdURTc1ZiTXlJYUdaUEpCSDJmSGthREVmbytQVVN4UDZTeS9odUxOYXQ0UlNRaUlpSWlJdklDMjhES2RwNGdDRENiemVqdDdVVjNkemNzRm92MGo0aG9PR3hIK2JPRzR4cU5SbXIrTnhhREtvQmhGUkVSRVJFUmtkZFlieUN0ajIyYkJpcVZTb2lpNkJCVU1iUWlJbGRzZ3lkbjF4YnIvOWI1WXltb0FoaFdFUkVSRVJFUmVaWDFadEZpc1VDaFVFakR5RnNzRmltc0FoaFNFZEh3Mlk4K2FodGEyZGE2R21zWVZoRVJFUkVSRVhtWjdRMmxiWGpGV2xWRU5GTE9hbGZaQjFSak1hZ0NHRllSRVJFUkVSR05DdnNiU3dDc1ZVVkVGODFaTURWV1F5b3JobFZFUkVSRVJFU2p5UDZHMHRvOGtJaG9wTWJiTllSaEZSRVJFZm1sMU1Cb3JFbWFnYnp3VkVScGdtR0JCVTE5blhpK1pET0tPcXA5WFR3aUlvOFpiemVaUkVRWGkyRVZlY1U5RTVkaVZYd2VXdnE2OEh6cFpoUjMxSGgxZjBFcUxiNlR2UVpUdzFKUTBsbURaMDl2Ukt1aDI2djdwUEZoUWxBTUhzbStDckc2TU94dUxNWS9TcmRDaEg5WHczZjNmSjhibFlrZlRiNU9tbjd5eEhzNDBucCtOSXZxVmVQOStDN1dXSDk5Ymt5Wmk2K2tMNFFBK1ExY1VrQWtvclFoUGlyVitPSHUrVEdhZjE5MWdocHZMdmkyTlAxaDFVRzhYUGFaVi9aRlJFUkUvbzFoMVFndGpNbkJkM091SG5LZFhyTUJYU1k5cW5wYVVOeFJqVjBOcDFDbmJ4K2xFdnJPck1nTXJFMmFCUUFJRE5UaWU3blg0b0g5Zi9mcVBtOU9uWTlaa1JNQkFQbmhhYmg3d2hJOGUzcWpWL2RKbmpjeE9CWlBUMXNIdFVLSmRtTVBIajM4bnlGdmlpYUhKV051VkNZbWhTUWdYaGVPSUpVV0trRUpnOW1FTHBNZWpYMGRPTmRWajhNdFpUalNXdVkwZ3ZwbTFtcWtCOFVBQUM2UHowZHBaeTIyMVIzMzBoRjZCczkzR3UrdVRweUJPOUlYZVh5N0QyV3V3aFVKQlNONjdpMjcvd1NqeGV6aEV2bS9zWDY5eVE1SnhLOEtib05TSWFEVjBJMUhELzhIN2NZZVh4ZUxpSWlJWEdCWTVVVUJTZzBDbEJyRWFFTXhQU0lkdDZaZGhyMk5wL0hQTTl2UWFkTDd1bmdqb2dCYzFqbUowNFhKcGlNMFFWQXBsREI1OFV1Ky9UN2pkT0ZlMjlkNDVzNzc2eTFCU2kxK2tMc1dhb1VTRm1ESVgrK25SNlRqdm96bFNBNklkTHBjcDFSRHAxUWpXaHVDM05Ba3JFbWNnZCtjK2dBSG1zODRyT3Q0N29RNXJPTnZlTDdUZUJhbURzUWRFeTRFVlQzbVByeDRaanNPdHB5RlVUUWpMU2dHM1dQMGIraFlOTmF2TjZjN2EvRGErYzl4OTRRbGlOQUU0ZnU1MStEeHduZjh2Z1l0RVJIUnBVN3dkUUV1SlFJVVdCaVRnMmRuM2pNbWJvaXRRbFE2TEkrYmlwOU11UUhmeUxyQzVmcGZ0cHlGWGpSSzAvdWFTcndhVkFIQTdzWmkyZlJuRGFlOHVyL3haTGp2cjdmY243RmMrbHhzcmoyR280TTBWN3B2NGpJOFB2V21RWU9xd1F6V0U4VHV4dFBTWTVQRmpMMk5KY1Bhcmkvd2ZLZnhiRUZNTnJTQ1dwcCt2bVF6ZGphY1FyZXBEd2JSaE5MT1d0VDB0dnF3aEplVzhYQzkrYURxSUU0UGRFY3dKU3dGMXliUDhuR0ppSWlJeUJYV3JQS1F0OHIzNG1SN3BUU3RFcFFJVWVtUUZoU0RlZEdUa0dSell4MnBDY2JqVTIvQ280Zi9BNE5vOGtWeGgrVXZzKzVEbURvUWdIdGZVdXYxN2ZqdTRWY3dQem9MTFlZdWZGYnYvUysyZXhwUG85M1FnOXl3SkpSMjFPSm9XN25YOXpsZURQZjk5WWE4c0ZRc2k1c0NBR2d6OXVDMXNsMU8xN3N6ZlRHdVNab3BtOWZVMTRrdm1rcFExdDJBRHFNZUtvV0FJSlVXeVlGUnlBNU5SRTVvMHFCQkZRRDg4OHhXRkhWVUlVWWJpZ1BOWjFEWjAreXB3L0lhbnU4MG51V0VKa3FQZTh3R2ZORlU2clVXSWszaUFBQWdBRWxFUVZSOVBWTzhBYjNtUHJmVzlmYVBMdjVxdkZ4dlhpamRnai9PdUFzcWhZRGIweFpnWDFNSjZpK0JyaG1JaUlqR0tvWlZIbExSMDRRVE5tR1YxZWVOeFhqdC9PZFlFVGNWRDAxYUJaVkNDUUJJRElqQU5Va3o4ZC9LL2FOZDFHRVRSakE2U1UxdjY2Z2YyNG4yU3FmdkFRMXRKTyt2cDkyYnNWUjYvSGI1SG5RN3VYbE1ENHJCZFNtenBXa1JGcnhhdGdzZlZYMDVaSE9PS0cwSWJraWVBNU5GZExyY0FtQlhROUhJQys4alBOOXB2TEtHNXdCUXIyL3phbk90bzYzbjBXbnE5ZHIyeDR2eGNMMnA2R25DOXJyanVDS2hBQnBCaFhYcGkvQk04WHBmRjR1SWlJZ0d3V2FBbzJSNy9Rbjg0OHcyMmJ5UmR2SktOSjdNajU2RUNVR3hBSURHdm81Qk96ZGZFVGRWTmlyWVcrVjc4RUhWUVpjM3NzMTluWGp4N0hZY2Fqbm51VUlUa2Rlb2hRdS9veG5GUzdNMkUzbkh1eFg3cEU3eUY4YmtJRFV3MnNjbElpSWlvc0V3ckJwRjIrdU95MFlEak5HR0lqRWd3b2NsSXZLOXRVa1hha3Q5WEgxbzBCcFFrMElUWk5PZjFCejFhcm1JaUdoOGFUWjBTVFZwRlFEN3JpSWlJdkpqREt0R2tRVkFZWnU4MCtqNE1UYXFEcEVucFFaR0kzdWdmeHFEYU1LTytwT0RyaHV1RHBJZW15d2l1amdhR0JFUkRkUG0ybVBTNDRVeDJRaFVhbnhZR2lJaUlob00rNndhWlUxOW5iTHBFSFdBMC9VaU5FRllHSk9EeVdISlNBK0tRYWc2RUZwQmhXNVRIMnIxclRqZVZvRlBhbzZpeGRBMTVQN3VtYkFFYTVNdjFGeTVmYzl6MEl0R3hHcERjV3ZhWlpnZU1RSGhtaUFvQUR4OTZnUHNiejZES3hJSzhGRG1LcWZiV3hJN0dVdGlKOHZtN1dzcXdlK0tQcEttZzVSYXZIYlp0NlRwOXlzUDROWHp6anZNdGhlbURzVDg2Q3hNajBoSFNsQTB3dFFCVUNtVWFETjJvNld2RzhmYXptTjNRekdxZWx0a3o1c2JsWWtmVGI1T21uN3l4SHM0NG1RMHVWbVJFL0dUS1RkSTA3ODYrVDYrSEdnZUZxNE94SXI0UE15SnlrU01OaFRCYWgwNkREMm82R25HRjAybDJGRi9RbW8rNElwT1VHTnU5Q1FVaEtjaEl5UU9FWnBnQkNvMTBKdU5hRFowb3FpOUdsdnJDbkcycTk3bGR0NWM4RzFwK3NPcWczaTU3RE1BUUtnNkFDdmlwbUp1OUNURTZjSVJwTktpdzlDRDRvNGFiSzByeExGQk9zRzkyUGZYVmxKQUpKYkZUY0hrc0dRa0JVUWlVS1ZGcjltQWRrTTNxbnRiY0tpbERBZWF6NkRkMk9QMCtVdmpMdXpyWU12WklRT29Yck5CZXF4U0NJalZocUdoNytJN3g3MS80akpjYmROcCt5MjcvK1QwZlI3c3M2UlNLTEVnSmh2TDRxWWdLU0FTNFpwQXRCdDdjYUt0QWg5VUhjVDU3a2FIYlUwS2ljZnFoR21ZSEphQ2FHMHdUS0tJcHI0T0hHc3J4MGRWaDF3ZWw3dm4rMGlrQmNWZ1FYUVdKb1VtSWlVd0NzRXFMUVNGZ0M2akh1ZTdHL0ZseTFsc3F6dnVjbkNJa1Z4N1JvdEdVR0ZSVEE3bVJVOUNhbEEwd3RWQk1JcG10QnE3VWRSZWhkMk5wMUU0eU9mbjJSbDNJeTBvQmtCL3YybjNmL0UzdEExeWZ0djdRZTVhekkrZUJBQXdXMFRjdi8vdmczNDJJalJCV0JvN0diT2pNaEd2QzBlSVdvZHVVeCthK2pwUjJGYU83WFVuVUcxM0hmU1YvUEJVekl5Y2lNbGh5WWpVQkNOVUhZQStzd250eGg2VWRUWGdhT3Q1N0dvc0d2U2N5UXBKd0crbnJSdDAyZjh0K3A1czNuRCtwbmpiVUg5VGtnTWljVVZDQWFhR3B5SkdHd3FsSUtDbHJ3dUZiZVg0dVByUXNFYzB0SjRUc3lJekVCOFFqbEIxQURxTmV0VDJ0bUozWXpGMk5KeUUzbXowK1BWaEpOdWJHcGFDUmJHNXlBcEpRSXcyRkZxbEdwM0dYclFiZTNDbXF3Nkhtcy9oY0d2WnNBYVo2ZitibDRmNTBaTVFxd3RENE1EZnZKTE9PdXhzT0lrRGJsNURTanRyVWRYYmd1U0FTR2dGTmVaRlorSFQraE51bDRPSWlJaEdCOE9xVWFaVXlDdXo5Wm1Oc3VsWWJTaldwUy9Dd3RnY1dmODhWcUhxQUlTcUE1QWRrb2kxeWJQeDk5S3R3LzZTbFJFY2gxL2szWUlnbFhiNEIrQWxHa0dGVzFMbjQrcWtHYkloeTYxaXRXR0kxWVloSnpRUk42VE14UzI3LytUUi9TK1BtNElITTFkQkk4Zy9FbEhhRUVScFF6QTlJaDNYcDh6R240bzNvS1N6ZHREdDZBUTFia2laZzJ1U1prR25kRHlPSUpVV1FTb3RVZ09qY1VWQ0FUYlZIc1dMWjdZUHV3UGhXWkVaZURUbktnUXE1ZTlobERZRUMyS3lzU0FtRzl2cWp1T0YwczFlNlpwWUo2aHhmK1p5cklqTGN6aExRMVE2aEtoMFNBNk13dHlvU1lqWGhROTZZems3TWtONmZMRDU3SkQ3TE8yc1JmcEFTQUFBTjZYT3hRdWxXMFo4REo0UW93M0ZqeVpmaDRuQnNiTDVVWnBnTEltZGpFV3h1WGkrWkxQMEdSV2d3UDBaeTNGVjRuVForaXFsRXNtQlVVZ09qTUxsQ1FYNDgrbFBISWFMOTdiYzBDVGNQV0dKVk5QTlhvUW1DQkdhSUV5UFNNY05LWFB4OU1rUGNLYXJibGo3OElkcno4eklpWGd3Y3lWaXRLR3krUnBCMVQrS1pFQWtWc1hubzdDdEhNOFViM0FJazNZMm5NTGRFNVlBNkg4LzUwVm5ZVk90NnlhcE9xVWFNeU1uU05PSFdzNE5HbFJkbHp3YnQ2WmU1bkFOQ1ZNSElrd2RpSXpnT0t4Tm5vMk5OVWZ3MHRrZFh1MkFmQ2k1b1VtNGQrSXlUQXFKZDFpbVVpa1JwTklpTVNBQ0MyS3lzVzdDSXJ4YXR1dVNDUVZ1U1oyUDI5SVdPRndmRXdNaWtCZ1FnWlh4K2Zqbm1XM1lXbGZvMXZiV0pzM0NiV2tMSE00SjYrZHljbGd5cmttZWhkK2YrdEJEUnpBeUNicHdQSnkxR3BQRGtoMldXY3VhSGhTRGxYRjV3d3JSaHZxYk4xOGJndm5SazdDL3VSUi9LRnJ2MXFpTkI1dlBJam01ZjVUbTJWRVpsOHg1U1VSRU5KYXdHZUFvczc5QmFqVjB5NmF2U1pxSnhiRzVEa0dWMlNJNjFQWlFLNVQ0VnRacTJRMi9LMXFsR2orY3ZOYXZncXB3ZFNCK21YOGJia3laNnpTbzhyYWJVdWJoVzFsWE9nUlY5dUoxNGZoRjNpMkQzc3dEUUVGRUdtNU9uZTl3UTJFQm5QNkN2RHBoR3U2YXVHUlk1VjBRazQwZlQ3bmU0VXU3dlpYeGVWaVh2bWhZMjNhSFZsRGpWd1czWTZXVG9LcFBORHA5ampOUjJoQWtCMFlCNkg5OURydm9BSDE3bmZ4bVlsVjhQaDdJV0E3MXdBaWJveTFVSFlqZlRQdUtRMUJsUzRBQzM4eTZRdnFNUHBKOXBVTlFaVSt0VU9MUm5EWElDSTd6YUhsZCtWcm1TcWZudGtFME9ZUWhVWnBnUEpGM0U2SzFJVzV2M3grdVBhc1RwdUhIVTY1M3VBNDdPOGI4OERUOGR0bzYyY2gwQVBCWnd5blp1Z3Rpc3QzYTk5eW9TYkpyekhZbk44Y0NGUGhPOWxXNGU4SVNoMnVJL1dkTGdBSlhKODdBWTFPdWMvS3podmRkSGwrQUovTnZkUnBVT1JPdURzUzNzbGJqL29uTHZGd3kzM3N3Y3lWdWR4SlUyVklwQkh4OTB1V1lIcEh1Y25zUFphN0NQUk9YT3YwQnhGYUNMaHhQNU4yTXFHRjhMajBwTlRBYXY1MStoME5RSmNJeXJCcFU5aGJHNUxqMU4yOXUxQ1I4TFhPRlc5czgxSExoeDVHQzhEU2ZmSWFJaUlob2FLeFpOWW9FS0ZCZzg4VlVMeHB4YnBCbVlBYlJoSjBOcDNDdytTeE9kOVJJUTJzbjZNSnhVK284TEkrYktxMzcxY3dWT0hUZ25GdS9ycTlKbklFWWJTajZSQ08yMWhhaXVMTUdXa0dGU1NFSlVpMnZ6YlhIc0xYMndxKzlMOC8vQmtKVS9jMFZkelVVNGJuVEcyWGJ0RnpFci9wYVFZMG44MjlGeWtCb0FRQjZzeEdmMUI3Qi9xWXpxT2x0Ulo5b1JLUW1DTm1oU1ZnZU54VTVRNFJGdzFVUW5vYXJrbVlBQUE2M2xtRlR6VkdVZE5aQ2J6WWlTaHVNbVpFVGNXUEtYT21HVmFkVTQ3czVWK09SUXk5QmJ4NDhtTEdnditiRW5zWmluR3l2UW5OZkowUllFS29Pd1BLNHFWaVh2aENxZ1pEbDJxUloyRko3ekswbUlZbUJrYmc4b1FBSzlOODBiNjQ5aHZMdVJnZ0tBWm5CY2JnbDdUTGtoaVpKNjErWFBCdmI2Z3BsSGZ0ZjdQdDdSL3BDV1VCenFyMEtiMWZzUTNGSE5ReWlDUUlVU0E2TVFrRkVHbGJHNXcxNkxGa2hGenBNcisxdFJhZUxQcWhPZDlaZ1IvMUpMSXViSXMxYmt6Z0QweU1tNEtWek8vRmx5OUExc3p6dGtld3JFYVVKUm1GYkJkNnAySXR6WFExUUMwcE1DVXZHVjlJV1NrR2NBQVh1bkxBWVlacEFxWW5sZ2VZemVLOXlQeXE2bXhDZ1ZDTS9JZzNyMGhjaVZoc21QZWZ1aVV2d2VPRTdvM3BNUUgrQXZyV3VFRWRiejZPc3V3RjZzeEVLQU5taGliaG53bElwMEFwVzZYQkgraUk4YTNlK0RNYWRhNDgzelkrZWhBY3pWMHJUTFlZdXZGT3hEL3VhU3RCaDdJVUFCVEpDNG5COThseXBxVjZjTGd6ZnliNEt2emp4bnZTOFZrTTNqcmRWb0NBOERRQXdPU3daWWVyQVFXdEpXUzJLeVpFZXR4dDc4S1dUbW9UM1p5eVhOY005MDFXSGQ4cjM0VmhiT1F5aUNScEJoZnp3Tkh3bGZZRTBndWFzeUF6Y2tESVgvNjNjUDRKWFpXUVdSR2ZqNjVQa1RZa1B0NVpoVzEwaFNqcHEwV25TSTBpbHhZU2dXQ3lObTRLRk1UbFNHSEIxMGt3MDlIWGc0K3BEMG5OTE9tdHg0K2QvbEtaL1dYQ2JkQjByNmF6RlkwZmZrTzNyWXY3bWVOdWltRndzanMyRlFUVGh3NnFEK0x5eEdBMzZEZ1NxTkNnSVQ4TzY5RVZTeUtzQThMWE1WZmpHd1JjSFBhTHJrK2ZJUmc2MkFOaFpmeEtmMXA5QVJVOFRER1lUNGdQQ3NUQW1COWNrelVTWU9oQjNUbGpzOWVOMDV0R2NOUWhSNmFUcDdmVW44SEgxSVZUMU5NTnNFYUVSVkpnUUhJczVrWmxZRVQ5MWlDMWRrQlFZaFNzU3BrRUJZRzlUQ1RiVUhNYjVyZ1lJQ2dFWndYRzRKWFcrTEJ4YkdaK1A5ZFdIVWRIVE5PUjJ6M1RXUTRRRkFoUUlVR3FRSEJpRnlwN21FUjAzRVJFUmVRZkRxbEYwVmVKMFJHbUNwZWxETGVjY2FrdFowUDhGNzlXeVhVNXZmbXIxYmZoTHlTWW9GWUowVXhPakRVVkJSSnBiMWVrdlQ4aEhoN0VYUHl0OFcvWmw3bE83anEwSEM3NHNzSGkweWNuWEo2MlNCVldsblhYNHphbi9jNmh4VnFkdlI1MitIWjgxbkVKZVdLckg5bjkxMGt5SXNPQnZwVnV4cGU2WWJGbE5ieXRxcWc5aFYwTVJuc3kvUlJyaU9rWWJpdXVUNStETjhqMU90M202b3dZdmxHNXgrbVc1dzlpTEQ2b09vc3VveHplenJnRFFmOE95SWk3UHJUNVlaa2Rtd0FMZ3J5V2JIR3BtSEcwcngvSDJTancrOVNia2gvZS9Sa3FGZ09WeFUvR0dYVmxIK3Y0S1VHQzVUUUJWMXQyQW54VytMWHVPQ0FzcWVwcFEwZE9FOWRXSEVHMVhpOFhLdHViUW1VNzNtcE85VUxvRklXb2RadG5VSmt3TWlNQlBwbHlQVSsxVmVMTjhEMDYwVjdxMXJZczFKU3daZXhwUDQ0L0ZIMHRIMzJzRzlqV1Y0bGhyT1g0Ly9VNXB0TStVd0NnOE9OQlAyS2Jhby9qSG1XM1NkdnBFSTNZMUZPRjRXd1dlbTNtdmRMTTNOU3dWVWRvUU5OdjFjK2N0ZmFJUkw1ZDloZzNWaHgyYTBWZ0FGSGZVNFBIajcrQlBNKzZXam10QlREYitjV2FickQreHdiaDc3ZkdHU0Uwd0hzNWFMVTJYZFRmZzU4ZmZSWWV4VjVvbndvTFN6anI4cnVoRDNETnhLZFltOVk4U05pMGlIVlBEVW1UbjFjNzZrMUpZMWQ4VWNKS3MwMlo3d1NxZDdJZUtuZlVuSFQ1bk15TW55bXJkN2FnL2liK1diSkt0WnhCTitMTGxMQXJieXZIenZKdWxRT2ZHbExuWVdIUEVyZmZoWWtWclEyU3ZwZGtpNG9YU3pRN3ZvOEZnUXF1aERJZGJ5N0Nyb1FqZno3MUdxbGwyMTRRbE9OQjhCdlUySWZwUTF4MXZObk9jRnBHT1huT2Z5L1dLMnF2UjdjWjZpMk56MFdYUzQ0bmo3K0JjVjRNMHY4OWd4TTZHVXloc3E4QWZwdCtKQ0UzL2dCSHh1akRraGFlaXNLM0NZVnVKQVJHNFBYMkJORzIwbVBIMHlROXd1TFZNdHQ3NTdrYWM3MjdFN3NaaVBKRjNNOEx0YWdPT2hzemdlRmt6N1kwMVIvRGkyZTJ5ZFF5aUNhYzdhbkM2b3didlZ1eURSdW42Sytpc3lJa0FnQmZQYnNmR21pT3laY2ZheW5HOHJRS1A1OTBrZlI0VkFKYkZUY0YvQnZwMkhFeWZhRVJsZDVQVS8xeG1TRHpES2lJaUlqL0Rab0NqWkVuc1pOd3pjYWswTGNLQ3Q4cjNPcXozMzhyOStHdkpKcGUvMHI5bjl5dTZiVzJhb1lTcEEvSGM2WTB1ZjNVY0RST0NZbVMxQ0twN1cvRDQ4YmNkZ2lwN3g5c2R2OVJmakhjcjlqa0VWYmJhalQzNC9hbVBaRGZ3cStMem5mWXBkcXE5Q2o4KzlxYkwxL2ZUK2hPeTQ4d05jKy85QTRCUGFvNDRiVUlFOU44NDJ0OGc1QTE4aWZlRUNHMndiT1NrSXkzbmg3eVJ0QUJvN090d3VpeGhJUEFBNEhaSHd5YUxHYjgrK1g5NG8zeTNRNkF5T1N3WlQrWGZpcWZ5YjNYNzgzQXhXZzNkZUg2UVBzRjZ6QWE4Y1g2M2JKNUtJYUNpcHduL092dnBvTnZiWkhNenBnQ1FFK0s1V29TdS9PYmtCL2l3NnVDUS9iMFlSSk9zUm94S29YUzdHWmd2cnozWEo4K1dtaEQxbUEzNDFZbjNaVUdWdmRmS2RxSFpadkFLMjVvdEFQQkZVNm1zV2Q1bDBWbEQ3bjkrZEJaVU52MFZiblB5K1YyWHZsQjZYTnBaNnhCVTJUS0lKdnpOcHIrMkFLVUdpMk56aHl5RHA5eVFNbGZXSEsyL0g2cWhBOGN2Vzg3S3dnT1ZRc0MxQTJHZ3IvMVB6aHI4Wk1vTkx2OGxCVWE2dmMwWFNqZkxnaXBiMWhwOXR2TENuZjhBYzIzU0xGa3o1MytmL2RRaHFMSjF2cnNSdng5a01BeHZzMzk5WE5WMDFZdkdJVCtEdHJiVkgzY0lxcXhFV1BEaUdmbmZQSGYvbnRiMHRrbVBPVEl6RVJHUi8yRlk1U1U2UVkwRVhUaVd4RTdHay9tMzREdlpWOGs2VjMrcmZDK3FuUHlLNXlxa3NxcnFhVWEzNmNLdnZQRUI3bjNSS3U2b0dmTEw3bWk2TG5tT2JQcXZKWnVHYkZybkRhMkdicnhYNGJyNVRGVnZDL1kwbnBhbUl6UkJtT2lrVDZGT2s5NnRXZ0FpTENqcHJKR20zZjJpYkxLWUhXNTBITXJhMDR4eW14SG8wb0tpM2RxMk8vUW1lYzJONUdIY3dObXo3VGVvY1Jpaitsa0F2RnZ4QlI0OTlCOGNkVktiY0dwWUNuNWRjRHUrbDNzTkltMXFNbnJhMXJyQ0lXdXlIR3c1QzdORmxNMTdyMksvd3p4YjlwL05aSnRhaDk3bTdyV251S05hTnUzdXVldXJhNDlHVUdGbFFyNDB2YUg2a0N5SWNzWmtFWEhRWm1TeEtXRXBzdVY2MFlndm1rcWw2YW5ocVZKVFdtY1cyalFCTE9tc2RiajJUdzVMbHByMUFjQnI1ejkzZVIycDdHbVdiV2VLa3c2dFBVMGpxTERDcGdsNlRXOHJQcXIrMHEzbmZsSnpSRFlhN21pRmE2UHRmSGNqOXRtY0c4N3NzUnM4SWMybVJwS1ZSbEE1L0pnelZPMDlxMVB0VlRqa292OC9iOUNiN2Y4MmVPYmFaYmFJZU91ODgxck1WdFc5TGJLL2VkWmEwSzdZanJwcTM0OGRFUkVSK1I2YkFYcklEM0t2ZFh2ZERUV0g4YTZMd01HVk1IVWdlc3g5VW1mRlFUYjlSQXpsODhhaWk5cXZweWdBVExjWkdhdTBzeGJGSFRXRFA4Rkw5alNkZG12a0lLQy9ueUhibTRkSklmSERIZzNOS2xDcGdja210SEMzMCttU2pscTNRb1d5N2ticEJpaEFxWUZTSVF3WmtyaXIyOXlIcHI1T3FjK1ZPVkdaV0JtWGgyMzF4NGU5clRETmhadDdWN1hwbktucWJjRXZUcnlIcVdFcCtFcjZRb2ZhVkF1aXN6RXRQQjEvTHZuRTdTSE5oOE5aVUdiTElKcFFyMitYbXN5SnNMaXNiV0Jmd3l6WWp3WkNBUHFidktrRmVZZjI3cDY3dnJyMjVJUW1RbWN6Y01OdW05QjVLTGJ2UllRbUNDR3FBS252UUtCL1ZFRHI5Y0RhRk5EWnlHNWg2a0JNRGI4UWRtMnZjL3lzVExPcC9kaHA2blhhSkd5d01scERBV2VCaDZmbGhDYkpPb25mVmxmb2RnTTlDNERkamNXNExuazJnUDZta2FtQjBYNVJ5OWVUM0xuV2RKcjBzdXVvczZBekl6aE9Wb050Wi8wcHQxL3J3NjFsbURuUWZHNjAySVpGQUhCejZud1V0VmVQK0crazFabk9PcGZoTXRBZkV0cit6Uk9nY0JuNHR0bjgzUW5Uakg3VFNTSWlJaG9hdzZwUjFHTTI0TVV6MjdDejRaUmI2MXM3STAwTGpFRjhRRGppZGVGSUNBaEhmRUM0N09ZTGdLeUp5VkJLM2V3YnlOdFNnMkprSGJHNk8zeTFwNTBkeHV0UjNpMi9xWEkxNHBJQUJWS0NvcEVlRklPRWdIQWs2Q0trOXpGVUxiODVVUW51aldoWDFkdmkxbnB0ZHVGUGdGS0RMaGNkbUx2cnc2cUR1RDlqdVRUOXphd3JzREkrRCs5WEhjREI1ak51MzFEWmp2ellkeEVqUloxb3I4U1BqNzJKL1BCVWZDVnRvV3hFdXlDVkZqK2FmQjMrY1dhclc3VVNocU5PMytaeW5XNmIxN3lscjh0bG4wSmRSdmw3cEhVeCtwZTNoS2dDa0JFY2k1U2dhTVRyd3FYek5sWVg1bkN0Y2ZmYzlkVzFKOHV1S2VVdjhtOXg2M24ybzRPR3FIV3lzS3F3dFJ5dGhtNnA3NkhMWXJLZGhsVUxZcktsSnNNRzBZVGRkclZxQUNETDVwd05VR3J4MHJ4dnVGVkcyeWE1UTlYczhoVGJRUkVBNEdSNzFiQ2ViOTgzWFdxUTc4T3F1L1k5TDN0ZkwxWlZqNXZYYUdPM0ZGWUZPUG1jVDdKN3JlMXJOQTZsMVkxd3g5UHE5TzNZMzF5S3VWSDlneE9FcUhUNDdmUjEyTk40R2g5V0hjVFpRUWFUY2NYZDg2UE43a2NjclZMdDhucHJPMEtoMXNWb3dFUkVSRFQ2K05kNUZGVDJOR05YUXhFK3FUbmlWZ2V0MmFHSnVDRjVEcVpIVHBEMVYrRUpUWVAwSHpUYTdJZThkOVlrY2pTNEdvSE9sbjNZRXp4SWJiWVliU2h1U0ptREJUSFpIcitCN0RXNVBuOEF4Mkh1RlI0Y21IdGp6UkZraFNaZ1VjeUZaanpab1lsNGJQSjFhT3pyd0piYVFteXRLM1JaQTB4dGMzTmd2SWl3eXFxd3JRS0ZiVzlnWHRRazNKK3gzRzdFclpXbzZXbjFhSDludlNiWG5WbmIxcDdyY2VPekx3NTBjRzhOTnp6NXZybWlBTEFvTmhkWEpVeEhWbWlpeC9mc3EydVBOVXl5R21ubjB3RTJ3UkRRLzE3dGFpeVNPbUxQQzB0QmlFcm5jRTJ4L1p6c2F5cEJqNU1iYU5zeXFoVENpTXBvWHo1dnNLOTlZdHRCdWp0YTdFS1VFRGRyQkk4bDduVFdEa0EyQXFaQzRmaHBpOVRLbXpCWHUvbERCUUNJRnQrTWx2ajMwcTJJMDRWTEhhMExVR0JSVEE0V3hlU2d0TE1PbTJxUDR2T0dJb2VCWlliaTdQUGlqTUVzL3h2aXJFL0pvWjVqSDA0VEVSR1I3L0d2czRkOFhIMElKWjIxMG5TZjJZaE9VeTlxZTl2Yzdnc0dnR3dVS252V1prVjEramJVOWJaaGNXd3V3b1o1VXpNYW8wVzV3LzRteFZPMWZvWkxIRWJUT01IdWhzSlpFNE1GTWRsNEpPdEtwMTk4elJZUmpYMmRxQjk0L3lZR3h6cjhlajRXaUxEZ21lSU5PTmg4RG5kT1dDVHI2eU5HRzRwMTZRdHhjK284YktnNWdyZks5OGgrdmJabHRybGhVWGt3bFAyaXVSUW4yeXZ4bzhuWFNVT2FDMURnYTVrcjhNaWhsL3g0MEh2ZkNWSnE4WVBKMXlKL2tNNzR1MDE5MG5XbjFkaU5xeE5uREhzZnZycjJ1TnRNY1NRK3F6OHBYYStWQ2dGem95Ykptc1JHYTBOa05mMjJPV2tDQ1BTLy9oZHRGSEpOKzRDK3g4M3czTXErWHlPZGoyb09qZ1gycjNYM01GOXJYMmd6OXVEN1IxN0RUYWx6c1RacHR1ejluUlFTajBraHE3RXVmU0hlTE44ejZHZkJnUmVETjl0YW9TWVBOSk1uSWlJaXoySlk1U0ZGSGRYWTExUnlVZHU0TVdXdUxLaHFOL1pnZTkwSkhHOHJSMFZQczhPdjBnVVJhY01PcS96MVRsMHIrUDlOaS8wTlpiZGR3RFk1TEJtUFpxK1JPdEkzV3N6NHZLRUlYN2FjUlZsWEl4cjA3YktBNjZzWks4WmtXR1gxZVdNUjlqV2R4b0tZSEZ5Vk9GM1dSRWdqcUhCOThtek1qc3JBejQrL2kyYWJqcFd0REdhVGRBWHlkQk9NVHBNZXZ6NzFmL2pMelB1a1dpdkpnVkhJQ1UxQzBUQ2EwMXdxdm1jWFZGWDJOR043L1FrVWQxUTdET1lRb2dvWVVWamxxMnVQZlMzRHUvYjlkVmcxS29kUzF0MklpcDRtcVVQbitURlpzckJxWVV5T2xDSFY2OXR4b3IxeWtESmVDSFFyZXBydzdVTXZlNlI4bm1hd2V5MTFTaldNSnZkcnlkZzNheDBMQVl5djJOY01zdit4Wk1qbkRtTmRUek5aekhpcmZDL1dWeC9HNVFuNXVDS2hBTEhhTUdsNXBDWVkzNXgwQldaR1RzUWZpejcyYVVoa2V6NzJqZkxnTGtSRVJPUWF3eW8vRWFMUzRlYlVlZEowVFc4cmZuajA5U0ZySENuZDdLZktIOWtQV2UycS95ZHZHVTZOSHZ2Umpacjc1T0hoUFJPV3lJS3F4NDYrTVdRL0hXUDUvYk15V1VSODFuQUtueldjUW1wZ05OWW16OExTdUNuU2pWWnlRQ1Ira0hzdGZuajBkWWZuZHByMDB2c2Vvdlo4Znp2ZHBqNXNxVHVHVzFNdmsrWmxoU1F3ckxJekkyS0NySVB2UFkybjhVengra0U3SjFiNjhFWjRKTHFNOGtBa1FoUHNzYkFLQUhiV244UmRFNVlBQVBMRDB4Q2swa29oak8wb2dKL1dueGk4akRibGlmRGlDSllYeS82NkhhME5HZFpyYVQ4NjUzQnFIVjlxN0xzTUNGY0hvYzdzdXA4OHdQMEJWN3lweTZUSCs1VUg4SDdsQVV5UFNNZjFLWE9RRjVZcUxaOFhOUW0zcHkzRXErZDMrYXlNdGpXOGZWVzdtNGlJaUFZMzl1K1d4NGxwRVJOa3RZdGVMZHZsOHN0VHVEcG95T1grekw3L2pkeXdwRUhXOUM3N3ZyT0drbU5YeGxLYlpwOFJtaUJaTGFrdHRjZGNkaWhyMzVmT1dGZlIwNFMvbEd6Q2R3Ky9JcnNKelFwSmtKcmoyYkx0d3loV0YrYXczQlBzT3pzT1VIbS9YNSt4Wm03MEpPbXhDQXYrY1diYmtLTm9qYlh6dHFwWDNoK2ViYk04VC9pc29VaDZ2VlFLQVhPak1nRUFDYnB3WkFUSEFlaC9YWWNLcTJ6NzdBdFI2WkNnQy9kb0dUM2x2TjJJYjdsT1B0ZER5YlNyU1dyYmRKN2ttdXhxbzA0S2lYZjd1ZGJ6emw4Y2FUMlB4d3Zmd1RQRkcyVFhsalZKMHozZUwrZHcyUDdkYVhSUys1ZUlpSWg4aTJHVm43QU9iMi9sS3VpWUVCVHIxYjVZYk5sMkdTRjRxRFpRdmI1ZDFqbnZuS2pNNFRkcDlJQlpVUmx1cmFkU0NGaHMwMUZ5dDZsUGR1TTIzUGRQcVJCOEZ0RFo4L1Q3ZTc2N0VmOCt0ME0yTHpQWThVYkw5djJQOTlMTnVmMm9pKzBHMXVTd1ozdnVOdlYxdUJ3WmJXcDQ2cERML1UxUnU3d20zYUxZbkVIV0hKa1dReGRPdEYzb3VQK3k2T3lCL1Z5NFhoUzJWVGlFRDdJeWR0aVhNWGVRTlgzclJGdWxMTVpjRlovdjluTVZBQmJHWkV2VFZUM05hTFVidFpRdUtPbW9rVTI3ZTA2b0ZFcHBSRDUvODNsakViYmI5RldsRmRSSUNZb2E0aG5lRlc4VFZqVU1jN0FBSWlJaThqNkdWWDdDdmttWS9mRHc5bTZ5YVRMb2JiWWp0ZG5mL0YrTUhmVW5wY2RxaFJJUFpDejMyTGJkTlNOaUFuSkRYWWRHMXliUGt0VW8rYlQrQk13MmZXMG83WDRkZHRXODhQTDQvRkVaYXQ0ZDNuaC96M2ZKYTJBNEcrM3FYRmVEOURqVGpWb0QxeWJOY3ZtNXNHY2JNQUxBdWU2R1FkYThkTmxlZTF5ZHR4cEJoV3VTWm5xN1NCNVZwMitUaGNkNVlhbVlGcEh1OXZQZEdTVnNaOE1wNlhGK1JCcTBnaHB6Qm1wWUFjQ25ManFUUHRCOFJqWkMydFZKTTRkVmcyMjBSakpyTi9iZ1lQTVphVG85S0FhckV3cmNldTRWQ2ROa2d6RnNxRG5zOGZLTko2V2R0YklhcXJNaU01RGpScTNBNjFQbStIWHRSL3ZhZWFNNTRxa3RwVUpBZW5Dc05IM094UTlNUkVSRU5Qb1lWdmtKKzEvZHIwaWNOdWk2YTVObTRiTG9MRzhYU2RKcXZQRHI5NlNRQkkvZEdLMnZQaVRyNzJSaFRBNittckZpeUNHbkZRQ1d4azcyeVA2dHZwOTdyZFJCc2pOem96THhsYlNGMG5TZmFNVDY2a095ZFd5YnRBSEF5dmk4UVk4ak56UUo5MHhjZWhFbDlxemh2TCtKQVJHNEptbW15MkhCcDRhbnlLWnRtemxaMlRhalRBbU1jdG5KL3ZVcGMvRGN6SHV4T3FFQU9oZnJxaFZLZkRWamhhekpWNzIrSGFmdGFpdVEvTm9UcVFuR3JFam50UTFWQ2dIZnlWNGpDeHpHaW8vdFBxK1BacTl4MmF4S0FXQlozQlQ4VDg0YWw5dmYxMWdpZGVTdVZpZ3hMM29TSmc0MHhlbzI5ZUdMcHRJaG45OWg3TVZuOVJjQ3J4Q1ZEaitlY3IzTDJxWmFRWTA3MHhkamJmSnNsMlgwbEhjcTlzbWFjdDJmc1J3TGJHcE1PVE1qWWdMdXRibm0xZXZic2IxdThHYVIxTjhmNEpiYVk5SzBBc0QzY3E0WnNoYnFrdGpKdUMzdHNrR1hlOVBjcUVtWUVhSkZpVjhBQUNBQVNVUkJWREhCNVhwVGJmcXRNbHRFMVBXNjF3K1hwNlVIeFVoTkVNMFdFV1ZkL0NHRGlJakkzN0NEZFQ5eHBMVU1JaXhTQ0xBMmFSWUNsUnA4V1BVbGFudGJvVkFva0JrY2oydVQrNE9xVmtNM0xMQTRkRmpyRFNVZHRWSXpya0NsQmorY3ZCWXZuOXVKMnQ1V1JHdERNU0U0ZGtRaklYYWIrL0JzOFFiOGRPcU5VdlJ4VmVKMEZFU2tZWDMxSVZuVG1WaHRLUElqMHJBNllScWl0TUd5bWd3WG85T2tSNFFtQ0wrZHZnNGZWeDNDN3NaaTFQYTJRaTBva1JZVWc1WHhlVmdXTjFVV3pieFc5amthN01LcG10NVcxT25icEJ1SnJKQUVQSmwvSzE0Ly96bk9kdFhESUpxUUdCQ0JGWEY1dUNaNUpwUUtBV1hkRFpnUUZBdGZHODc3cXhWVXVHL2lNbHlUTkJOYmFndHhwTFVNNWQxTk1BM1VDb25SaG1KUmJJNnNVL1Btdms0Y2JUM3ZzTi9LZ1daQUVab2dLQlVDQ2lMU2NNQ20xb1l6aVFFUmVEQnpGZTZadUJSRkhUVTQxVjZKZW4wN09ndzlVQ2dVaU5BRVlXSndIT1pIWnpsOE52NTVadHRGdlU3ajFhR1djMWhrMHhINGQzT3Z4anZsKzdDejRTUmFEZDNRQ1dya1I2VGgxdFRMTURFNEZtZTc2djJ1VHh4WFBtczRoU1d4a3pGOW9FWlZxRG9Bdnk2NEhWdHFDN0dyb1FqbnV1cGh0SmloRVZSSUNJaEFRWGdhTGsvSVIxSkFKRTRPTW9LZkxiMW94UDZtTTFnODBGUnJlZHdVNlpxeHE3RklWbXRxTUsrVWZZWVprUk9rOHpZek9CN1B6YndISDFaOWlRUE5aMURiMndvUkZnUW9OWmdRSEl1WkVST3hLaUVmSVNvZDNxN1lPN0lYWmdUT2R0WGpqZk83Y1VmNklnRDl0ZkcrbDNNTkZzZmtZbXZkY1pSMjFxTExwRWVnVW91SndiRllHamNGUzJJblM2K0gwV0xHNzRzK2N1czFHUTM1NGFub01iczNLbUdib1J0bGRqV0R2T245cWdOWUVqZFpHazB2U2h1Q1oyYmNoZmNyRDJCdjAyazA2RHVnRlZUSUNJbkRGUW5UcEIreDlqV1ZZUDRvL3FBRkFMRzZVTnczY1JsS09tdXh2ZTQ0anJkVm9INWdCRndCQ3FRR1JXTk4wZ3pNdCtramIxOVRpVU5IOHFObFJ1UkU2WEZ4UjdYZm5JOUVSRVIwQWNNcVA5SFkxNEZOTlVkeFZlSjBhZDZxK0h5c2lzK0hDQXNVTnBYbFJWandwK0lOZUNCeithaUVWZHZxam1OMTRqUXBTSnNSTVFFelpsNzRCWFZmVThtSXdpb0FPTnhhaHIrVmJzR0RtU3VsNWtoSkFaRjRNSFBWb005eDk4YkNIUytmMjRIYjBoWWdSaHVLbTFQbnlVWmtkR1pqelJHc0g2VDV5aXRsdS9DRDNHdWw2U2xoeWZoMXdlMndBTERZQkpFQThGYjVYb1NxQS93aXJCckoreHVqRGNXNjlJVllsOTVmNDB3dkdxRlNDQTdOeUF5aUNYODZ2VUhXWk5MV3daYXp1SHlnMzV2WlVSa3V3eW9ycmFER3RQQTAyU2gyZ3hGaHdUOUt0K0p3YTVsYjI3N1VmTjVRaExYSnM2UnpVU2VvY2RlRXhiaHJ3bUtZTEtLczZXV2JzUWZQbmQ2SVA4KzgxMWZGSGJGblQyL0F6L051bG81VHBWRGlxc1RwMGpYWFpERVBhM1JRZXpzYlRrcGhWYjdOZWJuZFJSTkFxMDZUSGsrZitoQS9tM3FqTkVwWm1EcFFlaThzNks4Qk10eW1zTjd3MzhyOUNGRUhZRzNTTEduZW5LaE1XZE5IWjNyTkJ2eWg2R09YZmZxTnB1L2xYdVAydXZ1YVN2Qzdvbys4V0JvNXZkbUkzNS82R0wvSXZ4bUJ5djQrS2dPVUd0bTExOTdHbWlNb2JDdVhoVldERDVmZ2VWa2hDY2dhNkVqZkFxRFBiSVJHcVhLb2pWdXZiOGUvem40NmlpV1RtMjFUZy9SQTgxbWZsWU9JaUlnRzUvdHZ2U1Q1OTdrZCtNeEpqU0hCSnFqcU52WGhWeWZleC9IMkNvZjF2S1dzdXdGdmxlL3gydmEzMWhYaTU4ZmZSYVdUcG1MT1ZIYTd0NTQ3T295OWVMendIWlM1Nk10SWJ6YmlwWE03OGVMWjdZT3VzNitwQlA4Nis2bERNS01BcEMvcUlpeDQvZnp1VWEwSjRjcHczbCtEYUhZYVBPa0V0Y09OL3ZudVJ2emsyRnM0MlY0MTZQWStieWlTSHMrUHlocXlDZUtPK3BOU1V5dDNsWFRXNGtkSDM4Q1d1c0poUGU5U0lzS0NYNTU0WDlhSG1KVnRNRkxSMDRRZkgzMERiV08way9vT1l5OStmT3hON0tnLzZYUzBRMmRCMWJtdUJyeCtmcmRiMnovV1d1N1FZWGg1ZCtPd2dwblN6bG84ZHZRTmh3N1hnZjdyaUxPZ2FsOVRDYmE1R1loNTBzdm5kdUpQcHplZzJjMVIxSTYzVitCSFI5OWdhRHhNWjdycThOTmpiemx0U20xTGhBV3ZudCtGRjg5dWR4Z29vOWRzOEdZUisvZGhjdHlIQW9CT3FYWUlxdlkzbCtLSFIxK1g5Y2sxbXBJQ0lxVm13Q0lzMk50MDJpZmxJQ0lpb3FHeFpwVWZNVnRFUEh0NkkzYlduOFRLK0h4a2h5WWlYQk1JdmRtSUJuMEg5amVYWWt2dE1iVDU0QXZldXhWZjRHeG5QZFlrelVCbWNEeUNWRnAwbWZTbzZtbjJTSk84RSsyVitQYWhsekFuYWhKbVIyWDBIN3M2RUFGS1RmL3g5N1hqLzl1NzgvaW82bnYvNCs5elpza0tTVmdDQk5uWHNCVDNGUlZSMU5ZRk4xd3EzdFpxclZxOUxxMTZXMis5dGk3VnE2MnR0ZDVxKy9OYXIxdmRxaTB1VkVRUkVVVEFBQUlDWVpVMUNTRjdKak56enZuOU1abVRtU3lRU01MTWhOZno4Y2dqOC8zT09UT2ZtV1NTekR2ZlpYMzFUaTBzWGFlaWlpMmQ4SWlhN0FwVTZNNHZYdENVL0hFNnRkODREY3pvcFI2K2RGV0hBdG9WcU5EbmV6YTRVNkwyNSswZHk3Ujg3Mlo5WitDUm1wZzdXSDNUZXNoUlpGMmdMeXUrMW5zN2k3VGxJRTRqYWEvMmZuMjMxNWZyUjR1ZjF1VDhRbjByZDdBR1pmWldqaTlUWHRPaituQlFwUTFWS3E3ZXBZVmw2L1RGM2szNy9ZLytsNVZmYTN0OXVRWm05RktXTjAyVCs0N1YzTjJ0cjJYejNLWjVlbVhMcDVxVU4xU0ZPUU0xSkxPUENqTHoxTk9iS2IvSHE0QVZWSFVvVXZPR210MWFWTGJ1b0U3WlNXWGx3UnJkVmZTOHB1U1AxMG41WXpVc3E2K3l2T21xRHRWclIzMjVQaXBaclk5TDFpaG9oNU5tWTRCdkltQ0Y5UGk2ZC9YbXRzOTFTdVAzY0orMG51cmh5MURZc1ZRYmJ0Q08rbklWVjBlK2Y5YkZyS3UyUDdZY3pTOWRvL05qUmh0OTBNYjM4cjVzcnkvWHo1ZS9wTU56aCtqNFBxTlZtRE5RZWY1c1pYblRGTEJDcWc3VmEydGRtZFpXN2REOGtxOVUwcEM0WGN3K0xsbWpUMHZYNmFTK1kzUmszakNON05GZk9iNU1wWGw4cWc3VnV6c2xmcmFudU5VQUR1MnpxYlpVdHl4OVZsUDZqZE1KZlVacldGYStldm96M1orNVJYczNhODZ1RmRyVnVLTmQ4NTJDYTBPQjFtNjJVODNadlZJYmEzZnJ4RDVqTkM3bk1BM0l5Rk4yWXgyMTRRYnRySy9RVjFYYjlYSEptdjMrYzZpcnhXNEtzR1RQaG4zdTFBa2NUSTV6TU1kQkFxbXZ0UTJjMEwwWWdZWkF5djFrdlB5elB5UzZCS1NvbzNzTjE5M2pMM0xiRDZ4NlEwdktOeWF3SXB6WmY1SnVHQldaOXJtMXJreTNMbjMyb0U1YkFZRHU1TXFoazNYSm9LWXA3VE1YL2tHMTRjU3NEWlZzc3IzcGV1clk2NVRwOFV1U2ZySGliL3F5SGV2U0hRd3ZIM2R6b2t2QVFSWWJUa1V2RTFnQjdSTU5xbUlESzhLcjdvZVJWUUFTNm9QZEszWGhvR1BWUHoxSGd6UDdhSExmc1pwZitsV2l5d0tBbEZUWTh6RDM4bzc2dlFSVk1TNDg3RmczcUNxcTJKSTBRUlVPTGJIQlZQT1A1c2NBaU5jOG5JcjlhTzBZcERiQ0tnQUpaVG0ybnR2MGtlNHNuQzVKdW5Mb3lmcHNUN0dDZGpqQmxRRkFhaW5JeU5PNG5LYXdhblZWMjJzR0htcnkwM0owenNESWhncVdZK3U1alI4bHVDSWNpbUtES2R1MlpjaVF4K3VSYVpqeWVyMHlUWllUQnRyRHRtMkZ3MkhaamkwcmJNbVdMY013M05jUWdWWDN3RTlFQUFtM3NHeTlGcGF0bHlUMVM4L1I1VU5PVEhCRkFKQmFERW5YalR3amJqbno5M2V5dVVUVURhT21LYzMwU1pMZStQb3oxalRFUVJjTnFDekxVamdjbHRmclZWWldsdExUMHVYMyt3bXFnQTR3VFZOK3YxL3BhZW5LeXNxUzErT1ZaVm15TEV1MmJUTTZzWnZncHlLQXBQQlU4ZnZ1em1MbkR6eGFoVDBISnJnaUFFaWNnb3c4L2R1d1U1VGp5OXp2c1dtbVQ3ZVBQVmVUY29lNGZhc3F0M1ZvazREdTdLd0JrM1I0M2xCSmtWMWlYOW02TU1FVjRWQVREYXBzTzdLamNsWm1KS1FDMERuUzA5T1ZtUm41ZlJsOXJSRllwVDZtQVFKSUNwV2hPajI4NWkwOU1Pa0srUXlQZmxKNG5tNWY5bGRWaGVvVFhSb0FISFJwcGxjWEhuYXN6aHQ0dElyMmJ0TG5lelpvWGZWT2xUVlVxOEVLS2N1YnBvTE1YcHFVTzBSbkRaZ1VGMnJWaEFQNi9kcDNFbGg5OGhpZW5hOXJSa3lWSk8wTjF1cmgxVzhwN05nSnJncUhrdGhwZjdadEt6c3JtMUZVUUJmd2Vyekt6TWhVZFUza245K3RMY0tPMUVKWUJTQnBySy9lcFVzL2VTelJaUUJBMHZBYXBvN3VOVUpIOXhyUnJ1TXJRM1Y2YVBXYkttMm82dUxLVXNQR21oSityeUJoWW9NcXk3S1U1azhqcUFLNlVIUjZZREFZWkEycmJvQ3dDZ0FBSU1sVWhRUGFGYWhVLy9TY2RoMXZ5OUducFd2MTdNYVB0Q2RZMDhYVkFXaXZhRmhsbXFiUzA1bjZCM1MxalBTTXlPTHJ0dDFpcDBDa0ZzSXFBQUNBSkxPbm9WbzNmdjVuVGN3ZHJDUHpobWxrai80YWtKR25iRys2UElhcE9xdEIxYUdBdHRYdDBlcktiVnEwWjcxMkJ5b1RYVGFBR0xFanF3aXFnSVBINy9NcjBCQ1FhWnB5SElmQUtrVVJWdUdRc3FSOG95NmMvMmlpeXdBQVlMOGNTU3NxdG1wRnhkWkVsd0tnZzZLTE8wZkRLby9wU1hCRndLSEROTTI0UmRZSnJGSVRrNllCQUFBQW9KUEZMcXp1OFJCV0FRZUwxK3RsVjhCdWdMQUtBQUFBQUxwQWRDb2dvenFBZzhjd0RQZTFoOVJGV0FVQUFBQUFuU3gyQ2hLQWc0dlhYK29qckFJQUFBQ0FMc0RvRGlBeGVPMmxQc0lxQUFBQUFPaEV2RWtHa2dldng5UkVXQVVBQUFBQUFJQ2tRVmdGQUFBQUFBQ0FwSkdTWVZXT0x6UFJKUUFBQUFBSGpMOXJBUUJvS1NYRHFpRlpmUkpkQWdBQUFIREErTHNXQUlDV1VqS3NHcHJSTjlFbEFBQUFBQWVNdjJzQkFHZ3BKY09xS2ZtRjhocWVSSmNCQUFBQWZHTmV3OVJwK2VNU1hRWUFBRWtuSmNPcWd2UThYVkJ3ZEtMTEFBQUFBTDZ4U3c0N1RnUFNjeE5kQmdBQVNTY2x3eXBKbWo3d0tINjVBd0FBSUNVTnlleWo4d3VPU25RWkFBQWtwWlFOcTN5R1J6OGNQalhSWlFBQUFBQWRZc3JRRGNPbnlaU1I2RklBQUVoS1JxQWg0Q1M2aUFNUmRteTl1bTJSL3Jsam1XeWw5RU1CQUFCQU4yYkswRGtEanRCbGcwNlExMGpaL3htakhXemJsbTNiQ29WQ0NnYUR5dStibitpUzBBRlZWZFc2NnBvYjNQYXh4eHlwdSsrOFBZRVZvYU5LU2t2azkvdmw4L2xrbXFaTWs1KzVxY2FiNkFJT2xOY3dkY1dnRXpXNXp4Z3RyOWlxZFRVN3RMNTZ0L2FHYWhOZEdnQUFBQTV4ZWI0c2plclJUNk95QzNSNDdtQU55dWlkNkpKd0NGbTdybGdMRmkzV2w2dFdxMnhQdVdwcWFwV2VscWFzN0N3ZFZqQkFFOFlYNm9MenZpT1BoODJydWtvNEhOYUNoWXRWdEdLbDFoZHZWRVZGcFdycjZwU1ZtYW5zN0N6MTY1ZXZpZVBINllUamp0YkFnZ0dKTGhkSUdpa2ZWa1VOeXVqZCtNdi9pRVNYQWdBQXVobmJzaFd5d3JJdFM2RndXSlpseVFwYkNvVkRzc0tXTE10U3VMRS9iSVZsVzNhaVM0NzhKOWt3WkhvOE1rMURIdFBUZU5tVXgrT1I2VEhsOVhobGVzekc2eHI3elpqUC9DY2FTRWtsSmFWNjh1bG45TVh5bFMydXE2MnJVMjFkblVwS1NyV3NhSVcrYy9ZMFpTUlJXUFgxdHUxYTlzVnlGVy9jckovY2NtT2l5emtnY3orYXIvOTc2UldWbCs5dGNWMTFUWTJxYTJxMGM5ZHVGUzFmcVlxS0NsMTc5VlVKcUJKSVR0MG1yQUlBQU9ncXBzZFVtc2N2U2NwbzV6bHVnR1hiQ29jalFaY1Z0aFN5d3JKQzBXQXJQdWpxVExadHk0NFVja0MzNHpGTkdURUJscmN4NkdvS3VMeU54eGd5elVnd0ZwbHlFWHM1Y2h1bXdScE5RRmRiL2RWYVBmandZNnF1cVVsMEtSMTI1OTMzYXUyNllrbFNUazdQQkZmenpkbTJyVC84ejU4MTk2UDVpUzRGU0ZtRVZRQUFBRjNBNC9GMGVHcU5aVm15YkZ0VzJKSnRXN0l0VzVadE5hNS80OGl5d3JKdEp4SjhPYlljeTQ0Y2IxdHlHdnR0eDVGdGQ5N0lMc3UycGNiQXJUUEVqL2d5WThJc1F4Nmo4YkxIbE5mMHlEQk5HWVlpUVpkcFJoWWtONDNJK2FZcDB6QWxRMDIzWVJneUdxOEREa1U3ZHU3Uy9RLzlSclcxZFhIOVJ4MHhTVWNlTVVsOWV2ZVM0MGhsWldWYS9kVTZMVm4yUllJcWJWMWxaVldpUytnVWYzN211UlpCVmNHQS9qcGo2cWthT1dLNHNqSXoxTkFRMU83U1VoVnYyS1RQRmk5SlVLVkE4aUtzQWdBQVNCSnV3T1h6SGZCdDJiWWRDYTZzU0pCbDJaRlJYTFpseTNMc3lHY3JMQ3NhaUZsMjVIcmJiZ3pOckM2Wnp0aFpJNzdhbzNtQVpSclJzQ3R5MllpT0NKUFJOUEtyY1RTWXh6RGRzQ3h5TzdIbkcyNWYwL1dSMjQxZUR5VEM0MDgrSFJkVTljckwxVjAvdlVWalI0OXFjZXg1NTV5dHlxb3FwZm45QjdQRUxtZFpWa0xYNEZwV3RFTHZ6SjRUMTNmUjlITjExWGN2YlJHa2o5ZFlUVDMxWkYzNy9abmFYVkxhb2ZzSmh5MTV2Y2t6ZlJQb2JJUlZBQUFBM1ZCa0pKS2tBM3pURnQzVkxEYklzbU1Dcm5EanlDL0hkdVRZdG13MWp1eXlIWGVVbCtNMFhoZlQ3c3pSWC91cVBaR2lRVm5zWlRjOE13ekprQXdaTGE2VEdkTnVkcjBNeGR5RzJXcC83SG54eDdkOVhleDVzZjFJSGN1S1Ztak5WK3ZjdHQvdjA3My9lWmVHREI3VTVqazVQVnVmYXJkbDY5ZDY3MThmYU9XcU5TcmJVNjVnTUtnZVBiSTFjdmd3VFQ3eGVKMHkrWVFXZ2RDeUw1YnJsdzgrNHJablhEUmRsMTF5Z2Y3K2o3YzFiLzZuMmwxU0tyL2Zwd25qQ25YVmR5L1ZvTU1HdXNkT256R3pSUTJWbFZWdWYvOSsrWHJxaWQ5S2t1NzQyWDlwWGZFRzk3ZzNYdjZyM250L3JtYTlNMXU3ZHUvV0ZaZGVyRXN2dnNDOXZxS2lVdSs5UDFmTGlwWnIrNDZkcXF1clYxWm1wZzRiV0tDamp6cEMzejd6ZEdWbFpiYjVISFhVQ3krOUd0YytZK3FwK3Q3TXkvZDVqbW1hR3RDL1gxemZYNTkvV1crOE5jdHQvK29YL3lFWmhwNS82VlZ0MnJ4RmhXTkg2NzU3ZmhaM3p0SXZsdXZEZWZPMWRsMnhLaW9ySlVtNXVia3FIRE5hWjU0eFJSUEdGYmE0NzN2dmZ6aHViYk1YbjMwNjd2bllzdlZyL2Z0UG11N25yR2xUZGVOMVA1QWtCWU1oemJqeWF2ZTZ3akdqOWREOTkyamUvQVY2NTcwNTJ2TDFOdG0yclVFREMzVEcxRk4xMXJTcGpIeEZ1eEZXQVFBQW9FM1JLWFplYjlmODJXamJ0aHdwRW1ZMWZqaU81RGkyTy8zUmRteDNoSmh0UndJeXgyb00wUnpiN2JkdEszSzhiVGVlazlpd3luRWNPWTZUMEJvNlcvTUF6bkdjdVBZK1AwY2FraHpKTUdRNGtYYTBmMStmSFVNdGIwdjdQOWU5TDdldGd4TENSYitYdytHd2dzR2c4dnZtZC9sOUxsajRXVno3ckdtbjd6T29hbzNqT0hydWhiL0ZoU1JSRlJXVldyS3NTRXVXRlduV3UvL1N6KzY0VlgxNjkycnp0b0toa082Kzl3RjNEU3BKQ29WQyt1enpwVnE1YXJWKzk4aUQ2cGZmdDBQMXRXYldPN1AxekhNdnRucmRKNTh1MGhQLzh4ZlZCd0p4L2RVMU5WcXpkcDNXckYybmY3ejlydTY4L2VaV2c1eU9LaWt0VS9IR1RXN2I3L2ZwZTFmdU82aHFyL1ViTnVtbFYxNVRPTnh5VkdwTlRhMSs4L3MvYWxuUmlwWTFsWlNxcEtSVTgrWXYwR21uVHRaTjExL2JaVC9QSmVuSnA1L1I3UGZueHZVVmI5eWs0bzJidEh6bGw3cno5bHRrbWdUaDJEL0NLZ0FBQUNTTSsxLzJMdnh2dTJWWjdtZ3V4M1lpQVZkMGltUnNNT1k0VFNQQ29nR1pvN1pIak1scEdsRVdNMW9zMFNPNnVsSjNET0M2UW14WUZRNkZEc3A5cmxyOVZWejdwQk9PN2ZCdHRCWlUrZjErWldabXFLS2kwdTByM3JCUjk5Ny9zQjc5OWErVW5wN1c2bTI5TzN1T2dzR2dNakl5WkJxR2F1dWFwaWZXMWRYcjFUZmUwazNYWHlzcE1pSkhpb1Fhb2NibnkrUHhhUFRJRVpLazN2c0l4VjUrN2UrdDlpOVpWcVJIZi9mSHVPOVgwelNWbDV1cjhyMTczZjdLeWlyZDkrdEg5ZDhQM052aGNLKzU1bCtEOFlWajFiTm5EN2R0MjQ0YWdnMXRudS8zK2RxY3d2ajZtLzlvTmFpeUxFdjNQL3lidUZGMWt0U2pSN1lzeTFKZFhiM2I5K0c4VDJUSTBDMDMvYWhkajZlajFoVnYwSnExa1RwNjVlV3FzcW82YnZPUWhaOHQwYnV6MzljNTN6NnpTKzRmM1F0aEZRQUFBTHExUksxZjR3WTdqdVFvRW5JNU1SOXlHbzlSSlBCcTBSKzlyclZ6R2dPMVZzK0pPYTk1djcyUDYyS0RLRUtwMUxPbmZHOWMrN0NDZ2c2ZHYzM0hUcjM1ejdmZGRscGFtbTY2L2hwTlB2RUVtYWFoM1NXbGV2U3hKOXdwZUY5djI2NVo3ODdXSlJlZTMrcnRCWU5CemJ4aWhpNis0SHlacHFGWFhuOVRMN3o4bW50OTdOU3poKzYvUjVMMG81dHUxNjdkSlpLazdPd3N0MzlmZ3NHUWJycitXazArNlhnNXRxT3E2bXFGdzVhZStzdXpjZC9ERjAwL1YxZGNlckg4ZnAvcUF3SDk1WC8vVDNQbXpwTWtCUUlOZXVhNUYvWEwvN3lydlU5WHE4cjN4bjhOQ2diMGoydHYzcnBWdDkxeGQ1dm4zM2J6RFpweXlrbXRYbGRYVjYvenpqbGJsMXh3bnJLenM3UnoxMjVKMGdjZmZSd1hWUFh2bDY4N2JydEpJMGNNbHlTdFhMVkdqenoyQjNmeCtybno1dXZNYWFlNUFXRm5zaXhMSTBjTTExMjMzNno4L0w0S2hVTDYzK2RlMU52dnZlOGU4K2FzZHdtcjBDNkVWUUFBQUVBWGFMN3VVM2RZQ2prNmFzeHhIQmt5SXRQekhFZU8ydmZaa05FVWlLa3BHSXUwR3k4N0xmdU5TTFlXZjV0dDNIZGNmVzNVWWF0cmc3am0wd0M3bW0zYkxlNm5vMnNEZmZUeEF0bDIwL055OFFYbjZwVEpKN3J0ZnZsOWRldk4xK3ZIdDk3cGZtM216ZiswemJCcTlLaVJtbkhSZExkOXlZWG5hOVk3LzFKbFZTUTBLU3ZiSTl0MkRuaEsyRVhUejlHMDA2ZTQ3Y3pNREsxWXVVb2xwV1Z1MzhRSjQrTFdqY3BJVDljTlAveEIzSEZGeTFlcXNxcXF6WFc4MnFPaG9kblhvQk9EOHNLeG8zWHQ5NXZXOW9xdStmWGhSNS9FSGZmdlAvNlJHMVJKMHNUeGhacDV4UXo5OFUvL3orMmIvOG5DTGdtcnZGNlA3bXdNcWlUSjUvUHBCOSticVVXTGwycFBlYm1reUxURTBySTk2dHVuZDZmZlA3b1h3aW9BQUFBQTdjTGl5TzBURGF0Q29kQkJDYXRNMDFSR1JvYnE2NXVtZkpXVWxtbFkxdUIyMzhhR21MV1dKT25FNDF0T0l4eFlNRUM5ZS9kU1dka2VTWkhSVmJadHQvcDlNV2IweUJZMUZoVDBkOE1xS1RMNnFxMXBoTzBWRzZoRkZiZmpzWGk5SG8wZk4xWWw4NXJDbnExYnQybmloSEhmdUpZZVBiTGoydVdOQVUxbk9MV1Z4eW5GUDlhZVBYdG9mT0dZRnNkTW1qZ2hycjE1eTlaT3F5dlc0RUdEV3F4RDV2VjZOR0w0VURlc2txVFNzakxDS3V3WHYyMEFBQUFBSU1VTjZCZS9pUHVTWlY5MDZQenFtdHE0ZHErOHZGYVB5NDBaZWVRNGpob2FXbCtES1QydFpRalZ2TS9waEJGdWZmdjBhZEZYMCtLeDVMWjZidk5SVk0wWFl1K281dFArdmx6OVZkdzZVOE9IRHRGYnJ6N3Zmc1NPUE51ZjFoNW44ekMwcmE5Wnk4Zlo5cnBaQjZLdDV6bXQyZGZkYW1YdExhQTV3aW9BQUFBQVNIR0hUNW9ZMTM1cjFyc3EzMXZSN3ZNek16UGkyaFdWbGEwZUY3c3VrOWZyVVVaR1JxdkhIU3crWDh2SlFzMGZTM1M5cHVhYVB6K3hpNkYvRXhQR2pZM2JhYSt5c2tydmYvRGhBZDFtVkd1UDArZnp0YmkvMWpSZlN5djJjVGJmSFRNY0RzZTFHem93TXJDdHNDODZFcSsxK3dmYVFsZ0ZBQUFBQUNudXpETk9pNXVPVjExZG8zdnZmMWdsSmFWdG5yTnoxMjUzdDdaaFErS25EQzRyV3RIaStNMWJ0c1lGUEtNYWQrdnJMTEhCU1ZzanR0cGphRHNlU3lnVTBwZXJWcnR0cjlmYjRqbm9xTFMwTkUyYmVtcGMzelBQdmFEUGwzWnNsRnRIeEQ3V3ZSVVYyclM1NVJTLzVvOS85TWltTmEyYWozcmFzWE5YWEh2RGh2Z3BsZnV5ZWZQV3VLbW9VbVNOcXJYcmk5MjIzKy9Yd0E0dS9vOURFMkVWQUFBQUFLUzRBZjM3NmJ4enpvN3IyN0wxYTkxd3l4MzYvUk5QYWM2SDgvVDUwaSswWU9GaXZmYjNmK2dYdi9xMWJyemxwd3FHUXBLa1UwK08zNFh1NVZmZjBKS2xSZTVpNnJ0MmwranhKNStPTythTTArS0RtUU9Wa1o3dVhnNEVHclQ0ODJXU3BOcTZ1ZzdkenJjbWpGZGVidE9VdEVXTGwraU50MmE1VS9McTYrdjF4Si8rRWhlOFRUN3h1QmJCelRkeDJZd0xsWnViNDdhRHdaRHVmK2czZXVEaDMrckRlWjlvemRwMSttcmRlczFmc0VncnZseDF3UGZYZlBmQTN6M3hKMzI5YmJ2YlhyNXlsVjUrOVEyM2JacUdwcHd5MlcwUDZOOHY3dndYWDNuZEhTRzFhZk5XL2UyMU45dGRTMjFkblI1LzhzOXVZRlZaV2FYSG4zemEzWmhCa2s0NDdoaDV2ZDFodXdsME5SWllCd0FBQUlCdTRQc3pMOWYySFR1MFpHbVIyeGNPaHpWMzNuek5uVGQvbitjT0d6cFkzejdyREwwN2U0Nmt5THBQOXozMHFOTFQwNVNlbnE2S2l2aHBnZU1MeDJqcWxKTTd0ZjdodzRkcTQrWXRidnVCLy82dDhuSnpsWm1ab1NkLy8waTdiOGZ2OStuYXEyZnFrY2VlY1B2Kyt2ekxldjZsVjVXWG02TTk1WHZkRUU2U2NuSjY2cXJ2WHRZcGp5RXZOMWUvK0krZjZKNzdIbEp0YlZQSXRuakpNaTFlc3F4VDdpUFcyZE9tYXU2SEg3dlAyK1l0VzNYVGJYZXBaODhlQ29mRHFxdUxIK2wwOFFYbmEyREJBTGQ5OUpHSDY0MjNacm50RlN0WGFlYlYxNnRuajJ5Vjc2MlFwNE03R242NmFMRVdMVjZpUHIxN3FXeFBlVnhRNWZmN2RmbU1DNy9KdzhRaGlKRlZBQUFBQU5BTm1LYXB1Kys4WFRNdW1oNjNsbEY3L2ZEcXEzVFd0S2x4ZllGQVE0dWc2b2hKRS9Yek8yL3Y5TjBoenovbmJQbDh2cmkrdlJVVjdsVEZqcGg4NHZINjhmWFh4RDBQbG1XcGJFOTVYRkRWdjErKzdydm5aK3JUdTljM0w3eVprU09HNjNlUFBOaWhuUVg3OU9rZEZ5SzFsOC9uMHoxMzM2R3hvMGZGOVZkVlZiY0lxaTZhZnE2dXZQeVN1TDd4NDhicWhPT09pZXNMaDhNcTMxc2h2OSt2NjY3NXQzYlhNbmpRWVJwWU1FQzJiYXVrdEN3dXFQTDVmTHJqdHB0YUxFSVB0SVdSVlFBQUFBRFFUWmltcVpsWHpOQjN6cDZtT1hQbmFjWEtMN1Z0KzA1VjE5VEljUnhsWm1hb1g5KytHalZxaEU0NDdwaTRxWGNlajBjM1h2Y0RUWjF5c21hL1AxZXIxNnhWK2Q2OXNtMUh1VGs5TldiMFNFMDVaYktPT2VxSUZndHpkNFloZ3dmcHdWL2VyUmYvOXJyV3JpOVdRME5RUFhwazY0aG1pOGUzMTVtbm42YkRKMDdRTzdQbnFHakZTdTNhVmFLR1lGRFoyVmthTm1Td1RqanVHSjErMmlueSsvMmQvRWlrL0w1OWRQOS8vVnpyaWpmb2t3V0x0UHFydFNvcEtWTk5iYTFNMDFSbVpvYjY5OHZYaUdGRGRkU1JoK3VJU1JNN1BJb3BLaTgzVjcrKzd4ZGFzSEN4UHY3a1U2MHYzcWpxbW1wNVBGNzE2ZDFMRThZWDZ0dG5ucUZoUTF0ZmsrdW50LzVZcjcvNVQ4MmIvNmwybDVRb0l6MURFeWVNMDNjdnV6Z3VjTnFmck14TTNYM1g3WHJoNVZmMTJlZExWVmxWclp5Y25qcjhXeE4weVlYbmY2TXdEb2N1STlBUU9QRDlRZ0VBQUFBQWtpVGJ0bVhidGtLaGtJTEJvUEw3NWllNkpLRFRCWU1oemJqeWFyZGRPR2EwSHJyL25nUlcxS1NrdEVSK3YxOCtuMCttYVhiNktFQjBQYjVpQUFBQUFBQUFTQnFFVlFBQUFBQUFBRWdhaEZVQUFBQUFBQUJJR29SVkFBQUFBQUFBU0JxRVZRQUFBQUFBQUVnYTdBWUlBQUFBQUoySTNRQ0J4R0kzd05USFZ3d0FBQUFBQUFCSmc3QUtBQUFBQUFBQVNZT3dDZ0FBQUFBQUFFbURzQW9BQUFBQU9wRmhHSEZ0MjdZVFZBbHc2R24rZW12K2VrUnFJS3dDQUFBQWdDNWdHSVlNdzFBd0ZFeDBLY0FoSXhnS3VxODlwQzdDSUlMN1J3QUFBNEJKUkVGVUtnQUFBQURvSW9aaEtCUUtKYm9NNEpBUkNvVUlxcm9Cd2lvQUFBQUE2R1RSa1IyR1lTZ1FDTWh4bkVTWEJIUjdqdU1vRUFqRXZmNlFtZ2lyQUFBQUFLQ1RHWVloMHpSbG1xWnMyMVoxZFhXaVN3SzZ2YXFxS3RtMjdiNzJDS3RTRjJFVkFBQUFBSFNpNkJ2a2FHRGw4WGhVVzFmTGRFQ2dDd1dEUWRYVzFjcmo4Y1FGVlFSV3FZbXdDZ0FBQUFBNldYUUtValNzTWsxVEZaVVZpUzRMNkxZcUtpcms4WGppd2lxQ3F0UmxCQm9DVEo0R0FBQUFnRTdrT0k0Y3g1RnQyd3FId3dxSHd3cUZRcklzUzFsWldjck55VTEwaVVDM1VGbFpxWnJhR25rOEh2bDhQbm05WG5tOVhnS3JGT2ROZEFFQUFBQUEwTjFFM3lCSFIxYkY5dGZXMXFxK3ZsNXBhV255Ky8xS1QwdVgxOHRiTTZBOXd1R3dBZzBCaFlJaEJSb0NzbTNiRGFpOFhpOGpxN29KUmxZQkFBQUFRQmVKanE2eWJWdVdaYlg0c0czYkhZWEZqb0hBdnNYdThoY05ncHQvc0xoNjkwQjhEd0FBQUFCZEpQcW1Pbm81ZHBkQWo4Y1RGMVpGRVZvQjhXS0RwOVplUjlIUDBYNkNxdFJIV0FVQUFBQUFYU2o2QnRweEhCbUdJZHUyM1hZMHJKSUlxWUQ5YWI3VFpteG9GVHZxQ3FtUHNBb0FBQUFBdWxqc20relk4SXBSVlVEN3REYTZxbmxBUlZEVmZSQldBUUFBQU1CQjBQek50aVJHVlFFZDFGb3dSVWpWL1JCV0FRQUFBTUJCMVB4TmRuUjZJSUQyNGZYUy9SRldBUUFBQUVBQzhjWWJBT0taaVM0QUFBQUFBQUFBaUNLc0FnQUFBQUFBUU5JZ3JBSUFBQUFBQUVEU0lLd0NBQUFBQUFCQTBpQ3NBZ0FBQUFBQVFOSWdyQUlBQUFBQUFFRFNJS3dDQUFBQUFBQkEwaUNzQWdBQUFBQUFRTklnckFJQUFBQUFBRURTSUt3Q0FBQUFBQUJBMGlDc0FnQUFBQUFBUU5JZ3JBSUFBQUFBQUVEU0lLd0NBQUFBQUFCQTBpQ3NBZ0FBQUFBQVFOSWdyQUlBQUFBQUFFRFNJS3dDQUFBQUFBQkEwaUNzQWdBQUFBQUFRTklnckFJQUFBQUFBRURTSUt3Q0FBQUFBQUJBMGlDc0FnQUFBQUFBUU5JZ3JBSUFBQUFBQUVEU0lLd0NBQUFBQUFCQTBpQ3NBZ0FBQUFBQVFOSWdyQUlBQUFBQUFFRFNJS3dDQUFBQUFBQkEwaUNzQWdBQUFBQUFRTklnckFJQUFBQUFBRURTSUt3Q0FBQUFBQUJBMGlDc0FnQUFBQUFBUU5JZ3JBSUFBQUFBQUVEU0lLd0NBQUFBQUFCQTBpQ3NBZ0FBQUFBQVFOSWdyQUlBQUFBQUFFRFNJS3dDQUFBQUFBQkEwaUNzQWdBQUFBQUFRTklnckFJQUFBQUFBRURTSUt3Q0FBQUFBQUJBMGlDc0FnQUFBQUFBUU5MNC8ybDM5YU9ISXIwOUFBQUFBRWxGVGtTdVFtQ0MiLAoJIlRoZW1lIiA6ICIiLAoJIlR5cGUiIDogIm1pbmQiLAoJIlZlcnNpb24iIDogIjgiCn0K"/>
    </extobj>
  </extobjs>
</s:customData>
</file>

<file path=customXml/itemProps1.xml><?xml version="1.0" encoding="utf-8"?>
<ds:datastoreItem xmlns:ds="http://schemas.openxmlformats.org/officeDocument/2006/customXml" ds:itemID="{F1499B58-F886-4653-BBDD-B105E3282E1C}">
  <ds:schemaRefs>
    <ds:schemaRef ds:uri="http://www.wps.cn/officeDocument/2013/wpsCustomData"/>
  </ds:schemaRefs>
</ds:datastoreItem>
</file>

<file path=docProps/app.xml><?xml version="1.0" encoding="utf-8"?>
<Properties xmlns="http://schemas.openxmlformats.org/officeDocument/2006/extended-properties" xmlns:vt="http://schemas.openxmlformats.org/officeDocument/2006/docPropsVTypes">
  <Template>Office Theme</Template>
  <TotalTime>12</TotalTime>
  <Words>2100</Words>
  <Application>Microsoft Office PowerPoint</Application>
  <PresentationFormat>宽屏</PresentationFormat>
  <Paragraphs>134</Paragraphs>
  <Slides>19</Slides>
  <Notes>5</Notes>
  <HiddenSlides>0</HiddenSlides>
  <MMClips>17</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19</vt:i4>
      </vt:variant>
    </vt:vector>
  </HeadingPairs>
  <TitlesOfParts>
    <vt:vector size="28" baseType="lpstr">
      <vt:lpstr>Malgun Gothic</vt:lpstr>
      <vt:lpstr>等线</vt:lpstr>
      <vt:lpstr>方正喵呜体</vt:lpstr>
      <vt:lpstr>方正姚体</vt:lpstr>
      <vt:lpstr>华文细黑</vt:lpstr>
      <vt:lpstr>微软雅黑</vt:lpstr>
      <vt:lpstr>Arial</vt:lpstr>
      <vt:lpstr>Calibri</vt:lpstr>
      <vt:lpstr>烟墨素材</vt:lpstr>
      <vt:lpstr>Good Morning</vt:lpstr>
      <vt:lpstr>PowerPoint 演示文稿</vt:lpstr>
      <vt:lpstr>Examining the Impact of Wechat Activities on Students' Language Learning Outcomes</vt:lpstr>
      <vt:lpstr>PowerPoint 演示文稿</vt:lpstr>
      <vt:lpstr>PowerPoint 演示文稿</vt:lpstr>
      <vt:lpstr>PowerPoint 演示文稿</vt:lpstr>
      <vt:lpstr>PowerPoint 演示文稿</vt:lpstr>
      <vt:lpstr>PowerPoint 演示文稿</vt:lpstr>
      <vt:lpstr>Research Design</vt:lpstr>
      <vt:lpstr>PowerPoint 演示文稿</vt:lpstr>
      <vt:lpstr>PowerPoint 演示文稿</vt:lpstr>
      <vt:lpstr>PowerPoint 演示文稿</vt:lpstr>
      <vt:lpstr>Interview Sample</vt:lpstr>
      <vt:lpstr>PowerPoint 演示文稿</vt:lpstr>
      <vt:lpstr> 6 dimensions for analyzing interview content</vt:lpstr>
      <vt:lpstr>Timetable</vt:lpstr>
      <vt:lpstr>PowerPoint 演示文稿</vt:lpstr>
      <vt:lpstr>References</vt:lpstr>
      <vt:lpstr>PowerPoint 演示文稿</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Fushia 晨跑的小猪</cp:lastModifiedBy>
  <cp:revision>187</cp:revision>
  <dcterms:created xsi:type="dcterms:W3CDTF">2015-09-21T02:24:00Z</dcterms:created>
  <dcterms:modified xsi:type="dcterms:W3CDTF">2024-04-18T01:21:59Z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2052-12.1.0.16417</vt:lpwstr>
  </property>
  <property fmtid="{D5CDD505-2E9C-101B-9397-08002B2CF9AE}" pid="3" name="name">
    <vt:lpwstr>小黄人卡通创意模板设计.pptx</vt:lpwstr>
  </property>
  <property fmtid="{D5CDD505-2E9C-101B-9397-08002B2CF9AE}" pid="4" name="fileid">
    <vt:lpwstr>861704</vt:lpwstr>
  </property>
  <property fmtid="{D5CDD505-2E9C-101B-9397-08002B2CF9AE}" pid="5" name="search_tags">
    <vt:lpwstr>PPT模板</vt:lpwstr>
  </property>
  <property fmtid="{D5CDD505-2E9C-101B-9397-08002B2CF9AE}" pid="6" name="ICV">
    <vt:lpwstr>A0D271AEFBF949B1BA344C159F9C60EE_13</vt:lpwstr>
  </property>
</Properties>
</file>