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38ACD-5D53-47FC-9C43-771B1040B3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5CAE78-ECE4-496D-9D57-FBD3315132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E417E2-6647-41CA-B5E7-96EBAA2C6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C5286-EF68-4112-8F11-D3F0FBCB8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EBAAD-2E21-4863-B76E-78583578A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237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AA83-6584-41D4-8976-7122067AE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831CB-BE9F-4742-AA8A-ECEEA3DA7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E5E33-B0F8-4099-A32F-0925CC1C9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CE8E5-C4D0-4419-85D0-02A906F22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BAD5B-19CF-4BDE-93A8-4765191C4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664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32BF3-0CB4-4D57-8D5F-7DD6B3A03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0D36D3-69DE-4351-879A-9D3E74310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BFF29-0C6B-4FC0-9873-E87E03A6A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95F2C-F43D-40D1-810B-F2FAEE731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BDA9B-5856-4185-ACA2-48115F205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70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868F5-BF06-4117-99EB-6F854B084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3036E-85EA-48AB-A336-5BE90038B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8AA46-6A0A-417C-B874-D1E0568DA2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0A5337-6A14-4450-962C-84E959BD9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951C2D-9387-4F4B-BBE2-1C405228E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1CF3F-14E7-4C7D-921B-15F71CBC7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2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12656-A72D-4D52-A7BC-3DC8DAA7C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7802A0-EC2B-47FF-8A62-94C3B003EF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FB6938-9DD7-4C99-8E1F-35FF32289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4736E6-6B9C-4236-B1D2-4C5FF1E3D2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3004F4-E7D7-4D87-A1BB-4361FF7018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3F9006-F4D8-496A-981C-F7883C071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87AB68-9621-43CF-86B4-395DE147F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88E596-AA29-48AB-8843-EB3BCD6C8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774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6F3B-DA1D-498B-98A0-2509A4E7A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4FA9F4-25D9-4D0F-A1A5-2364C56CB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755E5B-6E23-4EFD-9208-FB5D2213D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78D72C-0378-41CE-BE17-B7704A4AA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89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B6109D-8708-4C5E-90AD-269FFF3B0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71F1D1-639C-43E7-A12F-5556B9D9F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FB699D-91CF-4ED1-A530-5AAEC4305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77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3DED3-192A-4719-BE3B-E2D0753BB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6B2CD-0A6C-427F-8501-862EF31D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0C4299-A2B0-41CC-9572-C5A4DB3326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74021B-F051-4718-9786-0FAD6B4A6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DE58C-0D80-4A3F-8DF4-5F9C849B4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D44C6-DD76-4304-9FCE-0E642907C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35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5F28F-2C0D-47A3-8CA1-0E301FB31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5B77BD-D2AE-421F-8D94-23AA55DB8E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4ADCD5-B7EB-463F-AB94-8A3437E47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C26A36-81DF-4EF1-AECE-26D9C3C2A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EDC9B-5E9C-49BB-8319-FAB8CA52D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F6A78D-E426-4533-BBA2-4062585D7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171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D13E1-C0BC-4F66-9A7C-1D38FBBE9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2F817F-8D03-47EE-8F38-9876CD9840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D3A77-91A7-49B6-89BE-BB8BC4EA1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44CDED-4B6B-4591-8460-B8C271920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61D1A-C188-467F-B789-82F1764DA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664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A24BAB-92E7-4522-8FB4-CF65C6B565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EFEF76-E3E4-46C7-9B1F-16594D9FAA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9D2DF-F359-445D-8090-1EADBCDF0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063ED-6B82-44E0-95E4-724B9AAF7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61D0B-DD36-4971-AE3F-26FDD889E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635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53B30F-AFD8-4F0F-8E0F-648AAB60A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1DC861-1C00-4BA9-8C10-C69E56C5C0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A7C45-3244-461D-BBE9-FD2B784D37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FA997-4201-45D7-987B-555176D5BBDF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93A9E-7A50-47CD-8E62-A169449674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9E150-C1A7-4D83-9C8E-0AD4D78931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E1C70-8440-4367-BA78-A073B04B33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36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A020F77-63F1-41FD-9B3C-B58AC2CB95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2533" y="157162"/>
            <a:ext cx="11496675" cy="6543676"/>
          </a:xfrm>
        </p:spPr>
        <p:txBody>
          <a:bodyPr/>
          <a:lstStyle/>
          <a:p>
            <a:pPr algn="l"/>
            <a:r>
              <a:rPr lang="cy-GB" sz="4400" dirty="0"/>
              <a:t>Gwaith Dosbarth                                                                                Dydd Mawrth 25ain o Chwefror</a:t>
            </a:r>
            <a:r>
              <a:rPr lang="cy-GB" dirty="0"/>
              <a:t>                                                    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EBBF78-326A-4064-B279-27A696A3D95F}"/>
              </a:ext>
            </a:extLst>
          </p:cNvPr>
          <p:cNvSpPr/>
          <p:nvPr/>
        </p:nvSpPr>
        <p:spPr>
          <a:xfrm>
            <a:off x="735377" y="2530220"/>
            <a:ext cx="89823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u="sng" dirty="0">
                <a:latin typeface="Comic Sans MS" panose="030F0702030302020204" pitchFamily="66" charset="0"/>
              </a:rPr>
              <a:t>Nod y </a:t>
            </a:r>
            <a:r>
              <a:rPr lang="en-GB" sz="3600" b="1" u="sng" dirty="0" err="1">
                <a:latin typeface="Comic Sans MS" panose="030F0702030302020204" pitchFamily="66" charset="0"/>
              </a:rPr>
              <a:t>wers</a:t>
            </a:r>
            <a:r>
              <a:rPr lang="en-GB" sz="3600" b="1" u="sng" dirty="0">
                <a:latin typeface="Comic Sans MS" panose="030F0702030302020204" pitchFamily="66" charset="0"/>
              </a:rPr>
              <a:t>: </a:t>
            </a:r>
            <a:r>
              <a:rPr lang="en-GB" sz="3600" b="1" u="sng" dirty="0" err="1">
                <a:latin typeface="Comic Sans MS" panose="030F0702030302020204" pitchFamily="66" charset="0"/>
              </a:rPr>
              <a:t>Diwrnodau’r</a:t>
            </a:r>
            <a:r>
              <a:rPr lang="en-GB" sz="3600" b="1" u="sng" dirty="0">
                <a:latin typeface="Comic Sans MS" panose="030F0702030302020204" pitchFamily="66" charset="0"/>
              </a:rPr>
              <a:t> </a:t>
            </a:r>
            <a:r>
              <a:rPr lang="en-GB" sz="3600" b="1" u="sng" dirty="0" err="1">
                <a:latin typeface="Comic Sans MS" panose="030F0702030302020204" pitchFamily="66" charset="0"/>
              </a:rPr>
              <a:t>wythnos</a:t>
            </a:r>
            <a:r>
              <a:rPr lang="en-GB" sz="3600" b="1" u="sng" dirty="0">
                <a:latin typeface="Comic Sans MS" panose="030F0702030302020204" pitchFamily="66" charset="0"/>
              </a:rPr>
              <a:t>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76201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CAE0D-BFB4-4B34-8FF8-5822D0DA4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31" y="-190687"/>
            <a:ext cx="10515600" cy="1325563"/>
          </a:xfrm>
        </p:spPr>
        <p:txBody>
          <a:bodyPr/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Diwrnodau’r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wythnos</a:t>
            </a:r>
            <a:r>
              <a:rPr lang="en-GB" b="1" u="sng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F2DE6-81EB-4FAE-A62B-787A2AF5A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35" y="1004047"/>
            <a:ext cx="12030634" cy="585395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</a:t>
            </a:r>
            <a:r>
              <a:rPr lang="en-GB" dirty="0">
                <a:latin typeface="Comic Sans MS" panose="030F0702030302020204" pitchFamily="66" charset="0"/>
              </a:rPr>
              <a:t>                       Monday                                   Lunes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Mawrth</a:t>
            </a:r>
            <a:r>
              <a:rPr lang="en-GB" dirty="0">
                <a:latin typeface="Comic Sans MS" panose="030F0702030302020204" pitchFamily="66" charset="0"/>
              </a:rPr>
              <a:t>                 Tuesday                                  Martes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Mercher</a:t>
            </a:r>
            <a:r>
              <a:rPr lang="en-GB" dirty="0">
                <a:latin typeface="Comic Sans MS" panose="030F0702030302020204" pitchFamily="66" charset="0"/>
              </a:rPr>
              <a:t>                Wednesday                            </a:t>
            </a:r>
            <a:r>
              <a:rPr lang="en-GB" dirty="0" err="1">
                <a:latin typeface="Comic Sans MS" panose="030F0702030302020204" pitchFamily="66" charset="0"/>
              </a:rPr>
              <a:t>Miercoles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Iau</a:t>
            </a:r>
            <a:r>
              <a:rPr lang="en-GB" dirty="0">
                <a:latin typeface="Comic Sans MS" panose="030F0702030302020204" pitchFamily="66" charset="0"/>
              </a:rPr>
              <a:t>                        Thursday                                Jueves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Gwener</a:t>
            </a:r>
            <a:r>
              <a:rPr lang="en-GB" dirty="0">
                <a:latin typeface="Comic Sans MS" panose="030F0702030302020204" pitchFamily="66" charset="0"/>
              </a:rPr>
              <a:t>                   Friday                                   Viernes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Sadwrn</a:t>
            </a:r>
            <a:r>
              <a:rPr lang="en-GB" dirty="0">
                <a:latin typeface="Comic Sans MS" panose="030F0702030302020204" pitchFamily="66" charset="0"/>
              </a:rPr>
              <a:t>                  Saturday                                </a:t>
            </a:r>
            <a:r>
              <a:rPr lang="en-GB" dirty="0" err="1">
                <a:latin typeface="Comic Sans MS" panose="030F0702030302020204" pitchFamily="66" charset="0"/>
              </a:rPr>
              <a:t>Sábado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Sul                         Sunday                                  Domingo</a:t>
            </a:r>
          </a:p>
        </p:txBody>
      </p:sp>
    </p:spTree>
    <p:extLst>
      <p:ext uri="{BB962C8B-B14F-4D97-AF65-F5344CB8AC3E}">
        <p14:creationId xmlns:p14="http://schemas.microsoft.com/office/powerpoint/2010/main" val="1472445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6AF91-4C4C-44F7-AFC2-8FEE8776D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81722"/>
            <a:ext cx="10515600" cy="1325563"/>
          </a:xfrm>
        </p:spPr>
        <p:txBody>
          <a:bodyPr/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Cymraeg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i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Sbaeneg</a:t>
            </a:r>
            <a:r>
              <a:rPr lang="en-GB" b="1" u="sng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29279-6458-4072-9CD4-B2D579F63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564" y="1308847"/>
            <a:ext cx="11116236" cy="54864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Mawrth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Mercher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Iau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Gwener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Sadwrn</a:t>
            </a: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GB" dirty="0" err="1">
                <a:latin typeface="Comic Sans MS" panose="030F0702030302020204" pitchFamily="66" charset="0"/>
              </a:rPr>
              <a:t>Dydd</a:t>
            </a:r>
            <a:r>
              <a:rPr lang="en-GB" dirty="0">
                <a:latin typeface="Comic Sans MS" panose="030F0702030302020204" pitchFamily="66" charset="0"/>
              </a:rPr>
              <a:t> Sul 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354BB0-CE21-44B0-AC13-56F87AE0362B}"/>
              </a:ext>
            </a:extLst>
          </p:cNvPr>
          <p:cNvSpPr/>
          <p:nvPr/>
        </p:nvSpPr>
        <p:spPr>
          <a:xfrm>
            <a:off x="6902754" y="4177622"/>
            <a:ext cx="18197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Lunes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ABDB093-2284-45A1-BB40-88D4EE02639E}"/>
              </a:ext>
            </a:extLst>
          </p:cNvPr>
          <p:cNvSpPr/>
          <p:nvPr/>
        </p:nvSpPr>
        <p:spPr>
          <a:xfrm>
            <a:off x="6902754" y="3411910"/>
            <a:ext cx="21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Martes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17B80D-2081-46B3-8599-624D2222EC07}"/>
              </a:ext>
            </a:extLst>
          </p:cNvPr>
          <p:cNvSpPr/>
          <p:nvPr/>
        </p:nvSpPr>
        <p:spPr>
          <a:xfrm>
            <a:off x="6901683" y="1675965"/>
            <a:ext cx="29387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Miercoles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A3791A-47D5-4657-9BFC-F5C3AAFD2FF5}"/>
              </a:ext>
            </a:extLst>
          </p:cNvPr>
          <p:cNvSpPr/>
          <p:nvPr/>
        </p:nvSpPr>
        <p:spPr>
          <a:xfrm>
            <a:off x="6832991" y="4990237"/>
            <a:ext cx="20324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Jueves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84FD0C8-0DC1-4898-A09D-267CA5E20416}"/>
              </a:ext>
            </a:extLst>
          </p:cNvPr>
          <p:cNvSpPr/>
          <p:nvPr/>
        </p:nvSpPr>
        <p:spPr>
          <a:xfrm>
            <a:off x="6940988" y="910922"/>
            <a:ext cx="2459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Viernes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ACF12DD-FD7A-4BC0-8CC9-E050F53A0B70}"/>
              </a:ext>
            </a:extLst>
          </p:cNvPr>
          <p:cNvSpPr/>
          <p:nvPr/>
        </p:nvSpPr>
        <p:spPr>
          <a:xfrm>
            <a:off x="6832991" y="5851092"/>
            <a:ext cx="22589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Sábado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88E62C-3F3F-40FA-A8CD-D371A3E8DE4A}"/>
              </a:ext>
            </a:extLst>
          </p:cNvPr>
          <p:cNvSpPr/>
          <p:nvPr/>
        </p:nvSpPr>
        <p:spPr>
          <a:xfrm>
            <a:off x="6901683" y="2578470"/>
            <a:ext cx="27383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Domingo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2D81BAE-E4BE-4BE5-B57D-18D2B05DB70C}"/>
              </a:ext>
            </a:extLst>
          </p:cNvPr>
          <p:cNvCxnSpPr/>
          <p:nvPr/>
        </p:nvCxnSpPr>
        <p:spPr>
          <a:xfrm>
            <a:off x="2321859" y="1497106"/>
            <a:ext cx="4276165" cy="3065929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E071223-BEC7-4506-90BE-207CE1FF22DE}"/>
              </a:ext>
            </a:extLst>
          </p:cNvPr>
          <p:cNvCxnSpPr>
            <a:endCxn id="5" idx="1"/>
          </p:cNvCxnSpPr>
          <p:nvPr/>
        </p:nvCxnSpPr>
        <p:spPr>
          <a:xfrm>
            <a:off x="2554941" y="2277035"/>
            <a:ext cx="4347813" cy="159654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AD3ACB4-5E34-494C-B93C-2E98A53CA4DA}"/>
              </a:ext>
            </a:extLst>
          </p:cNvPr>
          <p:cNvCxnSpPr>
            <a:cxnSpLocks/>
          </p:cNvCxnSpPr>
          <p:nvPr/>
        </p:nvCxnSpPr>
        <p:spPr>
          <a:xfrm flipV="1">
            <a:off x="2593175" y="2244712"/>
            <a:ext cx="4239816" cy="807647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4E973BB-AA6E-42F2-8D66-3A2B15221248}"/>
              </a:ext>
            </a:extLst>
          </p:cNvPr>
          <p:cNvCxnSpPr/>
          <p:nvPr/>
        </p:nvCxnSpPr>
        <p:spPr>
          <a:xfrm>
            <a:off x="2286034" y="3942345"/>
            <a:ext cx="4347813" cy="159654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B99B387-4D44-4515-96BB-AC529AAE5E70}"/>
              </a:ext>
            </a:extLst>
          </p:cNvPr>
          <p:cNvCxnSpPr>
            <a:cxnSpLocks/>
          </p:cNvCxnSpPr>
          <p:nvPr/>
        </p:nvCxnSpPr>
        <p:spPr>
          <a:xfrm flipV="1">
            <a:off x="2357496" y="1497106"/>
            <a:ext cx="4632003" cy="311622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733A9D4-1F56-4758-B2E9-054C7D896636}"/>
              </a:ext>
            </a:extLst>
          </p:cNvPr>
          <p:cNvCxnSpPr>
            <a:cxnSpLocks/>
            <a:endCxn id="9" idx="1"/>
          </p:cNvCxnSpPr>
          <p:nvPr/>
        </p:nvCxnSpPr>
        <p:spPr>
          <a:xfrm>
            <a:off x="2484582" y="5538885"/>
            <a:ext cx="4348409" cy="77387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3AA3930-D56F-4558-B2C2-E336D34A3247}"/>
              </a:ext>
            </a:extLst>
          </p:cNvPr>
          <p:cNvCxnSpPr>
            <a:cxnSpLocks/>
            <a:endCxn id="10" idx="1"/>
          </p:cNvCxnSpPr>
          <p:nvPr/>
        </p:nvCxnSpPr>
        <p:spPr>
          <a:xfrm flipV="1">
            <a:off x="2064149" y="3040135"/>
            <a:ext cx="4837534" cy="329623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0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70</Words>
  <Application>Microsoft Office PowerPoint</Application>
  <PresentationFormat>Widescreen</PresentationFormat>
  <Paragraphs>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Comic Sans MS</vt:lpstr>
      <vt:lpstr>Office Theme</vt:lpstr>
      <vt:lpstr>PowerPoint Presentation</vt:lpstr>
      <vt:lpstr>Diwrnodau’r wythnos.</vt:lpstr>
      <vt:lpstr>Cymraeg i Sbaeneg.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 Jones</dc:creator>
  <cp:lastModifiedBy>Ben Jones</cp:lastModifiedBy>
  <cp:revision>15</cp:revision>
  <dcterms:created xsi:type="dcterms:W3CDTF">2020-02-12T14:03:52Z</dcterms:created>
  <dcterms:modified xsi:type="dcterms:W3CDTF">2020-02-24T21:40:28Z</dcterms:modified>
</cp:coreProperties>
</file>