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19.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2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23.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24.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25.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26.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394" r:id="rId29"/>
    <p:sldId id="449" r:id="rId30"/>
    <p:sldId id="395" r:id="rId31"/>
    <p:sldId id="450" r:id="rId32"/>
    <p:sldId id="396" r:id="rId33"/>
    <p:sldId id="398" r:id="rId34"/>
    <p:sldId id="397" r:id="rId35"/>
    <p:sldId id="399" r:id="rId36"/>
    <p:sldId id="400" r:id="rId37"/>
    <p:sldId id="402" r:id="rId38"/>
    <p:sldId id="403" r:id="rId39"/>
    <p:sldId id="405" r:id="rId40"/>
    <p:sldId id="406" r:id="rId41"/>
    <p:sldId id="410" r:id="rId42"/>
    <p:sldId id="414" r:id="rId43"/>
    <p:sldId id="416" r:id="rId44"/>
    <p:sldId id="417" r:id="rId45"/>
    <p:sldId id="420" r:id="rId46"/>
    <p:sldId id="421" r:id="rId47"/>
    <p:sldId id="423" r:id="rId48"/>
    <p:sldId id="422" r:id="rId49"/>
    <p:sldId id="425" r:id="rId50"/>
    <p:sldId id="427" r:id="rId51"/>
    <p:sldId id="426" r:id="rId52"/>
    <p:sldId id="429" r:id="rId53"/>
    <p:sldId id="428" r:id="rId54"/>
    <p:sldId id="430" r:id="rId55"/>
    <p:sldId id="432" r:id="rId56"/>
    <p:sldId id="283"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1" autoAdjust="0"/>
    <p:restoredTop sz="94660"/>
  </p:normalViewPr>
  <p:slideViewPr>
    <p:cSldViewPr snapToGrid="0">
      <p:cViewPr varScale="1">
        <p:scale>
          <a:sx n="54" d="100"/>
          <a:sy n="54" d="100"/>
        </p:scale>
        <p:origin x="66"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57CA029D-882D-4738-A8CF-BCD6F25718EA}"/>
    <pc:docChg chg="custSel addSld modSld">
      <pc:chgData name="Luke Roach" userId="3c173453-1e89-4ab7-a897-c035ad6940d7" providerId="ADAL" clId="{57CA029D-882D-4738-A8CF-BCD6F25718EA}" dt="2022-02-28T09:07:14.475" v="112" actId="26606"/>
      <pc:docMkLst>
        <pc:docMk/>
      </pc:docMkLst>
      <pc:sldChg chg="addSp modSp mod setBg">
        <pc:chgData name="Luke Roach" userId="3c173453-1e89-4ab7-a897-c035ad6940d7" providerId="ADAL" clId="{57CA029D-882D-4738-A8CF-BCD6F25718EA}" dt="2022-02-28T09:07:05.687" v="111" actId="26606"/>
        <pc:sldMkLst>
          <pc:docMk/>
          <pc:sldMk cId="3169793631" sldId="256"/>
        </pc:sldMkLst>
        <pc:spChg chg="mod">
          <ac:chgData name="Luke Roach" userId="3c173453-1e89-4ab7-a897-c035ad6940d7" providerId="ADAL" clId="{57CA029D-882D-4738-A8CF-BCD6F25718EA}" dt="2022-02-28T09:07:05.687" v="111" actId="26606"/>
          <ac:spMkLst>
            <pc:docMk/>
            <pc:sldMk cId="3169793631" sldId="256"/>
            <ac:spMk id="2" creationId="{ECEDAA64-1433-4833-8611-2A648660E082}"/>
          </ac:spMkLst>
        </pc:spChg>
        <pc:spChg chg="mod">
          <ac:chgData name="Luke Roach" userId="3c173453-1e89-4ab7-a897-c035ad6940d7" providerId="ADAL" clId="{57CA029D-882D-4738-A8CF-BCD6F25718EA}" dt="2022-02-28T09:07:05.687" v="111" actId="26606"/>
          <ac:spMkLst>
            <pc:docMk/>
            <pc:sldMk cId="3169793631" sldId="256"/>
            <ac:spMk id="3" creationId="{A2B68208-C414-4CE0-90DA-E98221988732}"/>
          </ac:spMkLst>
        </pc:spChg>
        <pc:spChg chg="add">
          <ac:chgData name="Luke Roach" userId="3c173453-1e89-4ab7-a897-c035ad6940d7" providerId="ADAL" clId="{57CA029D-882D-4738-A8CF-BCD6F25718EA}" dt="2022-02-28T09:07:05.687" v="111" actId="26606"/>
          <ac:spMkLst>
            <pc:docMk/>
            <pc:sldMk cId="3169793631" sldId="256"/>
            <ac:spMk id="8" creationId="{AC17DE74-01C9-4859-B65A-85CF999E8580}"/>
          </ac:spMkLst>
        </pc:spChg>
        <pc:spChg chg="add">
          <ac:chgData name="Luke Roach" userId="3c173453-1e89-4ab7-a897-c035ad6940d7" providerId="ADAL" clId="{57CA029D-882D-4738-A8CF-BCD6F25718EA}" dt="2022-02-28T09:07:05.687" v="111" actId="26606"/>
          <ac:spMkLst>
            <pc:docMk/>
            <pc:sldMk cId="3169793631" sldId="256"/>
            <ac:spMk id="10" creationId="{068C0432-0E90-4CC1-8CD3-D44A90DF07EF}"/>
          </ac:spMkLst>
        </pc:spChg>
      </pc:sldChg>
      <pc:sldChg chg="addSp modSp mod setBg">
        <pc:chgData name="Luke Roach" userId="3c173453-1e89-4ab7-a897-c035ad6940d7" providerId="ADAL" clId="{57CA029D-882D-4738-A8CF-BCD6F25718EA}" dt="2022-02-28T09:06:24.672" v="110" actId="27636"/>
        <pc:sldMkLst>
          <pc:docMk/>
          <pc:sldMk cId="4067833207" sldId="261"/>
        </pc:sldMkLst>
        <pc:spChg chg="mod">
          <ac:chgData name="Luke Roach" userId="3c173453-1e89-4ab7-a897-c035ad6940d7" providerId="ADAL" clId="{57CA029D-882D-4738-A8CF-BCD6F25718EA}" dt="2022-02-28T09:06:13.197" v="104" actId="26606"/>
          <ac:spMkLst>
            <pc:docMk/>
            <pc:sldMk cId="4067833207" sldId="261"/>
            <ac:spMk id="2" creationId="{92D3CA72-B8ED-4BCE-86AB-C7B9AC47BB5D}"/>
          </ac:spMkLst>
        </pc:spChg>
        <pc:spChg chg="mod">
          <ac:chgData name="Luke Roach" userId="3c173453-1e89-4ab7-a897-c035ad6940d7" providerId="ADAL" clId="{57CA029D-882D-4738-A8CF-BCD6F25718EA}" dt="2022-02-28T09:06:24.672" v="110" actId="27636"/>
          <ac:spMkLst>
            <pc:docMk/>
            <pc:sldMk cId="4067833207" sldId="261"/>
            <ac:spMk id="3" creationId="{DD36F3F5-2560-44A5-AA47-9449039359C7}"/>
          </ac:spMkLst>
        </pc:spChg>
        <pc:spChg chg="add">
          <ac:chgData name="Luke Roach" userId="3c173453-1e89-4ab7-a897-c035ad6940d7" providerId="ADAL" clId="{57CA029D-882D-4738-A8CF-BCD6F25718EA}" dt="2022-02-28T09:06:13.197" v="104" actId="26606"/>
          <ac:spMkLst>
            <pc:docMk/>
            <pc:sldMk cId="4067833207" sldId="261"/>
            <ac:spMk id="8" creationId="{C9A36457-A5F4-4103-A443-02581C09185B}"/>
          </ac:spMkLst>
        </pc:spChg>
        <pc:spChg chg="add">
          <ac:chgData name="Luke Roach" userId="3c173453-1e89-4ab7-a897-c035ad6940d7" providerId="ADAL" clId="{57CA029D-882D-4738-A8CF-BCD6F25718EA}" dt="2022-02-28T09:06:13.197" v="104" actId="26606"/>
          <ac:spMkLst>
            <pc:docMk/>
            <pc:sldMk cId="4067833207" sldId="261"/>
            <ac:spMk id="10" creationId="{DC5FB7E8-B636-40FA-BE8D-48145C0F5C57}"/>
          </ac:spMkLst>
        </pc:spChg>
        <pc:spChg chg="add">
          <ac:chgData name="Luke Roach" userId="3c173453-1e89-4ab7-a897-c035ad6940d7" providerId="ADAL" clId="{57CA029D-882D-4738-A8CF-BCD6F25718EA}" dt="2022-02-28T09:06:13.197" v="104" actId="26606"/>
          <ac:spMkLst>
            <pc:docMk/>
            <pc:sldMk cId="4067833207" sldId="261"/>
            <ac:spMk id="12" creationId="{142DCE2C-2863-46FA-9BE7-24365A24D9BA}"/>
          </ac:spMkLst>
        </pc:spChg>
      </pc:sldChg>
      <pc:sldChg chg="addSp delSp modSp mod setBg">
        <pc:chgData name="Luke Roach" userId="3c173453-1e89-4ab7-a897-c035ad6940d7" providerId="ADAL" clId="{57CA029D-882D-4738-A8CF-BCD6F25718EA}" dt="2022-02-28T08:51:36.535" v="1" actId="26606"/>
        <pc:sldMkLst>
          <pc:docMk/>
          <pc:sldMk cId="181011751" sldId="262"/>
        </pc:sldMkLst>
        <pc:spChg chg="mod">
          <ac:chgData name="Luke Roach" userId="3c173453-1e89-4ab7-a897-c035ad6940d7" providerId="ADAL" clId="{57CA029D-882D-4738-A8CF-BCD6F25718EA}" dt="2022-02-28T08:51:36.535" v="1" actId="26606"/>
          <ac:spMkLst>
            <pc:docMk/>
            <pc:sldMk cId="181011751" sldId="262"/>
            <ac:spMk id="2" creationId="{C25B99A8-D630-4C9B-B1EC-8E459A54D9A8}"/>
          </ac:spMkLst>
        </pc:spChg>
        <pc:spChg chg="del">
          <ac:chgData name="Luke Roach" userId="3c173453-1e89-4ab7-a897-c035ad6940d7" providerId="ADAL" clId="{57CA029D-882D-4738-A8CF-BCD6F25718EA}" dt="2022-02-28T08:51:36.535" v="1" actId="26606"/>
          <ac:spMkLst>
            <pc:docMk/>
            <pc:sldMk cId="181011751" sldId="262"/>
            <ac:spMk id="3" creationId="{D0A8A261-C34D-4153-835E-6AB9CE56A857}"/>
          </ac:spMkLst>
        </pc:spChg>
        <pc:spChg chg="add">
          <ac:chgData name="Luke Roach" userId="3c173453-1e89-4ab7-a897-c035ad6940d7" providerId="ADAL" clId="{57CA029D-882D-4738-A8CF-BCD6F25718EA}" dt="2022-02-28T08:51:36.535" v="1" actId="26606"/>
          <ac:spMkLst>
            <pc:docMk/>
            <pc:sldMk cId="181011751" sldId="262"/>
            <ac:spMk id="9" creationId="{CB49665F-0298-4449-8D2D-209989CB9EE3}"/>
          </ac:spMkLst>
        </pc:spChg>
        <pc:spChg chg="add">
          <ac:chgData name="Luke Roach" userId="3c173453-1e89-4ab7-a897-c035ad6940d7" providerId="ADAL" clId="{57CA029D-882D-4738-A8CF-BCD6F25718EA}" dt="2022-02-28T08:51:36.535" v="1" actId="26606"/>
          <ac:spMkLst>
            <pc:docMk/>
            <pc:sldMk cId="181011751" sldId="262"/>
            <ac:spMk id="11" creationId="{A71EEC14-174A-46FA-B046-474750457130}"/>
          </ac:spMkLst>
        </pc:spChg>
        <pc:grpChg chg="add">
          <ac:chgData name="Luke Roach" userId="3c173453-1e89-4ab7-a897-c035ad6940d7" providerId="ADAL" clId="{57CA029D-882D-4738-A8CF-BCD6F25718EA}" dt="2022-02-28T08:51:36.535" v="1" actId="26606"/>
          <ac:grpSpMkLst>
            <pc:docMk/>
            <pc:sldMk cId="181011751" sldId="262"/>
            <ac:grpSpMk id="13" creationId="{EEB6CB95-E653-4C6C-AE51-62FD848E8D5B}"/>
          </ac:grpSpMkLst>
        </pc:grpChg>
        <pc:grpChg chg="add">
          <ac:chgData name="Luke Roach" userId="3c173453-1e89-4ab7-a897-c035ad6940d7" providerId="ADAL" clId="{57CA029D-882D-4738-A8CF-BCD6F25718EA}" dt="2022-02-28T08:51:36.535" v="1" actId="26606"/>
          <ac:grpSpMkLst>
            <pc:docMk/>
            <pc:sldMk cId="181011751" sldId="262"/>
            <ac:grpSpMk id="17" creationId="{43F5E015-E085-4624-B431-B42414448684}"/>
          </ac:grpSpMkLst>
        </pc:grpChg>
        <pc:graphicFrameChg chg="add">
          <ac:chgData name="Luke Roach" userId="3c173453-1e89-4ab7-a897-c035ad6940d7" providerId="ADAL" clId="{57CA029D-882D-4738-A8CF-BCD6F25718EA}" dt="2022-02-28T08:51:36.535" v="1" actId="26606"/>
          <ac:graphicFrameMkLst>
            <pc:docMk/>
            <pc:sldMk cId="181011751" sldId="262"/>
            <ac:graphicFrameMk id="5" creationId="{80849467-ADAD-4A4E-8F9B-4D00FC526608}"/>
          </ac:graphicFrameMkLst>
        </pc:graphicFrameChg>
      </pc:sldChg>
      <pc:sldChg chg="addSp delSp modSp mod setBg">
        <pc:chgData name="Luke Roach" userId="3c173453-1e89-4ab7-a897-c035ad6940d7" providerId="ADAL" clId="{57CA029D-882D-4738-A8CF-BCD6F25718EA}" dt="2022-02-28T08:51:27.741" v="0" actId="26606"/>
        <pc:sldMkLst>
          <pc:docMk/>
          <pc:sldMk cId="829842311" sldId="263"/>
        </pc:sldMkLst>
        <pc:spChg chg="mod">
          <ac:chgData name="Luke Roach" userId="3c173453-1e89-4ab7-a897-c035ad6940d7" providerId="ADAL" clId="{57CA029D-882D-4738-A8CF-BCD6F25718EA}" dt="2022-02-28T08:51:27.741" v="0" actId="26606"/>
          <ac:spMkLst>
            <pc:docMk/>
            <pc:sldMk cId="829842311" sldId="263"/>
            <ac:spMk id="2" creationId="{3845276D-522D-4186-9734-A698059A07F9}"/>
          </ac:spMkLst>
        </pc:spChg>
        <pc:spChg chg="del">
          <ac:chgData name="Luke Roach" userId="3c173453-1e89-4ab7-a897-c035ad6940d7" providerId="ADAL" clId="{57CA029D-882D-4738-A8CF-BCD6F25718EA}" dt="2022-02-28T08:51:27.741" v="0" actId="26606"/>
          <ac:spMkLst>
            <pc:docMk/>
            <pc:sldMk cId="829842311" sldId="263"/>
            <ac:spMk id="3" creationId="{A94ECF2C-4BF6-4759-81F5-106226BBD41A}"/>
          </ac:spMkLst>
        </pc:spChg>
        <pc:spChg chg="add">
          <ac:chgData name="Luke Roach" userId="3c173453-1e89-4ab7-a897-c035ad6940d7" providerId="ADAL" clId="{57CA029D-882D-4738-A8CF-BCD6F25718EA}" dt="2022-02-28T08:51:27.741" v="0" actId="26606"/>
          <ac:spMkLst>
            <pc:docMk/>
            <pc:sldMk cId="829842311" sldId="263"/>
            <ac:spMk id="9" creationId="{CB49665F-0298-4449-8D2D-209989CB9EE3}"/>
          </ac:spMkLst>
        </pc:spChg>
        <pc:spChg chg="add">
          <ac:chgData name="Luke Roach" userId="3c173453-1e89-4ab7-a897-c035ad6940d7" providerId="ADAL" clId="{57CA029D-882D-4738-A8CF-BCD6F25718EA}" dt="2022-02-28T08:51:27.741" v="0" actId="26606"/>
          <ac:spMkLst>
            <pc:docMk/>
            <pc:sldMk cId="829842311" sldId="263"/>
            <ac:spMk id="11" creationId="{A71EEC14-174A-46FA-B046-474750457130}"/>
          </ac:spMkLst>
        </pc:spChg>
        <pc:grpChg chg="add">
          <ac:chgData name="Luke Roach" userId="3c173453-1e89-4ab7-a897-c035ad6940d7" providerId="ADAL" clId="{57CA029D-882D-4738-A8CF-BCD6F25718EA}" dt="2022-02-28T08:51:27.741" v="0" actId="26606"/>
          <ac:grpSpMkLst>
            <pc:docMk/>
            <pc:sldMk cId="829842311" sldId="263"/>
            <ac:grpSpMk id="13" creationId="{EEB6CB95-E653-4C6C-AE51-62FD848E8D5B}"/>
          </ac:grpSpMkLst>
        </pc:grpChg>
        <pc:grpChg chg="add">
          <ac:chgData name="Luke Roach" userId="3c173453-1e89-4ab7-a897-c035ad6940d7" providerId="ADAL" clId="{57CA029D-882D-4738-A8CF-BCD6F25718EA}" dt="2022-02-28T08:51:27.741" v="0" actId="26606"/>
          <ac:grpSpMkLst>
            <pc:docMk/>
            <pc:sldMk cId="829842311" sldId="263"/>
            <ac:grpSpMk id="17" creationId="{43F5E015-E085-4624-B431-B42414448684}"/>
          </ac:grpSpMkLst>
        </pc:grpChg>
        <pc:graphicFrameChg chg="add">
          <ac:chgData name="Luke Roach" userId="3c173453-1e89-4ab7-a897-c035ad6940d7" providerId="ADAL" clId="{57CA029D-882D-4738-A8CF-BCD6F25718EA}" dt="2022-02-28T08:51:27.741" v="0" actId="26606"/>
          <ac:graphicFrameMkLst>
            <pc:docMk/>
            <pc:sldMk cId="829842311" sldId="263"/>
            <ac:graphicFrameMk id="5" creationId="{F0CF8B28-6DCE-4AB8-BA31-817E9CCE45CE}"/>
          </ac:graphicFrameMkLst>
        </pc:graphicFrameChg>
      </pc:sldChg>
      <pc:sldChg chg="addSp delSp modSp mod setBg">
        <pc:chgData name="Luke Roach" userId="3c173453-1e89-4ab7-a897-c035ad6940d7" providerId="ADAL" clId="{57CA029D-882D-4738-A8CF-BCD6F25718EA}" dt="2022-02-28T08:55:34.865" v="85" actId="26606"/>
        <pc:sldMkLst>
          <pc:docMk/>
          <pc:sldMk cId="1570074443" sldId="265"/>
        </pc:sldMkLst>
        <pc:spChg chg="mod">
          <ac:chgData name="Luke Roach" userId="3c173453-1e89-4ab7-a897-c035ad6940d7" providerId="ADAL" clId="{57CA029D-882D-4738-A8CF-BCD6F25718EA}" dt="2022-02-28T08:55:34.865" v="85" actId="26606"/>
          <ac:spMkLst>
            <pc:docMk/>
            <pc:sldMk cId="1570074443" sldId="265"/>
            <ac:spMk id="2" creationId="{1C206546-EC17-4843-9C4B-06856CD043E1}"/>
          </ac:spMkLst>
        </pc:spChg>
        <pc:spChg chg="del">
          <ac:chgData name="Luke Roach" userId="3c173453-1e89-4ab7-a897-c035ad6940d7" providerId="ADAL" clId="{57CA029D-882D-4738-A8CF-BCD6F25718EA}" dt="2022-02-28T08:55:34.865" v="85" actId="26606"/>
          <ac:spMkLst>
            <pc:docMk/>
            <pc:sldMk cId="1570074443" sldId="265"/>
            <ac:spMk id="3" creationId="{D09C75F7-414D-43C6-AE7E-12FC5D4FCB1B}"/>
          </ac:spMkLst>
        </pc:spChg>
        <pc:spChg chg="add">
          <ac:chgData name="Luke Roach" userId="3c173453-1e89-4ab7-a897-c035ad6940d7" providerId="ADAL" clId="{57CA029D-882D-4738-A8CF-BCD6F25718EA}" dt="2022-02-28T08:55:34.865" v="85" actId="26606"/>
          <ac:spMkLst>
            <pc:docMk/>
            <pc:sldMk cId="1570074443" sldId="265"/>
            <ac:spMk id="9" creationId="{CB49665F-0298-4449-8D2D-209989CB9EE3}"/>
          </ac:spMkLst>
        </pc:spChg>
        <pc:spChg chg="add">
          <ac:chgData name="Luke Roach" userId="3c173453-1e89-4ab7-a897-c035ad6940d7" providerId="ADAL" clId="{57CA029D-882D-4738-A8CF-BCD6F25718EA}" dt="2022-02-28T08:55:34.865" v="85" actId="26606"/>
          <ac:spMkLst>
            <pc:docMk/>
            <pc:sldMk cId="1570074443" sldId="265"/>
            <ac:spMk id="11" creationId="{A71EEC14-174A-46FA-B046-474750457130}"/>
          </ac:spMkLst>
        </pc:spChg>
        <pc:grpChg chg="add">
          <ac:chgData name="Luke Roach" userId="3c173453-1e89-4ab7-a897-c035ad6940d7" providerId="ADAL" clId="{57CA029D-882D-4738-A8CF-BCD6F25718EA}" dt="2022-02-28T08:55:34.865" v="85" actId="26606"/>
          <ac:grpSpMkLst>
            <pc:docMk/>
            <pc:sldMk cId="1570074443" sldId="265"/>
            <ac:grpSpMk id="13" creationId="{EEB6CB95-E653-4C6C-AE51-62FD848E8D5B}"/>
          </ac:grpSpMkLst>
        </pc:grpChg>
        <pc:grpChg chg="add">
          <ac:chgData name="Luke Roach" userId="3c173453-1e89-4ab7-a897-c035ad6940d7" providerId="ADAL" clId="{57CA029D-882D-4738-A8CF-BCD6F25718EA}" dt="2022-02-28T08:55:34.865" v="85" actId="26606"/>
          <ac:grpSpMkLst>
            <pc:docMk/>
            <pc:sldMk cId="1570074443" sldId="265"/>
            <ac:grpSpMk id="17" creationId="{43F5E015-E085-4624-B431-B42414448684}"/>
          </ac:grpSpMkLst>
        </pc:grpChg>
        <pc:graphicFrameChg chg="add">
          <ac:chgData name="Luke Roach" userId="3c173453-1e89-4ab7-a897-c035ad6940d7" providerId="ADAL" clId="{57CA029D-882D-4738-A8CF-BCD6F25718EA}" dt="2022-02-28T08:55:34.865" v="85" actId="26606"/>
          <ac:graphicFrameMkLst>
            <pc:docMk/>
            <pc:sldMk cId="1570074443" sldId="265"/>
            <ac:graphicFrameMk id="5" creationId="{03771146-F480-4A64-9C5D-C94295DB85E5}"/>
          </ac:graphicFrameMkLst>
        </pc:graphicFrameChg>
      </pc:sldChg>
      <pc:sldChg chg="addSp modSp mod setBg">
        <pc:chgData name="Luke Roach" userId="3c173453-1e89-4ab7-a897-c035ad6940d7" providerId="ADAL" clId="{57CA029D-882D-4738-A8CF-BCD6F25718EA}" dt="2022-02-28T08:55:39.819" v="86" actId="26606"/>
        <pc:sldMkLst>
          <pc:docMk/>
          <pc:sldMk cId="1151091628" sldId="266"/>
        </pc:sldMkLst>
        <pc:spChg chg="mod">
          <ac:chgData name="Luke Roach" userId="3c173453-1e89-4ab7-a897-c035ad6940d7" providerId="ADAL" clId="{57CA029D-882D-4738-A8CF-BCD6F25718EA}" dt="2022-02-28T08:55:39.819" v="86" actId="26606"/>
          <ac:spMkLst>
            <pc:docMk/>
            <pc:sldMk cId="1151091628" sldId="266"/>
            <ac:spMk id="2" creationId="{7F61BCA5-328A-4222-8FD9-A5E48FA39A3F}"/>
          </ac:spMkLst>
        </pc:spChg>
        <pc:spChg chg="mod">
          <ac:chgData name="Luke Roach" userId="3c173453-1e89-4ab7-a897-c035ad6940d7" providerId="ADAL" clId="{57CA029D-882D-4738-A8CF-BCD6F25718EA}" dt="2022-02-28T08:55:39.819" v="86" actId="26606"/>
          <ac:spMkLst>
            <pc:docMk/>
            <pc:sldMk cId="1151091628" sldId="266"/>
            <ac:spMk id="3" creationId="{350054AF-43C2-461C-B8F8-711D69126E79}"/>
          </ac:spMkLst>
        </pc:spChg>
        <pc:spChg chg="add">
          <ac:chgData name="Luke Roach" userId="3c173453-1e89-4ab7-a897-c035ad6940d7" providerId="ADAL" clId="{57CA029D-882D-4738-A8CF-BCD6F25718EA}" dt="2022-02-28T08:55:39.819" v="86" actId="26606"/>
          <ac:spMkLst>
            <pc:docMk/>
            <pc:sldMk cId="1151091628" sldId="266"/>
            <ac:spMk id="8" creationId="{44D65982-4F00-4330-8DAA-DE6A9E4D6D23}"/>
          </ac:spMkLst>
        </pc:spChg>
        <pc:spChg chg="add">
          <ac:chgData name="Luke Roach" userId="3c173453-1e89-4ab7-a897-c035ad6940d7" providerId="ADAL" clId="{57CA029D-882D-4738-A8CF-BCD6F25718EA}" dt="2022-02-28T08:55:39.819" v="86" actId="26606"/>
          <ac:spMkLst>
            <pc:docMk/>
            <pc:sldMk cId="1151091628" sldId="266"/>
            <ac:spMk id="10" creationId="{009115B9-5BFD-478D-9C87-29ADB3AF1721}"/>
          </ac:spMkLst>
        </pc:spChg>
        <pc:grpChg chg="add">
          <ac:chgData name="Luke Roach" userId="3c173453-1e89-4ab7-a897-c035ad6940d7" providerId="ADAL" clId="{57CA029D-882D-4738-A8CF-BCD6F25718EA}" dt="2022-02-28T08:55:39.819" v="86" actId="26606"/>
          <ac:grpSpMkLst>
            <pc:docMk/>
            <pc:sldMk cId="1151091628" sldId="266"/>
            <ac:grpSpMk id="12" creationId="{8D57F946-2E03-4DE1-91F8-25BEDC663563}"/>
          </ac:grpSpMkLst>
        </pc:grpChg>
        <pc:grpChg chg="add">
          <ac:chgData name="Luke Roach" userId="3c173453-1e89-4ab7-a897-c035ad6940d7" providerId="ADAL" clId="{57CA029D-882D-4738-A8CF-BCD6F25718EA}" dt="2022-02-28T08:55:39.819" v="86" actId="26606"/>
          <ac:grpSpMkLst>
            <pc:docMk/>
            <pc:sldMk cId="1151091628" sldId="266"/>
            <ac:grpSpMk id="16" creationId="{43F5E015-E085-4624-B431-B42414448684}"/>
          </ac:grpSpMkLst>
        </pc:grpChg>
      </pc:sldChg>
      <pc:sldChg chg="addSp delSp modSp mod setBg">
        <pc:chgData name="Luke Roach" userId="3c173453-1e89-4ab7-a897-c035ad6940d7" providerId="ADAL" clId="{57CA029D-882D-4738-A8CF-BCD6F25718EA}" dt="2022-02-28T08:55:48.221" v="87" actId="26606"/>
        <pc:sldMkLst>
          <pc:docMk/>
          <pc:sldMk cId="2534927860" sldId="267"/>
        </pc:sldMkLst>
        <pc:spChg chg="mod">
          <ac:chgData name="Luke Roach" userId="3c173453-1e89-4ab7-a897-c035ad6940d7" providerId="ADAL" clId="{57CA029D-882D-4738-A8CF-BCD6F25718EA}" dt="2022-02-28T08:55:48.221" v="87" actId="26606"/>
          <ac:spMkLst>
            <pc:docMk/>
            <pc:sldMk cId="2534927860" sldId="267"/>
            <ac:spMk id="2" creationId="{BCD60683-F8DF-46ED-A9BB-8571125BDAD2}"/>
          </ac:spMkLst>
        </pc:spChg>
        <pc:spChg chg="del">
          <ac:chgData name="Luke Roach" userId="3c173453-1e89-4ab7-a897-c035ad6940d7" providerId="ADAL" clId="{57CA029D-882D-4738-A8CF-BCD6F25718EA}" dt="2022-02-28T08:55:48.221" v="87" actId="26606"/>
          <ac:spMkLst>
            <pc:docMk/>
            <pc:sldMk cId="2534927860" sldId="267"/>
            <ac:spMk id="3" creationId="{C80C4B41-B1F3-4B18-A151-C1F193ADE969}"/>
          </ac:spMkLst>
        </pc:spChg>
        <pc:spChg chg="add">
          <ac:chgData name="Luke Roach" userId="3c173453-1e89-4ab7-a897-c035ad6940d7" providerId="ADAL" clId="{57CA029D-882D-4738-A8CF-BCD6F25718EA}" dt="2022-02-28T08:55:48.221" v="87" actId="26606"/>
          <ac:spMkLst>
            <pc:docMk/>
            <pc:sldMk cId="2534927860" sldId="267"/>
            <ac:spMk id="9" creationId="{CB49665F-0298-4449-8D2D-209989CB9EE3}"/>
          </ac:spMkLst>
        </pc:spChg>
        <pc:spChg chg="add">
          <ac:chgData name="Luke Roach" userId="3c173453-1e89-4ab7-a897-c035ad6940d7" providerId="ADAL" clId="{57CA029D-882D-4738-A8CF-BCD6F25718EA}" dt="2022-02-28T08:55:48.221" v="87" actId="26606"/>
          <ac:spMkLst>
            <pc:docMk/>
            <pc:sldMk cId="2534927860" sldId="267"/>
            <ac:spMk id="11" creationId="{A71EEC14-174A-46FA-B046-474750457130}"/>
          </ac:spMkLst>
        </pc:spChg>
        <pc:grpChg chg="add">
          <ac:chgData name="Luke Roach" userId="3c173453-1e89-4ab7-a897-c035ad6940d7" providerId="ADAL" clId="{57CA029D-882D-4738-A8CF-BCD6F25718EA}" dt="2022-02-28T08:55:48.221" v="87" actId="26606"/>
          <ac:grpSpMkLst>
            <pc:docMk/>
            <pc:sldMk cId="2534927860" sldId="267"/>
            <ac:grpSpMk id="13" creationId="{EEB6CB95-E653-4C6C-AE51-62FD848E8D5B}"/>
          </ac:grpSpMkLst>
        </pc:grpChg>
        <pc:grpChg chg="add">
          <ac:chgData name="Luke Roach" userId="3c173453-1e89-4ab7-a897-c035ad6940d7" providerId="ADAL" clId="{57CA029D-882D-4738-A8CF-BCD6F25718EA}" dt="2022-02-28T08:55:48.221" v="87" actId="26606"/>
          <ac:grpSpMkLst>
            <pc:docMk/>
            <pc:sldMk cId="2534927860" sldId="267"/>
            <ac:grpSpMk id="17" creationId="{43F5E015-E085-4624-B431-B42414448684}"/>
          </ac:grpSpMkLst>
        </pc:grpChg>
        <pc:graphicFrameChg chg="add">
          <ac:chgData name="Luke Roach" userId="3c173453-1e89-4ab7-a897-c035ad6940d7" providerId="ADAL" clId="{57CA029D-882D-4738-A8CF-BCD6F25718EA}" dt="2022-02-28T08:55:48.221" v="87" actId="26606"/>
          <ac:graphicFrameMkLst>
            <pc:docMk/>
            <pc:sldMk cId="2534927860" sldId="267"/>
            <ac:graphicFrameMk id="5" creationId="{E1118777-F339-43AC-971D-7FB11A7A4E6D}"/>
          </ac:graphicFrameMkLst>
        </pc:graphicFrameChg>
      </pc:sldChg>
      <pc:sldChg chg="addSp delSp modSp mod setBg">
        <pc:chgData name="Luke Roach" userId="3c173453-1e89-4ab7-a897-c035ad6940d7" providerId="ADAL" clId="{57CA029D-882D-4738-A8CF-BCD6F25718EA}" dt="2022-02-28T08:55:59.821" v="88" actId="26606"/>
        <pc:sldMkLst>
          <pc:docMk/>
          <pc:sldMk cId="525327384" sldId="268"/>
        </pc:sldMkLst>
        <pc:spChg chg="mod">
          <ac:chgData name="Luke Roach" userId="3c173453-1e89-4ab7-a897-c035ad6940d7" providerId="ADAL" clId="{57CA029D-882D-4738-A8CF-BCD6F25718EA}" dt="2022-02-28T08:55:59.821" v="88" actId="26606"/>
          <ac:spMkLst>
            <pc:docMk/>
            <pc:sldMk cId="525327384" sldId="268"/>
            <ac:spMk id="2" creationId="{FA8690DB-82C5-4D53-A5F8-29DBBA37C6B7}"/>
          </ac:spMkLst>
        </pc:spChg>
        <pc:spChg chg="del">
          <ac:chgData name="Luke Roach" userId="3c173453-1e89-4ab7-a897-c035ad6940d7" providerId="ADAL" clId="{57CA029D-882D-4738-A8CF-BCD6F25718EA}" dt="2022-02-28T08:55:59.821" v="88" actId="26606"/>
          <ac:spMkLst>
            <pc:docMk/>
            <pc:sldMk cId="525327384" sldId="268"/>
            <ac:spMk id="3" creationId="{0CC1D388-7E27-431D-9404-2FC47F7B5D6D}"/>
          </ac:spMkLst>
        </pc:spChg>
        <pc:spChg chg="add">
          <ac:chgData name="Luke Roach" userId="3c173453-1e89-4ab7-a897-c035ad6940d7" providerId="ADAL" clId="{57CA029D-882D-4738-A8CF-BCD6F25718EA}" dt="2022-02-28T08:55:59.821" v="88" actId="26606"/>
          <ac:spMkLst>
            <pc:docMk/>
            <pc:sldMk cId="525327384" sldId="268"/>
            <ac:spMk id="9" creationId="{CB49665F-0298-4449-8D2D-209989CB9EE3}"/>
          </ac:spMkLst>
        </pc:spChg>
        <pc:spChg chg="add">
          <ac:chgData name="Luke Roach" userId="3c173453-1e89-4ab7-a897-c035ad6940d7" providerId="ADAL" clId="{57CA029D-882D-4738-A8CF-BCD6F25718EA}" dt="2022-02-28T08:55:59.821" v="88" actId="26606"/>
          <ac:spMkLst>
            <pc:docMk/>
            <pc:sldMk cId="525327384" sldId="268"/>
            <ac:spMk id="11" creationId="{A71EEC14-174A-46FA-B046-474750457130}"/>
          </ac:spMkLst>
        </pc:spChg>
        <pc:grpChg chg="add">
          <ac:chgData name="Luke Roach" userId="3c173453-1e89-4ab7-a897-c035ad6940d7" providerId="ADAL" clId="{57CA029D-882D-4738-A8CF-BCD6F25718EA}" dt="2022-02-28T08:55:59.821" v="88" actId="26606"/>
          <ac:grpSpMkLst>
            <pc:docMk/>
            <pc:sldMk cId="525327384" sldId="268"/>
            <ac:grpSpMk id="13" creationId="{EEB6CB95-E653-4C6C-AE51-62FD848E8D5B}"/>
          </ac:grpSpMkLst>
        </pc:grpChg>
        <pc:grpChg chg="add">
          <ac:chgData name="Luke Roach" userId="3c173453-1e89-4ab7-a897-c035ad6940d7" providerId="ADAL" clId="{57CA029D-882D-4738-A8CF-BCD6F25718EA}" dt="2022-02-28T08:55:59.821" v="88" actId="26606"/>
          <ac:grpSpMkLst>
            <pc:docMk/>
            <pc:sldMk cId="525327384" sldId="268"/>
            <ac:grpSpMk id="17" creationId="{43F5E015-E085-4624-B431-B42414448684}"/>
          </ac:grpSpMkLst>
        </pc:grpChg>
        <pc:graphicFrameChg chg="add">
          <ac:chgData name="Luke Roach" userId="3c173453-1e89-4ab7-a897-c035ad6940d7" providerId="ADAL" clId="{57CA029D-882D-4738-A8CF-BCD6F25718EA}" dt="2022-02-28T08:55:59.821" v="88" actId="26606"/>
          <ac:graphicFrameMkLst>
            <pc:docMk/>
            <pc:sldMk cId="525327384" sldId="268"/>
            <ac:graphicFrameMk id="5" creationId="{D38FB91B-688B-4B2A-A9EE-AC4BE1062DCA}"/>
          </ac:graphicFrameMkLst>
        </pc:graphicFrameChg>
      </pc:sldChg>
      <pc:sldChg chg="addSp delSp modSp mod setBg">
        <pc:chgData name="Luke Roach" userId="3c173453-1e89-4ab7-a897-c035ad6940d7" providerId="ADAL" clId="{57CA029D-882D-4738-A8CF-BCD6F25718EA}" dt="2022-02-28T08:52:43.764" v="4" actId="26606"/>
        <pc:sldMkLst>
          <pc:docMk/>
          <pc:sldMk cId="3178291451" sldId="269"/>
        </pc:sldMkLst>
        <pc:spChg chg="mod">
          <ac:chgData name="Luke Roach" userId="3c173453-1e89-4ab7-a897-c035ad6940d7" providerId="ADAL" clId="{57CA029D-882D-4738-A8CF-BCD6F25718EA}" dt="2022-02-28T08:52:43.764" v="4" actId="26606"/>
          <ac:spMkLst>
            <pc:docMk/>
            <pc:sldMk cId="3178291451" sldId="269"/>
            <ac:spMk id="2" creationId="{1ED88910-A279-49F7-8774-6F09F25E5C1E}"/>
          </ac:spMkLst>
        </pc:spChg>
        <pc:spChg chg="del">
          <ac:chgData name="Luke Roach" userId="3c173453-1e89-4ab7-a897-c035ad6940d7" providerId="ADAL" clId="{57CA029D-882D-4738-A8CF-BCD6F25718EA}" dt="2022-02-28T08:52:22.749" v="2" actId="478"/>
          <ac:spMkLst>
            <pc:docMk/>
            <pc:sldMk cId="3178291451" sldId="269"/>
            <ac:spMk id="3" creationId="{01857855-A9EF-4BB8-B7B9-82DED1FF9C70}"/>
          </ac:spMkLst>
        </pc:spChg>
        <pc:spChg chg="add">
          <ac:chgData name="Luke Roach" userId="3c173453-1e89-4ab7-a897-c035ad6940d7" providerId="ADAL" clId="{57CA029D-882D-4738-A8CF-BCD6F25718EA}" dt="2022-02-28T08:52:43.764" v="4" actId="26606"/>
          <ac:spMkLst>
            <pc:docMk/>
            <pc:sldMk cId="3178291451" sldId="269"/>
            <ac:spMk id="7" creationId="{C7D023E4-8DE1-436E-9847-ED6A4B4B04FD}"/>
          </ac:spMkLst>
        </pc:spChg>
        <pc:grpChg chg="add">
          <ac:chgData name="Luke Roach" userId="3c173453-1e89-4ab7-a897-c035ad6940d7" providerId="ADAL" clId="{57CA029D-882D-4738-A8CF-BCD6F25718EA}" dt="2022-02-28T08:52:43.764" v="4" actId="26606"/>
          <ac:grpSpMkLst>
            <pc:docMk/>
            <pc:sldMk cId="3178291451" sldId="269"/>
            <ac:grpSpMk id="9" creationId="{97264A61-6AE3-4DC0-A455-5EDC604E394D}"/>
          </ac:grpSpMkLst>
        </pc:grpChg>
        <pc:grpChg chg="add">
          <ac:chgData name="Luke Roach" userId="3c173453-1e89-4ab7-a897-c035ad6940d7" providerId="ADAL" clId="{57CA029D-882D-4738-A8CF-BCD6F25718EA}" dt="2022-02-28T08:52:43.764" v="4" actId="26606"/>
          <ac:grpSpMkLst>
            <pc:docMk/>
            <pc:sldMk cId="3178291451" sldId="269"/>
            <ac:grpSpMk id="13" creationId="{D691EE10-D5F3-48FA-BE55-F24A0BE59EF6}"/>
          </ac:grpSpMkLst>
        </pc:grpChg>
        <pc:grpChg chg="add">
          <ac:chgData name="Luke Roach" userId="3c173453-1e89-4ab7-a897-c035ad6940d7" providerId="ADAL" clId="{57CA029D-882D-4738-A8CF-BCD6F25718EA}" dt="2022-02-28T08:52:43.764" v="4" actId="26606"/>
          <ac:grpSpMkLst>
            <pc:docMk/>
            <pc:sldMk cId="3178291451" sldId="269"/>
            <ac:grpSpMk id="17" creationId="{43F5E015-E085-4624-B431-B42414448684}"/>
          </ac:grpSpMkLst>
        </pc:grpChg>
      </pc:sldChg>
      <pc:sldChg chg="addSp modSp mod setBg">
        <pc:chgData name="Luke Roach" userId="3c173453-1e89-4ab7-a897-c035ad6940d7" providerId="ADAL" clId="{57CA029D-882D-4738-A8CF-BCD6F25718EA}" dt="2022-02-28T08:55:25.606" v="84" actId="26606"/>
        <pc:sldMkLst>
          <pc:docMk/>
          <pc:sldMk cId="3793017674" sldId="270"/>
        </pc:sldMkLst>
        <pc:spChg chg="mod">
          <ac:chgData name="Luke Roach" userId="3c173453-1e89-4ab7-a897-c035ad6940d7" providerId="ADAL" clId="{57CA029D-882D-4738-A8CF-BCD6F25718EA}" dt="2022-02-28T08:55:25.606" v="84" actId="26606"/>
          <ac:spMkLst>
            <pc:docMk/>
            <pc:sldMk cId="3793017674" sldId="270"/>
            <ac:spMk id="2" creationId="{E97D0D04-58C0-4C3E-93E6-A4F68BC80DE4}"/>
          </ac:spMkLst>
        </pc:spChg>
        <pc:spChg chg="mod">
          <ac:chgData name="Luke Roach" userId="3c173453-1e89-4ab7-a897-c035ad6940d7" providerId="ADAL" clId="{57CA029D-882D-4738-A8CF-BCD6F25718EA}" dt="2022-02-28T08:55:25.606" v="84" actId="26606"/>
          <ac:spMkLst>
            <pc:docMk/>
            <pc:sldMk cId="3793017674" sldId="270"/>
            <ac:spMk id="3" creationId="{E81A9FDC-C742-47B8-B1C8-468A7A947C89}"/>
          </ac:spMkLst>
        </pc:spChg>
        <pc:spChg chg="add">
          <ac:chgData name="Luke Roach" userId="3c173453-1e89-4ab7-a897-c035ad6940d7" providerId="ADAL" clId="{57CA029D-882D-4738-A8CF-BCD6F25718EA}" dt="2022-02-28T08:55:25.606" v="84" actId="26606"/>
          <ac:spMkLst>
            <pc:docMk/>
            <pc:sldMk cId="3793017674" sldId="270"/>
            <ac:spMk id="8" creationId="{907EF6B7-1338-4443-8C46-6A318D952DFD}"/>
          </ac:spMkLst>
        </pc:spChg>
        <pc:spChg chg="add">
          <ac:chgData name="Luke Roach" userId="3c173453-1e89-4ab7-a897-c035ad6940d7" providerId="ADAL" clId="{57CA029D-882D-4738-A8CF-BCD6F25718EA}" dt="2022-02-28T08:55:25.606" v="84" actId="26606"/>
          <ac:spMkLst>
            <pc:docMk/>
            <pc:sldMk cId="3793017674" sldId="270"/>
            <ac:spMk id="10" creationId="{DAAE4CDD-124C-4DCF-9584-B6033B545DD5}"/>
          </ac:spMkLst>
        </pc:spChg>
        <pc:spChg chg="add">
          <ac:chgData name="Luke Roach" userId="3c173453-1e89-4ab7-a897-c035ad6940d7" providerId="ADAL" clId="{57CA029D-882D-4738-A8CF-BCD6F25718EA}" dt="2022-02-28T08:55:25.606" v="84" actId="26606"/>
          <ac:spMkLst>
            <pc:docMk/>
            <pc:sldMk cId="3793017674" sldId="270"/>
            <ac:spMk id="12" creationId="{081E4A58-353D-44AE-B2FC-2A74E2E400F7}"/>
          </ac:spMkLst>
        </pc:spChg>
      </pc:sldChg>
      <pc:sldChg chg="addSp delSp modSp mod setBg">
        <pc:chgData name="Luke Roach" userId="3c173453-1e89-4ab7-a897-c035ad6940d7" providerId="ADAL" clId="{57CA029D-882D-4738-A8CF-BCD6F25718EA}" dt="2022-02-28T08:53:03.054" v="5" actId="26606"/>
        <pc:sldMkLst>
          <pc:docMk/>
          <pc:sldMk cId="1478810302" sldId="271"/>
        </pc:sldMkLst>
        <pc:spChg chg="mod">
          <ac:chgData name="Luke Roach" userId="3c173453-1e89-4ab7-a897-c035ad6940d7" providerId="ADAL" clId="{57CA029D-882D-4738-A8CF-BCD6F25718EA}" dt="2022-02-28T08:53:03.054" v="5" actId="26606"/>
          <ac:spMkLst>
            <pc:docMk/>
            <pc:sldMk cId="1478810302" sldId="271"/>
            <ac:spMk id="2" creationId="{009FBCDE-D92B-4D1F-83A1-7F44630493D3}"/>
          </ac:spMkLst>
        </pc:spChg>
        <pc:spChg chg="del">
          <ac:chgData name="Luke Roach" userId="3c173453-1e89-4ab7-a897-c035ad6940d7" providerId="ADAL" clId="{57CA029D-882D-4738-A8CF-BCD6F25718EA}" dt="2022-02-28T08:53:03.054" v="5" actId="26606"/>
          <ac:spMkLst>
            <pc:docMk/>
            <pc:sldMk cId="1478810302" sldId="271"/>
            <ac:spMk id="3" creationId="{09A299D4-14F4-4949-A37F-9D513555558E}"/>
          </ac:spMkLst>
        </pc:spChg>
        <pc:spChg chg="add">
          <ac:chgData name="Luke Roach" userId="3c173453-1e89-4ab7-a897-c035ad6940d7" providerId="ADAL" clId="{57CA029D-882D-4738-A8CF-BCD6F25718EA}" dt="2022-02-28T08:53:03.054" v="5" actId="26606"/>
          <ac:spMkLst>
            <pc:docMk/>
            <pc:sldMk cId="1478810302" sldId="271"/>
            <ac:spMk id="9" creationId="{CB49665F-0298-4449-8D2D-209989CB9EE3}"/>
          </ac:spMkLst>
        </pc:spChg>
        <pc:spChg chg="add">
          <ac:chgData name="Luke Roach" userId="3c173453-1e89-4ab7-a897-c035ad6940d7" providerId="ADAL" clId="{57CA029D-882D-4738-A8CF-BCD6F25718EA}" dt="2022-02-28T08:53:03.054" v="5" actId="26606"/>
          <ac:spMkLst>
            <pc:docMk/>
            <pc:sldMk cId="1478810302" sldId="271"/>
            <ac:spMk id="11" creationId="{A71EEC14-174A-46FA-B046-474750457130}"/>
          </ac:spMkLst>
        </pc:spChg>
        <pc:grpChg chg="add">
          <ac:chgData name="Luke Roach" userId="3c173453-1e89-4ab7-a897-c035ad6940d7" providerId="ADAL" clId="{57CA029D-882D-4738-A8CF-BCD6F25718EA}" dt="2022-02-28T08:53:03.054" v="5" actId="26606"/>
          <ac:grpSpMkLst>
            <pc:docMk/>
            <pc:sldMk cId="1478810302" sldId="271"/>
            <ac:grpSpMk id="13" creationId="{EEB6CB95-E653-4C6C-AE51-62FD848E8D5B}"/>
          </ac:grpSpMkLst>
        </pc:grpChg>
        <pc:grpChg chg="add">
          <ac:chgData name="Luke Roach" userId="3c173453-1e89-4ab7-a897-c035ad6940d7" providerId="ADAL" clId="{57CA029D-882D-4738-A8CF-BCD6F25718EA}" dt="2022-02-28T08:53:03.054" v="5" actId="26606"/>
          <ac:grpSpMkLst>
            <pc:docMk/>
            <pc:sldMk cId="1478810302" sldId="271"/>
            <ac:grpSpMk id="17" creationId="{43F5E015-E085-4624-B431-B42414448684}"/>
          </ac:grpSpMkLst>
        </pc:grpChg>
        <pc:graphicFrameChg chg="add">
          <ac:chgData name="Luke Roach" userId="3c173453-1e89-4ab7-a897-c035ad6940d7" providerId="ADAL" clId="{57CA029D-882D-4738-A8CF-BCD6F25718EA}" dt="2022-02-28T08:53:03.054" v="5" actId="26606"/>
          <ac:graphicFrameMkLst>
            <pc:docMk/>
            <pc:sldMk cId="1478810302" sldId="271"/>
            <ac:graphicFrameMk id="5" creationId="{678486BE-7554-4462-9AE6-5CFCD5D7E92B}"/>
          </ac:graphicFrameMkLst>
        </pc:graphicFrameChg>
      </pc:sldChg>
      <pc:sldChg chg="addSp delSp modSp mod setBg">
        <pc:chgData name="Luke Roach" userId="3c173453-1e89-4ab7-a897-c035ad6940d7" providerId="ADAL" clId="{57CA029D-882D-4738-A8CF-BCD6F25718EA}" dt="2022-02-28T08:53:11.724" v="6" actId="26606"/>
        <pc:sldMkLst>
          <pc:docMk/>
          <pc:sldMk cId="2565367919" sldId="272"/>
        </pc:sldMkLst>
        <pc:spChg chg="mod">
          <ac:chgData name="Luke Roach" userId="3c173453-1e89-4ab7-a897-c035ad6940d7" providerId="ADAL" clId="{57CA029D-882D-4738-A8CF-BCD6F25718EA}" dt="2022-02-28T08:53:11.724" v="6" actId="26606"/>
          <ac:spMkLst>
            <pc:docMk/>
            <pc:sldMk cId="2565367919" sldId="272"/>
            <ac:spMk id="2" creationId="{0E5F64F3-3A28-4B09-A35A-86A324EBD91E}"/>
          </ac:spMkLst>
        </pc:spChg>
        <pc:spChg chg="del">
          <ac:chgData name="Luke Roach" userId="3c173453-1e89-4ab7-a897-c035ad6940d7" providerId="ADAL" clId="{57CA029D-882D-4738-A8CF-BCD6F25718EA}" dt="2022-02-28T08:53:11.724" v="6" actId="26606"/>
          <ac:spMkLst>
            <pc:docMk/>
            <pc:sldMk cId="2565367919" sldId="272"/>
            <ac:spMk id="3" creationId="{83918854-97E0-495F-8F98-B6F1A9C06EB1}"/>
          </ac:spMkLst>
        </pc:spChg>
        <pc:spChg chg="add">
          <ac:chgData name="Luke Roach" userId="3c173453-1e89-4ab7-a897-c035ad6940d7" providerId="ADAL" clId="{57CA029D-882D-4738-A8CF-BCD6F25718EA}" dt="2022-02-28T08:53:11.724" v="6" actId="26606"/>
          <ac:spMkLst>
            <pc:docMk/>
            <pc:sldMk cId="2565367919" sldId="272"/>
            <ac:spMk id="9" creationId="{CB49665F-0298-4449-8D2D-209989CB9EE3}"/>
          </ac:spMkLst>
        </pc:spChg>
        <pc:spChg chg="add">
          <ac:chgData name="Luke Roach" userId="3c173453-1e89-4ab7-a897-c035ad6940d7" providerId="ADAL" clId="{57CA029D-882D-4738-A8CF-BCD6F25718EA}" dt="2022-02-28T08:53:11.724" v="6" actId="26606"/>
          <ac:spMkLst>
            <pc:docMk/>
            <pc:sldMk cId="2565367919" sldId="272"/>
            <ac:spMk id="11" creationId="{A71EEC14-174A-46FA-B046-474750457130}"/>
          </ac:spMkLst>
        </pc:spChg>
        <pc:grpChg chg="add">
          <ac:chgData name="Luke Roach" userId="3c173453-1e89-4ab7-a897-c035ad6940d7" providerId="ADAL" clId="{57CA029D-882D-4738-A8CF-BCD6F25718EA}" dt="2022-02-28T08:53:11.724" v="6" actId="26606"/>
          <ac:grpSpMkLst>
            <pc:docMk/>
            <pc:sldMk cId="2565367919" sldId="272"/>
            <ac:grpSpMk id="13" creationId="{EEB6CB95-E653-4C6C-AE51-62FD848E8D5B}"/>
          </ac:grpSpMkLst>
        </pc:grpChg>
        <pc:grpChg chg="add">
          <ac:chgData name="Luke Roach" userId="3c173453-1e89-4ab7-a897-c035ad6940d7" providerId="ADAL" clId="{57CA029D-882D-4738-A8CF-BCD6F25718EA}" dt="2022-02-28T08:53:11.724" v="6" actId="26606"/>
          <ac:grpSpMkLst>
            <pc:docMk/>
            <pc:sldMk cId="2565367919" sldId="272"/>
            <ac:grpSpMk id="17" creationId="{43F5E015-E085-4624-B431-B42414448684}"/>
          </ac:grpSpMkLst>
        </pc:grpChg>
        <pc:graphicFrameChg chg="add">
          <ac:chgData name="Luke Roach" userId="3c173453-1e89-4ab7-a897-c035ad6940d7" providerId="ADAL" clId="{57CA029D-882D-4738-A8CF-BCD6F25718EA}" dt="2022-02-28T08:53:11.724" v="6" actId="26606"/>
          <ac:graphicFrameMkLst>
            <pc:docMk/>
            <pc:sldMk cId="2565367919" sldId="272"/>
            <ac:graphicFrameMk id="5" creationId="{01D05382-1F84-4947-9437-EA6E001F1F72}"/>
          </ac:graphicFrameMkLst>
        </pc:graphicFrameChg>
      </pc:sldChg>
      <pc:sldChg chg="addSp modSp mod setBg">
        <pc:chgData name="Luke Roach" userId="3c173453-1e89-4ab7-a897-c035ad6940d7" providerId="ADAL" clId="{57CA029D-882D-4738-A8CF-BCD6F25718EA}" dt="2022-02-28T09:07:14.475" v="112" actId="26606"/>
        <pc:sldMkLst>
          <pc:docMk/>
          <pc:sldMk cId="2941604353" sldId="273"/>
        </pc:sldMkLst>
        <pc:spChg chg="mod">
          <ac:chgData name="Luke Roach" userId="3c173453-1e89-4ab7-a897-c035ad6940d7" providerId="ADAL" clId="{57CA029D-882D-4738-A8CF-BCD6F25718EA}" dt="2022-02-28T09:07:14.475" v="112" actId="26606"/>
          <ac:spMkLst>
            <pc:docMk/>
            <pc:sldMk cId="2941604353" sldId="273"/>
            <ac:spMk id="2" creationId="{609A1193-E344-4E20-88C5-A7D2413A3EB7}"/>
          </ac:spMkLst>
        </pc:spChg>
        <pc:spChg chg="mod">
          <ac:chgData name="Luke Roach" userId="3c173453-1e89-4ab7-a897-c035ad6940d7" providerId="ADAL" clId="{57CA029D-882D-4738-A8CF-BCD6F25718EA}" dt="2022-02-28T09:07:14.475" v="112" actId="26606"/>
          <ac:spMkLst>
            <pc:docMk/>
            <pc:sldMk cId="2941604353" sldId="273"/>
            <ac:spMk id="3" creationId="{9FDF8691-5469-4115-A7C0-E83D163DB78D}"/>
          </ac:spMkLst>
        </pc:spChg>
        <pc:spChg chg="add">
          <ac:chgData name="Luke Roach" userId="3c173453-1e89-4ab7-a897-c035ad6940d7" providerId="ADAL" clId="{57CA029D-882D-4738-A8CF-BCD6F25718EA}" dt="2022-02-28T09:07:14.475" v="112" actId="26606"/>
          <ac:spMkLst>
            <pc:docMk/>
            <pc:sldMk cId="2941604353" sldId="273"/>
            <ac:spMk id="8" creationId="{C9A36457-A5F4-4103-A443-02581C09185B}"/>
          </ac:spMkLst>
        </pc:spChg>
        <pc:spChg chg="add">
          <ac:chgData name="Luke Roach" userId="3c173453-1e89-4ab7-a897-c035ad6940d7" providerId="ADAL" clId="{57CA029D-882D-4738-A8CF-BCD6F25718EA}" dt="2022-02-28T09:07:14.475" v="112" actId="26606"/>
          <ac:spMkLst>
            <pc:docMk/>
            <pc:sldMk cId="2941604353" sldId="273"/>
            <ac:spMk id="10" creationId="{AA5CF486-D9E5-4A66-898A-F3D62B81B15E}"/>
          </ac:spMkLst>
        </pc:spChg>
      </pc:sldChg>
      <pc:sldChg chg="addSp modSp mod setBg">
        <pc:chgData name="Luke Roach" userId="3c173453-1e89-4ab7-a897-c035ad6940d7" providerId="ADAL" clId="{57CA029D-882D-4738-A8CF-BCD6F25718EA}" dt="2022-02-28T08:56:17.674" v="91" actId="403"/>
        <pc:sldMkLst>
          <pc:docMk/>
          <pc:sldMk cId="4036639009" sldId="274"/>
        </pc:sldMkLst>
        <pc:spChg chg="mod">
          <ac:chgData name="Luke Roach" userId="3c173453-1e89-4ab7-a897-c035ad6940d7" providerId="ADAL" clId="{57CA029D-882D-4738-A8CF-BCD6F25718EA}" dt="2022-02-28T08:56:13.644" v="89" actId="26606"/>
          <ac:spMkLst>
            <pc:docMk/>
            <pc:sldMk cId="4036639009" sldId="274"/>
            <ac:spMk id="2" creationId="{2B9EEE29-AA42-4BFF-B165-93045BB7874C}"/>
          </ac:spMkLst>
        </pc:spChg>
        <pc:spChg chg="mod">
          <ac:chgData name="Luke Roach" userId="3c173453-1e89-4ab7-a897-c035ad6940d7" providerId="ADAL" clId="{57CA029D-882D-4738-A8CF-BCD6F25718EA}" dt="2022-02-28T08:56:17.674" v="91" actId="403"/>
          <ac:spMkLst>
            <pc:docMk/>
            <pc:sldMk cId="4036639009" sldId="274"/>
            <ac:spMk id="3" creationId="{9D8EE054-7376-4552-8F5B-6D06CC885F84}"/>
          </ac:spMkLst>
        </pc:spChg>
        <pc:spChg chg="add">
          <ac:chgData name="Luke Roach" userId="3c173453-1e89-4ab7-a897-c035ad6940d7" providerId="ADAL" clId="{57CA029D-882D-4738-A8CF-BCD6F25718EA}" dt="2022-02-28T08:56:13.644" v="89" actId="26606"/>
          <ac:spMkLst>
            <pc:docMk/>
            <pc:sldMk cId="4036639009" sldId="274"/>
            <ac:spMk id="8" creationId="{815925C2-A704-4D47-B1C1-3FCA52512EC1}"/>
          </ac:spMkLst>
        </pc:spChg>
        <pc:spChg chg="add">
          <ac:chgData name="Luke Roach" userId="3c173453-1e89-4ab7-a897-c035ad6940d7" providerId="ADAL" clId="{57CA029D-882D-4738-A8CF-BCD6F25718EA}" dt="2022-02-28T08:56:13.644" v="89" actId="26606"/>
          <ac:spMkLst>
            <pc:docMk/>
            <pc:sldMk cId="4036639009" sldId="274"/>
            <ac:spMk id="10" creationId="{01D4315C-C23C-4FD3-98DF-08C29E2292A8}"/>
          </ac:spMkLst>
        </pc:spChg>
        <pc:grpChg chg="add">
          <ac:chgData name="Luke Roach" userId="3c173453-1e89-4ab7-a897-c035ad6940d7" providerId="ADAL" clId="{57CA029D-882D-4738-A8CF-BCD6F25718EA}" dt="2022-02-28T08:56:13.644" v="89" actId="26606"/>
          <ac:grpSpMkLst>
            <pc:docMk/>
            <pc:sldMk cId="4036639009" sldId="274"/>
            <ac:grpSpMk id="12" creationId="{5E6B47BC-43FD-4C91-8BFF-B41B99A8A39E}"/>
          </ac:grpSpMkLst>
        </pc:grpChg>
        <pc:grpChg chg="add">
          <ac:chgData name="Luke Roach" userId="3c173453-1e89-4ab7-a897-c035ad6940d7" providerId="ADAL" clId="{57CA029D-882D-4738-A8CF-BCD6F25718EA}" dt="2022-02-28T08:56:13.644" v="89" actId="26606"/>
          <ac:grpSpMkLst>
            <pc:docMk/>
            <pc:sldMk cId="4036639009" sldId="274"/>
            <ac:grpSpMk id="16" creationId="{43F5E015-E085-4624-B431-B42414448684}"/>
          </ac:grpSpMkLst>
        </pc:grpChg>
      </pc:sldChg>
      <pc:sldChg chg="addSp modSp mod setBg">
        <pc:chgData name="Luke Roach" userId="3c173453-1e89-4ab7-a897-c035ad6940d7" providerId="ADAL" clId="{57CA029D-882D-4738-A8CF-BCD6F25718EA}" dt="2022-02-28T08:56:29.575" v="94" actId="403"/>
        <pc:sldMkLst>
          <pc:docMk/>
          <pc:sldMk cId="4043224811" sldId="275"/>
        </pc:sldMkLst>
        <pc:spChg chg="mod">
          <ac:chgData name="Luke Roach" userId="3c173453-1e89-4ab7-a897-c035ad6940d7" providerId="ADAL" clId="{57CA029D-882D-4738-A8CF-BCD6F25718EA}" dt="2022-02-28T08:56:25.968" v="92" actId="26606"/>
          <ac:spMkLst>
            <pc:docMk/>
            <pc:sldMk cId="4043224811" sldId="275"/>
            <ac:spMk id="2" creationId="{2804404B-47F1-4F56-B968-3BCD99934DE2}"/>
          </ac:spMkLst>
        </pc:spChg>
        <pc:spChg chg="mod">
          <ac:chgData name="Luke Roach" userId="3c173453-1e89-4ab7-a897-c035ad6940d7" providerId="ADAL" clId="{57CA029D-882D-4738-A8CF-BCD6F25718EA}" dt="2022-02-28T08:56:29.575" v="94" actId="403"/>
          <ac:spMkLst>
            <pc:docMk/>
            <pc:sldMk cId="4043224811" sldId="275"/>
            <ac:spMk id="3" creationId="{56386176-70CB-44CB-B548-B3B4F718621E}"/>
          </ac:spMkLst>
        </pc:spChg>
        <pc:spChg chg="add">
          <ac:chgData name="Luke Roach" userId="3c173453-1e89-4ab7-a897-c035ad6940d7" providerId="ADAL" clId="{57CA029D-882D-4738-A8CF-BCD6F25718EA}" dt="2022-02-28T08:56:25.968" v="92" actId="26606"/>
          <ac:spMkLst>
            <pc:docMk/>
            <pc:sldMk cId="4043224811" sldId="275"/>
            <ac:spMk id="8" creationId="{815925C2-A704-4D47-B1C1-3FCA52512EC1}"/>
          </ac:spMkLst>
        </pc:spChg>
        <pc:spChg chg="add">
          <ac:chgData name="Luke Roach" userId="3c173453-1e89-4ab7-a897-c035ad6940d7" providerId="ADAL" clId="{57CA029D-882D-4738-A8CF-BCD6F25718EA}" dt="2022-02-28T08:56:25.968" v="92" actId="26606"/>
          <ac:spMkLst>
            <pc:docMk/>
            <pc:sldMk cId="4043224811" sldId="275"/>
            <ac:spMk id="10" creationId="{01D4315C-C23C-4FD3-98DF-08C29E2292A8}"/>
          </ac:spMkLst>
        </pc:spChg>
        <pc:grpChg chg="add">
          <ac:chgData name="Luke Roach" userId="3c173453-1e89-4ab7-a897-c035ad6940d7" providerId="ADAL" clId="{57CA029D-882D-4738-A8CF-BCD6F25718EA}" dt="2022-02-28T08:56:25.968" v="92" actId="26606"/>
          <ac:grpSpMkLst>
            <pc:docMk/>
            <pc:sldMk cId="4043224811" sldId="275"/>
            <ac:grpSpMk id="12" creationId="{5E6B47BC-43FD-4C91-8BFF-B41B99A8A39E}"/>
          </ac:grpSpMkLst>
        </pc:grpChg>
        <pc:grpChg chg="add">
          <ac:chgData name="Luke Roach" userId="3c173453-1e89-4ab7-a897-c035ad6940d7" providerId="ADAL" clId="{57CA029D-882D-4738-A8CF-BCD6F25718EA}" dt="2022-02-28T08:56:25.968" v="92" actId="26606"/>
          <ac:grpSpMkLst>
            <pc:docMk/>
            <pc:sldMk cId="4043224811" sldId="275"/>
            <ac:grpSpMk id="16" creationId="{43F5E015-E085-4624-B431-B42414448684}"/>
          </ac:grpSpMkLst>
        </pc:grpChg>
      </pc:sldChg>
      <pc:sldChg chg="addSp delSp modSp mod setBg">
        <pc:chgData name="Luke Roach" userId="3c173453-1e89-4ab7-a897-c035ad6940d7" providerId="ADAL" clId="{57CA029D-882D-4738-A8CF-BCD6F25718EA}" dt="2022-02-28T08:56:39.228" v="95" actId="26606"/>
        <pc:sldMkLst>
          <pc:docMk/>
          <pc:sldMk cId="3716120508" sldId="276"/>
        </pc:sldMkLst>
        <pc:spChg chg="mod">
          <ac:chgData name="Luke Roach" userId="3c173453-1e89-4ab7-a897-c035ad6940d7" providerId="ADAL" clId="{57CA029D-882D-4738-A8CF-BCD6F25718EA}" dt="2022-02-28T08:56:39.228" v="95" actId="26606"/>
          <ac:spMkLst>
            <pc:docMk/>
            <pc:sldMk cId="3716120508" sldId="276"/>
            <ac:spMk id="2" creationId="{9640BE45-891B-4EE2-9FE9-E1F96A7DF3ED}"/>
          </ac:spMkLst>
        </pc:spChg>
        <pc:spChg chg="del">
          <ac:chgData name="Luke Roach" userId="3c173453-1e89-4ab7-a897-c035ad6940d7" providerId="ADAL" clId="{57CA029D-882D-4738-A8CF-BCD6F25718EA}" dt="2022-02-28T08:56:39.228" v="95" actId="26606"/>
          <ac:spMkLst>
            <pc:docMk/>
            <pc:sldMk cId="3716120508" sldId="276"/>
            <ac:spMk id="3" creationId="{E7998FBD-4C92-4804-A4BD-1527E201A108}"/>
          </ac:spMkLst>
        </pc:spChg>
        <pc:spChg chg="add">
          <ac:chgData name="Luke Roach" userId="3c173453-1e89-4ab7-a897-c035ad6940d7" providerId="ADAL" clId="{57CA029D-882D-4738-A8CF-BCD6F25718EA}" dt="2022-02-28T08:56:39.228" v="95" actId="26606"/>
          <ac:spMkLst>
            <pc:docMk/>
            <pc:sldMk cId="3716120508" sldId="276"/>
            <ac:spMk id="9" creationId="{8DF67618-B87B-4195-8E24-3B126F79FF55}"/>
          </ac:spMkLst>
        </pc:spChg>
        <pc:spChg chg="add">
          <ac:chgData name="Luke Roach" userId="3c173453-1e89-4ab7-a897-c035ad6940d7" providerId="ADAL" clId="{57CA029D-882D-4738-A8CF-BCD6F25718EA}" dt="2022-02-28T08:56:39.228" v="95" actId="26606"/>
          <ac:spMkLst>
            <pc:docMk/>
            <pc:sldMk cId="3716120508" sldId="276"/>
            <ac:spMk id="11" creationId="{64960379-9FF9-400A-A8A8-F5AB633FD3BF}"/>
          </ac:spMkLst>
        </pc:spChg>
        <pc:grpChg chg="add">
          <ac:chgData name="Luke Roach" userId="3c173453-1e89-4ab7-a897-c035ad6940d7" providerId="ADAL" clId="{57CA029D-882D-4738-A8CF-BCD6F25718EA}" dt="2022-02-28T08:56:39.228" v="95" actId="26606"/>
          <ac:grpSpMkLst>
            <pc:docMk/>
            <pc:sldMk cId="3716120508" sldId="276"/>
            <ac:grpSpMk id="13" creationId="{2C491629-AE25-486B-9B22-2CE4EE8F7E47}"/>
          </ac:grpSpMkLst>
        </pc:grpChg>
        <pc:grpChg chg="add">
          <ac:chgData name="Luke Roach" userId="3c173453-1e89-4ab7-a897-c035ad6940d7" providerId="ADAL" clId="{57CA029D-882D-4738-A8CF-BCD6F25718EA}" dt="2022-02-28T08:56:39.228" v="95" actId="26606"/>
          <ac:grpSpMkLst>
            <pc:docMk/>
            <pc:sldMk cId="3716120508" sldId="276"/>
            <ac:grpSpMk id="17" creationId="{43F5E015-E085-4624-B431-B42414448684}"/>
          </ac:grpSpMkLst>
        </pc:grpChg>
        <pc:graphicFrameChg chg="add">
          <ac:chgData name="Luke Roach" userId="3c173453-1e89-4ab7-a897-c035ad6940d7" providerId="ADAL" clId="{57CA029D-882D-4738-A8CF-BCD6F25718EA}" dt="2022-02-28T08:56:39.228" v="95" actId="26606"/>
          <ac:graphicFrameMkLst>
            <pc:docMk/>
            <pc:sldMk cId="3716120508" sldId="276"/>
            <ac:graphicFrameMk id="5" creationId="{0B492115-BF94-4031-A802-FBB2030FC326}"/>
          </ac:graphicFrameMkLst>
        </pc:graphicFrameChg>
      </pc:sldChg>
      <pc:sldChg chg="addSp delSp modSp mod setBg">
        <pc:chgData name="Luke Roach" userId="3c173453-1e89-4ab7-a897-c035ad6940d7" providerId="ADAL" clId="{57CA029D-882D-4738-A8CF-BCD6F25718EA}" dt="2022-02-28T09:05:32.009" v="96" actId="26606"/>
        <pc:sldMkLst>
          <pc:docMk/>
          <pc:sldMk cId="3205192358" sldId="277"/>
        </pc:sldMkLst>
        <pc:spChg chg="mod">
          <ac:chgData name="Luke Roach" userId="3c173453-1e89-4ab7-a897-c035ad6940d7" providerId="ADAL" clId="{57CA029D-882D-4738-A8CF-BCD6F25718EA}" dt="2022-02-28T09:05:32.009" v="96" actId="26606"/>
          <ac:spMkLst>
            <pc:docMk/>
            <pc:sldMk cId="3205192358" sldId="277"/>
            <ac:spMk id="2" creationId="{BBFA2938-710E-42CE-B6FE-9F2FAE2479BF}"/>
          </ac:spMkLst>
        </pc:spChg>
        <pc:spChg chg="del">
          <ac:chgData name="Luke Roach" userId="3c173453-1e89-4ab7-a897-c035ad6940d7" providerId="ADAL" clId="{57CA029D-882D-4738-A8CF-BCD6F25718EA}" dt="2022-02-28T09:05:32.009" v="96" actId="26606"/>
          <ac:spMkLst>
            <pc:docMk/>
            <pc:sldMk cId="3205192358" sldId="277"/>
            <ac:spMk id="3" creationId="{827F24FF-2B1F-4CA4-B6CE-ECB7B8471916}"/>
          </ac:spMkLst>
        </pc:spChg>
        <pc:spChg chg="add">
          <ac:chgData name="Luke Roach" userId="3c173453-1e89-4ab7-a897-c035ad6940d7" providerId="ADAL" clId="{57CA029D-882D-4738-A8CF-BCD6F25718EA}" dt="2022-02-28T09:05:32.009" v="96" actId="26606"/>
          <ac:spMkLst>
            <pc:docMk/>
            <pc:sldMk cId="3205192358" sldId="277"/>
            <ac:spMk id="9" creationId="{C05CBC3C-2E5A-4839-8B9B-2E5A6ADF0F58}"/>
          </ac:spMkLst>
        </pc:spChg>
        <pc:spChg chg="add">
          <ac:chgData name="Luke Roach" userId="3c173453-1e89-4ab7-a897-c035ad6940d7" providerId="ADAL" clId="{57CA029D-882D-4738-A8CF-BCD6F25718EA}" dt="2022-02-28T09:05:32.009" v="96" actId="26606"/>
          <ac:spMkLst>
            <pc:docMk/>
            <pc:sldMk cId="3205192358" sldId="277"/>
            <ac:spMk id="11" creationId="{DB5B423A-57CC-4C58-AA26-8E2E862B03A0}"/>
          </ac:spMkLst>
        </pc:spChg>
        <pc:graphicFrameChg chg="add">
          <ac:chgData name="Luke Roach" userId="3c173453-1e89-4ab7-a897-c035ad6940d7" providerId="ADAL" clId="{57CA029D-882D-4738-A8CF-BCD6F25718EA}" dt="2022-02-28T09:05:32.009" v="96" actId="26606"/>
          <ac:graphicFrameMkLst>
            <pc:docMk/>
            <pc:sldMk cId="3205192358" sldId="277"/>
            <ac:graphicFrameMk id="5" creationId="{84CEE3DE-F1DF-4C55-9657-F2DE064AA5F8}"/>
          </ac:graphicFrameMkLst>
        </pc:graphicFrameChg>
      </pc:sldChg>
      <pc:sldChg chg="addSp delSp modSp mod setBg">
        <pc:chgData name="Luke Roach" userId="3c173453-1e89-4ab7-a897-c035ad6940d7" providerId="ADAL" clId="{57CA029D-882D-4738-A8CF-BCD6F25718EA}" dt="2022-02-28T09:05:39.956" v="97" actId="26606"/>
        <pc:sldMkLst>
          <pc:docMk/>
          <pc:sldMk cId="1288487141" sldId="278"/>
        </pc:sldMkLst>
        <pc:spChg chg="mod">
          <ac:chgData name="Luke Roach" userId="3c173453-1e89-4ab7-a897-c035ad6940d7" providerId="ADAL" clId="{57CA029D-882D-4738-A8CF-BCD6F25718EA}" dt="2022-02-28T09:05:39.956" v="97" actId="26606"/>
          <ac:spMkLst>
            <pc:docMk/>
            <pc:sldMk cId="1288487141" sldId="278"/>
            <ac:spMk id="2" creationId="{D1ACF245-E2CF-4091-8D6A-29F9B32C3371}"/>
          </ac:spMkLst>
        </pc:spChg>
        <pc:spChg chg="del">
          <ac:chgData name="Luke Roach" userId="3c173453-1e89-4ab7-a897-c035ad6940d7" providerId="ADAL" clId="{57CA029D-882D-4738-A8CF-BCD6F25718EA}" dt="2022-02-28T09:05:39.956" v="97" actId="26606"/>
          <ac:spMkLst>
            <pc:docMk/>
            <pc:sldMk cId="1288487141" sldId="278"/>
            <ac:spMk id="3" creationId="{2E2972DA-F0A3-4BD3-A0F9-4269009C13DD}"/>
          </ac:spMkLst>
        </pc:spChg>
        <pc:spChg chg="add">
          <ac:chgData name="Luke Roach" userId="3c173453-1e89-4ab7-a897-c035ad6940d7" providerId="ADAL" clId="{57CA029D-882D-4738-A8CF-BCD6F25718EA}" dt="2022-02-28T09:05:39.956" v="97" actId="26606"/>
          <ac:spMkLst>
            <pc:docMk/>
            <pc:sldMk cId="1288487141" sldId="278"/>
            <ac:spMk id="9" creationId="{5C8908E2-EE49-44D2-9428-A28D2312A8D5}"/>
          </ac:spMkLst>
        </pc:spChg>
        <pc:spChg chg="add">
          <ac:chgData name="Luke Roach" userId="3c173453-1e89-4ab7-a897-c035ad6940d7" providerId="ADAL" clId="{57CA029D-882D-4738-A8CF-BCD6F25718EA}" dt="2022-02-28T09:05:39.956" v="97" actId="26606"/>
          <ac:spMkLst>
            <pc:docMk/>
            <pc:sldMk cId="1288487141" sldId="278"/>
            <ac:spMk id="15" creationId="{7449A6C7-D15F-4AA5-BFA5-71A404B47016}"/>
          </ac:spMkLst>
        </pc:spChg>
        <pc:spChg chg="add">
          <ac:chgData name="Luke Roach" userId="3c173453-1e89-4ab7-a897-c035ad6940d7" providerId="ADAL" clId="{57CA029D-882D-4738-A8CF-BCD6F25718EA}" dt="2022-02-28T09:05:39.956" v="97" actId="26606"/>
          <ac:spMkLst>
            <pc:docMk/>
            <pc:sldMk cId="1288487141" sldId="278"/>
            <ac:spMk id="17" creationId="{ED888B23-07FA-482A-96DF-47E31AF1A603}"/>
          </ac:spMkLst>
        </pc:spChg>
        <pc:grpChg chg="add">
          <ac:chgData name="Luke Roach" userId="3c173453-1e89-4ab7-a897-c035ad6940d7" providerId="ADAL" clId="{57CA029D-882D-4738-A8CF-BCD6F25718EA}" dt="2022-02-28T09:05:39.956" v="97" actId="26606"/>
          <ac:grpSpMkLst>
            <pc:docMk/>
            <pc:sldMk cId="1288487141" sldId="278"/>
            <ac:grpSpMk id="11" creationId="{05314994-6337-4875-8CF5-652CAFE8342C}"/>
          </ac:grpSpMkLst>
        </pc:grpChg>
        <pc:graphicFrameChg chg="add">
          <ac:chgData name="Luke Roach" userId="3c173453-1e89-4ab7-a897-c035ad6940d7" providerId="ADAL" clId="{57CA029D-882D-4738-A8CF-BCD6F25718EA}" dt="2022-02-28T09:05:39.956" v="97" actId="26606"/>
          <ac:graphicFrameMkLst>
            <pc:docMk/>
            <pc:sldMk cId="1288487141" sldId="278"/>
            <ac:graphicFrameMk id="5" creationId="{DF9F3C52-F1AD-4D9A-994A-4F42F4C7E42E}"/>
          </ac:graphicFrameMkLst>
        </pc:graphicFrameChg>
      </pc:sldChg>
      <pc:sldChg chg="addSp modSp mod setBg">
        <pc:chgData name="Luke Roach" userId="3c173453-1e89-4ab7-a897-c035ad6940d7" providerId="ADAL" clId="{57CA029D-882D-4738-A8CF-BCD6F25718EA}" dt="2022-02-28T09:06:02.721" v="103" actId="27636"/>
        <pc:sldMkLst>
          <pc:docMk/>
          <pc:sldMk cId="3921980804" sldId="280"/>
        </pc:sldMkLst>
        <pc:spChg chg="mod">
          <ac:chgData name="Luke Roach" userId="3c173453-1e89-4ab7-a897-c035ad6940d7" providerId="ADAL" clId="{57CA029D-882D-4738-A8CF-BCD6F25718EA}" dt="2022-02-28T09:05:51.074" v="98" actId="26606"/>
          <ac:spMkLst>
            <pc:docMk/>
            <pc:sldMk cId="3921980804" sldId="280"/>
            <ac:spMk id="2" creationId="{886440AF-66D6-4AAC-B5D0-336736C0A5B5}"/>
          </ac:spMkLst>
        </pc:spChg>
        <pc:spChg chg="mod">
          <ac:chgData name="Luke Roach" userId="3c173453-1e89-4ab7-a897-c035ad6940d7" providerId="ADAL" clId="{57CA029D-882D-4738-A8CF-BCD6F25718EA}" dt="2022-02-28T09:06:02.721" v="103" actId="27636"/>
          <ac:spMkLst>
            <pc:docMk/>
            <pc:sldMk cId="3921980804" sldId="280"/>
            <ac:spMk id="3" creationId="{1CDB85DE-C48D-44BC-9BD7-5CADAEEFD26B}"/>
          </ac:spMkLst>
        </pc:spChg>
        <pc:spChg chg="add">
          <ac:chgData name="Luke Roach" userId="3c173453-1e89-4ab7-a897-c035ad6940d7" providerId="ADAL" clId="{57CA029D-882D-4738-A8CF-BCD6F25718EA}" dt="2022-02-28T09:05:51.074" v="98" actId="26606"/>
          <ac:spMkLst>
            <pc:docMk/>
            <pc:sldMk cId="3921980804" sldId="280"/>
            <ac:spMk id="8" creationId="{C9A36457-A5F4-4103-A443-02581C09185B}"/>
          </ac:spMkLst>
        </pc:spChg>
        <pc:spChg chg="add">
          <ac:chgData name="Luke Roach" userId="3c173453-1e89-4ab7-a897-c035ad6940d7" providerId="ADAL" clId="{57CA029D-882D-4738-A8CF-BCD6F25718EA}" dt="2022-02-28T09:05:51.074" v="98" actId="26606"/>
          <ac:spMkLst>
            <pc:docMk/>
            <pc:sldMk cId="3921980804" sldId="280"/>
            <ac:spMk id="10" creationId="{AA5CF486-D9E5-4A66-898A-F3D62B81B15E}"/>
          </ac:spMkLst>
        </pc:spChg>
      </pc:sldChg>
      <pc:sldChg chg="addSp delSp modSp mod setBg">
        <pc:chgData name="Luke Roach" userId="3c173453-1e89-4ab7-a897-c035ad6940d7" providerId="ADAL" clId="{57CA029D-882D-4738-A8CF-BCD6F25718EA}" dt="2022-02-28T08:55:18.241" v="83" actId="26606"/>
        <pc:sldMkLst>
          <pc:docMk/>
          <pc:sldMk cId="1550849200" sldId="282"/>
        </pc:sldMkLst>
        <pc:spChg chg="mod">
          <ac:chgData name="Luke Roach" userId="3c173453-1e89-4ab7-a897-c035ad6940d7" providerId="ADAL" clId="{57CA029D-882D-4738-A8CF-BCD6F25718EA}" dt="2022-02-28T08:55:18.241" v="83" actId="26606"/>
          <ac:spMkLst>
            <pc:docMk/>
            <pc:sldMk cId="1550849200" sldId="282"/>
            <ac:spMk id="2" creationId="{30C107BE-5E37-49A8-B536-CCD9DF5A9544}"/>
          </ac:spMkLst>
        </pc:spChg>
        <pc:spChg chg="del">
          <ac:chgData name="Luke Roach" userId="3c173453-1e89-4ab7-a897-c035ad6940d7" providerId="ADAL" clId="{57CA029D-882D-4738-A8CF-BCD6F25718EA}" dt="2022-02-28T08:55:18.241" v="83" actId="26606"/>
          <ac:spMkLst>
            <pc:docMk/>
            <pc:sldMk cId="1550849200" sldId="282"/>
            <ac:spMk id="3" creationId="{3204B4DC-3EA7-40FC-997F-220366F23A9E}"/>
          </ac:spMkLst>
        </pc:spChg>
        <pc:spChg chg="add">
          <ac:chgData name="Luke Roach" userId="3c173453-1e89-4ab7-a897-c035ad6940d7" providerId="ADAL" clId="{57CA029D-882D-4738-A8CF-BCD6F25718EA}" dt="2022-02-28T08:55:18.241" v="83" actId="26606"/>
          <ac:spMkLst>
            <pc:docMk/>
            <pc:sldMk cId="1550849200" sldId="282"/>
            <ac:spMk id="9" creationId="{CB49665F-0298-4449-8D2D-209989CB9EE3}"/>
          </ac:spMkLst>
        </pc:spChg>
        <pc:spChg chg="add">
          <ac:chgData name="Luke Roach" userId="3c173453-1e89-4ab7-a897-c035ad6940d7" providerId="ADAL" clId="{57CA029D-882D-4738-A8CF-BCD6F25718EA}" dt="2022-02-28T08:55:18.241" v="83" actId="26606"/>
          <ac:spMkLst>
            <pc:docMk/>
            <pc:sldMk cId="1550849200" sldId="282"/>
            <ac:spMk id="11" creationId="{A71EEC14-174A-46FA-B046-474750457130}"/>
          </ac:spMkLst>
        </pc:spChg>
        <pc:grpChg chg="add">
          <ac:chgData name="Luke Roach" userId="3c173453-1e89-4ab7-a897-c035ad6940d7" providerId="ADAL" clId="{57CA029D-882D-4738-A8CF-BCD6F25718EA}" dt="2022-02-28T08:55:18.241" v="83" actId="26606"/>
          <ac:grpSpMkLst>
            <pc:docMk/>
            <pc:sldMk cId="1550849200" sldId="282"/>
            <ac:grpSpMk id="13" creationId="{EEB6CB95-E653-4C6C-AE51-62FD848E8D5B}"/>
          </ac:grpSpMkLst>
        </pc:grpChg>
        <pc:grpChg chg="add">
          <ac:chgData name="Luke Roach" userId="3c173453-1e89-4ab7-a897-c035ad6940d7" providerId="ADAL" clId="{57CA029D-882D-4738-A8CF-BCD6F25718EA}" dt="2022-02-28T08:55:18.241" v="83" actId="26606"/>
          <ac:grpSpMkLst>
            <pc:docMk/>
            <pc:sldMk cId="1550849200" sldId="282"/>
            <ac:grpSpMk id="17" creationId="{43F5E015-E085-4624-B431-B42414448684}"/>
          </ac:grpSpMkLst>
        </pc:grpChg>
        <pc:graphicFrameChg chg="add">
          <ac:chgData name="Luke Roach" userId="3c173453-1e89-4ab7-a897-c035ad6940d7" providerId="ADAL" clId="{57CA029D-882D-4738-A8CF-BCD6F25718EA}" dt="2022-02-28T08:55:18.241" v="83" actId="26606"/>
          <ac:graphicFrameMkLst>
            <pc:docMk/>
            <pc:sldMk cId="1550849200" sldId="282"/>
            <ac:graphicFrameMk id="5" creationId="{47552F6F-C0B9-4469-AFAA-0CB43A6A0C98}"/>
          </ac:graphicFrameMkLst>
        </pc:graphicFrameChg>
      </pc:sldChg>
      <pc:sldChg chg="addSp delSp modSp new mod setBg">
        <pc:chgData name="Luke Roach" userId="3c173453-1e89-4ab7-a897-c035ad6940d7" providerId="ADAL" clId="{57CA029D-882D-4738-A8CF-BCD6F25718EA}" dt="2022-02-28T08:55:08.824" v="82" actId="26606"/>
        <pc:sldMkLst>
          <pc:docMk/>
          <pc:sldMk cId="2049842734" sldId="283"/>
        </pc:sldMkLst>
        <pc:spChg chg="mod">
          <ac:chgData name="Luke Roach" userId="3c173453-1e89-4ab7-a897-c035ad6940d7" providerId="ADAL" clId="{57CA029D-882D-4738-A8CF-BCD6F25718EA}" dt="2022-02-28T08:55:08.824" v="82" actId="26606"/>
          <ac:spMkLst>
            <pc:docMk/>
            <pc:sldMk cId="2049842734" sldId="283"/>
            <ac:spMk id="2" creationId="{DB2A75D4-95DE-44E1-867D-E7C3AE5700A1}"/>
          </ac:spMkLst>
        </pc:spChg>
        <pc:spChg chg="del mod">
          <ac:chgData name="Luke Roach" userId="3c173453-1e89-4ab7-a897-c035ad6940d7" providerId="ADAL" clId="{57CA029D-882D-4738-A8CF-BCD6F25718EA}" dt="2022-02-28T08:55:08.824" v="82" actId="26606"/>
          <ac:spMkLst>
            <pc:docMk/>
            <pc:sldMk cId="2049842734" sldId="283"/>
            <ac:spMk id="3" creationId="{8757DBBA-66B9-4917-B982-ACAC9AD7FED4}"/>
          </ac:spMkLst>
        </pc:spChg>
        <pc:spChg chg="add">
          <ac:chgData name="Luke Roach" userId="3c173453-1e89-4ab7-a897-c035ad6940d7" providerId="ADAL" clId="{57CA029D-882D-4738-A8CF-BCD6F25718EA}" dt="2022-02-28T08:55:08.824" v="82" actId="26606"/>
          <ac:spMkLst>
            <pc:docMk/>
            <pc:sldMk cId="2049842734" sldId="283"/>
            <ac:spMk id="9" creationId="{CB49665F-0298-4449-8D2D-209989CB9EE3}"/>
          </ac:spMkLst>
        </pc:spChg>
        <pc:spChg chg="add">
          <ac:chgData name="Luke Roach" userId="3c173453-1e89-4ab7-a897-c035ad6940d7" providerId="ADAL" clId="{57CA029D-882D-4738-A8CF-BCD6F25718EA}" dt="2022-02-28T08:55:08.824" v="82" actId="26606"/>
          <ac:spMkLst>
            <pc:docMk/>
            <pc:sldMk cId="2049842734" sldId="283"/>
            <ac:spMk id="11" creationId="{A71EEC14-174A-46FA-B046-474750457130}"/>
          </ac:spMkLst>
        </pc:spChg>
        <pc:grpChg chg="add">
          <ac:chgData name="Luke Roach" userId="3c173453-1e89-4ab7-a897-c035ad6940d7" providerId="ADAL" clId="{57CA029D-882D-4738-A8CF-BCD6F25718EA}" dt="2022-02-28T08:55:08.824" v="82" actId="26606"/>
          <ac:grpSpMkLst>
            <pc:docMk/>
            <pc:sldMk cId="2049842734" sldId="283"/>
            <ac:grpSpMk id="13" creationId="{EEB6CB95-E653-4C6C-AE51-62FD848E8D5B}"/>
          </ac:grpSpMkLst>
        </pc:grpChg>
        <pc:grpChg chg="add">
          <ac:chgData name="Luke Roach" userId="3c173453-1e89-4ab7-a897-c035ad6940d7" providerId="ADAL" clId="{57CA029D-882D-4738-A8CF-BCD6F25718EA}" dt="2022-02-28T08:55:08.824" v="82" actId="26606"/>
          <ac:grpSpMkLst>
            <pc:docMk/>
            <pc:sldMk cId="2049842734" sldId="283"/>
            <ac:grpSpMk id="17" creationId="{43F5E015-E085-4624-B431-B42414448684}"/>
          </ac:grpSpMkLst>
        </pc:grpChg>
        <pc:graphicFrameChg chg="add">
          <ac:chgData name="Luke Roach" userId="3c173453-1e89-4ab7-a897-c035ad6940d7" providerId="ADAL" clId="{57CA029D-882D-4738-A8CF-BCD6F25718EA}" dt="2022-02-28T08:55:08.824" v="82" actId="26606"/>
          <ac:graphicFrameMkLst>
            <pc:docMk/>
            <pc:sldMk cId="2049842734" sldId="283"/>
            <ac:graphicFrameMk id="5" creationId="{31852650-3EBA-4FBF-A52F-07DFC1394E6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1AFCDF-ACEA-4053-B96F-40D348D6692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39BA6C0-32FF-48AD-B974-7B9F5EEA069B}">
      <dgm:prSet/>
      <dgm:spPr/>
      <dgm:t>
        <a:bodyPr/>
        <a:lstStyle/>
        <a:p>
          <a:r>
            <a:rPr lang="en-GB"/>
            <a:t>Offenders make choices about committing crime based on anticipated risks and rewards</a:t>
          </a:r>
          <a:endParaRPr lang="en-US"/>
        </a:p>
      </dgm:t>
    </dgm:pt>
    <dgm:pt modelId="{35F58FDE-A68A-4E4C-80CB-E0A52311B72C}" type="parTrans" cxnId="{27A5907B-D5CB-4560-81CF-EBF0559605B7}">
      <dgm:prSet/>
      <dgm:spPr/>
      <dgm:t>
        <a:bodyPr/>
        <a:lstStyle/>
        <a:p>
          <a:endParaRPr lang="en-US"/>
        </a:p>
      </dgm:t>
    </dgm:pt>
    <dgm:pt modelId="{1F740D6B-3728-48A7-864D-A754342182B5}" type="sibTrans" cxnId="{27A5907B-D5CB-4560-81CF-EBF0559605B7}">
      <dgm:prSet/>
      <dgm:spPr/>
      <dgm:t>
        <a:bodyPr/>
        <a:lstStyle/>
        <a:p>
          <a:endParaRPr lang="en-US"/>
        </a:p>
      </dgm:t>
    </dgm:pt>
    <dgm:pt modelId="{026AB98D-555B-4DF5-8D7F-3DDE35201266}">
      <dgm:prSet/>
      <dgm:spPr/>
      <dgm:t>
        <a:bodyPr/>
        <a:lstStyle/>
        <a:p>
          <a:r>
            <a:rPr lang="en-GB"/>
            <a:t>RCT suggests that, if given the right “opportunity”, any person will commit a crime</a:t>
          </a:r>
          <a:endParaRPr lang="en-US"/>
        </a:p>
      </dgm:t>
    </dgm:pt>
    <dgm:pt modelId="{6284D585-7586-4CD9-ADFE-2E35AC46AC09}" type="parTrans" cxnId="{A1D6C08A-A2D4-4867-906A-7D5C57F044AB}">
      <dgm:prSet/>
      <dgm:spPr/>
      <dgm:t>
        <a:bodyPr/>
        <a:lstStyle/>
        <a:p>
          <a:endParaRPr lang="en-US"/>
        </a:p>
      </dgm:t>
    </dgm:pt>
    <dgm:pt modelId="{A364BCA2-8C91-4A40-9C3B-163F446C51E5}" type="sibTrans" cxnId="{A1D6C08A-A2D4-4867-906A-7D5C57F044AB}">
      <dgm:prSet/>
      <dgm:spPr/>
      <dgm:t>
        <a:bodyPr/>
        <a:lstStyle/>
        <a:p>
          <a:endParaRPr lang="en-US"/>
        </a:p>
      </dgm:t>
    </dgm:pt>
    <dgm:pt modelId="{6940FD0F-3B06-45CB-84E2-109BAB57DC0A}">
      <dgm:prSet/>
      <dgm:spPr/>
      <dgm:t>
        <a:bodyPr/>
        <a:lstStyle/>
        <a:p>
          <a:r>
            <a:rPr lang="en-GB"/>
            <a:t>Individuals will decide </a:t>
          </a:r>
          <a:r>
            <a:rPr lang="en-GB" i="1"/>
            <a:t>not</a:t>
          </a:r>
          <a:r>
            <a:rPr lang="en-GB"/>
            <a:t> to commit a crime when the risks are too high</a:t>
          </a:r>
          <a:endParaRPr lang="en-US"/>
        </a:p>
      </dgm:t>
    </dgm:pt>
    <dgm:pt modelId="{0244EE1B-1F79-4A76-9F38-90AE7231BC25}" type="parTrans" cxnId="{DB0E6AF9-59C5-41D8-89AF-307CA281C2E2}">
      <dgm:prSet/>
      <dgm:spPr/>
      <dgm:t>
        <a:bodyPr/>
        <a:lstStyle/>
        <a:p>
          <a:endParaRPr lang="en-US"/>
        </a:p>
      </dgm:t>
    </dgm:pt>
    <dgm:pt modelId="{88FF0ACB-46DE-4174-A28C-B46CB64F6F9F}" type="sibTrans" cxnId="{DB0E6AF9-59C5-41D8-89AF-307CA281C2E2}">
      <dgm:prSet/>
      <dgm:spPr/>
      <dgm:t>
        <a:bodyPr/>
        <a:lstStyle/>
        <a:p>
          <a:endParaRPr lang="en-US"/>
        </a:p>
      </dgm:t>
    </dgm:pt>
    <dgm:pt modelId="{37A848D9-81DB-467B-8E23-A0F3228DFA22}" type="pres">
      <dgm:prSet presAssocID="{7E1AFCDF-ACEA-4053-B96F-40D348D66921}" presName="linear" presStyleCnt="0">
        <dgm:presLayoutVars>
          <dgm:animLvl val="lvl"/>
          <dgm:resizeHandles val="exact"/>
        </dgm:presLayoutVars>
      </dgm:prSet>
      <dgm:spPr/>
    </dgm:pt>
    <dgm:pt modelId="{DBD87298-44DE-4D4D-AD45-2A185531106F}" type="pres">
      <dgm:prSet presAssocID="{739BA6C0-32FF-48AD-B974-7B9F5EEA069B}" presName="parentText" presStyleLbl="node1" presStyleIdx="0" presStyleCnt="3">
        <dgm:presLayoutVars>
          <dgm:chMax val="0"/>
          <dgm:bulletEnabled val="1"/>
        </dgm:presLayoutVars>
      </dgm:prSet>
      <dgm:spPr/>
    </dgm:pt>
    <dgm:pt modelId="{3B9BC63F-D043-4948-B608-D976EA5D3787}" type="pres">
      <dgm:prSet presAssocID="{1F740D6B-3728-48A7-864D-A754342182B5}" presName="spacer" presStyleCnt="0"/>
      <dgm:spPr/>
    </dgm:pt>
    <dgm:pt modelId="{AA2A7A75-A2AB-4E32-8228-55632239CBF0}" type="pres">
      <dgm:prSet presAssocID="{026AB98D-555B-4DF5-8D7F-3DDE35201266}" presName="parentText" presStyleLbl="node1" presStyleIdx="1" presStyleCnt="3">
        <dgm:presLayoutVars>
          <dgm:chMax val="0"/>
          <dgm:bulletEnabled val="1"/>
        </dgm:presLayoutVars>
      </dgm:prSet>
      <dgm:spPr/>
    </dgm:pt>
    <dgm:pt modelId="{00C4F62B-C78E-45A9-A1F2-E9A08C99228B}" type="pres">
      <dgm:prSet presAssocID="{A364BCA2-8C91-4A40-9C3B-163F446C51E5}" presName="spacer" presStyleCnt="0"/>
      <dgm:spPr/>
    </dgm:pt>
    <dgm:pt modelId="{E7DC0912-90D0-47AA-8CC9-8AE4B0635621}" type="pres">
      <dgm:prSet presAssocID="{6940FD0F-3B06-45CB-84E2-109BAB57DC0A}" presName="parentText" presStyleLbl="node1" presStyleIdx="2" presStyleCnt="3">
        <dgm:presLayoutVars>
          <dgm:chMax val="0"/>
          <dgm:bulletEnabled val="1"/>
        </dgm:presLayoutVars>
      </dgm:prSet>
      <dgm:spPr/>
    </dgm:pt>
  </dgm:ptLst>
  <dgm:cxnLst>
    <dgm:cxn modelId="{D80BEE31-D0AD-46E5-A69A-5C44F3D5A53F}" type="presOf" srcId="{6940FD0F-3B06-45CB-84E2-109BAB57DC0A}" destId="{E7DC0912-90D0-47AA-8CC9-8AE4B0635621}" srcOrd="0" destOrd="0" presId="urn:microsoft.com/office/officeart/2005/8/layout/vList2"/>
    <dgm:cxn modelId="{27A5907B-D5CB-4560-81CF-EBF0559605B7}" srcId="{7E1AFCDF-ACEA-4053-B96F-40D348D66921}" destId="{739BA6C0-32FF-48AD-B974-7B9F5EEA069B}" srcOrd="0" destOrd="0" parTransId="{35F58FDE-A68A-4E4C-80CB-E0A52311B72C}" sibTransId="{1F740D6B-3728-48A7-864D-A754342182B5}"/>
    <dgm:cxn modelId="{A1D6C08A-A2D4-4867-906A-7D5C57F044AB}" srcId="{7E1AFCDF-ACEA-4053-B96F-40D348D66921}" destId="{026AB98D-555B-4DF5-8D7F-3DDE35201266}" srcOrd="1" destOrd="0" parTransId="{6284D585-7586-4CD9-ADFE-2E35AC46AC09}" sibTransId="{A364BCA2-8C91-4A40-9C3B-163F446C51E5}"/>
    <dgm:cxn modelId="{97727B8C-0B21-482C-B4F6-F0BCB06ED8DB}" type="presOf" srcId="{7E1AFCDF-ACEA-4053-B96F-40D348D66921}" destId="{37A848D9-81DB-467B-8E23-A0F3228DFA22}" srcOrd="0" destOrd="0" presId="urn:microsoft.com/office/officeart/2005/8/layout/vList2"/>
    <dgm:cxn modelId="{1D1F409B-759F-4587-9AB9-C997580ED056}" type="presOf" srcId="{026AB98D-555B-4DF5-8D7F-3DDE35201266}" destId="{AA2A7A75-A2AB-4E32-8228-55632239CBF0}" srcOrd="0" destOrd="0" presId="urn:microsoft.com/office/officeart/2005/8/layout/vList2"/>
    <dgm:cxn modelId="{F4BA32B4-1053-4C24-B21D-6D0AD43D363C}" type="presOf" srcId="{739BA6C0-32FF-48AD-B974-7B9F5EEA069B}" destId="{DBD87298-44DE-4D4D-AD45-2A185531106F}" srcOrd="0" destOrd="0" presId="urn:microsoft.com/office/officeart/2005/8/layout/vList2"/>
    <dgm:cxn modelId="{DB0E6AF9-59C5-41D8-89AF-307CA281C2E2}" srcId="{7E1AFCDF-ACEA-4053-B96F-40D348D66921}" destId="{6940FD0F-3B06-45CB-84E2-109BAB57DC0A}" srcOrd="2" destOrd="0" parTransId="{0244EE1B-1F79-4A76-9F38-90AE7231BC25}" sibTransId="{88FF0ACB-46DE-4174-A28C-B46CB64F6F9F}"/>
    <dgm:cxn modelId="{BAA1FAA7-5EC4-4E92-B58F-2D905DA24115}" type="presParOf" srcId="{37A848D9-81DB-467B-8E23-A0F3228DFA22}" destId="{DBD87298-44DE-4D4D-AD45-2A185531106F}" srcOrd="0" destOrd="0" presId="urn:microsoft.com/office/officeart/2005/8/layout/vList2"/>
    <dgm:cxn modelId="{F36ED8B4-CDD0-4B68-9A0A-7383D267A22F}" type="presParOf" srcId="{37A848D9-81DB-467B-8E23-A0F3228DFA22}" destId="{3B9BC63F-D043-4948-B608-D976EA5D3787}" srcOrd="1" destOrd="0" presId="urn:microsoft.com/office/officeart/2005/8/layout/vList2"/>
    <dgm:cxn modelId="{84ABAEF2-E121-4476-81D3-01334CB3C102}" type="presParOf" srcId="{37A848D9-81DB-467B-8E23-A0F3228DFA22}" destId="{AA2A7A75-A2AB-4E32-8228-55632239CBF0}" srcOrd="2" destOrd="0" presId="urn:microsoft.com/office/officeart/2005/8/layout/vList2"/>
    <dgm:cxn modelId="{9BC84BCA-1240-481F-B649-4BF777A81C33}" type="presParOf" srcId="{37A848D9-81DB-467B-8E23-A0F3228DFA22}" destId="{00C4F62B-C78E-45A9-A1F2-E9A08C99228B}" srcOrd="3" destOrd="0" presId="urn:microsoft.com/office/officeart/2005/8/layout/vList2"/>
    <dgm:cxn modelId="{E0505352-6878-4B03-9F55-EB7417DFF751}" type="presParOf" srcId="{37A848D9-81DB-467B-8E23-A0F3228DFA22}" destId="{E7DC0912-90D0-47AA-8CC9-8AE4B06356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3A53BD-3999-4C8C-B61E-A677743615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3BB8A0-9E9F-4D07-87DC-DCFF89F62001}">
      <dgm:prSet/>
      <dgm:spPr/>
      <dgm:t>
        <a:bodyPr/>
        <a:lstStyle/>
        <a:p>
          <a:r>
            <a:rPr lang="en-GB"/>
            <a:t>Motivated offender, suitable target, lack of capable guardian</a:t>
          </a:r>
          <a:endParaRPr lang="en-US"/>
        </a:p>
      </dgm:t>
    </dgm:pt>
    <dgm:pt modelId="{9FC8257A-114D-4BA8-A2F1-8F3158BAD9F9}" type="parTrans" cxnId="{6E45FEF3-6988-41D6-BD2F-CBE72E4B1C8D}">
      <dgm:prSet/>
      <dgm:spPr/>
      <dgm:t>
        <a:bodyPr/>
        <a:lstStyle/>
        <a:p>
          <a:endParaRPr lang="en-US"/>
        </a:p>
      </dgm:t>
    </dgm:pt>
    <dgm:pt modelId="{496A2C3A-654E-4E13-B5DA-5E4E3393DD58}" type="sibTrans" cxnId="{6E45FEF3-6988-41D6-BD2F-CBE72E4B1C8D}">
      <dgm:prSet/>
      <dgm:spPr/>
      <dgm:t>
        <a:bodyPr/>
        <a:lstStyle/>
        <a:p>
          <a:endParaRPr lang="en-US"/>
        </a:p>
      </dgm:t>
    </dgm:pt>
    <dgm:pt modelId="{B94415DD-416D-4A38-8106-1FC275616DED}">
      <dgm:prSet/>
      <dgm:spPr/>
      <dgm:t>
        <a:bodyPr/>
        <a:lstStyle/>
        <a:p>
          <a:r>
            <a:rPr lang="en-GB"/>
            <a:t>Focuses on how opportunities for crime change based on changes in behaviour on a societal level</a:t>
          </a:r>
          <a:endParaRPr lang="en-US"/>
        </a:p>
      </dgm:t>
    </dgm:pt>
    <dgm:pt modelId="{40325F85-CA65-43F7-9A99-55F88481B1A9}" type="parTrans" cxnId="{948136BC-A95D-48B0-A076-5C47FD547840}">
      <dgm:prSet/>
      <dgm:spPr/>
      <dgm:t>
        <a:bodyPr/>
        <a:lstStyle/>
        <a:p>
          <a:endParaRPr lang="en-US"/>
        </a:p>
      </dgm:t>
    </dgm:pt>
    <dgm:pt modelId="{D5EE6F82-8B34-4C98-9730-55456F9DC3D3}" type="sibTrans" cxnId="{948136BC-A95D-48B0-A076-5C47FD547840}">
      <dgm:prSet/>
      <dgm:spPr/>
      <dgm:t>
        <a:bodyPr/>
        <a:lstStyle/>
        <a:p>
          <a:endParaRPr lang="en-US"/>
        </a:p>
      </dgm:t>
    </dgm:pt>
    <dgm:pt modelId="{903A0764-6EA3-4746-BCD6-921A77AD82C5}">
      <dgm:prSet/>
      <dgm:spPr/>
      <dgm:t>
        <a:bodyPr/>
        <a:lstStyle/>
        <a:p>
          <a:r>
            <a:rPr lang="en-GB"/>
            <a:t>E.g. the use of the internet to commit crimes</a:t>
          </a:r>
          <a:endParaRPr lang="en-US"/>
        </a:p>
      </dgm:t>
    </dgm:pt>
    <dgm:pt modelId="{6694BC34-9557-46FB-8BAF-AAB3C582F660}" type="parTrans" cxnId="{61A9C308-0C14-4051-9CB7-8F7437C7A5C2}">
      <dgm:prSet/>
      <dgm:spPr/>
      <dgm:t>
        <a:bodyPr/>
        <a:lstStyle/>
        <a:p>
          <a:endParaRPr lang="en-US"/>
        </a:p>
      </dgm:t>
    </dgm:pt>
    <dgm:pt modelId="{073B52CF-72E8-4C6E-8618-61E2A5366E4F}" type="sibTrans" cxnId="{61A9C308-0C14-4051-9CB7-8F7437C7A5C2}">
      <dgm:prSet/>
      <dgm:spPr/>
      <dgm:t>
        <a:bodyPr/>
        <a:lstStyle/>
        <a:p>
          <a:endParaRPr lang="en-US"/>
        </a:p>
      </dgm:t>
    </dgm:pt>
    <dgm:pt modelId="{1798E98E-33AB-4262-88E6-E255DFDFF2E2}" type="pres">
      <dgm:prSet presAssocID="{C33A53BD-3999-4C8C-B61E-A6777436151A}" presName="linear" presStyleCnt="0">
        <dgm:presLayoutVars>
          <dgm:animLvl val="lvl"/>
          <dgm:resizeHandles val="exact"/>
        </dgm:presLayoutVars>
      </dgm:prSet>
      <dgm:spPr/>
    </dgm:pt>
    <dgm:pt modelId="{71DBAFED-2DA5-438C-BC90-870DA8FDA0A0}" type="pres">
      <dgm:prSet presAssocID="{FE3BB8A0-9E9F-4D07-87DC-DCFF89F62001}" presName="parentText" presStyleLbl="node1" presStyleIdx="0" presStyleCnt="2">
        <dgm:presLayoutVars>
          <dgm:chMax val="0"/>
          <dgm:bulletEnabled val="1"/>
        </dgm:presLayoutVars>
      </dgm:prSet>
      <dgm:spPr/>
    </dgm:pt>
    <dgm:pt modelId="{7480C7F5-C230-46A3-8599-4EEDB7D90718}" type="pres">
      <dgm:prSet presAssocID="{496A2C3A-654E-4E13-B5DA-5E4E3393DD58}" presName="spacer" presStyleCnt="0"/>
      <dgm:spPr/>
    </dgm:pt>
    <dgm:pt modelId="{FA782470-6A55-4A66-92B1-7625126ABB38}" type="pres">
      <dgm:prSet presAssocID="{B94415DD-416D-4A38-8106-1FC275616DED}" presName="parentText" presStyleLbl="node1" presStyleIdx="1" presStyleCnt="2">
        <dgm:presLayoutVars>
          <dgm:chMax val="0"/>
          <dgm:bulletEnabled val="1"/>
        </dgm:presLayoutVars>
      </dgm:prSet>
      <dgm:spPr/>
    </dgm:pt>
    <dgm:pt modelId="{C5CEA1A9-368C-4393-AB26-6856ED771B3B}" type="pres">
      <dgm:prSet presAssocID="{B94415DD-416D-4A38-8106-1FC275616DED}" presName="childText" presStyleLbl="revTx" presStyleIdx="0" presStyleCnt="1">
        <dgm:presLayoutVars>
          <dgm:bulletEnabled val="1"/>
        </dgm:presLayoutVars>
      </dgm:prSet>
      <dgm:spPr/>
    </dgm:pt>
  </dgm:ptLst>
  <dgm:cxnLst>
    <dgm:cxn modelId="{61A9C308-0C14-4051-9CB7-8F7437C7A5C2}" srcId="{B94415DD-416D-4A38-8106-1FC275616DED}" destId="{903A0764-6EA3-4746-BCD6-921A77AD82C5}" srcOrd="0" destOrd="0" parTransId="{6694BC34-9557-46FB-8BAF-AAB3C582F660}" sibTransId="{073B52CF-72E8-4C6E-8618-61E2A5366E4F}"/>
    <dgm:cxn modelId="{70E80E2E-E5F3-479B-898A-D43C13F16FE6}" type="presOf" srcId="{FE3BB8A0-9E9F-4D07-87DC-DCFF89F62001}" destId="{71DBAFED-2DA5-438C-BC90-870DA8FDA0A0}" srcOrd="0" destOrd="0" presId="urn:microsoft.com/office/officeart/2005/8/layout/vList2"/>
    <dgm:cxn modelId="{6018F733-EC02-4CF9-B6D7-2B510FF8B7C0}" type="presOf" srcId="{903A0764-6EA3-4746-BCD6-921A77AD82C5}" destId="{C5CEA1A9-368C-4393-AB26-6856ED771B3B}" srcOrd="0" destOrd="0" presId="urn:microsoft.com/office/officeart/2005/8/layout/vList2"/>
    <dgm:cxn modelId="{AFB0A459-D8D7-4CFA-8F66-3107B42CC494}" type="presOf" srcId="{C33A53BD-3999-4C8C-B61E-A6777436151A}" destId="{1798E98E-33AB-4262-88E6-E255DFDFF2E2}" srcOrd="0" destOrd="0" presId="urn:microsoft.com/office/officeart/2005/8/layout/vList2"/>
    <dgm:cxn modelId="{BDBDC282-373C-4E8C-8C30-39B45E2E75BC}" type="presOf" srcId="{B94415DD-416D-4A38-8106-1FC275616DED}" destId="{FA782470-6A55-4A66-92B1-7625126ABB38}" srcOrd="0" destOrd="0" presId="urn:microsoft.com/office/officeart/2005/8/layout/vList2"/>
    <dgm:cxn modelId="{948136BC-A95D-48B0-A076-5C47FD547840}" srcId="{C33A53BD-3999-4C8C-B61E-A6777436151A}" destId="{B94415DD-416D-4A38-8106-1FC275616DED}" srcOrd="1" destOrd="0" parTransId="{40325F85-CA65-43F7-9A99-55F88481B1A9}" sibTransId="{D5EE6F82-8B34-4C98-9730-55456F9DC3D3}"/>
    <dgm:cxn modelId="{6E45FEF3-6988-41D6-BD2F-CBE72E4B1C8D}" srcId="{C33A53BD-3999-4C8C-B61E-A6777436151A}" destId="{FE3BB8A0-9E9F-4D07-87DC-DCFF89F62001}" srcOrd="0" destOrd="0" parTransId="{9FC8257A-114D-4BA8-A2F1-8F3158BAD9F9}" sibTransId="{496A2C3A-654E-4E13-B5DA-5E4E3393DD58}"/>
    <dgm:cxn modelId="{856B7F4A-C70B-4C7B-9087-6FB178F5EAB4}" type="presParOf" srcId="{1798E98E-33AB-4262-88E6-E255DFDFF2E2}" destId="{71DBAFED-2DA5-438C-BC90-870DA8FDA0A0}" srcOrd="0" destOrd="0" presId="urn:microsoft.com/office/officeart/2005/8/layout/vList2"/>
    <dgm:cxn modelId="{34E7FC22-73A0-4A20-A8CD-0E23EDEB2087}" type="presParOf" srcId="{1798E98E-33AB-4262-88E6-E255DFDFF2E2}" destId="{7480C7F5-C230-46A3-8599-4EEDB7D90718}" srcOrd="1" destOrd="0" presId="urn:microsoft.com/office/officeart/2005/8/layout/vList2"/>
    <dgm:cxn modelId="{4218D134-0A89-4F56-B0DD-69DBA5D33A35}" type="presParOf" srcId="{1798E98E-33AB-4262-88E6-E255DFDFF2E2}" destId="{FA782470-6A55-4A66-92B1-7625126ABB38}" srcOrd="2" destOrd="0" presId="urn:microsoft.com/office/officeart/2005/8/layout/vList2"/>
    <dgm:cxn modelId="{EEC0B0A1-BB38-4E73-98A7-3847F9B4D922}" type="presParOf" srcId="{1798E98E-33AB-4262-88E6-E255DFDFF2E2}" destId="{C5CEA1A9-368C-4393-AB26-6856ED771B3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84E4FE-2B5C-4D78-8268-EA833ADF08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63200B-A568-4D52-A7CD-068CE8C1C8D1}">
      <dgm:prSet/>
      <dgm:spPr/>
      <dgm:t>
        <a:bodyPr/>
        <a:lstStyle/>
        <a:p>
          <a:r>
            <a:rPr lang="en-GB" b="0" i="0"/>
            <a:t>Criminals or their networks commit crimes when there is a 'triggering event'. A triggering event starts a process by which an individual locates a potential target or victim that fits within the crime template.</a:t>
          </a:r>
          <a:endParaRPr lang="en-US"/>
        </a:p>
      </dgm:t>
    </dgm:pt>
    <dgm:pt modelId="{55826D63-5015-4BD8-A4F6-847383E8851F}" type="parTrans" cxnId="{7AC62E72-ACE3-4018-842C-38E8F00268FF}">
      <dgm:prSet/>
      <dgm:spPr/>
      <dgm:t>
        <a:bodyPr/>
        <a:lstStyle/>
        <a:p>
          <a:endParaRPr lang="en-US"/>
        </a:p>
      </dgm:t>
    </dgm:pt>
    <dgm:pt modelId="{77E4F4D2-95F8-448B-8B1E-9071BC217388}" type="sibTrans" cxnId="{7AC62E72-ACE3-4018-842C-38E8F00268FF}">
      <dgm:prSet/>
      <dgm:spPr/>
      <dgm:t>
        <a:bodyPr/>
        <a:lstStyle/>
        <a:p>
          <a:endParaRPr lang="en-US"/>
        </a:p>
      </dgm:t>
    </dgm:pt>
    <dgm:pt modelId="{753304F1-10EF-4C8D-8318-C8C244EA4C69}">
      <dgm:prSet/>
      <dgm:spPr/>
      <dgm:t>
        <a:bodyPr/>
        <a:lstStyle/>
        <a:p>
          <a:r>
            <a:rPr lang="en-GB" b="0" i="0"/>
            <a:t>There is a limited range within every individual's daily activities. Typically the range depends upon different nodes of activity such as work, school, home, entertainment, or social gathering areas and along the ordinary pathways between these nodes.</a:t>
          </a:r>
          <a:endParaRPr lang="en-US"/>
        </a:p>
      </dgm:t>
    </dgm:pt>
    <dgm:pt modelId="{DB265984-F7ED-4B35-BE94-32A489C76D8B}" type="parTrans" cxnId="{084BF789-4893-4DB2-B8D9-3034EEB62113}">
      <dgm:prSet/>
      <dgm:spPr/>
      <dgm:t>
        <a:bodyPr/>
        <a:lstStyle/>
        <a:p>
          <a:endParaRPr lang="en-US"/>
        </a:p>
      </dgm:t>
    </dgm:pt>
    <dgm:pt modelId="{B1BB991B-CA0E-4CCF-97CF-E17ADD795512}" type="sibTrans" cxnId="{084BF789-4893-4DB2-B8D9-3034EEB62113}">
      <dgm:prSet/>
      <dgm:spPr/>
      <dgm:t>
        <a:bodyPr/>
        <a:lstStyle/>
        <a:p>
          <a:endParaRPr lang="en-US"/>
        </a:p>
      </dgm:t>
    </dgm:pt>
    <dgm:pt modelId="{91F70FB8-2BD1-47E9-98A5-148457C6913F}">
      <dgm:prSet/>
      <dgm:spPr/>
      <dgm:t>
        <a:bodyPr/>
        <a:lstStyle/>
        <a:p>
          <a:r>
            <a:rPr lang="en-GB" b="0" i="0"/>
            <a:t>Criminals have typical spatio-temporal movement patterns similar to that of a law-abiding person. As a result, the most probable area for a criminal to break the law is not far from their normal activity and awareness space.</a:t>
          </a:r>
          <a:endParaRPr lang="en-US"/>
        </a:p>
      </dgm:t>
    </dgm:pt>
    <dgm:pt modelId="{EACD68FE-D4F5-442D-BA04-8766EAF2FE83}" type="parTrans" cxnId="{47B21139-C759-456F-8A88-C1D02EA434E0}">
      <dgm:prSet/>
      <dgm:spPr/>
      <dgm:t>
        <a:bodyPr/>
        <a:lstStyle/>
        <a:p>
          <a:endParaRPr lang="en-US"/>
        </a:p>
      </dgm:t>
    </dgm:pt>
    <dgm:pt modelId="{7B89E6C2-2F2C-4B64-88B5-7D2FD82D49B0}" type="sibTrans" cxnId="{47B21139-C759-456F-8A88-C1D02EA434E0}">
      <dgm:prSet/>
      <dgm:spPr/>
      <dgm:t>
        <a:bodyPr/>
        <a:lstStyle/>
        <a:p>
          <a:endParaRPr lang="en-US"/>
        </a:p>
      </dgm:t>
    </dgm:pt>
    <dgm:pt modelId="{14A1FF2B-52C0-4BCC-8323-0E6E11B20843}" type="pres">
      <dgm:prSet presAssocID="{7C84E4FE-2B5C-4D78-8268-EA833ADF08D7}" presName="linear" presStyleCnt="0">
        <dgm:presLayoutVars>
          <dgm:animLvl val="lvl"/>
          <dgm:resizeHandles val="exact"/>
        </dgm:presLayoutVars>
      </dgm:prSet>
      <dgm:spPr/>
    </dgm:pt>
    <dgm:pt modelId="{755E7028-87AD-4748-92A9-991D779D1958}" type="pres">
      <dgm:prSet presAssocID="{1063200B-A568-4D52-A7CD-068CE8C1C8D1}" presName="parentText" presStyleLbl="node1" presStyleIdx="0" presStyleCnt="3">
        <dgm:presLayoutVars>
          <dgm:chMax val="0"/>
          <dgm:bulletEnabled val="1"/>
        </dgm:presLayoutVars>
      </dgm:prSet>
      <dgm:spPr/>
    </dgm:pt>
    <dgm:pt modelId="{D41B1814-99AE-4A44-AC21-C3A74D276DF3}" type="pres">
      <dgm:prSet presAssocID="{77E4F4D2-95F8-448B-8B1E-9071BC217388}" presName="spacer" presStyleCnt="0"/>
      <dgm:spPr/>
    </dgm:pt>
    <dgm:pt modelId="{E5EDF138-E502-4C4A-AFFE-0DE9AD884B0B}" type="pres">
      <dgm:prSet presAssocID="{753304F1-10EF-4C8D-8318-C8C244EA4C69}" presName="parentText" presStyleLbl="node1" presStyleIdx="1" presStyleCnt="3">
        <dgm:presLayoutVars>
          <dgm:chMax val="0"/>
          <dgm:bulletEnabled val="1"/>
        </dgm:presLayoutVars>
      </dgm:prSet>
      <dgm:spPr/>
    </dgm:pt>
    <dgm:pt modelId="{69276682-0276-45B4-A243-71D4CFBEB2B3}" type="pres">
      <dgm:prSet presAssocID="{B1BB991B-CA0E-4CCF-97CF-E17ADD795512}" presName="spacer" presStyleCnt="0"/>
      <dgm:spPr/>
    </dgm:pt>
    <dgm:pt modelId="{5D8DD609-7303-407A-A0D5-4AA0EF756F84}" type="pres">
      <dgm:prSet presAssocID="{91F70FB8-2BD1-47E9-98A5-148457C6913F}" presName="parentText" presStyleLbl="node1" presStyleIdx="2" presStyleCnt="3">
        <dgm:presLayoutVars>
          <dgm:chMax val="0"/>
          <dgm:bulletEnabled val="1"/>
        </dgm:presLayoutVars>
      </dgm:prSet>
      <dgm:spPr/>
    </dgm:pt>
  </dgm:ptLst>
  <dgm:cxnLst>
    <dgm:cxn modelId="{47B21139-C759-456F-8A88-C1D02EA434E0}" srcId="{7C84E4FE-2B5C-4D78-8268-EA833ADF08D7}" destId="{91F70FB8-2BD1-47E9-98A5-148457C6913F}" srcOrd="2" destOrd="0" parTransId="{EACD68FE-D4F5-442D-BA04-8766EAF2FE83}" sibTransId="{7B89E6C2-2F2C-4B64-88B5-7D2FD82D49B0}"/>
    <dgm:cxn modelId="{6D721242-176A-4A34-B318-380D90B3B24A}" type="presOf" srcId="{753304F1-10EF-4C8D-8318-C8C244EA4C69}" destId="{E5EDF138-E502-4C4A-AFFE-0DE9AD884B0B}" srcOrd="0" destOrd="0" presId="urn:microsoft.com/office/officeart/2005/8/layout/vList2"/>
    <dgm:cxn modelId="{7AC62E72-ACE3-4018-842C-38E8F00268FF}" srcId="{7C84E4FE-2B5C-4D78-8268-EA833ADF08D7}" destId="{1063200B-A568-4D52-A7CD-068CE8C1C8D1}" srcOrd="0" destOrd="0" parTransId="{55826D63-5015-4BD8-A4F6-847383E8851F}" sibTransId="{77E4F4D2-95F8-448B-8B1E-9071BC217388}"/>
    <dgm:cxn modelId="{C4009774-2453-4D20-AA40-6F96521367E6}" type="presOf" srcId="{1063200B-A568-4D52-A7CD-068CE8C1C8D1}" destId="{755E7028-87AD-4748-92A9-991D779D1958}" srcOrd="0" destOrd="0" presId="urn:microsoft.com/office/officeart/2005/8/layout/vList2"/>
    <dgm:cxn modelId="{084BF789-4893-4DB2-B8D9-3034EEB62113}" srcId="{7C84E4FE-2B5C-4D78-8268-EA833ADF08D7}" destId="{753304F1-10EF-4C8D-8318-C8C244EA4C69}" srcOrd="1" destOrd="0" parTransId="{DB265984-F7ED-4B35-BE94-32A489C76D8B}" sibTransId="{B1BB991B-CA0E-4CCF-97CF-E17ADD795512}"/>
    <dgm:cxn modelId="{9ABAD28A-6CCC-4613-9027-08C981422AB8}" type="presOf" srcId="{7C84E4FE-2B5C-4D78-8268-EA833ADF08D7}" destId="{14A1FF2B-52C0-4BCC-8323-0E6E11B20843}" srcOrd="0" destOrd="0" presId="urn:microsoft.com/office/officeart/2005/8/layout/vList2"/>
    <dgm:cxn modelId="{4488C0B0-AEB9-461F-B684-255A85CA0DFB}" type="presOf" srcId="{91F70FB8-2BD1-47E9-98A5-148457C6913F}" destId="{5D8DD609-7303-407A-A0D5-4AA0EF756F84}" srcOrd="0" destOrd="0" presId="urn:microsoft.com/office/officeart/2005/8/layout/vList2"/>
    <dgm:cxn modelId="{41F220D0-AB71-40CC-BF01-E6C8060930CA}" type="presParOf" srcId="{14A1FF2B-52C0-4BCC-8323-0E6E11B20843}" destId="{755E7028-87AD-4748-92A9-991D779D1958}" srcOrd="0" destOrd="0" presId="urn:microsoft.com/office/officeart/2005/8/layout/vList2"/>
    <dgm:cxn modelId="{E7FD866E-5279-4726-A66C-EDD5B760480C}" type="presParOf" srcId="{14A1FF2B-52C0-4BCC-8323-0E6E11B20843}" destId="{D41B1814-99AE-4A44-AC21-C3A74D276DF3}" srcOrd="1" destOrd="0" presId="urn:microsoft.com/office/officeart/2005/8/layout/vList2"/>
    <dgm:cxn modelId="{C0C2AAD0-33E7-40C2-9065-3EAA59DC6349}" type="presParOf" srcId="{14A1FF2B-52C0-4BCC-8323-0E6E11B20843}" destId="{E5EDF138-E502-4C4A-AFFE-0DE9AD884B0B}" srcOrd="2" destOrd="0" presId="urn:microsoft.com/office/officeart/2005/8/layout/vList2"/>
    <dgm:cxn modelId="{1D6E7CEB-7202-400E-971E-C6E4A2E17675}" type="presParOf" srcId="{14A1FF2B-52C0-4BCC-8323-0E6E11B20843}" destId="{69276682-0276-45B4-A243-71D4CFBEB2B3}" srcOrd="3" destOrd="0" presId="urn:microsoft.com/office/officeart/2005/8/layout/vList2"/>
    <dgm:cxn modelId="{F89D6A7D-E631-4E0C-8C9A-07991E81490D}" type="presParOf" srcId="{14A1FF2B-52C0-4BCC-8323-0E6E11B20843}" destId="{5D8DD609-7303-407A-A0D5-4AA0EF756F8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EB83E6-F67E-4BE8-8523-E483B8DFFA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58E314-13A5-45C2-A31C-40358AA3D641}">
      <dgm:prSet/>
      <dgm:spPr/>
      <dgm:t>
        <a:bodyPr/>
        <a:lstStyle/>
        <a:p>
          <a:r>
            <a:rPr lang="en-GB" b="0" i="0"/>
            <a:t>Possible targets and victims usually have passive or active locations or activity spaces that share boundaries with the activity spaces or awareness space of offenders. The possible targets and victims end up being real targets or victims once the offender's willingness to break the law is set off. It is also necessary for the potential target or victim to fit the offender's crime template.</a:t>
          </a:r>
          <a:endParaRPr lang="en-US"/>
        </a:p>
      </dgm:t>
    </dgm:pt>
    <dgm:pt modelId="{B2CA2B08-96FD-41A7-A423-FDD0A9CFEDAE}" type="parTrans" cxnId="{BEC3324A-88A7-4218-B4A9-0885A030D530}">
      <dgm:prSet/>
      <dgm:spPr/>
      <dgm:t>
        <a:bodyPr/>
        <a:lstStyle/>
        <a:p>
          <a:endParaRPr lang="en-US"/>
        </a:p>
      </dgm:t>
    </dgm:pt>
    <dgm:pt modelId="{1A220BF8-F877-4F66-AEE9-3F3C57963819}" type="sibTrans" cxnId="{BEC3324A-88A7-4218-B4A9-0885A030D530}">
      <dgm:prSet/>
      <dgm:spPr/>
      <dgm:t>
        <a:bodyPr/>
        <a:lstStyle/>
        <a:p>
          <a:endParaRPr lang="en-US"/>
        </a:p>
      </dgm:t>
    </dgm:pt>
    <dgm:pt modelId="{6AE51696-064E-41A5-841F-DCEEF97B6681}">
      <dgm:prSet/>
      <dgm:spPr/>
      <dgm:t>
        <a:bodyPr/>
        <a:lstStyle/>
        <a:p>
          <a:r>
            <a:rPr lang="en-GB" b="0" i="0"/>
            <a:t>When the prior rules operate within the built urban form. Crime generators are created by high flows of people through and to nodal activity points. Crime attractors are created when targets are located at nodal activity points of individuals who have a greater willingness to commit crimes.</a:t>
          </a:r>
          <a:endParaRPr lang="en-US"/>
        </a:p>
      </dgm:t>
    </dgm:pt>
    <dgm:pt modelId="{549CEB5C-DBF8-48D3-ABC8-05AE1F1671F5}" type="parTrans" cxnId="{5974724A-3434-466E-93C8-4A57BEE9FE0F}">
      <dgm:prSet/>
      <dgm:spPr/>
      <dgm:t>
        <a:bodyPr/>
        <a:lstStyle/>
        <a:p>
          <a:endParaRPr lang="en-US"/>
        </a:p>
      </dgm:t>
    </dgm:pt>
    <dgm:pt modelId="{33183F8D-F3E8-498D-BF17-C1623DCCAE7E}" type="sibTrans" cxnId="{5974724A-3434-466E-93C8-4A57BEE9FE0F}">
      <dgm:prSet/>
      <dgm:spPr/>
      <dgm:t>
        <a:bodyPr/>
        <a:lstStyle/>
        <a:p>
          <a:endParaRPr lang="en-US"/>
        </a:p>
      </dgm:t>
    </dgm:pt>
    <dgm:pt modelId="{69673B7D-DAD8-45D0-A751-910FF1613FE7}" type="pres">
      <dgm:prSet presAssocID="{D0EB83E6-F67E-4BE8-8523-E483B8DFFADD}" presName="linear" presStyleCnt="0">
        <dgm:presLayoutVars>
          <dgm:animLvl val="lvl"/>
          <dgm:resizeHandles val="exact"/>
        </dgm:presLayoutVars>
      </dgm:prSet>
      <dgm:spPr/>
    </dgm:pt>
    <dgm:pt modelId="{729BAF25-5672-46E3-86BB-BC54D08608C9}" type="pres">
      <dgm:prSet presAssocID="{5458E314-13A5-45C2-A31C-40358AA3D641}" presName="parentText" presStyleLbl="node1" presStyleIdx="0" presStyleCnt="2">
        <dgm:presLayoutVars>
          <dgm:chMax val="0"/>
          <dgm:bulletEnabled val="1"/>
        </dgm:presLayoutVars>
      </dgm:prSet>
      <dgm:spPr/>
    </dgm:pt>
    <dgm:pt modelId="{CE8D3F61-970D-45E7-A988-114DB34A5EBC}" type="pres">
      <dgm:prSet presAssocID="{1A220BF8-F877-4F66-AEE9-3F3C57963819}" presName="spacer" presStyleCnt="0"/>
      <dgm:spPr/>
    </dgm:pt>
    <dgm:pt modelId="{DFB5851B-BB6A-4AA9-A0CC-1ED4F93AD307}" type="pres">
      <dgm:prSet presAssocID="{6AE51696-064E-41A5-841F-DCEEF97B6681}" presName="parentText" presStyleLbl="node1" presStyleIdx="1" presStyleCnt="2">
        <dgm:presLayoutVars>
          <dgm:chMax val="0"/>
          <dgm:bulletEnabled val="1"/>
        </dgm:presLayoutVars>
      </dgm:prSet>
      <dgm:spPr/>
    </dgm:pt>
  </dgm:ptLst>
  <dgm:cxnLst>
    <dgm:cxn modelId="{15B9231A-F427-4FB3-B710-5F109F05653A}" type="presOf" srcId="{D0EB83E6-F67E-4BE8-8523-E483B8DFFADD}" destId="{69673B7D-DAD8-45D0-A751-910FF1613FE7}" srcOrd="0" destOrd="0" presId="urn:microsoft.com/office/officeart/2005/8/layout/vList2"/>
    <dgm:cxn modelId="{CC40413F-6993-4067-97A1-BA41424A50E0}" type="presOf" srcId="{5458E314-13A5-45C2-A31C-40358AA3D641}" destId="{729BAF25-5672-46E3-86BB-BC54D08608C9}" srcOrd="0" destOrd="0" presId="urn:microsoft.com/office/officeart/2005/8/layout/vList2"/>
    <dgm:cxn modelId="{1EB50368-3F4F-45A8-A8EE-9EA576E589B8}" type="presOf" srcId="{6AE51696-064E-41A5-841F-DCEEF97B6681}" destId="{DFB5851B-BB6A-4AA9-A0CC-1ED4F93AD307}" srcOrd="0" destOrd="0" presId="urn:microsoft.com/office/officeart/2005/8/layout/vList2"/>
    <dgm:cxn modelId="{BEC3324A-88A7-4218-B4A9-0885A030D530}" srcId="{D0EB83E6-F67E-4BE8-8523-E483B8DFFADD}" destId="{5458E314-13A5-45C2-A31C-40358AA3D641}" srcOrd="0" destOrd="0" parTransId="{B2CA2B08-96FD-41A7-A423-FDD0A9CFEDAE}" sibTransId="{1A220BF8-F877-4F66-AEE9-3F3C57963819}"/>
    <dgm:cxn modelId="{5974724A-3434-466E-93C8-4A57BEE9FE0F}" srcId="{D0EB83E6-F67E-4BE8-8523-E483B8DFFADD}" destId="{6AE51696-064E-41A5-841F-DCEEF97B6681}" srcOrd="1" destOrd="0" parTransId="{549CEB5C-DBF8-48D3-ABC8-05AE1F1671F5}" sibTransId="{33183F8D-F3E8-498D-BF17-C1623DCCAE7E}"/>
    <dgm:cxn modelId="{C5132A7A-6F02-4F18-874B-9996C4A55A95}" type="presParOf" srcId="{69673B7D-DAD8-45D0-A751-910FF1613FE7}" destId="{729BAF25-5672-46E3-86BB-BC54D08608C9}" srcOrd="0" destOrd="0" presId="urn:microsoft.com/office/officeart/2005/8/layout/vList2"/>
    <dgm:cxn modelId="{6E1742DE-E1C4-4D6D-B6AF-EF9888655501}" type="presParOf" srcId="{69673B7D-DAD8-45D0-A751-910FF1613FE7}" destId="{CE8D3F61-970D-45E7-A988-114DB34A5EBC}" srcOrd="1" destOrd="0" presId="urn:microsoft.com/office/officeart/2005/8/layout/vList2"/>
    <dgm:cxn modelId="{2E345DC1-0068-4215-BFD2-3C64332D83C4}" type="presParOf" srcId="{69673B7D-DAD8-45D0-A751-910FF1613FE7}" destId="{DFB5851B-BB6A-4AA9-A0CC-1ED4F93AD30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DCA685-29C6-4366-B7BB-C07BBBB6C3B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AB452E0-7914-4102-9A0C-96C016A8E0EA}">
      <dgm:prSet/>
      <dgm:spPr/>
      <dgm:t>
        <a:bodyPr/>
        <a:lstStyle/>
        <a:p>
          <a:r>
            <a:rPr lang="en-GB"/>
            <a:t>People and places that have been victimised in the past have a higher likelihood of being victimised again</a:t>
          </a:r>
          <a:endParaRPr lang="en-US"/>
        </a:p>
      </dgm:t>
    </dgm:pt>
    <dgm:pt modelId="{BB820C3E-7A80-41EE-BA0F-D4C9CE65237C}" type="parTrans" cxnId="{E12FD39C-B4B6-406D-8E6E-8116AD5CBAC8}">
      <dgm:prSet/>
      <dgm:spPr/>
      <dgm:t>
        <a:bodyPr/>
        <a:lstStyle/>
        <a:p>
          <a:endParaRPr lang="en-US"/>
        </a:p>
      </dgm:t>
    </dgm:pt>
    <dgm:pt modelId="{CA305585-EF78-43C2-BA23-466F4113D0A4}" type="sibTrans" cxnId="{E12FD39C-B4B6-406D-8E6E-8116AD5CBAC8}">
      <dgm:prSet/>
      <dgm:spPr/>
      <dgm:t>
        <a:bodyPr/>
        <a:lstStyle/>
        <a:p>
          <a:endParaRPr lang="en-US"/>
        </a:p>
      </dgm:t>
    </dgm:pt>
    <dgm:pt modelId="{A3902B76-944D-4C76-BC36-B32F5E2CC1CE}">
      <dgm:prSet/>
      <dgm:spPr/>
      <dgm:t>
        <a:bodyPr/>
        <a:lstStyle/>
        <a:p>
          <a:r>
            <a:rPr lang="en-GB"/>
            <a:t>This can identify patterns of opportunity</a:t>
          </a:r>
          <a:endParaRPr lang="en-US"/>
        </a:p>
      </dgm:t>
    </dgm:pt>
    <dgm:pt modelId="{CC24C4AD-4F29-4503-83D0-FD3D322A310E}" type="parTrans" cxnId="{78F52A63-4960-4BCC-B0E4-CDEC4B4CD356}">
      <dgm:prSet/>
      <dgm:spPr/>
      <dgm:t>
        <a:bodyPr/>
        <a:lstStyle/>
        <a:p>
          <a:endParaRPr lang="en-US"/>
        </a:p>
      </dgm:t>
    </dgm:pt>
    <dgm:pt modelId="{501ECA81-5B87-44AC-BB5A-F0EA8B405A55}" type="sibTrans" cxnId="{78F52A63-4960-4BCC-B0E4-CDEC4B4CD356}">
      <dgm:prSet/>
      <dgm:spPr/>
      <dgm:t>
        <a:bodyPr/>
        <a:lstStyle/>
        <a:p>
          <a:endParaRPr lang="en-US"/>
        </a:p>
      </dgm:t>
    </dgm:pt>
    <dgm:pt modelId="{DEE02F52-20DA-4645-B171-7267E5C38E77}" type="pres">
      <dgm:prSet presAssocID="{89DCA685-29C6-4366-B7BB-C07BBBB6C3B5}" presName="linear" presStyleCnt="0">
        <dgm:presLayoutVars>
          <dgm:animLvl val="lvl"/>
          <dgm:resizeHandles val="exact"/>
        </dgm:presLayoutVars>
      </dgm:prSet>
      <dgm:spPr/>
    </dgm:pt>
    <dgm:pt modelId="{469F4150-53C2-407D-9032-5BECB69F9AD0}" type="pres">
      <dgm:prSet presAssocID="{FAB452E0-7914-4102-9A0C-96C016A8E0EA}" presName="parentText" presStyleLbl="node1" presStyleIdx="0" presStyleCnt="2">
        <dgm:presLayoutVars>
          <dgm:chMax val="0"/>
          <dgm:bulletEnabled val="1"/>
        </dgm:presLayoutVars>
      </dgm:prSet>
      <dgm:spPr/>
    </dgm:pt>
    <dgm:pt modelId="{8AED4219-BD40-4EF1-BA91-993958F2DBDA}" type="pres">
      <dgm:prSet presAssocID="{CA305585-EF78-43C2-BA23-466F4113D0A4}" presName="spacer" presStyleCnt="0"/>
      <dgm:spPr/>
    </dgm:pt>
    <dgm:pt modelId="{3E1D3C88-1C87-4461-8051-2D618D8DE74C}" type="pres">
      <dgm:prSet presAssocID="{A3902B76-944D-4C76-BC36-B32F5E2CC1CE}" presName="parentText" presStyleLbl="node1" presStyleIdx="1" presStyleCnt="2">
        <dgm:presLayoutVars>
          <dgm:chMax val="0"/>
          <dgm:bulletEnabled val="1"/>
        </dgm:presLayoutVars>
      </dgm:prSet>
      <dgm:spPr/>
    </dgm:pt>
  </dgm:ptLst>
  <dgm:cxnLst>
    <dgm:cxn modelId="{397CFF14-6F8B-479B-89D8-4D263AE9472D}" type="presOf" srcId="{A3902B76-944D-4C76-BC36-B32F5E2CC1CE}" destId="{3E1D3C88-1C87-4461-8051-2D618D8DE74C}" srcOrd="0" destOrd="0" presId="urn:microsoft.com/office/officeart/2005/8/layout/vList2"/>
    <dgm:cxn modelId="{78F52A63-4960-4BCC-B0E4-CDEC4B4CD356}" srcId="{89DCA685-29C6-4366-B7BB-C07BBBB6C3B5}" destId="{A3902B76-944D-4C76-BC36-B32F5E2CC1CE}" srcOrd="1" destOrd="0" parTransId="{CC24C4AD-4F29-4503-83D0-FD3D322A310E}" sibTransId="{501ECA81-5B87-44AC-BB5A-F0EA8B405A55}"/>
    <dgm:cxn modelId="{8EA48467-3B4D-44B1-BE20-2CB9C3D2FC84}" type="presOf" srcId="{FAB452E0-7914-4102-9A0C-96C016A8E0EA}" destId="{469F4150-53C2-407D-9032-5BECB69F9AD0}" srcOrd="0" destOrd="0" presId="urn:microsoft.com/office/officeart/2005/8/layout/vList2"/>
    <dgm:cxn modelId="{1DBFE84C-0F26-43FC-8CF3-8FAA0CAF3FEE}" type="presOf" srcId="{89DCA685-29C6-4366-B7BB-C07BBBB6C3B5}" destId="{DEE02F52-20DA-4645-B171-7267E5C38E77}" srcOrd="0" destOrd="0" presId="urn:microsoft.com/office/officeart/2005/8/layout/vList2"/>
    <dgm:cxn modelId="{E12FD39C-B4B6-406D-8E6E-8116AD5CBAC8}" srcId="{89DCA685-29C6-4366-B7BB-C07BBBB6C3B5}" destId="{FAB452E0-7914-4102-9A0C-96C016A8E0EA}" srcOrd="0" destOrd="0" parTransId="{BB820C3E-7A80-41EE-BA0F-D4C9CE65237C}" sibTransId="{CA305585-EF78-43C2-BA23-466F4113D0A4}"/>
    <dgm:cxn modelId="{4B7ECCE9-5BB7-407E-8C47-C4FF76325B81}" type="presParOf" srcId="{DEE02F52-20DA-4645-B171-7267E5C38E77}" destId="{469F4150-53C2-407D-9032-5BECB69F9AD0}" srcOrd="0" destOrd="0" presId="urn:microsoft.com/office/officeart/2005/8/layout/vList2"/>
    <dgm:cxn modelId="{60E3C700-48D7-44A7-935B-7E11F519765D}" type="presParOf" srcId="{DEE02F52-20DA-4645-B171-7267E5C38E77}" destId="{8AED4219-BD40-4EF1-BA91-993958F2DBDA}" srcOrd="1" destOrd="0" presId="urn:microsoft.com/office/officeart/2005/8/layout/vList2"/>
    <dgm:cxn modelId="{521142F4-C74B-4906-8F51-1FA90195BDB4}" type="presParOf" srcId="{DEE02F52-20DA-4645-B171-7267E5C38E77}" destId="{3E1D3C88-1C87-4461-8051-2D618D8DE74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D01D72-2BBD-4AF8-8656-EF7E70506D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13868EE-A1C4-4200-B93A-E3327D541C86}">
      <dgm:prSet/>
      <dgm:spPr/>
      <dgm:t>
        <a:bodyPr/>
        <a:lstStyle/>
        <a:p>
          <a:r>
            <a:rPr lang="en-GB"/>
            <a:t>Repeat Offenders</a:t>
          </a:r>
          <a:endParaRPr lang="en-US"/>
        </a:p>
      </dgm:t>
    </dgm:pt>
    <dgm:pt modelId="{EF84992D-D28B-477F-B077-6F1A09A37C30}" type="parTrans" cxnId="{9A3AB140-3998-4503-8949-1424D1B8D1AF}">
      <dgm:prSet/>
      <dgm:spPr/>
      <dgm:t>
        <a:bodyPr/>
        <a:lstStyle/>
        <a:p>
          <a:endParaRPr lang="en-US"/>
        </a:p>
      </dgm:t>
    </dgm:pt>
    <dgm:pt modelId="{CE314EAC-4390-4B83-8EA0-C2CD3269075C}" type="sibTrans" cxnId="{9A3AB140-3998-4503-8949-1424D1B8D1AF}">
      <dgm:prSet/>
      <dgm:spPr/>
      <dgm:t>
        <a:bodyPr/>
        <a:lstStyle/>
        <a:p>
          <a:endParaRPr lang="en-US"/>
        </a:p>
      </dgm:t>
    </dgm:pt>
    <dgm:pt modelId="{024DBDFF-57DC-4C16-BA80-84AF63C64810}">
      <dgm:prSet/>
      <dgm:spPr/>
      <dgm:t>
        <a:bodyPr/>
        <a:lstStyle/>
        <a:p>
          <a:r>
            <a:rPr lang="en-GB"/>
            <a:t>Individuals who commit a disproportionate amount of crime</a:t>
          </a:r>
          <a:endParaRPr lang="en-US"/>
        </a:p>
      </dgm:t>
    </dgm:pt>
    <dgm:pt modelId="{581DC6E7-3ED4-4E18-9C94-D6BC012B6D36}" type="parTrans" cxnId="{C4E58157-CE98-455D-9205-4C3A7BFD7DC2}">
      <dgm:prSet/>
      <dgm:spPr/>
      <dgm:t>
        <a:bodyPr/>
        <a:lstStyle/>
        <a:p>
          <a:endParaRPr lang="en-US"/>
        </a:p>
      </dgm:t>
    </dgm:pt>
    <dgm:pt modelId="{1815E2CC-DC46-428B-84B3-C1CF8665410F}" type="sibTrans" cxnId="{C4E58157-CE98-455D-9205-4C3A7BFD7DC2}">
      <dgm:prSet/>
      <dgm:spPr/>
      <dgm:t>
        <a:bodyPr/>
        <a:lstStyle/>
        <a:p>
          <a:endParaRPr lang="en-US"/>
        </a:p>
      </dgm:t>
    </dgm:pt>
    <dgm:pt modelId="{3C56B476-BFE3-452F-900E-C2D3E3B07B7E}">
      <dgm:prSet/>
      <dgm:spPr/>
      <dgm:t>
        <a:bodyPr/>
        <a:lstStyle/>
        <a:p>
          <a:r>
            <a:rPr lang="en-GB"/>
            <a:t>Hot Spots</a:t>
          </a:r>
          <a:endParaRPr lang="en-US"/>
        </a:p>
      </dgm:t>
    </dgm:pt>
    <dgm:pt modelId="{ACA62636-B367-4ED8-96C1-B332AECBF2E5}" type="parTrans" cxnId="{DF5C8668-F460-42D9-9E7B-0A71D0DA7C50}">
      <dgm:prSet/>
      <dgm:spPr/>
      <dgm:t>
        <a:bodyPr/>
        <a:lstStyle/>
        <a:p>
          <a:endParaRPr lang="en-US"/>
        </a:p>
      </dgm:t>
    </dgm:pt>
    <dgm:pt modelId="{6F91F733-AA77-4DE2-8840-E097DAA6428E}" type="sibTrans" cxnId="{DF5C8668-F460-42D9-9E7B-0A71D0DA7C50}">
      <dgm:prSet/>
      <dgm:spPr/>
      <dgm:t>
        <a:bodyPr/>
        <a:lstStyle/>
        <a:p>
          <a:endParaRPr lang="en-US"/>
        </a:p>
      </dgm:t>
    </dgm:pt>
    <dgm:pt modelId="{66451CCE-6B84-4158-B2A8-BB2F45427211}">
      <dgm:prSet/>
      <dgm:spPr/>
      <dgm:t>
        <a:bodyPr/>
        <a:lstStyle/>
        <a:p>
          <a:r>
            <a:rPr lang="en-GB"/>
            <a:t>Areas and places where many crimes occur</a:t>
          </a:r>
          <a:endParaRPr lang="en-US"/>
        </a:p>
      </dgm:t>
    </dgm:pt>
    <dgm:pt modelId="{49B94C92-627E-4799-9C94-BDBFDB41FBED}" type="parTrans" cxnId="{0B265C8A-2185-4DAE-AC34-EB2D387D4D62}">
      <dgm:prSet/>
      <dgm:spPr/>
      <dgm:t>
        <a:bodyPr/>
        <a:lstStyle/>
        <a:p>
          <a:endParaRPr lang="en-US"/>
        </a:p>
      </dgm:t>
    </dgm:pt>
    <dgm:pt modelId="{1A745DD5-CD85-4025-A71C-5485FC0C48CE}" type="sibTrans" cxnId="{0B265C8A-2185-4DAE-AC34-EB2D387D4D62}">
      <dgm:prSet/>
      <dgm:spPr/>
      <dgm:t>
        <a:bodyPr/>
        <a:lstStyle/>
        <a:p>
          <a:endParaRPr lang="en-US"/>
        </a:p>
      </dgm:t>
    </dgm:pt>
    <dgm:pt modelId="{69BDB744-2F46-43C3-92D5-F6BFF17E4D14}" type="pres">
      <dgm:prSet presAssocID="{23D01D72-2BBD-4AF8-8656-EF7E70506D54}" presName="linear" presStyleCnt="0">
        <dgm:presLayoutVars>
          <dgm:animLvl val="lvl"/>
          <dgm:resizeHandles val="exact"/>
        </dgm:presLayoutVars>
      </dgm:prSet>
      <dgm:spPr/>
    </dgm:pt>
    <dgm:pt modelId="{6559D28B-59B2-4A08-9CAC-80D0ECE77D57}" type="pres">
      <dgm:prSet presAssocID="{E13868EE-A1C4-4200-B93A-E3327D541C86}" presName="parentText" presStyleLbl="node1" presStyleIdx="0" presStyleCnt="2">
        <dgm:presLayoutVars>
          <dgm:chMax val="0"/>
          <dgm:bulletEnabled val="1"/>
        </dgm:presLayoutVars>
      </dgm:prSet>
      <dgm:spPr/>
    </dgm:pt>
    <dgm:pt modelId="{AF9A25A6-4821-4599-B72E-B82AA9AB51E3}" type="pres">
      <dgm:prSet presAssocID="{E13868EE-A1C4-4200-B93A-E3327D541C86}" presName="childText" presStyleLbl="revTx" presStyleIdx="0" presStyleCnt="2">
        <dgm:presLayoutVars>
          <dgm:bulletEnabled val="1"/>
        </dgm:presLayoutVars>
      </dgm:prSet>
      <dgm:spPr/>
    </dgm:pt>
    <dgm:pt modelId="{6B3667D5-AEAE-4091-8793-5B5D49CBD79A}" type="pres">
      <dgm:prSet presAssocID="{3C56B476-BFE3-452F-900E-C2D3E3B07B7E}" presName="parentText" presStyleLbl="node1" presStyleIdx="1" presStyleCnt="2">
        <dgm:presLayoutVars>
          <dgm:chMax val="0"/>
          <dgm:bulletEnabled val="1"/>
        </dgm:presLayoutVars>
      </dgm:prSet>
      <dgm:spPr/>
    </dgm:pt>
    <dgm:pt modelId="{DD489D7F-8C67-4B3F-B77D-5870A6E0B5E0}" type="pres">
      <dgm:prSet presAssocID="{3C56B476-BFE3-452F-900E-C2D3E3B07B7E}" presName="childText" presStyleLbl="revTx" presStyleIdx="1" presStyleCnt="2">
        <dgm:presLayoutVars>
          <dgm:bulletEnabled val="1"/>
        </dgm:presLayoutVars>
      </dgm:prSet>
      <dgm:spPr/>
    </dgm:pt>
  </dgm:ptLst>
  <dgm:cxnLst>
    <dgm:cxn modelId="{DD9FDC2A-D83D-4A0D-A1EE-C73FE78786E7}" type="presOf" srcId="{E13868EE-A1C4-4200-B93A-E3327D541C86}" destId="{6559D28B-59B2-4A08-9CAC-80D0ECE77D57}" srcOrd="0" destOrd="0" presId="urn:microsoft.com/office/officeart/2005/8/layout/vList2"/>
    <dgm:cxn modelId="{9A3AB140-3998-4503-8949-1424D1B8D1AF}" srcId="{23D01D72-2BBD-4AF8-8656-EF7E70506D54}" destId="{E13868EE-A1C4-4200-B93A-E3327D541C86}" srcOrd="0" destOrd="0" parTransId="{EF84992D-D28B-477F-B077-6F1A09A37C30}" sibTransId="{CE314EAC-4390-4B83-8EA0-C2CD3269075C}"/>
    <dgm:cxn modelId="{DF5C8668-F460-42D9-9E7B-0A71D0DA7C50}" srcId="{23D01D72-2BBD-4AF8-8656-EF7E70506D54}" destId="{3C56B476-BFE3-452F-900E-C2D3E3B07B7E}" srcOrd="1" destOrd="0" parTransId="{ACA62636-B367-4ED8-96C1-B332AECBF2E5}" sibTransId="{6F91F733-AA77-4DE2-8840-E097DAA6428E}"/>
    <dgm:cxn modelId="{D46F3771-9CFB-480C-96DC-E478CB24F601}" type="presOf" srcId="{024DBDFF-57DC-4C16-BA80-84AF63C64810}" destId="{AF9A25A6-4821-4599-B72E-B82AA9AB51E3}" srcOrd="0" destOrd="0" presId="urn:microsoft.com/office/officeart/2005/8/layout/vList2"/>
    <dgm:cxn modelId="{C4E58157-CE98-455D-9205-4C3A7BFD7DC2}" srcId="{E13868EE-A1C4-4200-B93A-E3327D541C86}" destId="{024DBDFF-57DC-4C16-BA80-84AF63C64810}" srcOrd="0" destOrd="0" parTransId="{581DC6E7-3ED4-4E18-9C94-D6BC012B6D36}" sibTransId="{1815E2CC-DC46-428B-84B3-C1CF8665410F}"/>
    <dgm:cxn modelId="{0B265C8A-2185-4DAE-AC34-EB2D387D4D62}" srcId="{3C56B476-BFE3-452F-900E-C2D3E3B07B7E}" destId="{66451CCE-6B84-4158-B2A8-BB2F45427211}" srcOrd="0" destOrd="0" parTransId="{49B94C92-627E-4799-9C94-BDBFDB41FBED}" sibTransId="{1A745DD5-CD85-4025-A71C-5485FC0C48CE}"/>
    <dgm:cxn modelId="{DF514DBC-E1BA-4A58-AC31-020A85041DE4}" type="presOf" srcId="{66451CCE-6B84-4158-B2A8-BB2F45427211}" destId="{DD489D7F-8C67-4B3F-B77D-5870A6E0B5E0}" srcOrd="0" destOrd="0" presId="urn:microsoft.com/office/officeart/2005/8/layout/vList2"/>
    <dgm:cxn modelId="{CCDA5FD3-679D-4B7F-855B-81EE3B5E2CDB}" type="presOf" srcId="{23D01D72-2BBD-4AF8-8656-EF7E70506D54}" destId="{69BDB744-2F46-43C3-92D5-F6BFF17E4D14}" srcOrd="0" destOrd="0" presId="urn:microsoft.com/office/officeart/2005/8/layout/vList2"/>
    <dgm:cxn modelId="{02F41ED6-FF58-4128-BBDF-135A5FD17AAD}" type="presOf" srcId="{3C56B476-BFE3-452F-900E-C2D3E3B07B7E}" destId="{6B3667D5-AEAE-4091-8793-5B5D49CBD79A}" srcOrd="0" destOrd="0" presId="urn:microsoft.com/office/officeart/2005/8/layout/vList2"/>
    <dgm:cxn modelId="{6BE9FF57-6882-4E56-BF67-7A722BB03B85}" type="presParOf" srcId="{69BDB744-2F46-43C3-92D5-F6BFF17E4D14}" destId="{6559D28B-59B2-4A08-9CAC-80D0ECE77D57}" srcOrd="0" destOrd="0" presId="urn:microsoft.com/office/officeart/2005/8/layout/vList2"/>
    <dgm:cxn modelId="{B8EAE055-5A14-45B9-8D29-ECBD9BB6A0EC}" type="presParOf" srcId="{69BDB744-2F46-43C3-92D5-F6BFF17E4D14}" destId="{AF9A25A6-4821-4599-B72E-B82AA9AB51E3}" srcOrd="1" destOrd="0" presId="urn:microsoft.com/office/officeart/2005/8/layout/vList2"/>
    <dgm:cxn modelId="{72A32C0A-0A96-4AAA-A029-08667FBC5A91}" type="presParOf" srcId="{69BDB744-2F46-43C3-92D5-F6BFF17E4D14}" destId="{6B3667D5-AEAE-4091-8793-5B5D49CBD79A}" srcOrd="2" destOrd="0" presId="urn:microsoft.com/office/officeart/2005/8/layout/vList2"/>
    <dgm:cxn modelId="{0327CCB7-5CEF-4A51-BA86-B86A48786844}" type="presParOf" srcId="{69BDB744-2F46-43C3-92D5-F6BFF17E4D14}" destId="{DD489D7F-8C67-4B3F-B77D-5870A6E0B5E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7ECCD0-B393-4A6B-B86E-29AF8A8771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3D44AE3-5CD2-4537-92B4-E44A7C34E16D}">
      <dgm:prSet/>
      <dgm:spPr/>
      <dgm:t>
        <a:bodyPr/>
        <a:lstStyle/>
        <a:p>
          <a:r>
            <a:rPr lang="en-GB"/>
            <a:t>Risky Facilities</a:t>
          </a:r>
          <a:endParaRPr lang="en-US"/>
        </a:p>
      </dgm:t>
    </dgm:pt>
    <dgm:pt modelId="{8E818243-5F78-4176-8EDD-E58C295316A8}" type="parTrans" cxnId="{ECEF10E8-46F3-4443-BF18-C856B978826B}">
      <dgm:prSet/>
      <dgm:spPr/>
      <dgm:t>
        <a:bodyPr/>
        <a:lstStyle/>
        <a:p>
          <a:endParaRPr lang="en-US"/>
        </a:p>
      </dgm:t>
    </dgm:pt>
    <dgm:pt modelId="{A4544408-BC33-480A-94A4-1254472F2ACB}" type="sibTrans" cxnId="{ECEF10E8-46F3-4443-BF18-C856B978826B}">
      <dgm:prSet/>
      <dgm:spPr/>
      <dgm:t>
        <a:bodyPr/>
        <a:lstStyle/>
        <a:p>
          <a:endParaRPr lang="en-US"/>
        </a:p>
      </dgm:t>
    </dgm:pt>
    <dgm:pt modelId="{B9816B91-30F1-4513-AE72-2081BBB3034B}">
      <dgm:prSet/>
      <dgm:spPr/>
      <dgm:t>
        <a:bodyPr/>
        <a:lstStyle/>
        <a:p>
          <a:r>
            <a:rPr lang="en-GB"/>
            <a:t>This theory postulates that only a small proportion of any specific type of facility will account for the majority of crime and disorder problems experienced or produced by the group of facilities as a whole</a:t>
          </a:r>
          <a:endParaRPr lang="en-US"/>
        </a:p>
      </dgm:t>
    </dgm:pt>
    <dgm:pt modelId="{5D74AC1D-7148-44F2-AEBD-2BC58A269EF7}" type="parTrans" cxnId="{EAFAB9B1-C617-4A20-996B-8AD2E9D7B72B}">
      <dgm:prSet/>
      <dgm:spPr/>
      <dgm:t>
        <a:bodyPr/>
        <a:lstStyle/>
        <a:p>
          <a:endParaRPr lang="en-US"/>
        </a:p>
      </dgm:t>
    </dgm:pt>
    <dgm:pt modelId="{8E8ED86B-6040-4B2B-AA62-B65CB8D1DDED}" type="sibTrans" cxnId="{EAFAB9B1-C617-4A20-996B-8AD2E9D7B72B}">
      <dgm:prSet/>
      <dgm:spPr/>
      <dgm:t>
        <a:bodyPr/>
        <a:lstStyle/>
        <a:p>
          <a:endParaRPr lang="en-US"/>
        </a:p>
      </dgm:t>
    </dgm:pt>
    <dgm:pt modelId="{47D0C780-068B-46FB-9A76-57FB1E5F0825}">
      <dgm:prSet/>
      <dgm:spPr/>
      <dgm:t>
        <a:bodyPr/>
        <a:lstStyle/>
        <a:p>
          <a:r>
            <a:rPr lang="en-GB"/>
            <a:t>Hot Products</a:t>
          </a:r>
          <a:endParaRPr lang="en-US"/>
        </a:p>
      </dgm:t>
    </dgm:pt>
    <dgm:pt modelId="{69619398-47E6-431A-9A1C-8CAA76F9896C}" type="parTrans" cxnId="{FC69ECBA-7E5B-420C-B375-383326EC0C99}">
      <dgm:prSet/>
      <dgm:spPr/>
      <dgm:t>
        <a:bodyPr/>
        <a:lstStyle/>
        <a:p>
          <a:endParaRPr lang="en-US"/>
        </a:p>
      </dgm:t>
    </dgm:pt>
    <dgm:pt modelId="{D658DE86-F576-429D-B7A5-4EFA20094B69}" type="sibTrans" cxnId="{FC69ECBA-7E5B-420C-B375-383326EC0C99}">
      <dgm:prSet/>
      <dgm:spPr/>
      <dgm:t>
        <a:bodyPr/>
        <a:lstStyle/>
        <a:p>
          <a:endParaRPr lang="en-US"/>
        </a:p>
      </dgm:t>
    </dgm:pt>
    <dgm:pt modelId="{DCD5B517-EFEB-48B4-8D0A-55D3A66A3D21}">
      <dgm:prSet/>
      <dgm:spPr/>
      <dgm:t>
        <a:bodyPr/>
        <a:lstStyle/>
        <a:p>
          <a:r>
            <a:rPr lang="en-GB"/>
            <a:t>The term “hot products” is used to describe the items most likely to be targeted by thieves. The home office uses the acronym C.R.A.V.E.D to describe objects (Concealable, Removable, Available, Valuable, Enjoyable, Disposable)</a:t>
          </a:r>
          <a:endParaRPr lang="en-US"/>
        </a:p>
      </dgm:t>
    </dgm:pt>
    <dgm:pt modelId="{77F08E21-ABD4-4358-B137-7720A84662F7}" type="parTrans" cxnId="{D87B17A8-027B-4F8E-AFD6-98BAF5EB4D61}">
      <dgm:prSet/>
      <dgm:spPr/>
      <dgm:t>
        <a:bodyPr/>
        <a:lstStyle/>
        <a:p>
          <a:endParaRPr lang="en-US"/>
        </a:p>
      </dgm:t>
    </dgm:pt>
    <dgm:pt modelId="{EE61141E-9004-4EE4-ADED-5B3D6D921186}" type="sibTrans" cxnId="{D87B17A8-027B-4F8E-AFD6-98BAF5EB4D61}">
      <dgm:prSet/>
      <dgm:spPr/>
      <dgm:t>
        <a:bodyPr/>
        <a:lstStyle/>
        <a:p>
          <a:endParaRPr lang="en-US"/>
        </a:p>
      </dgm:t>
    </dgm:pt>
    <dgm:pt modelId="{2765B959-2E02-4831-B1DA-F4E53DF3E646}" type="pres">
      <dgm:prSet presAssocID="{927ECCD0-B393-4A6B-B86E-29AF8A877113}" presName="linear" presStyleCnt="0">
        <dgm:presLayoutVars>
          <dgm:animLvl val="lvl"/>
          <dgm:resizeHandles val="exact"/>
        </dgm:presLayoutVars>
      </dgm:prSet>
      <dgm:spPr/>
    </dgm:pt>
    <dgm:pt modelId="{A6291C04-AA6B-4E85-A970-D0D061B7E7E3}" type="pres">
      <dgm:prSet presAssocID="{93D44AE3-5CD2-4537-92B4-E44A7C34E16D}" presName="parentText" presStyleLbl="node1" presStyleIdx="0" presStyleCnt="2">
        <dgm:presLayoutVars>
          <dgm:chMax val="0"/>
          <dgm:bulletEnabled val="1"/>
        </dgm:presLayoutVars>
      </dgm:prSet>
      <dgm:spPr/>
    </dgm:pt>
    <dgm:pt modelId="{1C4ABD48-19EA-4D77-A5C0-284FDE832F27}" type="pres">
      <dgm:prSet presAssocID="{93D44AE3-5CD2-4537-92B4-E44A7C34E16D}" presName="childText" presStyleLbl="revTx" presStyleIdx="0" presStyleCnt="2">
        <dgm:presLayoutVars>
          <dgm:bulletEnabled val="1"/>
        </dgm:presLayoutVars>
      </dgm:prSet>
      <dgm:spPr/>
    </dgm:pt>
    <dgm:pt modelId="{F80012C8-BBFD-4F1E-B355-6FEEEEFE8C83}" type="pres">
      <dgm:prSet presAssocID="{47D0C780-068B-46FB-9A76-57FB1E5F0825}" presName="parentText" presStyleLbl="node1" presStyleIdx="1" presStyleCnt="2">
        <dgm:presLayoutVars>
          <dgm:chMax val="0"/>
          <dgm:bulletEnabled val="1"/>
        </dgm:presLayoutVars>
      </dgm:prSet>
      <dgm:spPr/>
    </dgm:pt>
    <dgm:pt modelId="{626D4567-1EC5-473B-B8B8-8B950CB0E847}" type="pres">
      <dgm:prSet presAssocID="{47D0C780-068B-46FB-9A76-57FB1E5F0825}" presName="childText" presStyleLbl="revTx" presStyleIdx="1" presStyleCnt="2">
        <dgm:presLayoutVars>
          <dgm:bulletEnabled val="1"/>
        </dgm:presLayoutVars>
      </dgm:prSet>
      <dgm:spPr/>
    </dgm:pt>
  </dgm:ptLst>
  <dgm:cxnLst>
    <dgm:cxn modelId="{DEC31D6A-D0F7-4681-88AB-C46429B547D6}" type="presOf" srcId="{927ECCD0-B393-4A6B-B86E-29AF8A877113}" destId="{2765B959-2E02-4831-B1DA-F4E53DF3E646}" srcOrd="0" destOrd="0" presId="urn:microsoft.com/office/officeart/2005/8/layout/vList2"/>
    <dgm:cxn modelId="{4A809C70-3B6B-4FBD-8D7F-D48A0535FB52}" type="presOf" srcId="{47D0C780-068B-46FB-9A76-57FB1E5F0825}" destId="{F80012C8-BBFD-4F1E-B355-6FEEEEFE8C83}" srcOrd="0" destOrd="0" presId="urn:microsoft.com/office/officeart/2005/8/layout/vList2"/>
    <dgm:cxn modelId="{AEA7B151-69F0-4405-BD04-36D5082C97D4}" type="presOf" srcId="{93D44AE3-5CD2-4537-92B4-E44A7C34E16D}" destId="{A6291C04-AA6B-4E85-A970-D0D061B7E7E3}" srcOrd="0" destOrd="0" presId="urn:microsoft.com/office/officeart/2005/8/layout/vList2"/>
    <dgm:cxn modelId="{62671B8A-3EBC-49E6-9345-A8412323CDCE}" type="presOf" srcId="{B9816B91-30F1-4513-AE72-2081BBB3034B}" destId="{1C4ABD48-19EA-4D77-A5C0-284FDE832F27}" srcOrd="0" destOrd="0" presId="urn:microsoft.com/office/officeart/2005/8/layout/vList2"/>
    <dgm:cxn modelId="{449D2695-B865-42DE-B8EC-32C1B363D4A5}" type="presOf" srcId="{DCD5B517-EFEB-48B4-8D0A-55D3A66A3D21}" destId="{626D4567-1EC5-473B-B8B8-8B950CB0E847}" srcOrd="0" destOrd="0" presId="urn:microsoft.com/office/officeart/2005/8/layout/vList2"/>
    <dgm:cxn modelId="{D87B17A8-027B-4F8E-AFD6-98BAF5EB4D61}" srcId="{47D0C780-068B-46FB-9A76-57FB1E5F0825}" destId="{DCD5B517-EFEB-48B4-8D0A-55D3A66A3D21}" srcOrd="0" destOrd="0" parTransId="{77F08E21-ABD4-4358-B137-7720A84662F7}" sibTransId="{EE61141E-9004-4EE4-ADED-5B3D6D921186}"/>
    <dgm:cxn modelId="{EAFAB9B1-C617-4A20-996B-8AD2E9D7B72B}" srcId="{93D44AE3-5CD2-4537-92B4-E44A7C34E16D}" destId="{B9816B91-30F1-4513-AE72-2081BBB3034B}" srcOrd="0" destOrd="0" parTransId="{5D74AC1D-7148-44F2-AEBD-2BC58A269EF7}" sibTransId="{8E8ED86B-6040-4B2B-AA62-B65CB8D1DDED}"/>
    <dgm:cxn modelId="{FC69ECBA-7E5B-420C-B375-383326EC0C99}" srcId="{927ECCD0-B393-4A6B-B86E-29AF8A877113}" destId="{47D0C780-068B-46FB-9A76-57FB1E5F0825}" srcOrd="1" destOrd="0" parTransId="{69619398-47E6-431A-9A1C-8CAA76F9896C}" sibTransId="{D658DE86-F576-429D-B7A5-4EFA20094B69}"/>
    <dgm:cxn modelId="{ECEF10E8-46F3-4443-BF18-C856B978826B}" srcId="{927ECCD0-B393-4A6B-B86E-29AF8A877113}" destId="{93D44AE3-5CD2-4537-92B4-E44A7C34E16D}" srcOrd="0" destOrd="0" parTransId="{8E818243-5F78-4176-8EDD-E58C295316A8}" sibTransId="{A4544408-BC33-480A-94A4-1254472F2ACB}"/>
    <dgm:cxn modelId="{EA837446-6FA7-44F6-BC92-8DBE60113F6C}" type="presParOf" srcId="{2765B959-2E02-4831-B1DA-F4E53DF3E646}" destId="{A6291C04-AA6B-4E85-A970-D0D061B7E7E3}" srcOrd="0" destOrd="0" presId="urn:microsoft.com/office/officeart/2005/8/layout/vList2"/>
    <dgm:cxn modelId="{3CBC024D-F044-4501-A271-9ACE3A5137FA}" type="presParOf" srcId="{2765B959-2E02-4831-B1DA-F4E53DF3E646}" destId="{1C4ABD48-19EA-4D77-A5C0-284FDE832F27}" srcOrd="1" destOrd="0" presId="urn:microsoft.com/office/officeart/2005/8/layout/vList2"/>
    <dgm:cxn modelId="{45AABC22-05D7-45B4-8CB8-3D08A27FB0D6}" type="presParOf" srcId="{2765B959-2E02-4831-B1DA-F4E53DF3E646}" destId="{F80012C8-BBFD-4F1E-B355-6FEEEEFE8C83}" srcOrd="2" destOrd="0" presId="urn:microsoft.com/office/officeart/2005/8/layout/vList2"/>
    <dgm:cxn modelId="{23653ED6-2E03-430D-A24F-6C8C02EF0B61}" type="presParOf" srcId="{2765B959-2E02-4831-B1DA-F4E53DF3E646}" destId="{626D4567-1EC5-473B-B8B8-8B950CB0E84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D48065-50EA-4BDC-AF1B-C2898F2C21F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FC6357-08B7-4E13-8CBB-E310C7B82AD9}">
      <dgm:prSet/>
      <dgm:spPr/>
      <dgm:t>
        <a:bodyPr/>
        <a:lstStyle/>
        <a:p>
          <a:r>
            <a:rPr lang="en-GB"/>
            <a:t>Front line officers can will receive info from the community that they police.</a:t>
          </a:r>
          <a:endParaRPr lang="en-US"/>
        </a:p>
      </dgm:t>
    </dgm:pt>
    <dgm:pt modelId="{1E16EB12-87DE-4191-9B65-3E22BC34AAD8}" type="parTrans" cxnId="{40BBC0F4-7BC4-4E45-88BF-B44F09B9FE21}">
      <dgm:prSet/>
      <dgm:spPr/>
      <dgm:t>
        <a:bodyPr/>
        <a:lstStyle/>
        <a:p>
          <a:endParaRPr lang="en-US"/>
        </a:p>
      </dgm:t>
    </dgm:pt>
    <dgm:pt modelId="{A3D7ACED-84BE-4752-BBFC-0D8017DE6D10}" type="sibTrans" cxnId="{40BBC0F4-7BC4-4E45-88BF-B44F09B9FE21}">
      <dgm:prSet/>
      <dgm:spPr/>
      <dgm:t>
        <a:bodyPr/>
        <a:lstStyle/>
        <a:p>
          <a:endParaRPr lang="en-US"/>
        </a:p>
      </dgm:t>
    </dgm:pt>
    <dgm:pt modelId="{6D4384E5-DE1F-4B49-98B7-7CE7CAA2C33C}">
      <dgm:prSet/>
      <dgm:spPr/>
      <dgm:t>
        <a:bodyPr/>
        <a:lstStyle/>
        <a:p>
          <a:r>
            <a:rPr lang="en-GB"/>
            <a:t>That information will only be forthcoming if the officer instils confidence in the community and maintains useful communication</a:t>
          </a:r>
          <a:endParaRPr lang="en-US"/>
        </a:p>
      </dgm:t>
    </dgm:pt>
    <dgm:pt modelId="{F399E9FE-F924-49E7-958B-B9FF188DB010}" type="parTrans" cxnId="{8F1DE2A0-85FE-4AB6-B0C3-95C3547D625F}">
      <dgm:prSet/>
      <dgm:spPr/>
      <dgm:t>
        <a:bodyPr/>
        <a:lstStyle/>
        <a:p>
          <a:endParaRPr lang="en-US"/>
        </a:p>
      </dgm:t>
    </dgm:pt>
    <dgm:pt modelId="{C174304B-DEFF-4D1B-9601-F6A21535DE10}" type="sibTrans" cxnId="{8F1DE2A0-85FE-4AB6-B0C3-95C3547D625F}">
      <dgm:prSet/>
      <dgm:spPr/>
      <dgm:t>
        <a:bodyPr/>
        <a:lstStyle/>
        <a:p>
          <a:endParaRPr lang="en-US"/>
        </a:p>
      </dgm:t>
    </dgm:pt>
    <dgm:pt modelId="{BEA7ADAF-2C99-4525-BA3F-D5BEC92BAD6D}" type="pres">
      <dgm:prSet presAssocID="{F9D48065-50EA-4BDC-AF1B-C2898F2C21F9}" presName="vert0" presStyleCnt="0">
        <dgm:presLayoutVars>
          <dgm:dir/>
          <dgm:animOne val="branch"/>
          <dgm:animLvl val="lvl"/>
        </dgm:presLayoutVars>
      </dgm:prSet>
      <dgm:spPr/>
    </dgm:pt>
    <dgm:pt modelId="{7BB106D8-3277-4D59-A672-17A59A8127CB}" type="pres">
      <dgm:prSet presAssocID="{CCFC6357-08B7-4E13-8CBB-E310C7B82AD9}" presName="thickLine" presStyleLbl="alignNode1" presStyleIdx="0" presStyleCnt="2"/>
      <dgm:spPr/>
    </dgm:pt>
    <dgm:pt modelId="{76B3B1B5-5A59-41A8-93DE-69502AAB17AA}" type="pres">
      <dgm:prSet presAssocID="{CCFC6357-08B7-4E13-8CBB-E310C7B82AD9}" presName="horz1" presStyleCnt="0"/>
      <dgm:spPr/>
    </dgm:pt>
    <dgm:pt modelId="{B22AF922-595C-45F7-9F6E-F2BDC94AA705}" type="pres">
      <dgm:prSet presAssocID="{CCFC6357-08B7-4E13-8CBB-E310C7B82AD9}" presName="tx1" presStyleLbl="revTx" presStyleIdx="0" presStyleCnt="2"/>
      <dgm:spPr/>
    </dgm:pt>
    <dgm:pt modelId="{A318B344-9BE9-4C7E-8DDB-3A61CEAAD559}" type="pres">
      <dgm:prSet presAssocID="{CCFC6357-08B7-4E13-8CBB-E310C7B82AD9}" presName="vert1" presStyleCnt="0"/>
      <dgm:spPr/>
    </dgm:pt>
    <dgm:pt modelId="{8F45DFC8-C73B-4CC4-9C97-32487FDA3DE2}" type="pres">
      <dgm:prSet presAssocID="{6D4384E5-DE1F-4B49-98B7-7CE7CAA2C33C}" presName="thickLine" presStyleLbl="alignNode1" presStyleIdx="1" presStyleCnt="2"/>
      <dgm:spPr/>
    </dgm:pt>
    <dgm:pt modelId="{878975FF-482C-42C7-A270-8869FE4E4E10}" type="pres">
      <dgm:prSet presAssocID="{6D4384E5-DE1F-4B49-98B7-7CE7CAA2C33C}" presName="horz1" presStyleCnt="0"/>
      <dgm:spPr/>
    </dgm:pt>
    <dgm:pt modelId="{B28D7510-70B4-4F53-9F6E-13BE606857F3}" type="pres">
      <dgm:prSet presAssocID="{6D4384E5-DE1F-4B49-98B7-7CE7CAA2C33C}" presName="tx1" presStyleLbl="revTx" presStyleIdx="1" presStyleCnt="2"/>
      <dgm:spPr/>
    </dgm:pt>
    <dgm:pt modelId="{9D0C8261-BB7E-4791-B739-2D67BFDBB086}" type="pres">
      <dgm:prSet presAssocID="{6D4384E5-DE1F-4B49-98B7-7CE7CAA2C33C}" presName="vert1" presStyleCnt="0"/>
      <dgm:spPr/>
    </dgm:pt>
  </dgm:ptLst>
  <dgm:cxnLst>
    <dgm:cxn modelId="{8F1DE2A0-85FE-4AB6-B0C3-95C3547D625F}" srcId="{F9D48065-50EA-4BDC-AF1B-C2898F2C21F9}" destId="{6D4384E5-DE1F-4B49-98B7-7CE7CAA2C33C}" srcOrd="1" destOrd="0" parTransId="{F399E9FE-F924-49E7-958B-B9FF188DB010}" sibTransId="{C174304B-DEFF-4D1B-9601-F6A21535DE10}"/>
    <dgm:cxn modelId="{D2A8E0B3-A142-481D-95DC-C4A160123C82}" type="presOf" srcId="{6D4384E5-DE1F-4B49-98B7-7CE7CAA2C33C}" destId="{B28D7510-70B4-4F53-9F6E-13BE606857F3}" srcOrd="0" destOrd="0" presId="urn:microsoft.com/office/officeart/2008/layout/LinedList"/>
    <dgm:cxn modelId="{306148D1-653A-43C4-ABF4-26A7C967BFB7}" type="presOf" srcId="{F9D48065-50EA-4BDC-AF1B-C2898F2C21F9}" destId="{BEA7ADAF-2C99-4525-BA3F-D5BEC92BAD6D}" srcOrd="0" destOrd="0" presId="urn:microsoft.com/office/officeart/2008/layout/LinedList"/>
    <dgm:cxn modelId="{40BBC0F4-7BC4-4E45-88BF-B44F09B9FE21}" srcId="{F9D48065-50EA-4BDC-AF1B-C2898F2C21F9}" destId="{CCFC6357-08B7-4E13-8CBB-E310C7B82AD9}" srcOrd="0" destOrd="0" parTransId="{1E16EB12-87DE-4191-9B65-3E22BC34AAD8}" sibTransId="{A3D7ACED-84BE-4752-BBFC-0D8017DE6D10}"/>
    <dgm:cxn modelId="{CF5BFDFD-66B3-4BDF-9FE3-73E099799E08}" type="presOf" srcId="{CCFC6357-08B7-4E13-8CBB-E310C7B82AD9}" destId="{B22AF922-595C-45F7-9F6E-F2BDC94AA705}" srcOrd="0" destOrd="0" presId="urn:microsoft.com/office/officeart/2008/layout/LinedList"/>
    <dgm:cxn modelId="{CDA3CEFF-6FEF-4D04-AE98-2A2CA5F2C776}" type="presParOf" srcId="{BEA7ADAF-2C99-4525-BA3F-D5BEC92BAD6D}" destId="{7BB106D8-3277-4D59-A672-17A59A8127CB}" srcOrd="0" destOrd="0" presId="urn:microsoft.com/office/officeart/2008/layout/LinedList"/>
    <dgm:cxn modelId="{3E44A4BF-B4FE-4F7C-B973-7EA9EE7B882C}" type="presParOf" srcId="{BEA7ADAF-2C99-4525-BA3F-D5BEC92BAD6D}" destId="{76B3B1B5-5A59-41A8-93DE-69502AAB17AA}" srcOrd="1" destOrd="0" presId="urn:microsoft.com/office/officeart/2008/layout/LinedList"/>
    <dgm:cxn modelId="{0F965126-156E-4132-B269-2AD6F7EC0B1A}" type="presParOf" srcId="{76B3B1B5-5A59-41A8-93DE-69502AAB17AA}" destId="{B22AF922-595C-45F7-9F6E-F2BDC94AA705}" srcOrd="0" destOrd="0" presId="urn:microsoft.com/office/officeart/2008/layout/LinedList"/>
    <dgm:cxn modelId="{1B89F3CE-8B65-4BB0-9E00-2054D6A71CA5}" type="presParOf" srcId="{76B3B1B5-5A59-41A8-93DE-69502AAB17AA}" destId="{A318B344-9BE9-4C7E-8DDB-3A61CEAAD559}" srcOrd="1" destOrd="0" presId="urn:microsoft.com/office/officeart/2008/layout/LinedList"/>
    <dgm:cxn modelId="{69DA3AC0-50D5-4B4F-9498-65861F902C1B}" type="presParOf" srcId="{BEA7ADAF-2C99-4525-BA3F-D5BEC92BAD6D}" destId="{8F45DFC8-C73B-4CC4-9C97-32487FDA3DE2}" srcOrd="2" destOrd="0" presId="urn:microsoft.com/office/officeart/2008/layout/LinedList"/>
    <dgm:cxn modelId="{3B18AB79-E66F-4B6D-877F-F1331982A2B6}" type="presParOf" srcId="{BEA7ADAF-2C99-4525-BA3F-D5BEC92BAD6D}" destId="{878975FF-482C-42C7-A270-8869FE4E4E10}" srcOrd="3" destOrd="0" presId="urn:microsoft.com/office/officeart/2008/layout/LinedList"/>
    <dgm:cxn modelId="{F47CE617-C588-4727-B9F3-F82167F65023}" type="presParOf" srcId="{878975FF-482C-42C7-A270-8869FE4E4E10}" destId="{B28D7510-70B4-4F53-9F6E-13BE606857F3}" srcOrd="0" destOrd="0" presId="urn:microsoft.com/office/officeart/2008/layout/LinedList"/>
    <dgm:cxn modelId="{7751B837-E254-4BDC-A324-F356DC386509}" type="presParOf" srcId="{878975FF-482C-42C7-A270-8869FE4E4E10}" destId="{9D0C8261-BB7E-4791-B739-2D67BFDBB0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D7FF00-8E81-4DB2-9E2B-7D9649313170}" type="doc">
      <dgm:prSet loTypeId="urn:microsoft.com/office/officeart/2005/8/layout/list1" loCatId="list" qsTypeId="urn:microsoft.com/office/officeart/2005/8/quickstyle/simple1" qsCatId="simple" csTypeId="urn:microsoft.com/office/officeart/2005/8/colors/accent4_2" csCatId="accent4"/>
      <dgm:spPr/>
      <dgm:t>
        <a:bodyPr/>
        <a:lstStyle/>
        <a:p>
          <a:endParaRPr lang="en-US"/>
        </a:p>
      </dgm:t>
    </dgm:pt>
    <dgm:pt modelId="{8C20A7EC-2E62-4DF3-B9B3-9C2D10018B2A}">
      <dgm:prSet/>
      <dgm:spPr/>
      <dgm:t>
        <a:bodyPr/>
        <a:lstStyle/>
        <a:p>
          <a:r>
            <a:rPr lang="en-GB"/>
            <a:t>Internal</a:t>
          </a:r>
          <a:endParaRPr lang="en-US"/>
        </a:p>
      </dgm:t>
    </dgm:pt>
    <dgm:pt modelId="{86307443-6C10-4E1F-BFD2-580035865D96}" type="parTrans" cxnId="{A929F256-0FA5-4FEF-AF13-527CC95D4FC1}">
      <dgm:prSet/>
      <dgm:spPr/>
      <dgm:t>
        <a:bodyPr/>
        <a:lstStyle/>
        <a:p>
          <a:endParaRPr lang="en-US"/>
        </a:p>
      </dgm:t>
    </dgm:pt>
    <dgm:pt modelId="{4EB9E1FE-7677-46D1-B03B-F73750D0EA05}" type="sibTrans" cxnId="{A929F256-0FA5-4FEF-AF13-527CC95D4FC1}">
      <dgm:prSet/>
      <dgm:spPr/>
      <dgm:t>
        <a:bodyPr/>
        <a:lstStyle/>
        <a:p>
          <a:endParaRPr lang="en-US"/>
        </a:p>
      </dgm:t>
    </dgm:pt>
    <dgm:pt modelId="{A011CF56-A2A7-4657-8D17-FA28F02DBD19}">
      <dgm:prSet/>
      <dgm:spPr/>
      <dgm:t>
        <a:bodyPr/>
        <a:lstStyle/>
        <a:p>
          <a:r>
            <a:rPr lang="en-GB"/>
            <a:t>Directly/indirectly obtained info</a:t>
          </a:r>
          <a:endParaRPr lang="en-US"/>
        </a:p>
      </dgm:t>
    </dgm:pt>
    <dgm:pt modelId="{CA6DF131-A9B9-41BE-97B3-8169BBAC9CAD}" type="parTrans" cxnId="{6831C045-8893-47A6-BBC4-449291D3DA61}">
      <dgm:prSet/>
      <dgm:spPr/>
      <dgm:t>
        <a:bodyPr/>
        <a:lstStyle/>
        <a:p>
          <a:endParaRPr lang="en-US"/>
        </a:p>
      </dgm:t>
    </dgm:pt>
    <dgm:pt modelId="{4A396FF8-2B5C-44CF-BE95-B77FFA45FA58}" type="sibTrans" cxnId="{6831C045-8893-47A6-BBC4-449291D3DA61}">
      <dgm:prSet/>
      <dgm:spPr/>
      <dgm:t>
        <a:bodyPr/>
        <a:lstStyle/>
        <a:p>
          <a:endParaRPr lang="en-US"/>
        </a:p>
      </dgm:t>
    </dgm:pt>
    <dgm:pt modelId="{9C55FFFB-82F8-4279-B53C-73156D68856F}">
      <dgm:prSet/>
      <dgm:spPr/>
      <dgm:t>
        <a:bodyPr/>
        <a:lstStyle/>
        <a:p>
          <a:r>
            <a:rPr lang="en-GB"/>
            <a:t>CHIS/Test Purchase by undercover officers</a:t>
          </a:r>
          <a:endParaRPr lang="en-US"/>
        </a:p>
      </dgm:t>
    </dgm:pt>
    <dgm:pt modelId="{F25E15E4-CFFC-437B-92B5-9DA887D79764}" type="parTrans" cxnId="{0150B09A-C6B7-4A8D-B69A-0AA5FF83ABD8}">
      <dgm:prSet/>
      <dgm:spPr/>
      <dgm:t>
        <a:bodyPr/>
        <a:lstStyle/>
        <a:p>
          <a:endParaRPr lang="en-US"/>
        </a:p>
      </dgm:t>
    </dgm:pt>
    <dgm:pt modelId="{61655630-C346-4123-AF38-79DF9FD312E8}" type="sibTrans" cxnId="{0150B09A-C6B7-4A8D-B69A-0AA5FF83ABD8}">
      <dgm:prSet/>
      <dgm:spPr/>
      <dgm:t>
        <a:bodyPr/>
        <a:lstStyle/>
        <a:p>
          <a:endParaRPr lang="en-US"/>
        </a:p>
      </dgm:t>
    </dgm:pt>
    <dgm:pt modelId="{D89EDC13-96C4-43A0-9EA0-2D28BF2A0433}">
      <dgm:prSet/>
      <dgm:spPr/>
      <dgm:t>
        <a:bodyPr/>
        <a:lstStyle/>
        <a:p>
          <a:r>
            <a:rPr lang="en-GB"/>
            <a:t>Police Intelligence database</a:t>
          </a:r>
          <a:endParaRPr lang="en-US"/>
        </a:p>
      </dgm:t>
    </dgm:pt>
    <dgm:pt modelId="{1BD7717A-A52B-4FD8-824D-1B7E6F946401}" type="parTrans" cxnId="{5832E1E9-0677-46DA-BA5E-0962E8C3D0A5}">
      <dgm:prSet/>
      <dgm:spPr/>
      <dgm:t>
        <a:bodyPr/>
        <a:lstStyle/>
        <a:p>
          <a:endParaRPr lang="en-US"/>
        </a:p>
      </dgm:t>
    </dgm:pt>
    <dgm:pt modelId="{F23C3FD1-554E-4EE4-8A71-D67FE81764EE}" type="sibTrans" cxnId="{5832E1E9-0677-46DA-BA5E-0962E8C3D0A5}">
      <dgm:prSet/>
      <dgm:spPr/>
      <dgm:t>
        <a:bodyPr/>
        <a:lstStyle/>
        <a:p>
          <a:endParaRPr lang="en-US"/>
        </a:p>
      </dgm:t>
    </dgm:pt>
    <dgm:pt modelId="{BA064B28-F0CC-47EE-B7D0-8AA20B0D1352}">
      <dgm:prSet/>
      <dgm:spPr/>
      <dgm:t>
        <a:bodyPr/>
        <a:lstStyle/>
        <a:p>
          <a:r>
            <a:rPr lang="en-GB"/>
            <a:t>Police National Database</a:t>
          </a:r>
          <a:endParaRPr lang="en-US"/>
        </a:p>
      </dgm:t>
    </dgm:pt>
    <dgm:pt modelId="{F7B5FA7F-59AA-4157-AE21-5A6E992B1B76}" type="parTrans" cxnId="{D73F8CC3-73AC-4ED7-90F3-8BD2F7E2B78A}">
      <dgm:prSet/>
      <dgm:spPr/>
      <dgm:t>
        <a:bodyPr/>
        <a:lstStyle/>
        <a:p>
          <a:endParaRPr lang="en-US"/>
        </a:p>
      </dgm:t>
    </dgm:pt>
    <dgm:pt modelId="{A8C4059E-9B6E-4A8D-858E-73C6390A5B41}" type="sibTrans" cxnId="{D73F8CC3-73AC-4ED7-90F3-8BD2F7E2B78A}">
      <dgm:prSet/>
      <dgm:spPr/>
      <dgm:t>
        <a:bodyPr/>
        <a:lstStyle/>
        <a:p>
          <a:endParaRPr lang="en-US"/>
        </a:p>
      </dgm:t>
    </dgm:pt>
    <dgm:pt modelId="{DF69CD4B-0705-4A9F-8702-900972FEDC57}">
      <dgm:prSet/>
      <dgm:spPr/>
      <dgm:t>
        <a:bodyPr/>
        <a:lstStyle/>
        <a:p>
          <a:r>
            <a:rPr lang="en-GB"/>
            <a:t>Social Networking Sites</a:t>
          </a:r>
          <a:endParaRPr lang="en-US"/>
        </a:p>
      </dgm:t>
    </dgm:pt>
    <dgm:pt modelId="{65C8E9E3-AC7B-4D9A-A9B1-8C0FAFC365EA}" type="parTrans" cxnId="{86E9A001-FF5C-4423-AFFB-C7826D034F92}">
      <dgm:prSet/>
      <dgm:spPr/>
      <dgm:t>
        <a:bodyPr/>
        <a:lstStyle/>
        <a:p>
          <a:endParaRPr lang="en-US"/>
        </a:p>
      </dgm:t>
    </dgm:pt>
    <dgm:pt modelId="{B230ADD9-98EC-4DA9-B458-29B99F63B49B}" type="sibTrans" cxnId="{86E9A001-FF5C-4423-AFFB-C7826D034F92}">
      <dgm:prSet/>
      <dgm:spPr/>
      <dgm:t>
        <a:bodyPr/>
        <a:lstStyle/>
        <a:p>
          <a:endParaRPr lang="en-US"/>
        </a:p>
      </dgm:t>
    </dgm:pt>
    <dgm:pt modelId="{20DF69A3-F78D-43CF-B4B6-19DA800AFE12}">
      <dgm:prSet/>
      <dgm:spPr/>
      <dgm:t>
        <a:bodyPr/>
        <a:lstStyle/>
        <a:p>
          <a:r>
            <a:rPr lang="en-GB"/>
            <a:t>Open Sources (google)</a:t>
          </a:r>
          <a:endParaRPr lang="en-US"/>
        </a:p>
      </dgm:t>
    </dgm:pt>
    <dgm:pt modelId="{3DF8A029-F0CA-4E71-9C01-773CCA37C669}" type="parTrans" cxnId="{1685A3E9-4BB0-4AD0-A2A2-F62C4EDD8968}">
      <dgm:prSet/>
      <dgm:spPr/>
      <dgm:t>
        <a:bodyPr/>
        <a:lstStyle/>
        <a:p>
          <a:endParaRPr lang="en-US"/>
        </a:p>
      </dgm:t>
    </dgm:pt>
    <dgm:pt modelId="{F845F3D4-60B2-4A41-85D2-E1B4C3A2C662}" type="sibTrans" cxnId="{1685A3E9-4BB0-4AD0-A2A2-F62C4EDD8968}">
      <dgm:prSet/>
      <dgm:spPr/>
      <dgm:t>
        <a:bodyPr/>
        <a:lstStyle/>
        <a:p>
          <a:endParaRPr lang="en-US"/>
        </a:p>
      </dgm:t>
    </dgm:pt>
    <dgm:pt modelId="{F843FF62-E82E-41C0-ADB7-224B5E3428DE}">
      <dgm:prSet/>
      <dgm:spPr/>
      <dgm:t>
        <a:bodyPr/>
        <a:lstStyle/>
        <a:p>
          <a:r>
            <a:rPr lang="en-GB"/>
            <a:t>Supervisor</a:t>
          </a:r>
          <a:endParaRPr lang="en-US"/>
        </a:p>
      </dgm:t>
    </dgm:pt>
    <dgm:pt modelId="{4DE39A56-B731-48D4-8A65-A29930CA154D}" type="parTrans" cxnId="{31B0DE9C-DD2D-4E0E-BE83-232BB13A50C2}">
      <dgm:prSet/>
      <dgm:spPr/>
      <dgm:t>
        <a:bodyPr/>
        <a:lstStyle/>
        <a:p>
          <a:endParaRPr lang="en-US"/>
        </a:p>
      </dgm:t>
    </dgm:pt>
    <dgm:pt modelId="{484BA208-987F-4266-A687-23BAD992DEDB}" type="sibTrans" cxnId="{31B0DE9C-DD2D-4E0E-BE83-232BB13A50C2}">
      <dgm:prSet/>
      <dgm:spPr/>
      <dgm:t>
        <a:bodyPr/>
        <a:lstStyle/>
        <a:p>
          <a:endParaRPr lang="en-US"/>
        </a:p>
      </dgm:t>
    </dgm:pt>
    <dgm:pt modelId="{F2CFA246-2A53-47F3-9631-CF6AB2C5E0A1}">
      <dgm:prSet/>
      <dgm:spPr/>
      <dgm:t>
        <a:bodyPr/>
        <a:lstStyle/>
        <a:p>
          <a:r>
            <a:rPr lang="en-GB"/>
            <a:t>Specialist Departments (e.g. Public Protection)</a:t>
          </a:r>
          <a:endParaRPr lang="en-US"/>
        </a:p>
      </dgm:t>
    </dgm:pt>
    <dgm:pt modelId="{57BA0AC5-1970-435A-A14C-326A7E56565D}" type="parTrans" cxnId="{28F1B7B4-5B5F-43BC-BF7F-7D8EF633FC95}">
      <dgm:prSet/>
      <dgm:spPr/>
      <dgm:t>
        <a:bodyPr/>
        <a:lstStyle/>
        <a:p>
          <a:endParaRPr lang="en-US"/>
        </a:p>
      </dgm:t>
    </dgm:pt>
    <dgm:pt modelId="{E32ECFB5-28BB-4A75-8D8F-1F04073C1DB8}" type="sibTrans" cxnId="{28F1B7B4-5B5F-43BC-BF7F-7D8EF633FC95}">
      <dgm:prSet/>
      <dgm:spPr/>
      <dgm:t>
        <a:bodyPr/>
        <a:lstStyle/>
        <a:p>
          <a:endParaRPr lang="en-US"/>
        </a:p>
      </dgm:t>
    </dgm:pt>
    <dgm:pt modelId="{BF7E70A9-F6FE-4203-8556-369B5E537F80}">
      <dgm:prSet/>
      <dgm:spPr/>
      <dgm:t>
        <a:bodyPr/>
        <a:lstStyle/>
        <a:p>
          <a:r>
            <a:rPr lang="en-GB"/>
            <a:t>External</a:t>
          </a:r>
          <a:endParaRPr lang="en-US"/>
        </a:p>
      </dgm:t>
    </dgm:pt>
    <dgm:pt modelId="{9010DC5D-BA41-4316-9484-EF6A272E84A4}" type="parTrans" cxnId="{42D374AC-0FDB-4C12-9C76-C79F7F59C4A8}">
      <dgm:prSet/>
      <dgm:spPr/>
      <dgm:t>
        <a:bodyPr/>
        <a:lstStyle/>
        <a:p>
          <a:endParaRPr lang="en-US"/>
        </a:p>
      </dgm:t>
    </dgm:pt>
    <dgm:pt modelId="{919ACF2E-029A-44FF-88AE-802DFBC77745}" type="sibTrans" cxnId="{42D374AC-0FDB-4C12-9C76-C79F7F59C4A8}">
      <dgm:prSet/>
      <dgm:spPr/>
      <dgm:t>
        <a:bodyPr/>
        <a:lstStyle/>
        <a:p>
          <a:endParaRPr lang="en-US"/>
        </a:p>
      </dgm:t>
    </dgm:pt>
    <dgm:pt modelId="{A288071A-A3F0-4E17-A3D5-862A69577DCC}">
      <dgm:prSet/>
      <dgm:spPr/>
      <dgm:t>
        <a:bodyPr/>
        <a:lstStyle/>
        <a:p>
          <a:r>
            <a:rPr lang="en-GB"/>
            <a:t>Partner Agencies 0 e.g. Local Authorities, YOT’s, Education/schools</a:t>
          </a:r>
          <a:endParaRPr lang="en-US"/>
        </a:p>
      </dgm:t>
    </dgm:pt>
    <dgm:pt modelId="{CA55FAB9-E616-4AEC-8BE5-E25888079DA6}" type="parTrans" cxnId="{D5DF42EE-A83A-4AFA-BDB8-25A7D26789F1}">
      <dgm:prSet/>
      <dgm:spPr/>
      <dgm:t>
        <a:bodyPr/>
        <a:lstStyle/>
        <a:p>
          <a:endParaRPr lang="en-US"/>
        </a:p>
      </dgm:t>
    </dgm:pt>
    <dgm:pt modelId="{4AAE824A-A8F6-4DF9-8D1B-B874392CB34E}" type="sibTrans" cxnId="{D5DF42EE-A83A-4AFA-BDB8-25A7D26789F1}">
      <dgm:prSet/>
      <dgm:spPr/>
      <dgm:t>
        <a:bodyPr/>
        <a:lstStyle/>
        <a:p>
          <a:endParaRPr lang="en-US"/>
        </a:p>
      </dgm:t>
    </dgm:pt>
    <dgm:pt modelId="{7709160E-0C6A-4DCF-9BD1-D28788E14327}">
      <dgm:prSet/>
      <dgm:spPr/>
      <dgm:t>
        <a:bodyPr/>
        <a:lstStyle/>
        <a:p>
          <a:r>
            <a:rPr lang="en-GB"/>
            <a:t>House-to-house enquiries</a:t>
          </a:r>
          <a:endParaRPr lang="en-US"/>
        </a:p>
      </dgm:t>
    </dgm:pt>
    <dgm:pt modelId="{1F92D31B-D765-42EA-971E-0550F4D1186C}" type="parTrans" cxnId="{E4A2FFB2-45EF-43D9-9052-8F2C9CF8FFCF}">
      <dgm:prSet/>
      <dgm:spPr/>
      <dgm:t>
        <a:bodyPr/>
        <a:lstStyle/>
        <a:p>
          <a:endParaRPr lang="en-US"/>
        </a:p>
      </dgm:t>
    </dgm:pt>
    <dgm:pt modelId="{FBC47A4B-EB0E-4D54-94B9-5CCB3317A80F}" type="sibTrans" cxnId="{E4A2FFB2-45EF-43D9-9052-8F2C9CF8FFCF}">
      <dgm:prSet/>
      <dgm:spPr/>
      <dgm:t>
        <a:bodyPr/>
        <a:lstStyle/>
        <a:p>
          <a:endParaRPr lang="en-US"/>
        </a:p>
      </dgm:t>
    </dgm:pt>
    <dgm:pt modelId="{9687C426-4DAC-46C7-BECE-500520D74851}">
      <dgm:prSet/>
      <dgm:spPr/>
      <dgm:t>
        <a:bodyPr/>
        <a:lstStyle/>
        <a:p>
          <a:r>
            <a:rPr lang="en-GB"/>
            <a:t>Policy</a:t>
          </a:r>
          <a:endParaRPr lang="en-US"/>
        </a:p>
      </dgm:t>
    </dgm:pt>
    <dgm:pt modelId="{B9698C37-CE9E-4BF3-BC78-5A288793EDB0}" type="parTrans" cxnId="{18E4BF0C-D303-454D-ABF8-901CEA58D0A5}">
      <dgm:prSet/>
      <dgm:spPr/>
      <dgm:t>
        <a:bodyPr/>
        <a:lstStyle/>
        <a:p>
          <a:endParaRPr lang="en-US"/>
        </a:p>
      </dgm:t>
    </dgm:pt>
    <dgm:pt modelId="{E84302DE-6CEC-4384-8CA1-F970B6C6FF6F}" type="sibTrans" cxnId="{18E4BF0C-D303-454D-ABF8-901CEA58D0A5}">
      <dgm:prSet/>
      <dgm:spPr/>
      <dgm:t>
        <a:bodyPr/>
        <a:lstStyle/>
        <a:p>
          <a:endParaRPr lang="en-US"/>
        </a:p>
      </dgm:t>
    </dgm:pt>
    <dgm:pt modelId="{C3D8B1C6-495E-4B9B-8C60-E7C0D81C13B4}">
      <dgm:prSet/>
      <dgm:spPr/>
      <dgm:t>
        <a:bodyPr/>
        <a:lstStyle/>
        <a:p>
          <a:r>
            <a:rPr lang="en-GB"/>
            <a:t>Force Policy/National Guidelines</a:t>
          </a:r>
          <a:endParaRPr lang="en-US"/>
        </a:p>
      </dgm:t>
    </dgm:pt>
    <dgm:pt modelId="{01F019E8-5901-450B-846E-634688ACE70F}" type="parTrans" cxnId="{B59E9653-9D4C-4861-B07D-3B7122019F1F}">
      <dgm:prSet/>
      <dgm:spPr/>
      <dgm:t>
        <a:bodyPr/>
        <a:lstStyle/>
        <a:p>
          <a:endParaRPr lang="en-US"/>
        </a:p>
      </dgm:t>
    </dgm:pt>
    <dgm:pt modelId="{83D696DF-1565-4AD7-B726-6DA05B09A1DE}" type="sibTrans" cxnId="{B59E9653-9D4C-4861-B07D-3B7122019F1F}">
      <dgm:prSet/>
      <dgm:spPr/>
      <dgm:t>
        <a:bodyPr/>
        <a:lstStyle/>
        <a:p>
          <a:endParaRPr lang="en-US"/>
        </a:p>
      </dgm:t>
    </dgm:pt>
    <dgm:pt modelId="{5D54FE23-C668-46F1-99D2-DABA079239D9}">
      <dgm:prSet/>
      <dgm:spPr/>
      <dgm:t>
        <a:bodyPr/>
        <a:lstStyle/>
        <a:p>
          <a:r>
            <a:rPr lang="en-GB"/>
            <a:t>CPS Guidelines</a:t>
          </a:r>
          <a:endParaRPr lang="en-US"/>
        </a:p>
      </dgm:t>
    </dgm:pt>
    <dgm:pt modelId="{871B676B-8943-4BA1-90A9-AD1DB1676D2C}" type="parTrans" cxnId="{056C01C5-7674-4D69-A296-6E9BB91B9702}">
      <dgm:prSet/>
      <dgm:spPr/>
      <dgm:t>
        <a:bodyPr/>
        <a:lstStyle/>
        <a:p>
          <a:endParaRPr lang="en-US"/>
        </a:p>
      </dgm:t>
    </dgm:pt>
    <dgm:pt modelId="{15B355D9-8EE0-4647-8290-3097C0D116E1}" type="sibTrans" cxnId="{056C01C5-7674-4D69-A296-6E9BB91B9702}">
      <dgm:prSet/>
      <dgm:spPr/>
      <dgm:t>
        <a:bodyPr/>
        <a:lstStyle/>
        <a:p>
          <a:endParaRPr lang="en-US"/>
        </a:p>
      </dgm:t>
    </dgm:pt>
    <dgm:pt modelId="{48A7A11B-B226-4DA9-8CBD-D37965A22659}" type="pres">
      <dgm:prSet presAssocID="{B9D7FF00-8E81-4DB2-9E2B-7D9649313170}" presName="linear" presStyleCnt="0">
        <dgm:presLayoutVars>
          <dgm:dir/>
          <dgm:animLvl val="lvl"/>
          <dgm:resizeHandles val="exact"/>
        </dgm:presLayoutVars>
      </dgm:prSet>
      <dgm:spPr/>
    </dgm:pt>
    <dgm:pt modelId="{F425B752-9860-4932-A7C7-3FD7024A5505}" type="pres">
      <dgm:prSet presAssocID="{8C20A7EC-2E62-4DF3-B9B3-9C2D10018B2A}" presName="parentLin" presStyleCnt="0"/>
      <dgm:spPr/>
    </dgm:pt>
    <dgm:pt modelId="{01CAA596-B26F-444B-815D-8B5BC5714A35}" type="pres">
      <dgm:prSet presAssocID="{8C20A7EC-2E62-4DF3-B9B3-9C2D10018B2A}" presName="parentLeftMargin" presStyleLbl="node1" presStyleIdx="0" presStyleCnt="3"/>
      <dgm:spPr/>
    </dgm:pt>
    <dgm:pt modelId="{4BCB0EBB-8658-435A-AE1C-84B080FA2F6F}" type="pres">
      <dgm:prSet presAssocID="{8C20A7EC-2E62-4DF3-B9B3-9C2D10018B2A}" presName="parentText" presStyleLbl="node1" presStyleIdx="0" presStyleCnt="3">
        <dgm:presLayoutVars>
          <dgm:chMax val="0"/>
          <dgm:bulletEnabled val="1"/>
        </dgm:presLayoutVars>
      </dgm:prSet>
      <dgm:spPr/>
    </dgm:pt>
    <dgm:pt modelId="{CFF9CAD2-DA37-4F89-AEB8-8ACAC416D46A}" type="pres">
      <dgm:prSet presAssocID="{8C20A7EC-2E62-4DF3-B9B3-9C2D10018B2A}" presName="negativeSpace" presStyleCnt="0"/>
      <dgm:spPr/>
    </dgm:pt>
    <dgm:pt modelId="{870BB685-69BB-4FE8-A138-CEFD7F948BA2}" type="pres">
      <dgm:prSet presAssocID="{8C20A7EC-2E62-4DF3-B9B3-9C2D10018B2A}" presName="childText" presStyleLbl="conFgAcc1" presStyleIdx="0" presStyleCnt="3">
        <dgm:presLayoutVars>
          <dgm:bulletEnabled val="1"/>
        </dgm:presLayoutVars>
      </dgm:prSet>
      <dgm:spPr/>
    </dgm:pt>
    <dgm:pt modelId="{4D606823-1CB6-4958-948B-82FEE63C5B4B}" type="pres">
      <dgm:prSet presAssocID="{4EB9E1FE-7677-46D1-B03B-F73750D0EA05}" presName="spaceBetweenRectangles" presStyleCnt="0"/>
      <dgm:spPr/>
    </dgm:pt>
    <dgm:pt modelId="{DACDA5CD-C41F-4D2B-89EE-2128B2B6671C}" type="pres">
      <dgm:prSet presAssocID="{BF7E70A9-F6FE-4203-8556-369B5E537F80}" presName="parentLin" presStyleCnt="0"/>
      <dgm:spPr/>
    </dgm:pt>
    <dgm:pt modelId="{8E1D250A-8AB5-4F26-9110-4E4FAC1EA2EF}" type="pres">
      <dgm:prSet presAssocID="{BF7E70A9-F6FE-4203-8556-369B5E537F80}" presName="parentLeftMargin" presStyleLbl="node1" presStyleIdx="0" presStyleCnt="3"/>
      <dgm:spPr/>
    </dgm:pt>
    <dgm:pt modelId="{D7E8AD0A-A23E-4DBF-B03E-E9487B65100C}" type="pres">
      <dgm:prSet presAssocID="{BF7E70A9-F6FE-4203-8556-369B5E537F80}" presName="parentText" presStyleLbl="node1" presStyleIdx="1" presStyleCnt="3">
        <dgm:presLayoutVars>
          <dgm:chMax val="0"/>
          <dgm:bulletEnabled val="1"/>
        </dgm:presLayoutVars>
      </dgm:prSet>
      <dgm:spPr/>
    </dgm:pt>
    <dgm:pt modelId="{2795F5C8-1C11-49A5-8BEB-92FF37F5DB9B}" type="pres">
      <dgm:prSet presAssocID="{BF7E70A9-F6FE-4203-8556-369B5E537F80}" presName="negativeSpace" presStyleCnt="0"/>
      <dgm:spPr/>
    </dgm:pt>
    <dgm:pt modelId="{AD33CDE5-439A-48C2-9347-C3B284A94419}" type="pres">
      <dgm:prSet presAssocID="{BF7E70A9-F6FE-4203-8556-369B5E537F80}" presName="childText" presStyleLbl="conFgAcc1" presStyleIdx="1" presStyleCnt="3">
        <dgm:presLayoutVars>
          <dgm:bulletEnabled val="1"/>
        </dgm:presLayoutVars>
      </dgm:prSet>
      <dgm:spPr/>
    </dgm:pt>
    <dgm:pt modelId="{8AD49110-D585-4157-8665-EC5D07F0590C}" type="pres">
      <dgm:prSet presAssocID="{919ACF2E-029A-44FF-88AE-802DFBC77745}" presName="spaceBetweenRectangles" presStyleCnt="0"/>
      <dgm:spPr/>
    </dgm:pt>
    <dgm:pt modelId="{C66E34B8-E20E-45C2-8087-7AC4E012D5E0}" type="pres">
      <dgm:prSet presAssocID="{9687C426-4DAC-46C7-BECE-500520D74851}" presName="parentLin" presStyleCnt="0"/>
      <dgm:spPr/>
    </dgm:pt>
    <dgm:pt modelId="{006FAE89-6673-43DD-A75C-3A7E9508CC31}" type="pres">
      <dgm:prSet presAssocID="{9687C426-4DAC-46C7-BECE-500520D74851}" presName="parentLeftMargin" presStyleLbl="node1" presStyleIdx="1" presStyleCnt="3"/>
      <dgm:spPr/>
    </dgm:pt>
    <dgm:pt modelId="{B2D932F8-6117-47DF-90B4-858913B5AA14}" type="pres">
      <dgm:prSet presAssocID="{9687C426-4DAC-46C7-BECE-500520D74851}" presName="parentText" presStyleLbl="node1" presStyleIdx="2" presStyleCnt="3">
        <dgm:presLayoutVars>
          <dgm:chMax val="0"/>
          <dgm:bulletEnabled val="1"/>
        </dgm:presLayoutVars>
      </dgm:prSet>
      <dgm:spPr/>
    </dgm:pt>
    <dgm:pt modelId="{8BA13CEE-562D-4486-952F-7D811C7BC65F}" type="pres">
      <dgm:prSet presAssocID="{9687C426-4DAC-46C7-BECE-500520D74851}" presName="negativeSpace" presStyleCnt="0"/>
      <dgm:spPr/>
    </dgm:pt>
    <dgm:pt modelId="{48A33960-7613-46F1-95B6-88550AE6C81B}" type="pres">
      <dgm:prSet presAssocID="{9687C426-4DAC-46C7-BECE-500520D74851}" presName="childText" presStyleLbl="conFgAcc1" presStyleIdx="2" presStyleCnt="3">
        <dgm:presLayoutVars>
          <dgm:bulletEnabled val="1"/>
        </dgm:presLayoutVars>
      </dgm:prSet>
      <dgm:spPr/>
    </dgm:pt>
  </dgm:ptLst>
  <dgm:cxnLst>
    <dgm:cxn modelId="{86E9A001-FF5C-4423-AFFB-C7826D034F92}" srcId="{8C20A7EC-2E62-4DF3-B9B3-9C2D10018B2A}" destId="{DF69CD4B-0705-4A9F-8702-900972FEDC57}" srcOrd="4" destOrd="0" parTransId="{65C8E9E3-AC7B-4D9A-A9B1-8C0FAFC365EA}" sibTransId="{B230ADD9-98EC-4DA9-B458-29B99F63B49B}"/>
    <dgm:cxn modelId="{2D161B05-56D2-4E72-8C20-339E70BD9A40}" type="presOf" srcId="{B9D7FF00-8E81-4DB2-9E2B-7D9649313170}" destId="{48A7A11B-B226-4DA9-8CBD-D37965A22659}" srcOrd="0" destOrd="0" presId="urn:microsoft.com/office/officeart/2005/8/layout/list1"/>
    <dgm:cxn modelId="{BA8CEA09-96C4-40D7-83E2-4EB1F3DCC628}" type="presOf" srcId="{9687C426-4DAC-46C7-BECE-500520D74851}" destId="{B2D932F8-6117-47DF-90B4-858913B5AA14}" srcOrd="1" destOrd="0" presId="urn:microsoft.com/office/officeart/2005/8/layout/list1"/>
    <dgm:cxn modelId="{18E4BF0C-D303-454D-ABF8-901CEA58D0A5}" srcId="{B9D7FF00-8E81-4DB2-9E2B-7D9649313170}" destId="{9687C426-4DAC-46C7-BECE-500520D74851}" srcOrd="2" destOrd="0" parTransId="{B9698C37-CE9E-4BF3-BC78-5A288793EDB0}" sibTransId="{E84302DE-6CEC-4384-8CA1-F970B6C6FF6F}"/>
    <dgm:cxn modelId="{E57A691F-B580-4456-937B-388542CBA415}" type="presOf" srcId="{D89EDC13-96C4-43A0-9EA0-2D28BF2A0433}" destId="{870BB685-69BB-4FE8-A138-CEFD7F948BA2}" srcOrd="0" destOrd="2" presId="urn:microsoft.com/office/officeart/2005/8/layout/list1"/>
    <dgm:cxn modelId="{516F1726-9061-4F15-9DE6-1A759F682440}" type="presOf" srcId="{DF69CD4B-0705-4A9F-8702-900972FEDC57}" destId="{870BB685-69BB-4FE8-A138-CEFD7F948BA2}" srcOrd="0" destOrd="4" presId="urn:microsoft.com/office/officeart/2005/8/layout/list1"/>
    <dgm:cxn modelId="{6831C045-8893-47A6-BBC4-449291D3DA61}" srcId="{8C20A7EC-2E62-4DF3-B9B3-9C2D10018B2A}" destId="{A011CF56-A2A7-4657-8D17-FA28F02DBD19}" srcOrd="0" destOrd="0" parTransId="{CA6DF131-A9B9-41BE-97B3-8169BBAC9CAD}" sibTransId="{4A396FF8-2B5C-44CF-BE95-B77FFA45FA58}"/>
    <dgm:cxn modelId="{D2444F67-91A9-430C-BE15-D8E70A1E7EE7}" type="presOf" srcId="{C3D8B1C6-495E-4B9B-8C60-E7C0D81C13B4}" destId="{48A33960-7613-46F1-95B6-88550AE6C81B}" srcOrd="0" destOrd="0" presId="urn:microsoft.com/office/officeart/2005/8/layout/list1"/>
    <dgm:cxn modelId="{B59E9653-9D4C-4861-B07D-3B7122019F1F}" srcId="{9687C426-4DAC-46C7-BECE-500520D74851}" destId="{C3D8B1C6-495E-4B9B-8C60-E7C0D81C13B4}" srcOrd="0" destOrd="0" parTransId="{01F019E8-5901-450B-846E-634688ACE70F}" sibTransId="{83D696DF-1565-4AD7-B726-6DA05B09A1DE}"/>
    <dgm:cxn modelId="{A929F256-0FA5-4FEF-AF13-527CC95D4FC1}" srcId="{B9D7FF00-8E81-4DB2-9E2B-7D9649313170}" destId="{8C20A7EC-2E62-4DF3-B9B3-9C2D10018B2A}" srcOrd="0" destOrd="0" parTransId="{86307443-6C10-4E1F-BFD2-580035865D96}" sibTransId="{4EB9E1FE-7677-46D1-B03B-F73750D0EA05}"/>
    <dgm:cxn modelId="{2FC73979-46A0-4B46-8B93-1BCF67C6EC6F}" type="presOf" srcId="{BA064B28-F0CC-47EE-B7D0-8AA20B0D1352}" destId="{870BB685-69BB-4FE8-A138-CEFD7F948BA2}" srcOrd="0" destOrd="3" presId="urn:microsoft.com/office/officeart/2005/8/layout/list1"/>
    <dgm:cxn modelId="{C6773780-0BBB-44BC-9B7F-CC7A3228C147}" type="presOf" srcId="{9C55FFFB-82F8-4279-B53C-73156D68856F}" destId="{870BB685-69BB-4FE8-A138-CEFD7F948BA2}" srcOrd="0" destOrd="1" presId="urn:microsoft.com/office/officeart/2005/8/layout/list1"/>
    <dgm:cxn modelId="{3955E390-050A-4A13-B66A-0B205485C996}" type="presOf" srcId="{7709160E-0C6A-4DCF-9BD1-D28788E14327}" destId="{AD33CDE5-439A-48C2-9347-C3B284A94419}" srcOrd="0" destOrd="1" presId="urn:microsoft.com/office/officeart/2005/8/layout/list1"/>
    <dgm:cxn modelId="{0150B09A-C6B7-4A8D-B69A-0AA5FF83ABD8}" srcId="{8C20A7EC-2E62-4DF3-B9B3-9C2D10018B2A}" destId="{9C55FFFB-82F8-4279-B53C-73156D68856F}" srcOrd="1" destOrd="0" parTransId="{F25E15E4-CFFC-437B-92B5-9DA887D79764}" sibTransId="{61655630-C346-4123-AF38-79DF9FD312E8}"/>
    <dgm:cxn modelId="{31B0DE9C-DD2D-4E0E-BE83-232BB13A50C2}" srcId="{8C20A7EC-2E62-4DF3-B9B3-9C2D10018B2A}" destId="{F843FF62-E82E-41C0-ADB7-224B5E3428DE}" srcOrd="6" destOrd="0" parTransId="{4DE39A56-B731-48D4-8A65-A29930CA154D}" sibTransId="{484BA208-987F-4266-A687-23BAD992DEDB}"/>
    <dgm:cxn modelId="{19F9C9A0-8FA4-4B4D-A17E-2CBA3AB04F3B}" type="presOf" srcId="{A288071A-A3F0-4E17-A3D5-862A69577DCC}" destId="{AD33CDE5-439A-48C2-9347-C3B284A94419}" srcOrd="0" destOrd="0" presId="urn:microsoft.com/office/officeart/2005/8/layout/list1"/>
    <dgm:cxn modelId="{07D5ECA2-303E-4ED0-8A16-3D9185F2629B}" type="presOf" srcId="{9687C426-4DAC-46C7-BECE-500520D74851}" destId="{006FAE89-6673-43DD-A75C-3A7E9508CC31}" srcOrd="0" destOrd="0" presId="urn:microsoft.com/office/officeart/2005/8/layout/list1"/>
    <dgm:cxn modelId="{3A4945A7-13A8-4955-81A1-297D48BF68C4}" type="presOf" srcId="{BF7E70A9-F6FE-4203-8556-369B5E537F80}" destId="{D7E8AD0A-A23E-4DBF-B03E-E9487B65100C}" srcOrd="1" destOrd="0" presId="urn:microsoft.com/office/officeart/2005/8/layout/list1"/>
    <dgm:cxn modelId="{42D374AC-0FDB-4C12-9C76-C79F7F59C4A8}" srcId="{B9D7FF00-8E81-4DB2-9E2B-7D9649313170}" destId="{BF7E70A9-F6FE-4203-8556-369B5E537F80}" srcOrd="1" destOrd="0" parTransId="{9010DC5D-BA41-4316-9484-EF6A272E84A4}" sibTransId="{919ACF2E-029A-44FF-88AE-802DFBC77745}"/>
    <dgm:cxn modelId="{6E45B1B0-05A7-4DE0-97ED-185286AC5C50}" type="presOf" srcId="{A011CF56-A2A7-4657-8D17-FA28F02DBD19}" destId="{870BB685-69BB-4FE8-A138-CEFD7F948BA2}" srcOrd="0" destOrd="0" presId="urn:microsoft.com/office/officeart/2005/8/layout/list1"/>
    <dgm:cxn modelId="{E4A2FFB2-45EF-43D9-9052-8F2C9CF8FFCF}" srcId="{BF7E70A9-F6FE-4203-8556-369B5E537F80}" destId="{7709160E-0C6A-4DCF-9BD1-D28788E14327}" srcOrd="1" destOrd="0" parTransId="{1F92D31B-D765-42EA-971E-0550F4D1186C}" sibTransId="{FBC47A4B-EB0E-4D54-94B9-5CCB3317A80F}"/>
    <dgm:cxn modelId="{28F1B7B4-5B5F-43BC-BF7F-7D8EF633FC95}" srcId="{8C20A7EC-2E62-4DF3-B9B3-9C2D10018B2A}" destId="{F2CFA246-2A53-47F3-9631-CF6AB2C5E0A1}" srcOrd="7" destOrd="0" parTransId="{57BA0AC5-1970-435A-A14C-326A7E56565D}" sibTransId="{E32ECFB5-28BB-4A75-8D8F-1F04073C1DB8}"/>
    <dgm:cxn modelId="{28139CB7-021F-4069-AFB5-11B90F8E4069}" type="presOf" srcId="{F2CFA246-2A53-47F3-9631-CF6AB2C5E0A1}" destId="{870BB685-69BB-4FE8-A138-CEFD7F948BA2}" srcOrd="0" destOrd="7" presId="urn:microsoft.com/office/officeart/2005/8/layout/list1"/>
    <dgm:cxn modelId="{8E6C4EB8-4CDA-4082-8A9F-BF00648C1CEB}" type="presOf" srcId="{5D54FE23-C668-46F1-99D2-DABA079239D9}" destId="{48A33960-7613-46F1-95B6-88550AE6C81B}" srcOrd="0" destOrd="1" presId="urn:microsoft.com/office/officeart/2005/8/layout/list1"/>
    <dgm:cxn modelId="{D73F8CC3-73AC-4ED7-90F3-8BD2F7E2B78A}" srcId="{8C20A7EC-2E62-4DF3-B9B3-9C2D10018B2A}" destId="{BA064B28-F0CC-47EE-B7D0-8AA20B0D1352}" srcOrd="3" destOrd="0" parTransId="{F7B5FA7F-59AA-4157-AE21-5A6E992B1B76}" sibTransId="{A8C4059E-9B6E-4A8D-858E-73C6390A5B41}"/>
    <dgm:cxn modelId="{056C01C5-7674-4D69-A296-6E9BB91B9702}" srcId="{9687C426-4DAC-46C7-BECE-500520D74851}" destId="{5D54FE23-C668-46F1-99D2-DABA079239D9}" srcOrd="1" destOrd="0" parTransId="{871B676B-8943-4BA1-90A9-AD1DB1676D2C}" sibTransId="{15B355D9-8EE0-4647-8290-3097C0D116E1}"/>
    <dgm:cxn modelId="{F866D8D8-1EA0-4545-807F-90A0055D4647}" type="presOf" srcId="{8C20A7EC-2E62-4DF3-B9B3-9C2D10018B2A}" destId="{4BCB0EBB-8658-435A-AE1C-84B080FA2F6F}" srcOrd="1" destOrd="0" presId="urn:microsoft.com/office/officeart/2005/8/layout/list1"/>
    <dgm:cxn modelId="{29EAE3E4-E78C-4375-85F4-888C5CFDA120}" type="presOf" srcId="{20DF69A3-F78D-43CF-B4B6-19DA800AFE12}" destId="{870BB685-69BB-4FE8-A138-CEFD7F948BA2}" srcOrd="0" destOrd="5" presId="urn:microsoft.com/office/officeart/2005/8/layout/list1"/>
    <dgm:cxn modelId="{3508A9E6-DE69-4471-AB06-868B1FE80DF4}" type="presOf" srcId="{BF7E70A9-F6FE-4203-8556-369B5E537F80}" destId="{8E1D250A-8AB5-4F26-9110-4E4FAC1EA2EF}" srcOrd="0" destOrd="0" presId="urn:microsoft.com/office/officeart/2005/8/layout/list1"/>
    <dgm:cxn modelId="{1685A3E9-4BB0-4AD0-A2A2-F62C4EDD8968}" srcId="{8C20A7EC-2E62-4DF3-B9B3-9C2D10018B2A}" destId="{20DF69A3-F78D-43CF-B4B6-19DA800AFE12}" srcOrd="5" destOrd="0" parTransId="{3DF8A029-F0CA-4E71-9C01-773CCA37C669}" sibTransId="{F845F3D4-60B2-4A41-85D2-E1B4C3A2C662}"/>
    <dgm:cxn modelId="{5832E1E9-0677-46DA-BA5E-0962E8C3D0A5}" srcId="{8C20A7EC-2E62-4DF3-B9B3-9C2D10018B2A}" destId="{D89EDC13-96C4-43A0-9EA0-2D28BF2A0433}" srcOrd="2" destOrd="0" parTransId="{1BD7717A-A52B-4FD8-824D-1B7E6F946401}" sibTransId="{F23C3FD1-554E-4EE4-8A71-D67FE81764EE}"/>
    <dgm:cxn modelId="{D5D9BEED-EB9A-43C8-9CCF-FF6BB85C8758}" type="presOf" srcId="{8C20A7EC-2E62-4DF3-B9B3-9C2D10018B2A}" destId="{01CAA596-B26F-444B-815D-8B5BC5714A35}" srcOrd="0" destOrd="0" presId="urn:microsoft.com/office/officeart/2005/8/layout/list1"/>
    <dgm:cxn modelId="{D5DF42EE-A83A-4AFA-BDB8-25A7D26789F1}" srcId="{BF7E70A9-F6FE-4203-8556-369B5E537F80}" destId="{A288071A-A3F0-4E17-A3D5-862A69577DCC}" srcOrd="0" destOrd="0" parTransId="{CA55FAB9-E616-4AEC-8BE5-E25888079DA6}" sibTransId="{4AAE824A-A8F6-4DF9-8D1B-B874392CB34E}"/>
    <dgm:cxn modelId="{85BCEFFE-196B-4A9C-AB3F-7EF2190D7648}" type="presOf" srcId="{F843FF62-E82E-41C0-ADB7-224B5E3428DE}" destId="{870BB685-69BB-4FE8-A138-CEFD7F948BA2}" srcOrd="0" destOrd="6" presId="urn:microsoft.com/office/officeart/2005/8/layout/list1"/>
    <dgm:cxn modelId="{763128C0-699C-4F88-9D3B-544E13496792}" type="presParOf" srcId="{48A7A11B-B226-4DA9-8CBD-D37965A22659}" destId="{F425B752-9860-4932-A7C7-3FD7024A5505}" srcOrd="0" destOrd="0" presId="urn:microsoft.com/office/officeart/2005/8/layout/list1"/>
    <dgm:cxn modelId="{ED12640E-EAFF-49A5-B5B8-9A9D42632A92}" type="presParOf" srcId="{F425B752-9860-4932-A7C7-3FD7024A5505}" destId="{01CAA596-B26F-444B-815D-8B5BC5714A35}" srcOrd="0" destOrd="0" presId="urn:microsoft.com/office/officeart/2005/8/layout/list1"/>
    <dgm:cxn modelId="{7617364A-C6A2-4AAB-9F2A-A0B85BB9D72A}" type="presParOf" srcId="{F425B752-9860-4932-A7C7-3FD7024A5505}" destId="{4BCB0EBB-8658-435A-AE1C-84B080FA2F6F}" srcOrd="1" destOrd="0" presId="urn:microsoft.com/office/officeart/2005/8/layout/list1"/>
    <dgm:cxn modelId="{958E89E2-E992-4951-B70E-AF988D73632F}" type="presParOf" srcId="{48A7A11B-B226-4DA9-8CBD-D37965A22659}" destId="{CFF9CAD2-DA37-4F89-AEB8-8ACAC416D46A}" srcOrd="1" destOrd="0" presId="urn:microsoft.com/office/officeart/2005/8/layout/list1"/>
    <dgm:cxn modelId="{BBB2412A-2EEB-4801-AD21-223F354EB6EE}" type="presParOf" srcId="{48A7A11B-B226-4DA9-8CBD-D37965A22659}" destId="{870BB685-69BB-4FE8-A138-CEFD7F948BA2}" srcOrd="2" destOrd="0" presId="urn:microsoft.com/office/officeart/2005/8/layout/list1"/>
    <dgm:cxn modelId="{42795AD0-1627-41E4-BF87-54367ED6CE12}" type="presParOf" srcId="{48A7A11B-B226-4DA9-8CBD-D37965A22659}" destId="{4D606823-1CB6-4958-948B-82FEE63C5B4B}" srcOrd="3" destOrd="0" presId="urn:microsoft.com/office/officeart/2005/8/layout/list1"/>
    <dgm:cxn modelId="{1B94804B-3C53-4C31-99CF-F7D5CFAE69D2}" type="presParOf" srcId="{48A7A11B-B226-4DA9-8CBD-D37965A22659}" destId="{DACDA5CD-C41F-4D2B-89EE-2128B2B6671C}" srcOrd="4" destOrd="0" presId="urn:microsoft.com/office/officeart/2005/8/layout/list1"/>
    <dgm:cxn modelId="{F0E620FC-CFD0-4969-8567-EF6CDB78F803}" type="presParOf" srcId="{DACDA5CD-C41F-4D2B-89EE-2128B2B6671C}" destId="{8E1D250A-8AB5-4F26-9110-4E4FAC1EA2EF}" srcOrd="0" destOrd="0" presId="urn:microsoft.com/office/officeart/2005/8/layout/list1"/>
    <dgm:cxn modelId="{835343D8-42F9-4B81-A7D9-B01ABF551491}" type="presParOf" srcId="{DACDA5CD-C41F-4D2B-89EE-2128B2B6671C}" destId="{D7E8AD0A-A23E-4DBF-B03E-E9487B65100C}" srcOrd="1" destOrd="0" presId="urn:microsoft.com/office/officeart/2005/8/layout/list1"/>
    <dgm:cxn modelId="{F8469528-BA5A-4CD3-8C41-75B6B8C6AE9C}" type="presParOf" srcId="{48A7A11B-B226-4DA9-8CBD-D37965A22659}" destId="{2795F5C8-1C11-49A5-8BEB-92FF37F5DB9B}" srcOrd="5" destOrd="0" presId="urn:microsoft.com/office/officeart/2005/8/layout/list1"/>
    <dgm:cxn modelId="{B991AB96-6A0B-4C28-863D-356913731F79}" type="presParOf" srcId="{48A7A11B-B226-4DA9-8CBD-D37965A22659}" destId="{AD33CDE5-439A-48C2-9347-C3B284A94419}" srcOrd="6" destOrd="0" presId="urn:microsoft.com/office/officeart/2005/8/layout/list1"/>
    <dgm:cxn modelId="{2F9E4B9E-B35A-4E47-B970-A5895A684602}" type="presParOf" srcId="{48A7A11B-B226-4DA9-8CBD-D37965A22659}" destId="{8AD49110-D585-4157-8665-EC5D07F0590C}" srcOrd="7" destOrd="0" presId="urn:microsoft.com/office/officeart/2005/8/layout/list1"/>
    <dgm:cxn modelId="{4D6686F0-B020-4EB8-9D76-9BF3982CF35E}" type="presParOf" srcId="{48A7A11B-B226-4DA9-8CBD-D37965A22659}" destId="{C66E34B8-E20E-45C2-8087-7AC4E012D5E0}" srcOrd="8" destOrd="0" presId="urn:microsoft.com/office/officeart/2005/8/layout/list1"/>
    <dgm:cxn modelId="{B76C8205-7FDF-4E23-9AF6-9766F1C840CC}" type="presParOf" srcId="{C66E34B8-E20E-45C2-8087-7AC4E012D5E0}" destId="{006FAE89-6673-43DD-A75C-3A7E9508CC31}" srcOrd="0" destOrd="0" presId="urn:microsoft.com/office/officeart/2005/8/layout/list1"/>
    <dgm:cxn modelId="{AE722B08-53B7-4D0E-887E-CFAE17899666}" type="presParOf" srcId="{C66E34B8-E20E-45C2-8087-7AC4E012D5E0}" destId="{B2D932F8-6117-47DF-90B4-858913B5AA14}" srcOrd="1" destOrd="0" presId="urn:microsoft.com/office/officeart/2005/8/layout/list1"/>
    <dgm:cxn modelId="{58815EE4-F66D-47E1-AAFA-F974641F0F63}" type="presParOf" srcId="{48A7A11B-B226-4DA9-8CBD-D37965A22659}" destId="{8BA13CEE-562D-4486-952F-7D811C7BC65F}" srcOrd="9" destOrd="0" presId="urn:microsoft.com/office/officeart/2005/8/layout/list1"/>
    <dgm:cxn modelId="{128C4687-2B56-4EB6-953B-81B8F7526D3B}" type="presParOf" srcId="{48A7A11B-B226-4DA9-8CBD-D37965A22659}" destId="{48A33960-7613-46F1-95B6-88550AE6C81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20F290-2AD2-4C30-8CCE-83AA690D82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ECF07B6-B6DB-405E-A691-CDBAAD14D5E5}">
      <dgm:prSet/>
      <dgm:spPr/>
      <dgm:t>
        <a:bodyPr/>
        <a:lstStyle/>
        <a:p>
          <a:r>
            <a:rPr lang="en-GB"/>
            <a:t>Intelligence is collected information that has been developed for action &amp; may also be classified as confidential or sensitive</a:t>
          </a:r>
          <a:endParaRPr lang="en-US"/>
        </a:p>
      </dgm:t>
    </dgm:pt>
    <dgm:pt modelId="{B7858938-1AE7-44F6-B55D-9B452B5C125E}" type="parTrans" cxnId="{FC27BE39-1086-4E15-9835-AC59C590B0AF}">
      <dgm:prSet/>
      <dgm:spPr/>
      <dgm:t>
        <a:bodyPr/>
        <a:lstStyle/>
        <a:p>
          <a:endParaRPr lang="en-US"/>
        </a:p>
      </dgm:t>
    </dgm:pt>
    <dgm:pt modelId="{E248938A-4FDD-4BE8-A35E-FBC5825BCD92}" type="sibTrans" cxnId="{FC27BE39-1086-4E15-9835-AC59C590B0AF}">
      <dgm:prSet/>
      <dgm:spPr/>
      <dgm:t>
        <a:bodyPr/>
        <a:lstStyle/>
        <a:p>
          <a:endParaRPr lang="en-US"/>
        </a:p>
      </dgm:t>
    </dgm:pt>
    <dgm:pt modelId="{DC4E9DD9-A489-429E-9354-CA427D9339E3}">
      <dgm:prSet/>
      <dgm:spPr/>
      <dgm:t>
        <a:bodyPr/>
        <a:lstStyle/>
        <a:p>
          <a:r>
            <a:rPr lang="en-GB"/>
            <a:t>Basically this means information that has been formally processed, but it does not only related to crime and criminality. It is NOT necessarily evidence</a:t>
          </a:r>
          <a:endParaRPr lang="en-US"/>
        </a:p>
      </dgm:t>
    </dgm:pt>
    <dgm:pt modelId="{B0B1AB14-C11B-483A-A209-6AE06B925BD7}" type="parTrans" cxnId="{CC927639-BA59-4C99-B00A-643CBDBDDC32}">
      <dgm:prSet/>
      <dgm:spPr/>
      <dgm:t>
        <a:bodyPr/>
        <a:lstStyle/>
        <a:p>
          <a:endParaRPr lang="en-US"/>
        </a:p>
      </dgm:t>
    </dgm:pt>
    <dgm:pt modelId="{FA23A6E6-6131-44BA-B836-42C0AE019614}" type="sibTrans" cxnId="{CC927639-BA59-4C99-B00A-643CBDBDDC32}">
      <dgm:prSet/>
      <dgm:spPr/>
      <dgm:t>
        <a:bodyPr/>
        <a:lstStyle/>
        <a:p>
          <a:endParaRPr lang="en-US"/>
        </a:p>
      </dgm:t>
    </dgm:pt>
    <dgm:pt modelId="{858FE4AA-47D9-4566-A5C4-4417A3DECC5D}" type="pres">
      <dgm:prSet presAssocID="{6420F290-2AD2-4C30-8CCE-83AA690D8252}" presName="linear" presStyleCnt="0">
        <dgm:presLayoutVars>
          <dgm:animLvl val="lvl"/>
          <dgm:resizeHandles val="exact"/>
        </dgm:presLayoutVars>
      </dgm:prSet>
      <dgm:spPr/>
    </dgm:pt>
    <dgm:pt modelId="{FAE44092-1832-49A6-9341-A67A2856295C}" type="pres">
      <dgm:prSet presAssocID="{1ECF07B6-B6DB-405E-A691-CDBAAD14D5E5}" presName="parentText" presStyleLbl="node1" presStyleIdx="0" presStyleCnt="2">
        <dgm:presLayoutVars>
          <dgm:chMax val="0"/>
          <dgm:bulletEnabled val="1"/>
        </dgm:presLayoutVars>
      </dgm:prSet>
      <dgm:spPr/>
    </dgm:pt>
    <dgm:pt modelId="{6BFBC550-F2ED-4FB4-A78A-E97172A55BBB}" type="pres">
      <dgm:prSet presAssocID="{E248938A-4FDD-4BE8-A35E-FBC5825BCD92}" presName="spacer" presStyleCnt="0"/>
      <dgm:spPr/>
    </dgm:pt>
    <dgm:pt modelId="{21D3A52A-6302-4242-B4A3-3B3010CE0278}" type="pres">
      <dgm:prSet presAssocID="{DC4E9DD9-A489-429E-9354-CA427D9339E3}" presName="parentText" presStyleLbl="node1" presStyleIdx="1" presStyleCnt="2">
        <dgm:presLayoutVars>
          <dgm:chMax val="0"/>
          <dgm:bulletEnabled val="1"/>
        </dgm:presLayoutVars>
      </dgm:prSet>
      <dgm:spPr/>
    </dgm:pt>
  </dgm:ptLst>
  <dgm:cxnLst>
    <dgm:cxn modelId="{CC927639-BA59-4C99-B00A-643CBDBDDC32}" srcId="{6420F290-2AD2-4C30-8CCE-83AA690D8252}" destId="{DC4E9DD9-A489-429E-9354-CA427D9339E3}" srcOrd="1" destOrd="0" parTransId="{B0B1AB14-C11B-483A-A209-6AE06B925BD7}" sibTransId="{FA23A6E6-6131-44BA-B836-42C0AE019614}"/>
    <dgm:cxn modelId="{FC27BE39-1086-4E15-9835-AC59C590B0AF}" srcId="{6420F290-2AD2-4C30-8CCE-83AA690D8252}" destId="{1ECF07B6-B6DB-405E-A691-CDBAAD14D5E5}" srcOrd="0" destOrd="0" parTransId="{B7858938-1AE7-44F6-B55D-9B452B5C125E}" sibTransId="{E248938A-4FDD-4BE8-A35E-FBC5825BCD92}"/>
    <dgm:cxn modelId="{25C3E1BF-13CE-4029-8601-18F2D0A7D3C8}" type="presOf" srcId="{1ECF07B6-B6DB-405E-A691-CDBAAD14D5E5}" destId="{FAE44092-1832-49A6-9341-A67A2856295C}" srcOrd="0" destOrd="0" presId="urn:microsoft.com/office/officeart/2005/8/layout/vList2"/>
    <dgm:cxn modelId="{8B7CCAC6-20E4-4A0A-AC90-1BC59FF287FF}" type="presOf" srcId="{6420F290-2AD2-4C30-8CCE-83AA690D8252}" destId="{858FE4AA-47D9-4566-A5C4-4417A3DECC5D}" srcOrd="0" destOrd="0" presId="urn:microsoft.com/office/officeart/2005/8/layout/vList2"/>
    <dgm:cxn modelId="{8F1AA0E6-FDB4-45EB-B317-9855E6F3AABF}" type="presOf" srcId="{DC4E9DD9-A489-429E-9354-CA427D9339E3}" destId="{21D3A52A-6302-4242-B4A3-3B3010CE0278}" srcOrd="0" destOrd="0" presId="urn:microsoft.com/office/officeart/2005/8/layout/vList2"/>
    <dgm:cxn modelId="{5AE6705A-19AF-40BE-A67A-58E52E7B48E5}" type="presParOf" srcId="{858FE4AA-47D9-4566-A5C4-4417A3DECC5D}" destId="{FAE44092-1832-49A6-9341-A67A2856295C}" srcOrd="0" destOrd="0" presId="urn:microsoft.com/office/officeart/2005/8/layout/vList2"/>
    <dgm:cxn modelId="{BD15D50A-31C6-4701-B217-8FCE580333E4}" type="presParOf" srcId="{858FE4AA-47D9-4566-A5C4-4417A3DECC5D}" destId="{6BFBC550-F2ED-4FB4-A78A-E97172A55BBB}" srcOrd="1" destOrd="0" presId="urn:microsoft.com/office/officeart/2005/8/layout/vList2"/>
    <dgm:cxn modelId="{BDCE85AD-DDAB-4667-8AA5-5ED7C40D154F}" type="presParOf" srcId="{858FE4AA-47D9-4566-A5C4-4417A3DECC5D}" destId="{21D3A52A-6302-4242-B4A3-3B3010CE02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ED2D25F-5A9E-4EBC-BBDE-AF999EB0A61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419F98D-47E0-4E56-A806-6E6E3FDEA66B}">
      <dgm:prSet/>
      <dgm:spPr/>
      <dgm:t>
        <a:bodyPr/>
        <a:lstStyle/>
        <a:p>
          <a:r>
            <a:rPr lang="en-GB"/>
            <a:t>Increased mobility of criminals</a:t>
          </a:r>
          <a:endParaRPr lang="en-US"/>
        </a:p>
      </dgm:t>
    </dgm:pt>
    <dgm:pt modelId="{423CF13C-279A-4EFA-ADFA-57BA01BF573D}" type="parTrans" cxnId="{9468F69F-3FD3-4474-B9F6-D5EDF9074466}">
      <dgm:prSet/>
      <dgm:spPr/>
      <dgm:t>
        <a:bodyPr/>
        <a:lstStyle/>
        <a:p>
          <a:endParaRPr lang="en-US"/>
        </a:p>
      </dgm:t>
    </dgm:pt>
    <dgm:pt modelId="{831CD981-8483-4C4C-94A2-AFB7D10674EB}" type="sibTrans" cxnId="{9468F69F-3FD3-4474-B9F6-D5EDF9074466}">
      <dgm:prSet/>
      <dgm:spPr/>
      <dgm:t>
        <a:bodyPr/>
        <a:lstStyle/>
        <a:p>
          <a:endParaRPr lang="en-US"/>
        </a:p>
      </dgm:t>
    </dgm:pt>
    <dgm:pt modelId="{775D3A46-9EF9-4370-A19D-1179B24F2A83}">
      <dgm:prSet/>
      <dgm:spPr/>
      <dgm:t>
        <a:bodyPr/>
        <a:lstStyle/>
        <a:p>
          <a:r>
            <a:rPr lang="en-GB"/>
            <a:t>Changes in nature of Crime</a:t>
          </a:r>
          <a:endParaRPr lang="en-US"/>
        </a:p>
      </dgm:t>
    </dgm:pt>
    <dgm:pt modelId="{EBFDD3E5-20FE-4E7D-BE1E-3FB84118F573}" type="parTrans" cxnId="{2FFC6399-353E-4872-9548-F34B66112C47}">
      <dgm:prSet/>
      <dgm:spPr/>
      <dgm:t>
        <a:bodyPr/>
        <a:lstStyle/>
        <a:p>
          <a:endParaRPr lang="en-US"/>
        </a:p>
      </dgm:t>
    </dgm:pt>
    <dgm:pt modelId="{591ABEAB-FE83-4E64-81A0-0F40F3DA1D38}" type="sibTrans" cxnId="{2FFC6399-353E-4872-9548-F34B66112C47}">
      <dgm:prSet/>
      <dgm:spPr/>
      <dgm:t>
        <a:bodyPr/>
        <a:lstStyle/>
        <a:p>
          <a:endParaRPr lang="en-US"/>
        </a:p>
      </dgm:t>
    </dgm:pt>
    <dgm:pt modelId="{873E714A-A886-4161-9099-76BCDBA76D16}">
      <dgm:prSet/>
      <dgm:spPr/>
      <dgm:t>
        <a:bodyPr/>
        <a:lstStyle/>
        <a:p>
          <a:r>
            <a:rPr lang="en-GB"/>
            <a:t>Anti-social Behaviour</a:t>
          </a:r>
          <a:endParaRPr lang="en-US"/>
        </a:p>
      </dgm:t>
    </dgm:pt>
    <dgm:pt modelId="{EA9BC744-80E9-423B-B36A-561614BE26B0}" type="parTrans" cxnId="{68C07627-D4FE-45E7-94DC-39756F06BA71}">
      <dgm:prSet/>
      <dgm:spPr/>
      <dgm:t>
        <a:bodyPr/>
        <a:lstStyle/>
        <a:p>
          <a:endParaRPr lang="en-US"/>
        </a:p>
      </dgm:t>
    </dgm:pt>
    <dgm:pt modelId="{29AE9A7C-927F-43AE-819D-6DAEA811F891}" type="sibTrans" cxnId="{68C07627-D4FE-45E7-94DC-39756F06BA71}">
      <dgm:prSet/>
      <dgm:spPr/>
      <dgm:t>
        <a:bodyPr/>
        <a:lstStyle/>
        <a:p>
          <a:endParaRPr lang="en-US"/>
        </a:p>
      </dgm:t>
    </dgm:pt>
    <dgm:pt modelId="{C06E3932-705D-4897-BECF-F2C1CFAC09C7}">
      <dgm:prSet/>
      <dgm:spPr/>
      <dgm:t>
        <a:bodyPr/>
        <a:lstStyle/>
        <a:p>
          <a:r>
            <a:rPr lang="en-GB"/>
            <a:t>Public disorder</a:t>
          </a:r>
          <a:endParaRPr lang="en-US"/>
        </a:p>
      </dgm:t>
    </dgm:pt>
    <dgm:pt modelId="{D0EE1181-03B9-4189-A8C2-7448C49376EA}" type="parTrans" cxnId="{331D0B3B-6BB7-4F1F-9B69-1F259B3EC4CB}">
      <dgm:prSet/>
      <dgm:spPr/>
      <dgm:t>
        <a:bodyPr/>
        <a:lstStyle/>
        <a:p>
          <a:endParaRPr lang="en-US"/>
        </a:p>
      </dgm:t>
    </dgm:pt>
    <dgm:pt modelId="{D2AC33D4-7749-4998-8CE7-C1470BC8F55F}" type="sibTrans" cxnId="{331D0B3B-6BB7-4F1F-9B69-1F259B3EC4CB}">
      <dgm:prSet/>
      <dgm:spPr/>
      <dgm:t>
        <a:bodyPr/>
        <a:lstStyle/>
        <a:p>
          <a:endParaRPr lang="en-US"/>
        </a:p>
      </dgm:t>
    </dgm:pt>
    <dgm:pt modelId="{74E359AE-9EF8-4F16-B13A-9FE8291253EB}">
      <dgm:prSet/>
      <dgm:spPr/>
      <dgm:t>
        <a:bodyPr/>
        <a:lstStyle/>
        <a:p>
          <a:r>
            <a:rPr lang="en-GB"/>
            <a:t>International and domestic terrorism</a:t>
          </a:r>
          <a:endParaRPr lang="en-US"/>
        </a:p>
      </dgm:t>
    </dgm:pt>
    <dgm:pt modelId="{1465C6AC-414A-4AA0-AA45-5C332039E6A0}" type="parTrans" cxnId="{0B906046-2A95-45FA-A563-5A7554107AAC}">
      <dgm:prSet/>
      <dgm:spPr/>
      <dgm:t>
        <a:bodyPr/>
        <a:lstStyle/>
        <a:p>
          <a:endParaRPr lang="en-US"/>
        </a:p>
      </dgm:t>
    </dgm:pt>
    <dgm:pt modelId="{224CFD5F-1A64-4768-AC6A-B08DAD39CCE6}" type="sibTrans" cxnId="{0B906046-2A95-45FA-A563-5A7554107AAC}">
      <dgm:prSet/>
      <dgm:spPr/>
      <dgm:t>
        <a:bodyPr/>
        <a:lstStyle/>
        <a:p>
          <a:endParaRPr lang="en-US"/>
        </a:p>
      </dgm:t>
    </dgm:pt>
    <dgm:pt modelId="{CA56A409-E92F-41D2-AEF1-CC52E7996114}" type="pres">
      <dgm:prSet presAssocID="{9ED2D25F-5A9E-4EBC-BBDE-AF999EB0A61F}" presName="diagram" presStyleCnt="0">
        <dgm:presLayoutVars>
          <dgm:dir/>
          <dgm:resizeHandles val="exact"/>
        </dgm:presLayoutVars>
      </dgm:prSet>
      <dgm:spPr/>
    </dgm:pt>
    <dgm:pt modelId="{06EE8A20-277E-4A20-9BC8-D99FB9FEEA33}" type="pres">
      <dgm:prSet presAssocID="{0419F98D-47E0-4E56-A806-6E6E3FDEA66B}" presName="node" presStyleLbl="node1" presStyleIdx="0" presStyleCnt="5">
        <dgm:presLayoutVars>
          <dgm:bulletEnabled val="1"/>
        </dgm:presLayoutVars>
      </dgm:prSet>
      <dgm:spPr/>
    </dgm:pt>
    <dgm:pt modelId="{25344092-6E6E-4E88-94E6-50213CF254F0}" type="pres">
      <dgm:prSet presAssocID="{831CD981-8483-4C4C-94A2-AFB7D10674EB}" presName="sibTrans" presStyleCnt="0"/>
      <dgm:spPr/>
    </dgm:pt>
    <dgm:pt modelId="{868E9CE6-B6AA-43CD-A71F-E86FDAECBFCB}" type="pres">
      <dgm:prSet presAssocID="{775D3A46-9EF9-4370-A19D-1179B24F2A83}" presName="node" presStyleLbl="node1" presStyleIdx="1" presStyleCnt="5">
        <dgm:presLayoutVars>
          <dgm:bulletEnabled val="1"/>
        </dgm:presLayoutVars>
      </dgm:prSet>
      <dgm:spPr/>
    </dgm:pt>
    <dgm:pt modelId="{53C10B78-DD0C-40DD-9E63-61B867E2C43C}" type="pres">
      <dgm:prSet presAssocID="{591ABEAB-FE83-4E64-81A0-0F40F3DA1D38}" presName="sibTrans" presStyleCnt="0"/>
      <dgm:spPr/>
    </dgm:pt>
    <dgm:pt modelId="{DEEEF9CE-88A1-4116-9A58-C285A5F9E0B0}" type="pres">
      <dgm:prSet presAssocID="{873E714A-A886-4161-9099-76BCDBA76D16}" presName="node" presStyleLbl="node1" presStyleIdx="2" presStyleCnt="5">
        <dgm:presLayoutVars>
          <dgm:bulletEnabled val="1"/>
        </dgm:presLayoutVars>
      </dgm:prSet>
      <dgm:spPr/>
    </dgm:pt>
    <dgm:pt modelId="{C3F97920-869C-4565-93A4-04D436AD5D2D}" type="pres">
      <dgm:prSet presAssocID="{29AE9A7C-927F-43AE-819D-6DAEA811F891}" presName="sibTrans" presStyleCnt="0"/>
      <dgm:spPr/>
    </dgm:pt>
    <dgm:pt modelId="{EE1921D8-DF4E-403D-8693-8E2A2CB11AF0}" type="pres">
      <dgm:prSet presAssocID="{C06E3932-705D-4897-BECF-F2C1CFAC09C7}" presName="node" presStyleLbl="node1" presStyleIdx="3" presStyleCnt="5">
        <dgm:presLayoutVars>
          <dgm:bulletEnabled val="1"/>
        </dgm:presLayoutVars>
      </dgm:prSet>
      <dgm:spPr/>
    </dgm:pt>
    <dgm:pt modelId="{AA60277D-1100-42C3-BD7A-E563055F0469}" type="pres">
      <dgm:prSet presAssocID="{D2AC33D4-7749-4998-8CE7-C1470BC8F55F}" presName="sibTrans" presStyleCnt="0"/>
      <dgm:spPr/>
    </dgm:pt>
    <dgm:pt modelId="{77E0A8A8-1CF8-4002-987D-191B96D1CB19}" type="pres">
      <dgm:prSet presAssocID="{74E359AE-9EF8-4F16-B13A-9FE8291253EB}" presName="node" presStyleLbl="node1" presStyleIdx="4" presStyleCnt="5">
        <dgm:presLayoutVars>
          <dgm:bulletEnabled val="1"/>
        </dgm:presLayoutVars>
      </dgm:prSet>
      <dgm:spPr/>
    </dgm:pt>
  </dgm:ptLst>
  <dgm:cxnLst>
    <dgm:cxn modelId="{19FE7B07-001E-4DB0-8ED7-9757CF20994E}" type="presOf" srcId="{775D3A46-9EF9-4370-A19D-1179B24F2A83}" destId="{868E9CE6-B6AA-43CD-A71F-E86FDAECBFCB}" srcOrd="0" destOrd="0" presId="urn:microsoft.com/office/officeart/2005/8/layout/default"/>
    <dgm:cxn modelId="{F9362009-A645-4837-A6A9-BE03EE1CA894}" type="presOf" srcId="{74E359AE-9EF8-4F16-B13A-9FE8291253EB}" destId="{77E0A8A8-1CF8-4002-987D-191B96D1CB19}" srcOrd="0" destOrd="0" presId="urn:microsoft.com/office/officeart/2005/8/layout/default"/>
    <dgm:cxn modelId="{68C07627-D4FE-45E7-94DC-39756F06BA71}" srcId="{9ED2D25F-5A9E-4EBC-BBDE-AF999EB0A61F}" destId="{873E714A-A886-4161-9099-76BCDBA76D16}" srcOrd="2" destOrd="0" parTransId="{EA9BC744-80E9-423B-B36A-561614BE26B0}" sibTransId="{29AE9A7C-927F-43AE-819D-6DAEA811F891}"/>
    <dgm:cxn modelId="{331D0B3B-6BB7-4F1F-9B69-1F259B3EC4CB}" srcId="{9ED2D25F-5A9E-4EBC-BBDE-AF999EB0A61F}" destId="{C06E3932-705D-4897-BECF-F2C1CFAC09C7}" srcOrd="3" destOrd="0" parTransId="{D0EE1181-03B9-4189-A8C2-7448C49376EA}" sibTransId="{D2AC33D4-7749-4998-8CE7-C1470BC8F55F}"/>
    <dgm:cxn modelId="{0B906046-2A95-45FA-A563-5A7554107AAC}" srcId="{9ED2D25F-5A9E-4EBC-BBDE-AF999EB0A61F}" destId="{74E359AE-9EF8-4F16-B13A-9FE8291253EB}" srcOrd="4" destOrd="0" parTransId="{1465C6AC-414A-4AA0-AA45-5C332039E6A0}" sibTransId="{224CFD5F-1A64-4768-AC6A-B08DAD39CCE6}"/>
    <dgm:cxn modelId="{A4141274-166A-4438-A6ED-825B86B8EF30}" type="presOf" srcId="{C06E3932-705D-4897-BECF-F2C1CFAC09C7}" destId="{EE1921D8-DF4E-403D-8693-8E2A2CB11AF0}" srcOrd="0" destOrd="0" presId="urn:microsoft.com/office/officeart/2005/8/layout/default"/>
    <dgm:cxn modelId="{BEC5F58F-F0F5-4E1B-BA24-293FC60E93AC}" type="presOf" srcId="{9ED2D25F-5A9E-4EBC-BBDE-AF999EB0A61F}" destId="{CA56A409-E92F-41D2-AEF1-CC52E7996114}" srcOrd="0" destOrd="0" presId="urn:microsoft.com/office/officeart/2005/8/layout/default"/>
    <dgm:cxn modelId="{2FFC6399-353E-4872-9548-F34B66112C47}" srcId="{9ED2D25F-5A9E-4EBC-BBDE-AF999EB0A61F}" destId="{775D3A46-9EF9-4370-A19D-1179B24F2A83}" srcOrd="1" destOrd="0" parTransId="{EBFDD3E5-20FE-4E7D-BE1E-3FB84118F573}" sibTransId="{591ABEAB-FE83-4E64-81A0-0F40F3DA1D38}"/>
    <dgm:cxn modelId="{9468F69F-3FD3-4474-B9F6-D5EDF9074466}" srcId="{9ED2D25F-5A9E-4EBC-BBDE-AF999EB0A61F}" destId="{0419F98D-47E0-4E56-A806-6E6E3FDEA66B}" srcOrd="0" destOrd="0" parTransId="{423CF13C-279A-4EFA-ADFA-57BA01BF573D}" sibTransId="{831CD981-8483-4C4C-94A2-AFB7D10674EB}"/>
    <dgm:cxn modelId="{68536BA6-035B-4A8D-9627-977BA644D104}" type="presOf" srcId="{873E714A-A886-4161-9099-76BCDBA76D16}" destId="{DEEEF9CE-88A1-4116-9A58-C285A5F9E0B0}" srcOrd="0" destOrd="0" presId="urn:microsoft.com/office/officeart/2005/8/layout/default"/>
    <dgm:cxn modelId="{7908D3CA-ACF2-469B-A749-9239767CAFFD}" type="presOf" srcId="{0419F98D-47E0-4E56-A806-6E6E3FDEA66B}" destId="{06EE8A20-277E-4A20-9BC8-D99FB9FEEA33}" srcOrd="0" destOrd="0" presId="urn:microsoft.com/office/officeart/2005/8/layout/default"/>
    <dgm:cxn modelId="{F90213F8-DB61-40AC-95BE-BFAFA7F4CAA1}" type="presParOf" srcId="{CA56A409-E92F-41D2-AEF1-CC52E7996114}" destId="{06EE8A20-277E-4A20-9BC8-D99FB9FEEA33}" srcOrd="0" destOrd="0" presId="urn:microsoft.com/office/officeart/2005/8/layout/default"/>
    <dgm:cxn modelId="{08B43957-1515-4F56-84AD-1B21127FBAD7}" type="presParOf" srcId="{CA56A409-E92F-41D2-AEF1-CC52E7996114}" destId="{25344092-6E6E-4E88-94E6-50213CF254F0}" srcOrd="1" destOrd="0" presId="urn:microsoft.com/office/officeart/2005/8/layout/default"/>
    <dgm:cxn modelId="{1C9D35E9-E454-41D1-8109-783358A382D5}" type="presParOf" srcId="{CA56A409-E92F-41D2-AEF1-CC52E7996114}" destId="{868E9CE6-B6AA-43CD-A71F-E86FDAECBFCB}" srcOrd="2" destOrd="0" presId="urn:microsoft.com/office/officeart/2005/8/layout/default"/>
    <dgm:cxn modelId="{E1096D6D-1E91-4FFF-865F-CDBA81DC8C91}" type="presParOf" srcId="{CA56A409-E92F-41D2-AEF1-CC52E7996114}" destId="{53C10B78-DD0C-40DD-9E63-61B867E2C43C}" srcOrd="3" destOrd="0" presId="urn:microsoft.com/office/officeart/2005/8/layout/default"/>
    <dgm:cxn modelId="{79D8B1AA-EA9A-4B89-B9AD-978E2A3E715F}" type="presParOf" srcId="{CA56A409-E92F-41D2-AEF1-CC52E7996114}" destId="{DEEEF9CE-88A1-4116-9A58-C285A5F9E0B0}" srcOrd="4" destOrd="0" presId="urn:microsoft.com/office/officeart/2005/8/layout/default"/>
    <dgm:cxn modelId="{5E59BBE0-7C29-4EF2-A33B-974EB58A6076}" type="presParOf" srcId="{CA56A409-E92F-41D2-AEF1-CC52E7996114}" destId="{C3F97920-869C-4565-93A4-04D436AD5D2D}" srcOrd="5" destOrd="0" presId="urn:microsoft.com/office/officeart/2005/8/layout/default"/>
    <dgm:cxn modelId="{A25CF1A4-C5AE-4E84-BE23-415959D60982}" type="presParOf" srcId="{CA56A409-E92F-41D2-AEF1-CC52E7996114}" destId="{EE1921D8-DF4E-403D-8693-8E2A2CB11AF0}" srcOrd="6" destOrd="0" presId="urn:microsoft.com/office/officeart/2005/8/layout/default"/>
    <dgm:cxn modelId="{E954740C-6168-4B16-A37E-F5178A99325A}" type="presParOf" srcId="{CA56A409-E92F-41D2-AEF1-CC52E7996114}" destId="{AA60277D-1100-42C3-BD7A-E563055F0469}" srcOrd="7" destOrd="0" presId="urn:microsoft.com/office/officeart/2005/8/layout/default"/>
    <dgm:cxn modelId="{47DC9426-F0E9-47D6-9C26-818A20DED3E0}" type="presParOf" srcId="{CA56A409-E92F-41D2-AEF1-CC52E7996114}" destId="{77E0A8A8-1CF8-4002-987D-191B96D1CB1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F551C5A-C4F3-41D8-88CA-E3140313B048}"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B96BCA11-DFA2-4E8B-B247-09AB34904C2D}">
      <dgm:prSet/>
      <dgm:spPr/>
      <dgm:t>
        <a:bodyPr/>
        <a:lstStyle/>
        <a:p>
          <a:r>
            <a:rPr lang="en-GB" b="0" i="0"/>
            <a:t>Setting strategic direction</a:t>
          </a:r>
          <a:endParaRPr lang="en-US"/>
        </a:p>
      </dgm:t>
    </dgm:pt>
    <dgm:pt modelId="{42C72321-34D7-494D-A1D3-987E325C5C57}" type="parTrans" cxnId="{1F61CA7C-D9C5-4294-BDB4-18CBBA4D34F2}">
      <dgm:prSet/>
      <dgm:spPr/>
      <dgm:t>
        <a:bodyPr/>
        <a:lstStyle/>
        <a:p>
          <a:endParaRPr lang="en-US"/>
        </a:p>
      </dgm:t>
    </dgm:pt>
    <dgm:pt modelId="{8D6E4FCB-323E-4997-9A93-136667D15F5B}" type="sibTrans" cxnId="{1F61CA7C-D9C5-4294-BDB4-18CBBA4D34F2}">
      <dgm:prSet phldrT="1" phldr="0"/>
      <dgm:spPr/>
      <dgm:t>
        <a:bodyPr/>
        <a:lstStyle/>
        <a:p>
          <a:r>
            <a:rPr lang="en-US"/>
            <a:t>1</a:t>
          </a:r>
        </a:p>
      </dgm:t>
    </dgm:pt>
    <dgm:pt modelId="{412627E8-786B-4950-B9DA-59E62D020F56}">
      <dgm:prSet/>
      <dgm:spPr/>
      <dgm:t>
        <a:bodyPr/>
        <a:lstStyle/>
        <a:p>
          <a:r>
            <a:rPr lang="en-GB" b="0" i="0"/>
            <a:t>Making decisions through the gathering of information</a:t>
          </a:r>
          <a:endParaRPr lang="en-US"/>
        </a:p>
      </dgm:t>
    </dgm:pt>
    <dgm:pt modelId="{241BE317-7731-4C39-8363-6B3C2A09DC97}" type="parTrans" cxnId="{BAD04D4C-491F-49D8-B85D-390FF86DBF94}">
      <dgm:prSet/>
      <dgm:spPr/>
      <dgm:t>
        <a:bodyPr/>
        <a:lstStyle/>
        <a:p>
          <a:endParaRPr lang="en-US"/>
        </a:p>
      </dgm:t>
    </dgm:pt>
    <dgm:pt modelId="{0292F6AF-AF62-4E21-8029-05B3E35E75D5}" type="sibTrans" cxnId="{BAD04D4C-491F-49D8-B85D-390FF86DBF94}">
      <dgm:prSet phldrT="2" phldr="0"/>
      <dgm:spPr/>
      <dgm:t>
        <a:bodyPr/>
        <a:lstStyle/>
        <a:p>
          <a:r>
            <a:rPr lang="en-US"/>
            <a:t>2</a:t>
          </a:r>
        </a:p>
      </dgm:t>
    </dgm:pt>
    <dgm:pt modelId="{C8683241-7EBF-4397-A9D0-D2345FDF22A6}">
      <dgm:prSet/>
      <dgm:spPr/>
      <dgm:t>
        <a:bodyPr/>
        <a:lstStyle/>
        <a:p>
          <a:r>
            <a:rPr lang="en-GB" b="0" i="0"/>
            <a:t>Allocating resources</a:t>
          </a:r>
          <a:endParaRPr lang="en-US"/>
        </a:p>
      </dgm:t>
    </dgm:pt>
    <dgm:pt modelId="{D25A58A8-185E-43A5-BDE4-0DA058CF42E7}" type="parTrans" cxnId="{223DCFFA-06FC-4759-B3C7-01A42F72F187}">
      <dgm:prSet/>
      <dgm:spPr/>
      <dgm:t>
        <a:bodyPr/>
        <a:lstStyle/>
        <a:p>
          <a:endParaRPr lang="en-US"/>
        </a:p>
      </dgm:t>
    </dgm:pt>
    <dgm:pt modelId="{3EC4B764-D6CC-41EF-858E-B905F5DBFFFF}" type="sibTrans" cxnId="{223DCFFA-06FC-4759-B3C7-01A42F72F187}">
      <dgm:prSet phldrT="3" phldr="0"/>
      <dgm:spPr/>
      <dgm:t>
        <a:bodyPr/>
        <a:lstStyle/>
        <a:p>
          <a:r>
            <a:rPr lang="en-US"/>
            <a:t>3</a:t>
          </a:r>
        </a:p>
      </dgm:t>
    </dgm:pt>
    <dgm:pt modelId="{7B856FD0-4514-4B6B-86CC-91631060E608}">
      <dgm:prSet/>
      <dgm:spPr/>
      <dgm:t>
        <a:bodyPr/>
        <a:lstStyle/>
        <a:p>
          <a:r>
            <a:rPr lang="en-GB" b="0" i="0"/>
            <a:t>Developing tactical plans</a:t>
          </a:r>
          <a:endParaRPr lang="en-US"/>
        </a:p>
      </dgm:t>
    </dgm:pt>
    <dgm:pt modelId="{0575AC32-38F8-49B4-908F-46540B2AEDE9}" type="parTrans" cxnId="{FA28DA58-BAED-4C9C-89F5-6FE25C95F522}">
      <dgm:prSet/>
      <dgm:spPr/>
      <dgm:t>
        <a:bodyPr/>
        <a:lstStyle/>
        <a:p>
          <a:endParaRPr lang="en-US"/>
        </a:p>
      </dgm:t>
    </dgm:pt>
    <dgm:pt modelId="{F8D8050D-6CA2-4F5D-9F5E-A5DA14BB346B}" type="sibTrans" cxnId="{FA28DA58-BAED-4C9C-89F5-6FE25C95F522}">
      <dgm:prSet phldrT="4" phldr="0"/>
      <dgm:spPr/>
      <dgm:t>
        <a:bodyPr/>
        <a:lstStyle/>
        <a:p>
          <a:r>
            <a:rPr lang="en-US"/>
            <a:t>4</a:t>
          </a:r>
        </a:p>
      </dgm:t>
    </dgm:pt>
    <dgm:pt modelId="{837F373C-F2C9-4208-A4D3-8A5849221519}">
      <dgm:prSet/>
      <dgm:spPr/>
      <dgm:t>
        <a:bodyPr/>
        <a:lstStyle/>
        <a:p>
          <a:r>
            <a:rPr lang="en-GB" b="0" i="0"/>
            <a:t>Tasking and co ordinating activity</a:t>
          </a:r>
          <a:endParaRPr lang="en-US"/>
        </a:p>
      </dgm:t>
    </dgm:pt>
    <dgm:pt modelId="{BC3703D0-B0DD-488C-B6C8-5390055BE35A}" type="parTrans" cxnId="{2CF60008-DE40-4FC1-ABDD-64F163A874E7}">
      <dgm:prSet/>
      <dgm:spPr/>
      <dgm:t>
        <a:bodyPr/>
        <a:lstStyle/>
        <a:p>
          <a:endParaRPr lang="en-US"/>
        </a:p>
      </dgm:t>
    </dgm:pt>
    <dgm:pt modelId="{F392B296-7F74-4F66-BEBB-663E850465E3}" type="sibTrans" cxnId="{2CF60008-DE40-4FC1-ABDD-64F163A874E7}">
      <dgm:prSet phldrT="5" phldr="0"/>
      <dgm:spPr/>
      <dgm:t>
        <a:bodyPr/>
        <a:lstStyle/>
        <a:p>
          <a:r>
            <a:rPr lang="en-US"/>
            <a:t>5</a:t>
          </a:r>
        </a:p>
      </dgm:t>
    </dgm:pt>
    <dgm:pt modelId="{913AF1AE-0A5D-4487-99E5-E1DE20583F82}" type="pres">
      <dgm:prSet presAssocID="{6F551C5A-C4F3-41D8-88CA-E3140313B048}" presName="Name0" presStyleCnt="0">
        <dgm:presLayoutVars>
          <dgm:animLvl val="lvl"/>
          <dgm:resizeHandles val="exact"/>
        </dgm:presLayoutVars>
      </dgm:prSet>
      <dgm:spPr/>
    </dgm:pt>
    <dgm:pt modelId="{096B6CBF-4F94-45E7-9CAA-68028A537C72}" type="pres">
      <dgm:prSet presAssocID="{B96BCA11-DFA2-4E8B-B247-09AB34904C2D}" presName="compositeNode" presStyleCnt="0">
        <dgm:presLayoutVars>
          <dgm:bulletEnabled val="1"/>
        </dgm:presLayoutVars>
      </dgm:prSet>
      <dgm:spPr/>
    </dgm:pt>
    <dgm:pt modelId="{09E19172-F0A4-452A-A802-DD35FDAE128A}" type="pres">
      <dgm:prSet presAssocID="{B96BCA11-DFA2-4E8B-B247-09AB34904C2D}" presName="bgRect" presStyleLbl="bgAccFollowNode1" presStyleIdx="0" presStyleCnt="5"/>
      <dgm:spPr/>
    </dgm:pt>
    <dgm:pt modelId="{DD186757-F118-40BB-8009-9B696A3FE391}" type="pres">
      <dgm:prSet presAssocID="{8D6E4FCB-323E-4997-9A93-136667D15F5B}" presName="sibTransNodeCircle" presStyleLbl="alignNode1" presStyleIdx="0" presStyleCnt="10">
        <dgm:presLayoutVars>
          <dgm:chMax val="0"/>
          <dgm:bulletEnabled/>
        </dgm:presLayoutVars>
      </dgm:prSet>
      <dgm:spPr/>
    </dgm:pt>
    <dgm:pt modelId="{D841CBE0-E1BF-41D9-B237-A20D6312E3A3}" type="pres">
      <dgm:prSet presAssocID="{B96BCA11-DFA2-4E8B-B247-09AB34904C2D}" presName="bottomLine" presStyleLbl="alignNode1" presStyleIdx="1" presStyleCnt="10">
        <dgm:presLayoutVars/>
      </dgm:prSet>
      <dgm:spPr/>
    </dgm:pt>
    <dgm:pt modelId="{7FE12B02-CD7D-4379-B6C4-4975875C4673}" type="pres">
      <dgm:prSet presAssocID="{B96BCA11-DFA2-4E8B-B247-09AB34904C2D}" presName="nodeText" presStyleLbl="bgAccFollowNode1" presStyleIdx="0" presStyleCnt="5">
        <dgm:presLayoutVars>
          <dgm:bulletEnabled val="1"/>
        </dgm:presLayoutVars>
      </dgm:prSet>
      <dgm:spPr/>
    </dgm:pt>
    <dgm:pt modelId="{2FECC19A-62B8-4834-81B7-FE5F051D76B8}" type="pres">
      <dgm:prSet presAssocID="{8D6E4FCB-323E-4997-9A93-136667D15F5B}" presName="sibTrans" presStyleCnt="0"/>
      <dgm:spPr/>
    </dgm:pt>
    <dgm:pt modelId="{7C310B2D-9E65-4419-B7D1-12871D0D99C7}" type="pres">
      <dgm:prSet presAssocID="{412627E8-786B-4950-B9DA-59E62D020F56}" presName="compositeNode" presStyleCnt="0">
        <dgm:presLayoutVars>
          <dgm:bulletEnabled val="1"/>
        </dgm:presLayoutVars>
      </dgm:prSet>
      <dgm:spPr/>
    </dgm:pt>
    <dgm:pt modelId="{D4F36BF5-F78F-40BE-A72F-4794FEAA2287}" type="pres">
      <dgm:prSet presAssocID="{412627E8-786B-4950-B9DA-59E62D020F56}" presName="bgRect" presStyleLbl="bgAccFollowNode1" presStyleIdx="1" presStyleCnt="5"/>
      <dgm:spPr/>
    </dgm:pt>
    <dgm:pt modelId="{C5C69291-F083-4987-AB8B-4F30776317D6}" type="pres">
      <dgm:prSet presAssocID="{0292F6AF-AF62-4E21-8029-05B3E35E75D5}" presName="sibTransNodeCircle" presStyleLbl="alignNode1" presStyleIdx="2" presStyleCnt="10">
        <dgm:presLayoutVars>
          <dgm:chMax val="0"/>
          <dgm:bulletEnabled/>
        </dgm:presLayoutVars>
      </dgm:prSet>
      <dgm:spPr/>
    </dgm:pt>
    <dgm:pt modelId="{CEE76ECC-5134-44B4-BC3F-6E6538E5B640}" type="pres">
      <dgm:prSet presAssocID="{412627E8-786B-4950-B9DA-59E62D020F56}" presName="bottomLine" presStyleLbl="alignNode1" presStyleIdx="3" presStyleCnt="10">
        <dgm:presLayoutVars/>
      </dgm:prSet>
      <dgm:spPr/>
    </dgm:pt>
    <dgm:pt modelId="{29EAEF82-11A8-4976-9FFB-47F2F98BBBF1}" type="pres">
      <dgm:prSet presAssocID="{412627E8-786B-4950-B9DA-59E62D020F56}" presName="nodeText" presStyleLbl="bgAccFollowNode1" presStyleIdx="1" presStyleCnt="5">
        <dgm:presLayoutVars>
          <dgm:bulletEnabled val="1"/>
        </dgm:presLayoutVars>
      </dgm:prSet>
      <dgm:spPr/>
    </dgm:pt>
    <dgm:pt modelId="{AC933F10-E714-4DA5-A5ED-26153643E5D2}" type="pres">
      <dgm:prSet presAssocID="{0292F6AF-AF62-4E21-8029-05B3E35E75D5}" presName="sibTrans" presStyleCnt="0"/>
      <dgm:spPr/>
    </dgm:pt>
    <dgm:pt modelId="{FC5E04D9-65EC-4271-BCD0-C57CB4A14D9C}" type="pres">
      <dgm:prSet presAssocID="{C8683241-7EBF-4397-A9D0-D2345FDF22A6}" presName="compositeNode" presStyleCnt="0">
        <dgm:presLayoutVars>
          <dgm:bulletEnabled val="1"/>
        </dgm:presLayoutVars>
      </dgm:prSet>
      <dgm:spPr/>
    </dgm:pt>
    <dgm:pt modelId="{A8611DDC-D403-44AE-A21B-8E2B851DE913}" type="pres">
      <dgm:prSet presAssocID="{C8683241-7EBF-4397-A9D0-D2345FDF22A6}" presName="bgRect" presStyleLbl="bgAccFollowNode1" presStyleIdx="2" presStyleCnt="5"/>
      <dgm:spPr/>
    </dgm:pt>
    <dgm:pt modelId="{774701B1-E71B-4907-9268-3C72304855FF}" type="pres">
      <dgm:prSet presAssocID="{3EC4B764-D6CC-41EF-858E-B905F5DBFFFF}" presName="sibTransNodeCircle" presStyleLbl="alignNode1" presStyleIdx="4" presStyleCnt="10">
        <dgm:presLayoutVars>
          <dgm:chMax val="0"/>
          <dgm:bulletEnabled/>
        </dgm:presLayoutVars>
      </dgm:prSet>
      <dgm:spPr/>
    </dgm:pt>
    <dgm:pt modelId="{65AF1055-C555-46B9-926C-B6D360B06250}" type="pres">
      <dgm:prSet presAssocID="{C8683241-7EBF-4397-A9D0-D2345FDF22A6}" presName="bottomLine" presStyleLbl="alignNode1" presStyleIdx="5" presStyleCnt="10">
        <dgm:presLayoutVars/>
      </dgm:prSet>
      <dgm:spPr/>
    </dgm:pt>
    <dgm:pt modelId="{D4C4DE4A-08BD-4215-9835-8094E3262558}" type="pres">
      <dgm:prSet presAssocID="{C8683241-7EBF-4397-A9D0-D2345FDF22A6}" presName="nodeText" presStyleLbl="bgAccFollowNode1" presStyleIdx="2" presStyleCnt="5">
        <dgm:presLayoutVars>
          <dgm:bulletEnabled val="1"/>
        </dgm:presLayoutVars>
      </dgm:prSet>
      <dgm:spPr/>
    </dgm:pt>
    <dgm:pt modelId="{7CF58F44-0E4A-4CC1-BB8C-2EEF49842D1E}" type="pres">
      <dgm:prSet presAssocID="{3EC4B764-D6CC-41EF-858E-B905F5DBFFFF}" presName="sibTrans" presStyleCnt="0"/>
      <dgm:spPr/>
    </dgm:pt>
    <dgm:pt modelId="{5B5054D1-2113-437B-BBD9-CBD8238A220A}" type="pres">
      <dgm:prSet presAssocID="{7B856FD0-4514-4B6B-86CC-91631060E608}" presName="compositeNode" presStyleCnt="0">
        <dgm:presLayoutVars>
          <dgm:bulletEnabled val="1"/>
        </dgm:presLayoutVars>
      </dgm:prSet>
      <dgm:spPr/>
    </dgm:pt>
    <dgm:pt modelId="{67E865D0-22B1-40FE-9FC5-1D614EE4B267}" type="pres">
      <dgm:prSet presAssocID="{7B856FD0-4514-4B6B-86CC-91631060E608}" presName="bgRect" presStyleLbl="bgAccFollowNode1" presStyleIdx="3" presStyleCnt="5"/>
      <dgm:spPr/>
    </dgm:pt>
    <dgm:pt modelId="{5ABE185F-3513-4519-ACB1-E2C1DCA5FBA4}" type="pres">
      <dgm:prSet presAssocID="{F8D8050D-6CA2-4F5D-9F5E-A5DA14BB346B}" presName="sibTransNodeCircle" presStyleLbl="alignNode1" presStyleIdx="6" presStyleCnt="10">
        <dgm:presLayoutVars>
          <dgm:chMax val="0"/>
          <dgm:bulletEnabled/>
        </dgm:presLayoutVars>
      </dgm:prSet>
      <dgm:spPr/>
    </dgm:pt>
    <dgm:pt modelId="{6CE99F06-9014-44AE-8B92-536681FB2150}" type="pres">
      <dgm:prSet presAssocID="{7B856FD0-4514-4B6B-86CC-91631060E608}" presName="bottomLine" presStyleLbl="alignNode1" presStyleIdx="7" presStyleCnt="10">
        <dgm:presLayoutVars/>
      </dgm:prSet>
      <dgm:spPr/>
    </dgm:pt>
    <dgm:pt modelId="{B75C9C61-E83C-43BB-BDCB-282FFE9DFDDD}" type="pres">
      <dgm:prSet presAssocID="{7B856FD0-4514-4B6B-86CC-91631060E608}" presName="nodeText" presStyleLbl="bgAccFollowNode1" presStyleIdx="3" presStyleCnt="5">
        <dgm:presLayoutVars>
          <dgm:bulletEnabled val="1"/>
        </dgm:presLayoutVars>
      </dgm:prSet>
      <dgm:spPr/>
    </dgm:pt>
    <dgm:pt modelId="{9423DC12-1E0C-4C7D-911F-EEC405611867}" type="pres">
      <dgm:prSet presAssocID="{F8D8050D-6CA2-4F5D-9F5E-A5DA14BB346B}" presName="sibTrans" presStyleCnt="0"/>
      <dgm:spPr/>
    </dgm:pt>
    <dgm:pt modelId="{703E8D49-5C00-4E3B-889A-025CA8F2CFA4}" type="pres">
      <dgm:prSet presAssocID="{837F373C-F2C9-4208-A4D3-8A5849221519}" presName="compositeNode" presStyleCnt="0">
        <dgm:presLayoutVars>
          <dgm:bulletEnabled val="1"/>
        </dgm:presLayoutVars>
      </dgm:prSet>
      <dgm:spPr/>
    </dgm:pt>
    <dgm:pt modelId="{B06767D4-9E94-4370-AE22-8657B264CD03}" type="pres">
      <dgm:prSet presAssocID="{837F373C-F2C9-4208-A4D3-8A5849221519}" presName="bgRect" presStyleLbl="bgAccFollowNode1" presStyleIdx="4" presStyleCnt="5"/>
      <dgm:spPr/>
    </dgm:pt>
    <dgm:pt modelId="{097F2E67-59FA-4A35-87EA-615B2EFD513D}" type="pres">
      <dgm:prSet presAssocID="{F392B296-7F74-4F66-BEBB-663E850465E3}" presName="sibTransNodeCircle" presStyleLbl="alignNode1" presStyleIdx="8" presStyleCnt="10">
        <dgm:presLayoutVars>
          <dgm:chMax val="0"/>
          <dgm:bulletEnabled/>
        </dgm:presLayoutVars>
      </dgm:prSet>
      <dgm:spPr/>
    </dgm:pt>
    <dgm:pt modelId="{10E16720-153B-4C68-8A02-D4B036E1EB66}" type="pres">
      <dgm:prSet presAssocID="{837F373C-F2C9-4208-A4D3-8A5849221519}" presName="bottomLine" presStyleLbl="alignNode1" presStyleIdx="9" presStyleCnt="10">
        <dgm:presLayoutVars/>
      </dgm:prSet>
      <dgm:spPr/>
    </dgm:pt>
    <dgm:pt modelId="{BBA8D7DA-32D0-4B2F-931D-B9CDFE40B91D}" type="pres">
      <dgm:prSet presAssocID="{837F373C-F2C9-4208-A4D3-8A5849221519}" presName="nodeText" presStyleLbl="bgAccFollowNode1" presStyleIdx="4" presStyleCnt="5">
        <dgm:presLayoutVars>
          <dgm:bulletEnabled val="1"/>
        </dgm:presLayoutVars>
      </dgm:prSet>
      <dgm:spPr/>
    </dgm:pt>
  </dgm:ptLst>
  <dgm:cxnLst>
    <dgm:cxn modelId="{F85A4A03-8C6C-454C-8BF0-09303C6B86D7}" type="presOf" srcId="{C8683241-7EBF-4397-A9D0-D2345FDF22A6}" destId="{D4C4DE4A-08BD-4215-9835-8094E3262558}" srcOrd="1" destOrd="0" presId="urn:microsoft.com/office/officeart/2016/7/layout/BasicLinearProcessNumbered"/>
    <dgm:cxn modelId="{2CF60008-DE40-4FC1-ABDD-64F163A874E7}" srcId="{6F551C5A-C4F3-41D8-88CA-E3140313B048}" destId="{837F373C-F2C9-4208-A4D3-8A5849221519}" srcOrd="4" destOrd="0" parTransId="{BC3703D0-B0DD-488C-B6C8-5390055BE35A}" sibTransId="{F392B296-7F74-4F66-BEBB-663E850465E3}"/>
    <dgm:cxn modelId="{984C8029-A848-4027-B992-0C06ACEB9CA6}" type="presOf" srcId="{7B856FD0-4514-4B6B-86CC-91631060E608}" destId="{B75C9C61-E83C-43BB-BDCB-282FFE9DFDDD}" srcOrd="1" destOrd="0" presId="urn:microsoft.com/office/officeart/2016/7/layout/BasicLinearProcessNumbered"/>
    <dgm:cxn modelId="{EB52D765-992A-416A-943F-AD00AB1FCE1E}" type="presOf" srcId="{B96BCA11-DFA2-4E8B-B247-09AB34904C2D}" destId="{7FE12B02-CD7D-4379-B6C4-4975875C4673}" srcOrd="1" destOrd="0" presId="urn:microsoft.com/office/officeart/2016/7/layout/BasicLinearProcessNumbered"/>
    <dgm:cxn modelId="{E60D5A46-3C4C-4D1D-87CC-4B36EA47DE65}" type="presOf" srcId="{837F373C-F2C9-4208-A4D3-8A5849221519}" destId="{BBA8D7DA-32D0-4B2F-931D-B9CDFE40B91D}" srcOrd="1" destOrd="0" presId="urn:microsoft.com/office/officeart/2016/7/layout/BasicLinearProcessNumbered"/>
    <dgm:cxn modelId="{7DDE104A-C917-4FC2-BF26-6C2DD3F7E657}" type="presOf" srcId="{3EC4B764-D6CC-41EF-858E-B905F5DBFFFF}" destId="{774701B1-E71B-4907-9268-3C72304855FF}" srcOrd="0" destOrd="0" presId="urn:microsoft.com/office/officeart/2016/7/layout/BasicLinearProcessNumbered"/>
    <dgm:cxn modelId="{BAD04D4C-491F-49D8-B85D-390FF86DBF94}" srcId="{6F551C5A-C4F3-41D8-88CA-E3140313B048}" destId="{412627E8-786B-4950-B9DA-59E62D020F56}" srcOrd="1" destOrd="0" parTransId="{241BE317-7731-4C39-8363-6B3C2A09DC97}" sibTransId="{0292F6AF-AF62-4E21-8029-05B3E35E75D5}"/>
    <dgm:cxn modelId="{20EF9E6F-9554-4EAC-882C-8DF8204278A8}" type="presOf" srcId="{F8D8050D-6CA2-4F5D-9F5E-A5DA14BB346B}" destId="{5ABE185F-3513-4519-ACB1-E2C1DCA5FBA4}" srcOrd="0" destOrd="0" presId="urn:microsoft.com/office/officeart/2016/7/layout/BasicLinearProcessNumbered"/>
    <dgm:cxn modelId="{FA28DA58-BAED-4C9C-89F5-6FE25C95F522}" srcId="{6F551C5A-C4F3-41D8-88CA-E3140313B048}" destId="{7B856FD0-4514-4B6B-86CC-91631060E608}" srcOrd="3" destOrd="0" parTransId="{0575AC32-38F8-49B4-908F-46540B2AEDE9}" sibTransId="{F8D8050D-6CA2-4F5D-9F5E-A5DA14BB346B}"/>
    <dgm:cxn modelId="{1F61CA7C-D9C5-4294-BDB4-18CBBA4D34F2}" srcId="{6F551C5A-C4F3-41D8-88CA-E3140313B048}" destId="{B96BCA11-DFA2-4E8B-B247-09AB34904C2D}" srcOrd="0" destOrd="0" parTransId="{42C72321-34D7-494D-A1D3-987E325C5C57}" sibTransId="{8D6E4FCB-323E-4997-9A93-136667D15F5B}"/>
    <dgm:cxn modelId="{AD749694-43BD-4E7C-A9DE-02617066229B}" type="presOf" srcId="{0292F6AF-AF62-4E21-8029-05B3E35E75D5}" destId="{C5C69291-F083-4987-AB8B-4F30776317D6}" srcOrd="0" destOrd="0" presId="urn:microsoft.com/office/officeart/2016/7/layout/BasicLinearProcessNumbered"/>
    <dgm:cxn modelId="{A7116397-4580-4505-B040-A06E7C91F1B6}" type="presOf" srcId="{8D6E4FCB-323E-4997-9A93-136667D15F5B}" destId="{DD186757-F118-40BB-8009-9B696A3FE391}" srcOrd="0" destOrd="0" presId="urn:microsoft.com/office/officeart/2016/7/layout/BasicLinearProcessNumbered"/>
    <dgm:cxn modelId="{35EBCB9C-BAEE-41FE-BD17-F7F09067F974}" type="presOf" srcId="{412627E8-786B-4950-B9DA-59E62D020F56}" destId="{D4F36BF5-F78F-40BE-A72F-4794FEAA2287}" srcOrd="0" destOrd="0" presId="urn:microsoft.com/office/officeart/2016/7/layout/BasicLinearProcessNumbered"/>
    <dgm:cxn modelId="{4E0DBAA2-AF5F-463D-B1C8-813113B17014}" type="presOf" srcId="{837F373C-F2C9-4208-A4D3-8A5849221519}" destId="{B06767D4-9E94-4370-AE22-8657B264CD03}" srcOrd="0" destOrd="0" presId="urn:microsoft.com/office/officeart/2016/7/layout/BasicLinearProcessNumbered"/>
    <dgm:cxn modelId="{8862FBA2-8C4F-4662-A6F7-292E08BC5815}" type="presOf" srcId="{B96BCA11-DFA2-4E8B-B247-09AB34904C2D}" destId="{09E19172-F0A4-452A-A802-DD35FDAE128A}" srcOrd="0" destOrd="0" presId="urn:microsoft.com/office/officeart/2016/7/layout/BasicLinearProcessNumbered"/>
    <dgm:cxn modelId="{919345A9-7C75-4D79-B6D7-52B3B2DFA62F}" type="presOf" srcId="{C8683241-7EBF-4397-A9D0-D2345FDF22A6}" destId="{A8611DDC-D403-44AE-A21B-8E2B851DE913}" srcOrd="0" destOrd="0" presId="urn:microsoft.com/office/officeart/2016/7/layout/BasicLinearProcessNumbered"/>
    <dgm:cxn modelId="{C860FADC-8CBA-406E-AE18-42C032153F4F}" type="presOf" srcId="{7B856FD0-4514-4B6B-86CC-91631060E608}" destId="{67E865D0-22B1-40FE-9FC5-1D614EE4B267}" srcOrd="0" destOrd="0" presId="urn:microsoft.com/office/officeart/2016/7/layout/BasicLinearProcessNumbered"/>
    <dgm:cxn modelId="{80E3FFED-390D-49C6-9CA9-FC1CEC0D125D}" type="presOf" srcId="{F392B296-7F74-4F66-BEBB-663E850465E3}" destId="{097F2E67-59FA-4A35-87EA-615B2EFD513D}" srcOrd="0" destOrd="0" presId="urn:microsoft.com/office/officeart/2016/7/layout/BasicLinearProcessNumbered"/>
    <dgm:cxn modelId="{FB479AEF-15EB-4039-8F8C-08CEB8D2A29D}" type="presOf" srcId="{412627E8-786B-4950-B9DA-59E62D020F56}" destId="{29EAEF82-11A8-4976-9FFB-47F2F98BBBF1}" srcOrd="1" destOrd="0" presId="urn:microsoft.com/office/officeart/2016/7/layout/BasicLinearProcessNumbered"/>
    <dgm:cxn modelId="{BF3EFAF5-3055-4E57-8279-F54FDDEC18CD}" type="presOf" srcId="{6F551C5A-C4F3-41D8-88CA-E3140313B048}" destId="{913AF1AE-0A5D-4487-99E5-E1DE20583F82}" srcOrd="0" destOrd="0" presId="urn:microsoft.com/office/officeart/2016/7/layout/BasicLinearProcessNumbered"/>
    <dgm:cxn modelId="{223DCFFA-06FC-4759-B3C7-01A42F72F187}" srcId="{6F551C5A-C4F3-41D8-88CA-E3140313B048}" destId="{C8683241-7EBF-4397-A9D0-D2345FDF22A6}" srcOrd="2" destOrd="0" parTransId="{D25A58A8-185E-43A5-BDE4-0DA058CF42E7}" sibTransId="{3EC4B764-D6CC-41EF-858E-B905F5DBFFFF}"/>
    <dgm:cxn modelId="{9BCF2D3C-D59F-4A82-A267-640E2C245CF0}" type="presParOf" srcId="{913AF1AE-0A5D-4487-99E5-E1DE20583F82}" destId="{096B6CBF-4F94-45E7-9CAA-68028A537C72}" srcOrd="0" destOrd="0" presId="urn:microsoft.com/office/officeart/2016/7/layout/BasicLinearProcessNumbered"/>
    <dgm:cxn modelId="{B5CEC354-78C7-48D8-8084-E64DEEAD3DD0}" type="presParOf" srcId="{096B6CBF-4F94-45E7-9CAA-68028A537C72}" destId="{09E19172-F0A4-452A-A802-DD35FDAE128A}" srcOrd="0" destOrd="0" presId="urn:microsoft.com/office/officeart/2016/7/layout/BasicLinearProcessNumbered"/>
    <dgm:cxn modelId="{859342E1-9E6B-4315-A45E-F5DD04C5A300}" type="presParOf" srcId="{096B6CBF-4F94-45E7-9CAA-68028A537C72}" destId="{DD186757-F118-40BB-8009-9B696A3FE391}" srcOrd="1" destOrd="0" presId="urn:microsoft.com/office/officeart/2016/7/layout/BasicLinearProcessNumbered"/>
    <dgm:cxn modelId="{39A2A81D-65E5-48A7-AC31-3C9486B7CF08}" type="presParOf" srcId="{096B6CBF-4F94-45E7-9CAA-68028A537C72}" destId="{D841CBE0-E1BF-41D9-B237-A20D6312E3A3}" srcOrd="2" destOrd="0" presId="urn:microsoft.com/office/officeart/2016/7/layout/BasicLinearProcessNumbered"/>
    <dgm:cxn modelId="{23906DCF-80E3-49B5-BB8A-1C963E754E1A}" type="presParOf" srcId="{096B6CBF-4F94-45E7-9CAA-68028A537C72}" destId="{7FE12B02-CD7D-4379-B6C4-4975875C4673}" srcOrd="3" destOrd="0" presId="urn:microsoft.com/office/officeart/2016/7/layout/BasicLinearProcessNumbered"/>
    <dgm:cxn modelId="{24DF274E-0E7D-48B6-98DF-088FE512BA91}" type="presParOf" srcId="{913AF1AE-0A5D-4487-99E5-E1DE20583F82}" destId="{2FECC19A-62B8-4834-81B7-FE5F051D76B8}" srcOrd="1" destOrd="0" presId="urn:microsoft.com/office/officeart/2016/7/layout/BasicLinearProcessNumbered"/>
    <dgm:cxn modelId="{8CC9185A-F563-41E2-AC51-724B44CF08D7}" type="presParOf" srcId="{913AF1AE-0A5D-4487-99E5-E1DE20583F82}" destId="{7C310B2D-9E65-4419-B7D1-12871D0D99C7}" srcOrd="2" destOrd="0" presId="urn:microsoft.com/office/officeart/2016/7/layout/BasicLinearProcessNumbered"/>
    <dgm:cxn modelId="{C4A1E301-75AC-42F6-A07B-9003DC6F1CFF}" type="presParOf" srcId="{7C310B2D-9E65-4419-B7D1-12871D0D99C7}" destId="{D4F36BF5-F78F-40BE-A72F-4794FEAA2287}" srcOrd="0" destOrd="0" presId="urn:microsoft.com/office/officeart/2016/7/layout/BasicLinearProcessNumbered"/>
    <dgm:cxn modelId="{BC0A1F48-CF2B-48A6-BB32-774C36434BF2}" type="presParOf" srcId="{7C310B2D-9E65-4419-B7D1-12871D0D99C7}" destId="{C5C69291-F083-4987-AB8B-4F30776317D6}" srcOrd="1" destOrd="0" presId="urn:microsoft.com/office/officeart/2016/7/layout/BasicLinearProcessNumbered"/>
    <dgm:cxn modelId="{7C44E3A2-F552-4AA8-9CF0-2432412E19CB}" type="presParOf" srcId="{7C310B2D-9E65-4419-B7D1-12871D0D99C7}" destId="{CEE76ECC-5134-44B4-BC3F-6E6538E5B640}" srcOrd="2" destOrd="0" presId="urn:microsoft.com/office/officeart/2016/7/layout/BasicLinearProcessNumbered"/>
    <dgm:cxn modelId="{B957D900-C8DD-41B1-842C-482F70A7E98D}" type="presParOf" srcId="{7C310B2D-9E65-4419-B7D1-12871D0D99C7}" destId="{29EAEF82-11A8-4976-9FFB-47F2F98BBBF1}" srcOrd="3" destOrd="0" presId="urn:microsoft.com/office/officeart/2016/7/layout/BasicLinearProcessNumbered"/>
    <dgm:cxn modelId="{FD088FE9-3651-4659-B6B6-C9A90F672E64}" type="presParOf" srcId="{913AF1AE-0A5D-4487-99E5-E1DE20583F82}" destId="{AC933F10-E714-4DA5-A5ED-26153643E5D2}" srcOrd="3" destOrd="0" presId="urn:microsoft.com/office/officeart/2016/7/layout/BasicLinearProcessNumbered"/>
    <dgm:cxn modelId="{08DB7027-73F0-406C-9E84-5E37341EF63D}" type="presParOf" srcId="{913AF1AE-0A5D-4487-99E5-E1DE20583F82}" destId="{FC5E04D9-65EC-4271-BCD0-C57CB4A14D9C}" srcOrd="4" destOrd="0" presId="urn:microsoft.com/office/officeart/2016/7/layout/BasicLinearProcessNumbered"/>
    <dgm:cxn modelId="{F5F7BC8F-6689-4AAC-AF84-573CC7E65F7C}" type="presParOf" srcId="{FC5E04D9-65EC-4271-BCD0-C57CB4A14D9C}" destId="{A8611DDC-D403-44AE-A21B-8E2B851DE913}" srcOrd="0" destOrd="0" presId="urn:microsoft.com/office/officeart/2016/7/layout/BasicLinearProcessNumbered"/>
    <dgm:cxn modelId="{CEAC043D-661D-4446-9E07-2FFDD83A47EE}" type="presParOf" srcId="{FC5E04D9-65EC-4271-BCD0-C57CB4A14D9C}" destId="{774701B1-E71B-4907-9268-3C72304855FF}" srcOrd="1" destOrd="0" presId="urn:microsoft.com/office/officeart/2016/7/layout/BasicLinearProcessNumbered"/>
    <dgm:cxn modelId="{956DDE69-8FAB-48C4-8C5E-0672DD121FC4}" type="presParOf" srcId="{FC5E04D9-65EC-4271-BCD0-C57CB4A14D9C}" destId="{65AF1055-C555-46B9-926C-B6D360B06250}" srcOrd="2" destOrd="0" presId="urn:microsoft.com/office/officeart/2016/7/layout/BasicLinearProcessNumbered"/>
    <dgm:cxn modelId="{5F2F3F4D-65F3-49B7-88B3-6A8C50F50C6B}" type="presParOf" srcId="{FC5E04D9-65EC-4271-BCD0-C57CB4A14D9C}" destId="{D4C4DE4A-08BD-4215-9835-8094E3262558}" srcOrd="3" destOrd="0" presId="urn:microsoft.com/office/officeart/2016/7/layout/BasicLinearProcessNumbered"/>
    <dgm:cxn modelId="{52A18F2E-2C72-4F80-A98C-B5C264A5C026}" type="presParOf" srcId="{913AF1AE-0A5D-4487-99E5-E1DE20583F82}" destId="{7CF58F44-0E4A-4CC1-BB8C-2EEF49842D1E}" srcOrd="5" destOrd="0" presId="urn:microsoft.com/office/officeart/2016/7/layout/BasicLinearProcessNumbered"/>
    <dgm:cxn modelId="{2F5B4ADC-74B7-4BD8-AB3E-00CFC0E3F75E}" type="presParOf" srcId="{913AF1AE-0A5D-4487-99E5-E1DE20583F82}" destId="{5B5054D1-2113-437B-BBD9-CBD8238A220A}" srcOrd="6" destOrd="0" presId="urn:microsoft.com/office/officeart/2016/7/layout/BasicLinearProcessNumbered"/>
    <dgm:cxn modelId="{39ADBE0B-2457-4301-9EDD-109ECE651BA2}" type="presParOf" srcId="{5B5054D1-2113-437B-BBD9-CBD8238A220A}" destId="{67E865D0-22B1-40FE-9FC5-1D614EE4B267}" srcOrd="0" destOrd="0" presId="urn:microsoft.com/office/officeart/2016/7/layout/BasicLinearProcessNumbered"/>
    <dgm:cxn modelId="{79D0143D-12EE-4843-A672-C6ECF1CCC83A}" type="presParOf" srcId="{5B5054D1-2113-437B-BBD9-CBD8238A220A}" destId="{5ABE185F-3513-4519-ACB1-E2C1DCA5FBA4}" srcOrd="1" destOrd="0" presId="urn:microsoft.com/office/officeart/2016/7/layout/BasicLinearProcessNumbered"/>
    <dgm:cxn modelId="{C181698F-17BE-498E-895B-A9B182427131}" type="presParOf" srcId="{5B5054D1-2113-437B-BBD9-CBD8238A220A}" destId="{6CE99F06-9014-44AE-8B92-536681FB2150}" srcOrd="2" destOrd="0" presId="urn:microsoft.com/office/officeart/2016/7/layout/BasicLinearProcessNumbered"/>
    <dgm:cxn modelId="{686044D7-0AF4-4293-86D0-77558C44131F}" type="presParOf" srcId="{5B5054D1-2113-437B-BBD9-CBD8238A220A}" destId="{B75C9C61-E83C-43BB-BDCB-282FFE9DFDDD}" srcOrd="3" destOrd="0" presId="urn:microsoft.com/office/officeart/2016/7/layout/BasicLinearProcessNumbered"/>
    <dgm:cxn modelId="{841E7F7F-7F6A-4E3B-A398-3168E8AC0191}" type="presParOf" srcId="{913AF1AE-0A5D-4487-99E5-E1DE20583F82}" destId="{9423DC12-1E0C-4C7D-911F-EEC405611867}" srcOrd="7" destOrd="0" presId="urn:microsoft.com/office/officeart/2016/7/layout/BasicLinearProcessNumbered"/>
    <dgm:cxn modelId="{9992EECD-D3CE-4681-982A-4CA4F26279A6}" type="presParOf" srcId="{913AF1AE-0A5D-4487-99E5-E1DE20583F82}" destId="{703E8D49-5C00-4E3B-889A-025CA8F2CFA4}" srcOrd="8" destOrd="0" presId="urn:microsoft.com/office/officeart/2016/7/layout/BasicLinearProcessNumbered"/>
    <dgm:cxn modelId="{A0F49A03-EC90-4968-85E0-908F7D5569CE}" type="presParOf" srcId="{703E8D49-5C00-4E3B-889A-025CA8F2CFA4}" destId="{B06767D4-9E94-4370-AE22-8657B264CD03}" srcOrd="0" destOrd="0" presId="urn:microsoft.com/office/officeart/2016/7/layout/BasicLinearProcessNumbered"/>
    <dgm:cxn modelId="{33045C71-0938-4349-9046-33A000CB8520}" type="presParOf" srcId="{703E8D49-5C00-4E3B-889A-025CA8F2CFA4}" destId="{097F2E67-59FA-4A35-87EA-615B2EFD513D}" srcOrd="1" destOrd="0" presId="urn:microsoft.com/office/officeart/2016/7/layout/BasicLinearProcessNumbered"/>
    <dgm:cxn modelId="{CA1CD0CD-A51B-4C9D-A5CA-0AA5268AF97F}" type="presParOf" srcId="{703E8D49-5C00-4E3B-889A-025CA8F2CFA4}" destId="{10E16720-153B-4C68-8A02-D4B036E1EB66}" srcOrd="2" destOrd="0" presId="urn:microsoft.com/office/officeart/2016/7/layout/BasicLinearProcessNumbered"/>
    <dgm:cxn modelId="{4C4705B6-FA7E-4F31-99A2-5AF2723F9D7E}" type="presParOf" srcId="{703E8D49-5C00-4E3B-889A-025CA8F2CFA4}" destId="{BBA8D7DA-32D0-4B2F-931D-B9CDFE40B91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A199128-603D-4812-8E9E-18AAE97E34E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E8430E8-FA54-4FB6-8C1E-B560F3D1D052}">
      <dgm:prSet/>
      <dgm:spPr/>
      <dgm:t>
        <a:bodyPr/>
        <a:lstStyle/>
        <a:p>
          <a:r>
            <a:rPr lang="en-GB"/>
            <a:t>Make 2 groups and research one of the following:</a:t>
          </a:r>
          <a:endParaRPr lang="en-US"/>
        </a:p>
      </dgm:t>
    </dgm:pt>
    <dgm:pt modelId="{69B5133C-B6E1-4878-A65D-87B57C79F592}" type="parTrans" cxnId="{F3B2601A-FB0D-414A-A36A-1B32ED086970}">
      <dgm:prSet/>
      <dgm:spPr/>
      <dgm:t>
        <a:bodyPr/>
        <a:lstStyle/>
        <a:p>
          <a:endParaRPr lang="en-US"/>
        </a:p>
      </dgm:t>
    </dgm:pt>
    <dgm:pt modelId="{8BCC3ED5-BE35-4F1F-BF20-79B00C668484}" type="sibTrans" cxnId="{F3B2601A-FB0D-414A-A36A-1B32ED086970}">
      <dgm:prSet/>
      <dgm:spPr/>
      <dgm:t>
        <a:bodyPr/>
        <a:lstStyle/>
        <a:p>
          <a:endParaRPr lang="en-US"/>
        </a:p>
      </dgm:t>
    </dgm:pt>
    <dgm:pt modelId="{5439B1D8-7353-412E-80BA-6B8A2A449CB3}">
      <dgm:prSet/>
      <dgm:spPr/>
      <dgm:t>
        <a:bodyPr/>
        <a:lstStyle/>
        <a:p>
          <a:r>
            <a:rPr lang="en-GB"/>
            <a:t>3x5x2 grading system</a:t>
          </a:r>
          <a:endParaRPr lang="en-US"/>
        </a:p>
      </dgm:t>
    </dgm:pt>
    <dgm:pt modelId="{22887C47-0E42-4CB8-9125-A7E956F5B5F8}" type="parTrans" cxnId="{8CC08C2B-20A8-4D1B-B9D8-47ED7D46772A}">
      <dgm:prSet/>
      <dgm:spPr/>
      <dgm:t>
        <a:bodyPr/>
        <a:lstStyle/>
        <a:p>
          <a:endParaRPr lang="en-US"/>
        </a:p>
      </dgm:t>
    </dgm:pt>
    <dgm:pt modelId="{23861855-D43C-4B92-96DB-8E3790BCD08B}" type="sibTrans" cxnId="{8CC08C2B-20A8-4D1B-B9D8-47ED7D46772A}">
      <dgm:prSet/>
      <dgm:spPr/>
      <dgm:t>
        <a:bodyPr/>
        <a:lstStyle/>
        <a:p>
          <a:endParaRPr lang="en-US"/>
        </a:p>
      </dgm:t>
    </dgm:pt>
    <dgm:pt modelId="{2E3E580A-7051-4582-BC5A-EAA45AC9897E}">
      <dgm:prSet/>
      <dgm:spPr/>
      <dgm:t>
        <a:bodyPr/>
        <a:lstStyle/>
        <a:p>
          <a:r>
            <a:rPr lang="en-GB"/>
            <a:t>MOPI (Management of Police Information</a:t>
          </a:r>
          <a:endParaRPr lang="en-US"/>
        </a:p>
      </dgm:t>
    </dgm:pt>
    <dgm:pt modelId="{D2DE7E8B-29AC-4600-86E3-AD85C7C6C704}" type="parTrans" cxnId="{AE242235-980A-4029-ADC5-45F2E429CCCF}">
      <dgm:prSet/>
      <dgm:spPr/>
      <dgm:t>
        <a:bodyPr/>
        <a:lstStyle/>
        <a:p>
          <a:endParaRPr lang="en-US"/>
        </a:p>
      </dgm:t>
    </dgm:pt>
    <dgm:pt modelId="{D547ADA1-97C4-4249-8C00-912A68210EF7}" type="sibTrans" cxnId="{AE242235-980A-4029-ADC5-45F2E429CCCF}">
      <dgm:prSet/>
      <dgm:spPr/>
      <dgm:t>
        <a:bodyPr/>
        <a:lstStyle/>
        <a:p>
          <a:endParaRPr lang="en-US"/>
        </a:p>
      </dgm:t>
    </dgm:pt>
    <dgm:pt modelId="{5A931875-49F3-4025-9DB0-B8816AC70914}" type="pres">
      <dgm:prSet presAssocID="{7A199128-603D-4812-8E9E-18AAE97E34E1}" presName="vert0" presStyleCnt="0">
        <dgm:presLayoutVars>
          <dgm:dir/>
          <dgm:animOne val="branch"/>
          <dgm:animLvl val="lvl"/>
        </dgm:presLayoutVars>
      </dgm:prSet>
      <dgm:spPr/>
    </dgm:pt>
    <dgm:pt modelId="{244EAC64-43E0-49A6-AF50-B312D5634EE4}" type="pres">
      <dgm:prSet presAssocID="{7E8430E8-FA54-4FB6-8C1E-B560F3D1D052}" presName="thickLine" presStyleLbl="alignNode1" presStyleIdx="0" presStyleCnt="3"/>
      <dgm:spPr/>
    </dgm:pt>
    <dgm:pt modelId="{2BE1D3E3-691D-4219-90B9-966D6FBD9F97}" type="pres">
      <dgm:prSet presAssocID="{7E8430E8-FA54-4FB6-8C1E-B560F3D1D052}" presName="horz1" presStyleCnt="0"/>
      <dgm:spPr/>
    </dgm:pt>
    <dgm:pt modelId="{1EE0A313-8955-4672-AB37-8AF9699AFC54}" type="pres">
      <dgm:prSet presAssocID="{7E8430E8-FA54-4FB6-8C1E-B560F3D1D052}" presName="tx1" presStyleLbl="revTx" presStyleIdx="0" presStyleCnt="3"/>
      <dgm:spPr/>
    </dgm:pt>
    <dgm:pt modelId="{121A11E6-BE24-43F2-B1B8-8DB1F3097E89}" type="pres">
      <dgm:prSet presAssocID="{7E8430E8-FA54-4FB6-8C1E-B560F3D1D052}" presName="vert1" presStyleCnt="0"/>
      <dgm:spPr/>
    </dgm:pt>
    <dgm:pt modelId="{CAFD7CF5-D891-4D1A-8B52-2449B8D28733}" type="pres">
      <dgm:prSet presAssocID="{5439B1D8-7353-412E-80BA-6B8A2A449CB3}" presName="thickLine" presStyleLbl="alignNode1" presStyleIdx="1" presStyleCnt="3"/>
      <dgm:spPr/>
    </dgm:pt>
    <dgm:pt modelId="{64A5150B-8A6C-455B-B725-E7F5F77F626D}" type="pres">
      <dgm:prSet presAssocID="{5439B1D8-7353-412E-80BA-6B8A2A449CB3}" presName="horz1" presStyleCnt="0"/>
      <dgm:spPr/>
    </dgm:pt>
    <dgm:pt modelId="{BA9E84CD-DCF4-493E-9565-E18C58E3A204}" type="pres">
      <dgm:prSet presAssocID="{5439B1D8-7353-412E-80BA-6B8A2A449CB3}" presName="tx1" presStyleLbl="revTx" presStyleIdx="1" presStyleCnt="3"/>
      <dgm:spPr/>
    </dgm:pt>
    <dgm:pt modelId="{B09CEC68-23C3-40E5-850C-7C2D43C7B90E}" type="pres">
      <dgm:prSet presAssocID="{5439B1D8-7353-412E-80BA-6B8A2A449CB3}" presName="vert1" presStyleCnt="0"/>
      <dgm:spPr/>
    </dgm:pt>
    <dgm:pt modelId="{164FC2B1-0C7F-413B-9BEF-C6B3417FDB96}" type="pres">
      <dgm:prSet presAssocID="{2E3E580A-7051-4582-BC5A-EAA45AC9897E}" presName="thickLine" presStyleLbl="alignNode1" presStyleIdx="2" presStyleCnt="3"/>
      <dgm:spPr/>
    </dgm:pt>
    <dgm:pt modelId="{85436196-E65C-4B97-B79C-6E02ADA9476A}" type="pres">
      <dgm:prSet presAssocID="{2E3E580A-7051-4582-BC5A-EAA45AC9897E}" presName="horz1" presStyleCnt="0"/>
      <dgm:spPr/>
    </dgm:pt>
    <dgm:pt modelId="{45E9AFA9-664E-4C1A-B9B0-C02C84435170}" type="pres">
      <dgm:prSet presAssocID="{2E3E580A-7051-4582-BC5A-EAA45AC9897E}" presName="tx1" presStyleLbl="revTx" presStyleIdx="2" presStyleCnt="3"/>
      <dgm:spPr/>
    </dgm:pt>
    <dgm:pt modelId="{84FEDD2F-0F23-4061-90D8-6FC235FF9CDF}" type="pres">
      <dgm:prSet presAssocID="{2E3E580A-7051-4582-BC5A-EAA45AC9897E}" presName="vert1" presStyleCnt="0"/>
      <dgm:spPr/>
    </dgm:pt>
  </dgm:ptLst>
  <dgm:cxnLst>
    <dgm:cxn modelId="{F3B2601A-FB0D-414A-A36A-1B32ED086970}" srcId="{7A199128-603D-4812-8E9E-18AAE97E34E1}" destId="{7E8430E8-FA54-4FB6-8C1E-B560F3D1D052}" srcOrd="0" destOrd="0" parTransId="{69B5133C-B6E1-4878-A65D-87B57C79F592}" sibTransId="{8BCC3ED5-BE35-4F1F-BF20-79B00C668484}"/>
    <dgm:cxn modelId="{8CC08C2B-20A8-4D1B-B9D8-47ED7D46772A}" srcId="{7A199128-603D-4812-8E9E-18AAE97E34E1}" destId="{5439B1D8-7353-412E-80BA-6B8A2A449CB3}" srcOrd="1" destOrd="0" parTransId="{22887C47-0E42-4CB8-9125-A7E956F5B5F8}" sibTransId="{23861855-D43C-4B92-96DB-8E3790BCD08B}"/>
    <dgm:cxn modelId="{AE242235-980A-4029-ADC5-45F2E429CCCF}" srcId="{7A199128-603D-4812-8E9E-18AAE97E34E1}" destId="{2E3E580A-7051-4582-BC5A-EAA45AC9897E}" srcOrd="2" destOrd="0" parTransId="{D2DE7E8B-29AC-4600-86E3-AD85C7C6C704}" sibTransId="{D547ADA1-97C4-4249-8C00-912A68210EF7}"/>
    <dgm:cxn modelId="{4DFE6072-5E05-40B0-835E-8B5AD0CA55F7}" type="presOf" srcId="{5439B1D8-7353-412E-80BA-6B8A2A449CB3}" destId="{BA9E84CD-DCF4-493E-9565-E18C58E3A204}" srcOrd="0" destOrd="0" presId="urn:microsoft.com/office/officeart/2008/layout/LinedList"/>
    <dgm:cxn modelId="{595646A4-9C68-437F-B7F3-A3D02A92F0B0}" type="presOf" srcId="{2E3E580A-7051-4582-BC5A-EAA45AC9897E}" destId="{45E9AFA9-664E-4C1A-B9B0-C02C84435170}" srcOrd="0" destOrd="0" presId="urn:microsoft.com/office/officeart/2008/layout/LinedList"/>
    <dgm:cxn modelId="{3ACF4FE0-CBCA-43A6-A20E-A5F317F99BE3}" type="presOf" srcId="{7E8430E8-FA54-4FB6-8C1E-B560F3D1D052}" destId="{1EE0A313-8955-4672-AB37-8AF9699AFC54}" srcOrd="0" destOrd="0" presId="urn:microsoft.com/office/officeart/2008/layout/LinedList"/>
    <dgm:cxn modelId="{3DCC17EF-2D5B-44E3-AE81-3EC2B30FF674}" type="presOf" srcId="{7A199128-603D-4812-8E9E-18AAE97E34E1}" destId="{5A931875-49F3-4025-9DB0-B8816AC70914}" srcOrd="0" destOrd="0" presId="urn:microsoft.com/office/officeart/2008/layout/LinedList"/>
    <dgm:cxn modelId="{9FE9D37F-3B4D-44A3-8306-918746FC7586}" type="presParOf" srcId="{5A931875-49F3-4025-9DB0-B8816AC70914}" destId="{244EAC64-43E0-49A6-AF50-B312D5634EE4}" srcOrd="0" destOrd="0" presId="urn:microsoft.com/office/officeart/2008/layout/LinedList"/>
    <dgm:cxn modelId="{8EC43177-116A-4BE0-8790-CD5A78769945}" type="presParOf" srcId="{5A931875-49F3-4025-9DB0-B8816AC70914}" destId="{2BE1D3E3-691D-4219-90B9-966D6FBD9F97}" srcOrd="1" destOrd="0" presId="urn:microsoft.com/office/officeart/2008/layout/LinedList"/>
    <dgm:cxn modelId="{50B1A513-28C5-432D-9798-7CAECD21F1E7}" type="presParOf" srcId="{2BE1D3E3-691D-4219-90B9-966D6FBD9F97}" destId="{1EE0A313-8955-4672-AB37-8AF9699AFC54}" srcOrd="0" destOrd="0" presId="urn:microsoft.com/office/officeart/2008/layout/LinedList"/>
    <dgm:cxn modelId="{90CE827D-3080-4D13-81BC-F91BF0D32965}" type="presParOf" srcId="{2BE1D3E3-691D-4219-90B9-966D6FBD9F97}" destId="{121A11E6-BE24-43F2-B1B8-8DB1F3097E89}" srcOrd="1" destOrd="0" presId="urn:microsoft.com/office/officeart/2008/layout/LinedList"/>
    <dgm:cxn modelId="{CA7DF755-0112-413A-843C-1D590C05F265}" type="presParOf" srcId="{5A931875-49F3-4025-9DB0-B8816AC70914}" destId="{CAFD7CF5-D891-4D1A-8B52-2449B8D28733}" srcOrd="2" destOrd="0" presId="urn:microsoft.com/office/officeart/2008/layout/LinedList"/>
    <dgm:cxn modelId="{7F7E6A93-1E9D-4168-A179-A3D475998ADB}" type="presParOf" srcId="{5A931875-49F3-4025-9DB0-B8816AC70914}" destId="{64A5150B-8A6C-455B-B725-E7F5F77F626D}" srcOrd="3" destOrd="0" presId="urn:microsoft.com/office/officeart/2008/layout/LinedList"/>
    <dgm:cxn modelId="{423E6780-0084-446A-8625-6DC5D1DCE95F}" type="presParOf" srcId="{64A5150B-8A6C-455B-B725-E7F5F77F626D}" destId="{BA9E84CD-DCF4-493E-9565-E18C58E3A204}" srcOrd="0" destOrd="0" presId="urn:microsoft.com/office/officeart/2008/layout/LinedList"/>
    <dgm:cxn modelId="{729729B2-0CF2-46D1-A437-6FFAE7339AE1}" type="presParOf" srcId="{64A5150B-8A6C-455B-B725-E7F5F77F626D}" destId="{B09CEC68-23C3-40E5-850C-7C2D43C7B90E}" srcOrd="1" destOrd="0" presId="urn:microsoft.com/office/officeart/2008/layout/LinedList"/>
    <dgm:cxn modelId="{8184998D-D19E-471D-96B4-29045F64B621}" type="presParOf" srcId="{5A931875-49F3-4025-9DB0-B8816AC70914}" destId="{164FC2B1-0C7F-413B-9BEF-C6B3417FDB96}" srcOrd="4" destOrd="0" presId="urn:microsoft.com/office/officeart/2008/layout/LinedList"/>
    <dgm:cxn modelId="{7E2A33A5-44A0-4151-B476-36D4A83A7704}" type="presParOf" srcId="{5A931875-49F3-4025-9DB0-B8816AC70914}" destId="{85436196-E65C-4B97-B79C-6E02ADA9476A}" srcOrd="5" destOrd="0" presId="urn:microsoft.com/office/officeart/2008/layout/LinedList"/>
    <dgm:cxn modelId="{1CCFA09A-CBCA-4947-8ABD-A09342B1DB6E}" type="presParOf" srcId="{85436196-E65C-4B97-B79C-6E02ADA9476A}" destId="{45E9AFA9-664E-4C1A-B9B0-C02C84435170}" srcOrd="0" destOrd="0" presId="urn:microsoft.com/office/officeart/2008/layout/LinedList"/>
    <dgm:cxn modelId="{E4853104-C686-4372-AB29-C537CDA85D26}" type="presParOf" srcId="{85436196-E65C-4B97-B79C-6E02ADA9476A}" destId="{84FEDD2F-0F23-4061-90D8-6FC235FF9C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551F6C62-ABD7-416C-BD15-0FAAD87717BD}" type="presOf" srcId="{68885BCE-67A4-4B65-81CC-DCD540D8FD37}" destId="{78ADA121-3C4A-46A4-8B05-904CF0AE142D}" srcOrd="0" destOrd="0" presId="urn:microsoft.com/office/officeart/2005/8/layout/bProcess4"/>
    <dgm:cxn modelId="{32BD8643-B1F0-477D-9112-8828F50868FC}" type="presOf" srcId="{F57CB5A1-9C95-43A3-B770-D420FD6DE8FC}" destId="{6A4FE7E4-E1A5-4A26-A53A-C5094B7126B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69CF074C-F660-4062-BA8E-D88A789F0922}" type="presOf" srcId="{74EC6F51-586A-46B7-9C0F-6D7E3B1EB9D9}" destId="{B8AAF970-3A51-4BA9-BCE1-AC6B6A076176}" srcOrd="0" destOrd="0" presId="urn:microsoft.com/office/officeart/2005/8/layout/bProcess4"/>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a:t>It allows police &amp; partners to make better informed decisions on how best to protect the public</a:t>
          </a:r>
          <a:endParaRPr lang="en-GB" sz="2200" dirty="0"/>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a:t>A specific legal obligation or requirement to disclose police information to another party</a:t>
          </a:r>
          <a:endParaRPr lang="en-GB" sz="2400" dirty="0"/>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colorful3" csCatId="colorful"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22F88164-F7F1-4167-A26A-197D138BFEE3}" type="presOf" srcId="{EFC8BD93-CB0A-41B3-A6B0-C6860E4C8B23}" destId="{AC03FB32-F535-48CA-895F-58A21AF2E08E}" srcOrd="0" destOrd="0" presId="urn:microsoft.com/office/officeart/2005/8/layout/process2"/>
    <dgm:cxn modelId="{125EAA59-2EB7-4BF7-B14E-6CD6853AF7A0}" srcId="{A49104C2-E5B6-474D-910C-C145E1FBD604}" destId="{F371E94A-CE3F-4C02-8D93-DA7C95889CD0}" srcOrd="1" destOrd="0" parTransId="{2DF13146-85C8-4888-AF8E-BAD12F0F3E7E}" sibTransId="{E49AE7AE-A46B-4CED-90C9-0615DF4E4A9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172E95F0-D4D3-4E71-BDA7-E1BA95CF5EE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DC441CB1-22BA-4231-B584-8342D7490B90}">
      <dgm:prSet phldrT="[Text]" custT="1"/>
      <dgm:spPr/>
      <dgm:t>
        <a:bodyPr/>
        <a:lstStyle/>
        <a:p>
          <a:r>
            <a:rPr lang="en-GB" sz="2400" b="1" i="1" u="sng"/>
            <a:t>Emergency situations </a:t>
          </a:r>
          <a:endParaRPr lang="en-GB" sz="2400" b="1" i="1" u="sng" dirty="0"/>
        </a:p>
      </dgm:t>
    </dgm:pt>
    <dgm:pt modelId="{769F966E-9551-481F-8B0D-F9CA808BC30A}" type="parTrans" cxnId="{D866A070-8AD7-4A9C-89CD-D6F87EEA6BAC}">
      <dgm:prSet/>
      <dgm:spPr/>
      <dgm:t>
        <a:bodyPr/>
        <a:lstStyle/>
        <a:p>
          <a:endParaRPr lang="en-GB"/>
        </a:p>
      </dgm:t>
    </dgm:pt>
    <dgm:pt modelId="{BC6726D4-275C-470B-BC5B-D4C5FA9D769C}" type="sibTrans" cxnId="{D866A070-8AD7-4A9C-89CD-D6F87EEA6BAC}">
      <dgm:prSet/>
      <dgm:spPr/>
      <dgm:t>
        <a:bodyPr/>
        <a:lstStyle/>
        <a:p>
          <a:endParaRPr lang="en-GB"/>
        </a:p>
      </dgm:t>
    </dgm:pt>
    <dgm:pt modelId="{FB05EC88-BC8E-4913-A702-CCA14134914F}">
      <dgm:prSet phldrT="[Text]" custT="1"/>
      <dgm:spPr/>
      <dgm:t>
        <a:bodyPr/>
        <a:lstStyle/>
        <a:p>
          <a:r>
            <a:rPr lang="en-GB" sz="2400" b="1" i="1" u="sng"/>
            <a:t>Routine</a:t>
          </a:r>
          <a:endParaRPr lang="en-GB" sz="2400" b="1" i="1" u="sng" dirty="0"/>
        </a:p>
      </dgm:t>
    </dgm:pt>
    <dgm:pt modelId="{DB75524F-437B-4904-BEB6-D797D7998266}" type="parTrans" cxnId="{4B6FF6F5-3BC1-4DA0-8594-3033B04B678D}">
      <dgm:prSet/>
      <dgm:spPr/>
      <dgm:t>
        <a:bodyPr/>
        <a:lstStyle/>
        <a:p>
          <a:endParaRPr lang="en-GB"/>
        </a:p>
      </dgm:t>
    </dgm:pt>
    <dgm:pt modelId="{CF9B786C-18D8-4916-896C-48E508DF89B0}" type="sibTrans" cxnId="{4B6FF6F5-3BC1-4DA0-8594-3033B04B678D}">
      <dgm:prSet/>
      <dgm:spPr/>
      <dgm:t>
        <a:bodyPr/>
        <a:lstStyle/>
        <a:p>
          <a:endParaRPr lang="en-GB"/>
        </a:p>
      </dgm:t>
    </dgm:pt>
    <dgm:pt modelId="{32F77696-B5EC-4445-8D50-9EF2BD146145}">
      <dgm:prSet phldrT="[Text]" custT="1"/>
      <dgm:spPr/>
      <dgm:t>
        <a:bodyPr/>
        <a:lstStyle/>
        <a:p>
          <a:r>
            <a:rPr lang="en-GB" sz="2400" b="1" i="1" u="sng"/>
            <a:t>Ad-hoc</a:t>
          </a:r>
          <a:endParaRPr lang="en-GB" sz="2400" b="1" i="1" u="sng" dirty="0"/>
        </a:p>
      </dgm:t>
    </dgm:pt>
    <dgm:pt modelId="{D8F743AF-82F2-4329-A14A-52A452B9A43F}" type="parTrans" cxnId="{CEDEEAC1-52E3-4410-986F-4CE019E7E999}">
      <dgm:prSet/>
      <dgm:spPr/>
      <dgm:t>
        <a:bodyPr/>
        <a:lstStyle/>
        <a:p>
          <a:endParaRPr lang="en-GB"/>
        </a:p>
      </dgm:t>
    </dgm:pt>
    <dgm:pt modelId="{FF4F6ECB-CF13-4869-B8DE-FF64D8652982}" type="sibTrans" cxnId="{CEDEEAC1-52E3-4410-986F-4CE019E7E999}">
      <dgm:prSet/>
      <dgm:spPr/>
      <dgm:t>
        <a:bodyPr/>
        <a:lstStyle/>
        <a:p>
          <a:endParaRPr lang="en-GB"/>
        </a:p>
      </dgm:t>
    </dgm:pt>
    <dgm:pt modelId="{88821825-B298-492D-92D1-68777078DF3A}" type="pres">
      <dgm:prSet presAssocID="{172E95F0-D4D3-4E71-BDA7-E1BA95CF5EE2}" presName="diagram" presStyleCnt="0">
        <dgm:presLayoutVars>
          <dgm:dir/>
          <dgm:resizeHandles val="exact"/>
        </dgm:presLayoutVars>
      </dgm:prSet>
      <dgm:spPr/>
    </dgm:pt>
    <dgm:pt modelId="{7EF030B1-0778-43AB-B605-668030C5D358}" type="pres">
      <dgm:prSet presAssocID="{DC441CB1-22BA-4231-B584-8342D7490B90}" presName="node" presStyleLbl="node1" presStyleIdx="0" presStyleCnt="3" custScaleX="87275" custScaleY="69563">
        <dgm:presLayoutVars>
          <dgm:bulletEnabled val="1"/>
        </dgm:presLayoutVars>
      </dgm:prSet>
      <dgm:spPr/>
    </dgm:pt>
    <dgm:pt modelId="{0E83964D-BB02-4B9F-9F2B-A53C163A7F0B}" type="pres">
      <dgm:prSet presAssocID="{BC6726D4-275C-470B-BC5B-D4C5FA9D769C}" presName="sibTrans" presStyleCnt="0"/>
      <dgm:spPr/>
    </dgm:pt>
    <dgm:pt modelId="{EF433344-A1D8-45C9-AC32-C92B2A4F9C8D}" type="pres">
      <dgm:prSet presAssocID="{FB05EC88-BC8E-4913-A702-CCA14134914F}" presName="node" presStyleLbl="node1" presStyleIdx="1" presStyleCnt="3" custScaleX="68638" custScaleY="69563">
        <dgm:presLayoutVars>
          <dgm:bulletEnabled val="1"/>
        </dgm:presLayoutVars>
      </dgm:prSet>
      <dgm:spPr/>
    </dgm:pt>
    <dgm:pt modelId="{075BCF4B-FC51-4D9E-8C99-1756D937C36E}" type="pres">
      <dgm:prSet presAssocID="{CF9B786C-18D8-4916-896C-48E508DF89B0}" presName="sibTrans" presStyleCnt="0"/>
      <dgm:spPr/>
    </dgm:pt>
    <dgm:pt modelId="{0C2CCBFA-6D10-41F0-90CA-E24C9CEA6382}" type="pres">
      <dgm:prSet presAssocID="{32F77696-B5EC-4445-8D50-9EF2BD146145}" presName="node" presStyleLbl="node1" presStyleIdx="2" presStyleCnt="3" custScaleX="81156" custScaleY="64966">
        <dgm:presLayoutVars>
          <dgm:bulletEnabled val="1"/>
        </dgm:presLayoutVars>
      </dgm:prSet>
      <dgm:spPr/>
    </dgm:pt>
  </dgm:ptLst>
  <dgm:cxnLst>
    <dgm:cxn modelId="{86FB3B24-D14C-414C-B9CF-4F867062C69E}" type="presOf" srcId="{32F77696-B5EC-4445-8D50-9EF2BD146145}" destId="{0C2CCBFA-6D10-41F0-90CA-E24C9CEA6382}" srcOrd="0" destOrd="0" presId="urn:microsoft.com/office/officeart/2005/8/layout/default"/>
    <dgm:cxn modelId="{44ED1429-59FD-4E24-9128-34DA8F45EBAF}" type="presOf" srcId="{DC441CB1-22BA-4231-B584-8342D7490B90}" destId="{7EF030B1-0778-43AB-B605-668030C5D358}" srcOrd="0" destOrd="0" presId="urn:microsoft.com/office/officeart/2005/8/layout/default"/>
    <dgm:cxn modelId="{4AB36D45-B499-4E12-9068-7215FC191DEA}" type="presOf" srcId="{172E95F0-D4D3-4E71-BDA7-E1BA95CF5EE2}" destId="{88821825-B298-492D-92D1-68777078DF3A}" srcOrd="0" destOrd="0" presId="urn:microsoft.com/office/officeart/2005/8/layout/default"/>
    <dgm:cxn modelId="{F3927C50-0735-460A-B766-17164F1312C7}" type="presOf" srcId="{FB05EC88-BC8E-4913-A702-CCA14134914F}" destId="{EF433344-A1D8-45C9-AC32-C92B2A4F9C8D}" srcOrd="0" destOrd="0" presId="urn:microsoft.com/office/officeart/2005/8/layout/default"/>
    <dgm:cxn modelId="{D866A070-8AD7-4A9C-89CD-D6F87EEA6BAC}" srcId="{172E95F0-D4D3-4E71-BDA7-E1BA95CF5EE2}" destId="{DC441CB1-22BA-4231-B584-8342D7490B90}" srcOrd="0" destOrd="0" parTransId="{769F966E-9551-481F-8B0D-F9CA808BC30A}" sibTransId="{BC6726D4-275C-470B-BC5B-D4C5FA9D769C}"/>
    <dgm:cxn modelId="{CEDEEAC1-52E3-4410-986F-4CE019E7E999}" srcId="{172E95F0-D4D3-4E71-BDA7-E1BA95CF5EE2}" destId="{32F77696-B5EC-4445-8D50-9EF2BD146145}" srcOrd="2" destOrd="0" parTransId="{D8F743AF-82F2-4329-A14A-52A452B9A43F}" sibTransId="{FF4F6ECB-CF13-4869-B8DE-FF64D8652982}"/>
    <dgm:cxn modelId="{4B6FF6F5-3BC1-4DA0-8594-3033B04B678D}" srcId="{172E95F0-D4D3-4E71-BDA7-E1BA95CF5EE2}" destId="{FB05EC88-BC8E-4913-A702-CCA14134914F}" srcOrd="1" destOrd="0" parTransId="{DB75524F-437B-4904-BEB6-D797D7998266}" sibTransId="{CF9B786C-18D8-4916-896C-48E508DF89B0}"/>
    <dgm:cxn modelId="{511192AA-9A53-473C-BD46-389F250571AA}" type="presParOf" srcId="{88821825-B298-492D-92D1-68777078DF3A}" destId="{7EF030B1-0778-43AB-B605-668030C5D358}" srcOrd="0" destOrd="0" presId="urn:microsoft.com/office/officeart/2005/8/layout/default"/>
    <dgm:cxn modelId="{7D5A5D0F-BC95-41E6-B40E-889F4DF14C19}" type="presParOf" srcId="{88821825-B298-492D-92D1-68777078DF3A}" destId="{0E83964D-BB02-4B9F-9F2B-A53C163A7F0B}" srcOrd="1" destOrd="0" presId="urn:microsoft.com/office/officeart/2005/8/layout/default"/>
    <dgm:cxn modelId="{8603D917-5643-446E-9C24-8A57C59D29BC}" type="presParOf" srcId="{88821825-B298-492D-92D1-68777078DF3A}" destId="{EF433344-A1D8-45C9-AC32-C92B2A4F9C8D}" srcOrd="2" destOrd="0" presId="urn:microsoft.com/office/officeart/2005/8/layout/default"/>
    <dgm:cxn modelId="{749C39E0-E1B1-4874-BB76-831C8533F346}" type="presParOf" srcId="{88821825-B298-492D-92D1-68777078DF3A}" destId="{075BCF4B-FC51-4D9E-8C99-1756D937C36E}" srcOrd="3" destOrd="0" presId="urn:microsoft.com/office/officeart/2005/8/layout/default"/>
    <dgm:cxn modelId="{D30C4062-CC4E-42FD-A40B-11D234106A27}" type="presParOf" srcId="{88821825-B298-492D-92D1-68777078DF3A}" destId="{0C2CCBFA-6D10-41F0-90CA-E24C9CEA638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FEFF299-611D-457A-A6B2-08DA960456A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5D0A30-455F-422D-A166-64916962C0AB}">
      <dgm:prSet/>
      <dgm:spPr/>
      <dgm:t>
        <a:bodyPr/>
        <a:lstStyle/>
        <a:p>
          <a:r>
            <a:rPr lang="en-GB"/>
            <a:t>Any questions?</a:t>
          </a:r>
          <a:endParaRPr lang="en-US"/>
        </a:p>
      </dgm:t>
    </dgm:pt>
    <dgm:pt modelId="{34DB01DC-6417-413A-A16F-615CA63B6F7F}" type="parTrans" cxnId="{9FC222CD-ACFA-4EC1-962E-271C68B1175F}">
      <dgm:prSet/>
      <dgm:spPr/>
      <dgm:t>
        <a:bodyPr/>
        <a:lstStyle/>
        <a:p>
          <a:endParaRPr lang="en-US"/>
        </a:p>
      </dgm:t>
    </dgm:pt>
    <dgm:pt modelId="{14B86ABC-E7AC-40A7-B63C-7CDD32058A9D}" type="sibTrans" cxnId="{9FC222CD-ACFA-4EC1-962E-271C68B1175F}">
      <dgm:prSet/>
      <dgm:spPr/>
      <dgm:t>
        <a:bodyPr/>
        <a:lstStyle/>
        <a:p>
          <a:endParaRPr lang="en-US"/>
        </a:p>
      </dgm:t>
    </dgm:pt>
    <dgm:pt modelId="{3325B176-DB78-48A6-B8EE-C5EBD5142659}">
      <dgm:prSet/>
      <dgm:spPr/>
      <dgm:t>
        <a:bodyPr/>
        <a:lstStyle/>
        <a:p>
          <a:r>
            <a:rPr lang="en-GB"/>
            <a:t>Thanks for coming!</a:t>
          </a:r>
          <a:endParaRPr lang="en-US"/>
        </a:p>
      </dgm:t>
    </dgm:pt>
    <dgm:pt modelId="{92CB8D29-0954-4E4A-A68D-1B5C9D5D13CD}" type="parTrans" cxnId="{893AC097-6A26-4F3C-80A9-F06C1542DAA3}">
      <dgm:prSet/>
      <dgm:spPr/>
      <dgm:t>
        <a:bodyPr/>
        <a:lstStyle/>
        <a:p>
          <a:endParaRPr lang="en-US"/>
        </a:p>
      </dgm:t>
    </dgm:pt>
    <dgm:pt modelId="{5CAA534F-07EE-4FB6-A13B-3B967D75E929}" type="sibTrans" cxnId="{893AC097-6A26-4F3C-80A9-F06C1542DAA3}">
      <dgm:prSet/>
      <dgm:spPr/>
      <dgm:t>
        <a:bodyPr/>
        <a:lstStyle/>
        <a:p>
          <a:endParaRPr lang="en-US"/>
        </a:p>
      </dgm:t>
    </dgm:pt>
    <dgm:pt modelId="{0818A295-A345-4E18-B7E0-0983FC081FFC}">
      <dgm:prSet/>
      <dgm:spPr/>
      <dgm:t>
        <a:bodyPr/>
        <a:lstStyle/>
        <a:p>
          <a:r>
            <a:rPr lang="en-GB"/>
            <a:t>See you all next week!</a:t>
          </a:r>
          <a:endParaRPr lang="en-US"/>
        </a:p>
      </dgm:t>
    </dgm:pt>
    <dgm:pt modelId="{EF969271-4C36-4D52-BC6B-5C00EF633041}" type="parTrans" cxnId="{DE1B546B-0AB6-4051-A124-A7AB69E652A5}">
      <dgm:prSet/>
      <dgm:spPr/>
      <dgm:t>
        <a:bodyPr/>
        <a:lstStyle/>
        <a:p>
          <a:endParaRPr lang="en-US"/>
        </a:p>
      </dgm:t>
    </dgm:pt>
    <dgm:pt modelId="{98184FEB-0538-4F58-AD96-F276BF935456}" type="sibTrans" cxnId="{DE1B546B-0AB6-4051-A124-A7AB69E652A5}">
      <dgm:prSet/>
      <dgm:spPr/>
      <dgm:t>
        <a:bodyPr/>
        <a:lstStyle/>
        <a:p>
          <a:endParaRPr lang="en-US"/>
        </a:p>
      </dgm:t>
    </dgm:pt>
    <dgm:pt modelId="{D63EB342-ECE9-4B27-8F8F-783371EF2D09}" type="pres">
      <dgm:prSet presAssocID="{0FEFF299-611D-457A-A6B2-08DA960456AF}" presName="linear" presStyleCnt="0">
        <dgm:presLayoutVars>
          <dgm:animLvl val="lvl"/>
          <dgm:resizeHandles val="exact"/>
        </dgm:presLayoutVars>
      </dgm:prSet>
      <dgm:spPr/>
    </dgm:pt>
    <dgm:pt modelId="{595AE656-1DB8-4B2A-BB3E-B27FF16E7D5F}" type="pres">
      <dgm:prSet presAssocID="{F85D0A30-455F-422D-A166-64916962C0AB}" presName="parentText" presStyleLbl="node1" presStyleIdx="0" presStyleCnt="3">
        <dgm:presLayoutVars>
          <dgm:chMax val="0"/>
          <dgm:bulletEnabled val="1"/>
        </dgm:presLayoutVars>
      </dgm:prSet>
      <dgm:spPr/>
    </dgm:pt>
    <dgm:pt modelId="{9540E31C-54C8-44D3-BA9D-0F54512945AE}" type="pres">
      <dgm:prSet presAssocID="{14B86ABC-E7AC-40A7-B63C-7CDD32058A9D}" presName="spacer" presStyleCnt="0"/>
      <dgm:spPr/>
    </dgm:pt>
    <dgm:pt modelId="{6D698E3D-EE50-46B0-9F4C-040B9D4D60AC}" type="pres">
      <dgm:prSet presAssocID="{3325B176-DB78-48A6-B8EE-C5EBD5142659}" presName="parentText" presStyleLbl="node1" presStyleIdx="1" presStyleCnt="3">
        <dgm:presLayoutVars>
          <dgm:chMax val="0"/>
          <dgm:bulletEnabled val="1"/>
        </dgm:presLayoutVars>
      </dgm:prSet>
      <dgm:spPr/>
    </dgm:pt>
    <dgm:pt modelId="{2B044D87-FDA2-4E8D-B1EF-E17745A1BE94}" type="pres">
      <dgm:prSet presAssocID="{5CAA534F-07EE-4FB6-A13B-3B967D75E929}" presName="spacer" presStyleCnt="0"/>
      <dgm:spPr/>
    </dgm:pt>
    <dgm:pt modelId="{BB112A79-9318-438E-B73C-FEF68DFFF40A}" type="pres">
      <dgm:prSet presAssocID="{0818A295-A345-4E18-B7E0-0983FC081FFC}" presName="parentText" presStyleLbl="node1" presStyleIdx="2" presStyleCnt="3">
        <dgm:presLayoutVars>
          <dgm:chMax val="0"/>
          <dgm:bulletEnabled val="1"/>
        </dgm:presLayoutVars>
      </dgm:prSet>
      <dgm:spPr/>
    </dgm:pt>
  </dgm:ptLst>
  <dgm:cxnLst>
    <dgm:cxn modelId="{430A640A-0366-4144-B7E5-D84A6AC359B7}" type="presOf" srcId="{F85D0A30-455F-422D-A166-64916962C0AB}" destId="{595AE656-1DB8-4B2A-BB3E-B27FF16E7D5F}" srcOrd="0" destOrd="0" presId="urn:microsoft.com/office/officeart/2005/8/layout/vList2"/>
    <dgm:cxn modelId="{86DBD31C-C8D0-4513-9563-EA2685BDE42F}" type="presOf" srcId="{0818A295-A345-4E18-B7E0-0983FC081FFC}" destId="{BB112A79-9318-438E-B73C-FEF68DFFF40A}" srcOrd="0" destOrd="0" presId="urn:microsoft.com/office/officeart/2005/8/layout/vList2"/>
    <dgm:cxn modelId="{DE1B546B-0AB6-4051-A124-A7AB69E652A5}" srcId="{0FEFF299-611D-457A-A6B2-08DA960456AF}" destId="{0818A295-A345-4E18-B7E0-0983FC081FFC}" srcOrd="2" destOrd="0" parTransId="{EF969271-4C36-4D52-BC6B-5C00EF633041}" sibTransId="{98184FEB-0538-4F58-AD96-F276BF935456}"/>
    <dgm:cxn modelId="{26D3798D-F0A3-4AEC-8EEF-A52F14B4D20A}" type="presOf" srcId="{3325B176-DB78-48A6-B8EE-C5EBD5142659}" destId="{6D698E3D-EE50-46B0-9F4C-040B9D4D60AC}" srcOrd="0" destOrd="0" presId="urn:microsoft.com/office/officeart/2005/8/layout/vList2"/>
    <dgm:cxn modelId="{893AC097-6A26-4F3C-80A9-F06C1542DAA3}" srcId="{0FEFF299-611D-457A-A6B2-08DA960456AF}" destId="{3325B176-DB78-48A6-B8EE-C5EBD5142659}" srcOrd="1" destOrd="0" parTransId="{92CB8D29-0954-4E4A-A68D-1B5C9D5D13CD}" sibTransId="{5CAA534F-07EE-4FB6-A13B-3B967D75E929}"/>
    <dgm:cxn modelId="{1C8B6BBC-0464-4677-8CD9-A9F2090B4B43}" type="presOf" srcId="{0FEFF299-611D-457A-A6B2-08DA960456AF}" destId="{D63EB342-ECE9-4B27-8F8F-783371EF2D09}" srcOrd="0" destOrd="0" presId="urn:microsoft.com/office/officeart/2005/8/layout/vList2"/>
    <dgm:cxn modelId="{9FC222CD-ACFA-4EC1-962E-271C68B1175F}" srcId="{0FEFF299-611D-457A-A6B2-08DA960456AF}" destId="{F85D0A30-455F-422D-A166-64916962C0AB}" srcOrd="0" destOrd="0" parTransId="{34DB01DC-6417-413A-A16F-615CA63B6F7F}" sibTransId="{14B86ABC-E7AC-40A7-B63C-7CDD32058A9D}"/>
    <dgm:cxn modelId="{30F5C4D8-3931-4AE0-9231-9D2E1FE58471}" type="presParOf" srcId="{D63EB342-ECE9-4B27-8F8F-783371EF2D09}" destId="{595AE656-1DB8-4B2A-BB3E-B27FF16E7D5F}" srcOrd="0" destOrd="0" presId="urn:microsoft.com/office/officeart/2005/8/layout/vList2"/>
    <dgm:cxn modelId="{590ECC02-3F46-4BD0-BE45-8281FECA9505}" type="presParOf" srcId="{D63EB342-ECE9-4B27-8F8F-783371EF2D09}" destId="{9540E31C-54C8-44D3-BA9D-0F54512945AE}" srcOrd="1" destOrd="0" presId="urn:microsoft.com/office/officeart/2005/8/layout/vList2"/>
    <dgm:cxn modelId="{79E6FC45-2031-40FF-879C-41C6F9DCF627}" type="presParOf" srcId="{D63EB342-ECE9-4B27-8F8F-783371EF2D09}" destId="{6D698E3D-EE50-46B0-9F4C-040B9D4D60AC}" srcOrd="2" destOrd="0" presId="urn:microsoft.com/office/officeart/2005/8/layout/vList2"/>
    <dgm:cxn modelId="{3C5C638B-8CF4-4EE1-A43F-8B4CBA39EC8D}" type="presParOf" srcId="{D63EB342-ECE9-4B27-8F8F-783371EF2D09}" destId="{2B044D87-FDA2-4E8D-B1EF-E17745A1BE94}" srcOrd="3" destOrd="0" presId="urn:microsoft.com/office/officeart/2005/8/layout/vList2"/>
    <dgm:cxn modelId="{EF579CF3-9B17-4A2E-9F92-902E75936C7C}" type="presParOf" srcId="{D63EB342-ECE9-4B27-8F8F-783371EF2D09}" destId="{BB112A79-9318-438E-B73C-FEF68DFFF4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87298-44DE-4D4D-AD45-2A185531106F}">
      <dsp:nvSpPr>
        <dsp:cNvPr id="0" name=""/>
        <dsp:cNvSpPr/>
      </dsp:nvSpPr>
      <dsp:spPr>
        <a:xfrm>
          <a:off x="0" y="69508"/>
          <a:ext cx="7559504" cy="1979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Offenders make choices about committing crime based on anticipated risks and rewards</a:t>
          </a:r>
          <a:endParaRPr lang="en-US" sz="3600" kern="1200"/>
        </a:p>
      </dsp:txBody>
      <dsp:txXfrm>
        <a:off x="96638" y="166146"/>
        <a:ext cx="7366228" cy="1786364"/>
      </dsp:txXfrm>
    </dsp:sp>
    <dsp:sp modelId="{AA2A7A75-A2AB-4E32-8228-55632239CBF0}">
      <dsp:nvSpPr>
        <dsp:cNvPr id="0" name=""/>
        <dsp:cNvSpPr/>
      </dsp:nvSpPr>
      <dsp:spPr>
        <a:xfrm>
          <a:off x="0" y="2152828"/>
          <a:ext cx="7559504" cy="19796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RCT suggests that, if given the right “opportunity”, any person will commit a crime</a:t>
          </a:r>
          <a:endParaRPr lang="en-US" sz="3600" kern="1200"/>
        </a:p>
      </dsp:txBody>
      <dsp:txXfrm>
        <a:off x="96638" y="2249466"/>
        <a:ext cx="7366228" cy="1786364"/>
      </dsp:txXfrm>
    </dsp:sp>
    <dsp:sp modelId="{E7DC0912-90D0-47AA-8CC9-8AE4B0635621}">
      <dsp:nvSpPr>
        <dsp:cNvPr id="0" name=""/>
        <dsp:cNvSpPr/>
      </dsp:nvSpPr>
      <dsp:spPr>
        <a:xfrm>
          <a:off x="0" y="4236148"/>
          <a:ext cx="7559504" cy="1979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Individuals will decide </a:t>
          </a:r>
          <a:r>
            <a:rPr lang="en-GB" sz="3600" i="1" kern="1200"/>
            <a:t>not</a:t>
          </a:r>
          <a:r>
            <a:rPr lang="en-GB" sz="3600" kern="1200"/>
            <a:t> to commit a crime when the risks are too high</a:t>
          </a:r>
          <a:endParaRPr lang="en-US" sz="3600" kern="1200"/>
        </a:p>
      </dsp:txBody>
      <dsp:txXfrm>
        <a:off x="96638" y="4332786"/>
        <a:ext cx="7366228" cy="1786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BAFED-2DA5-438C-BC90-870DA8FDA0A0}">
      <dsp:nvSpPr>
        <dsp:cNvPr id="0" name=""/>
        <dsp:cNvSpPr/>
      </dsp:nvSpPr>
      <dsp:spPr>
        <a:xfrm>
          <a:off x="0" y="360973"/>
          <a:ext cx="7559504" cy="2237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Motivated offender, suitable target, lack of capable guardian</a:t>
          </a:r>
          <a:endParaRPr lang="en-US" sz="4000" kern="1200"/>
        </a:p>
      </dsp:txBody>
      <dsp:txXfrm>
        <a:off x="109232" y="470205"/>
        <a:ext cx="7341040" cy="2019161"/>
      </dsp:txXfrm>
    </dsp:sp>
    <dsp:sp modelId="{FA782470-6A55-4A66-92B1-7625126ABB38}">
      <dsp:nvSpPr>
        <dsp:cNvPr id="0" name=""/>
        <dsp:cNvSpPr/>
      </dsp:nvSpPr>
      <dsp:spPr>
        <a:xfrm>
          <a:off x="0" y="2713798"/>
          <a:ext cx="7559504" cy="223762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Focuses on how opportunities for crime change based on changes in behaviour on a societal level</a:t>
          </a:r>
          <a:endParaRPr lang="en-US" sz="4000" kern="1200"/>
        </a:p>
      </dsp:txBody>
      <dsp:txXfrm>
        <a:off x="109232" y="2823030"/>
        <a:ext cx="7341040" cy="2019161"/>
      </dsp:txXfrm>
    </dsp:sp>
    <dsp:sp modelId="{C5CEA1A9-368C-4393-AB26-6856ED771B3B}">
      <dsp:nvSpPr>
        <dsp:cNvPr id="0" name=""/>
        <dsp:cNvSpPr/>
      </dsp:nvSpPr>
      <dsp:spPr>
        <a:xfrm>
          <a:off x="0" y="4951423"/>
          <a:ext cx="7559504" cy="97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GB" sz="3100" kern="1200"/>
            <a:t>E.g. the use of the internet to commit crimes</a:t>
          </a:r>
          <a:endParaRPr lang="en-US" sz="3100" kern="1200"/>
        </a:p>
      </dsp:txBody>
      <dsp:txXfrm>
        <a:off x="0" y="4951423"/>
        <a:ext cx="7559504" cy="972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E7028-87AD-4748-92A9-991D779D1958}">
      <dsp:nvSpPr>
        <dsp:cNvPr id="0" name=""/>
        <dsp:cNvSpPr/>
      </dsp:nvSpPr>
      <dsp:spPr>
        <a:xfrm>
          <a:off x="0" y="75523"/>
          <a:ext cx="7559504" cy="2000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Criminals or their networks commit crimes when there is a 'triggering event'. A triggering event starts a process by which an individual locates a potential target or victim that fits within the crime template.</a:t>
          </a:r>
          <a:endParaRPr lang="en-US" sz="2300" kern="1200"/>
        </a:p>
      </dsp:txBody>
      <dsp:txXfrm>
        <a:off x="97661" y="173184"/>
        <a:ext cx="7364182" cy="1805268"/>
      </dsp:txXfrm>
    </dsp:sp>
    <dsp:sp modelId="{E5EDF138-E502-4C4A-AFFE-0DE9AD884B0B}">
      <dsp:nvSpPr>
        <dsp:cNvPr id="0" name=""/>
        <dsp:cNvSpPr/>
      </dsp:nvSpPr>
      <dsp:spPr>
        <a:xfrm>
          <a:off x="0" y="2142353"/>
          <a:ext cx="7559504" cy="20005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There is a limited range within every individual's daily activities. Typically the range depends upon different nodes of activity such as work, school, home, entertainment, or social gathering areas and along the ordinary pathways between these nodes.</a:t>
          </a:r>
          <a:endParaRPr lang="en-US" sz="2300" kern="1200"/>
        </a:p>
      </dsp:txBody>
      <dsp:txXfrm>
        <a:off x="97661" y="2240014"/>
        <a:ext cx="7364182" cy="1805268"/>
      </dsp:txXfrm>
    </dsp:sp>
    <dsp:sp modelId="{5D8DD609-7303-407A-A0D5-4AA0EF756F84}">
      <dsp:nvSpPr>
        <dsp:cNvPr id="0" name=""/>
        <dsp:cNvSpPr/>
      </dsp:nvSpPr>
      <dsp:spPr>
        <a:xfrm>
          <a:off x="0" y="4209183"/>
          <a:ext cx="7559504" cy="20005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Criminals have typical spatio-temporal movement patterns similar to that of a law-abiding person. As a result, the most probable area for a criminal to break the law is not far from their normal activity and awareness space.</a:t>
          </a:r>
          <a:endParaRPr lang="en-US" sz="2300" kern="1200"/>
        </a:p>
      </dsp:txBody>
      <dsp:txXfrm>
        <a:off x="97661" y="4306844"/>
        <a:ext cx="7364182" cy="18052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BAF25-5672-46E3-86BB-BC54D08608C9}">
      <dsp:nvSpPr>
        <dsp:cNvPr id="0" name=""/>
        <dsp:cNvSpPr/>
      </dsp:nvSpPr>
      <dsp:spPr>
        <a:xfrm>
          <a:off x="0" y="418528"/>
          <a:ext cx="7559504" cy="269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Possible targets and victims usually have passive or active locations or activity spaces that share boundaries with the activity spaces or awareness space of offenders. The possible targets and victims end up being real targets or victims once the offender's willingness to break the law is set off. It is also necessary for the potential target or victim to fit the offender's crime template.</a:t>
          </a:r>
          <a:endParaRPr lang="en-US" sz="2300" kern="1200"/>
        </a:p>
      </dsp:txBody>
      <dsp:txXfrm>
        <a:off x="131364" y="549892"/>
        <a:ext cx="7296776" cy="2428272"/>
      </dsp:txXfrm>
    </dsp:sp>
    <dsp:sp modelId="{DFB5851B-BB6A-4AA9-A0CC-1ED4F93AD307}">
      <dsp:nvSpPr>
        <dsp:cNvPr id="0" name=""/>
        <dsp:cNvSpPr/>
      </dsp:nvSpPr>
      <dsp:spPr>
        <a:xfrm>
          <a:off x="0" y="3175768"/>
          <a:ext cx="7559504" cy="2691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When the prior rules operate within the built urban form. Crime generators are created by high flows of people through and to nodal activity points. Crime attractors are created when targets are located at nodal activity points of individuals who have a greater willingness to commit crimes.</a:t>
          </a:r>
          <a:endParaRPr lang="en-US" sz="2300" kern="1200"/>
        </a:p>
      </dsp:txBody>
      <dsp:txXfrm>
        <a:off x="131364" y="3307132"/>
        <a:ext cx="7296776" cy="242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F4150-53C2-407D-9032-5BECB69F9AD0}">
      <dsp:nvSpPr>
        <dsp:cNvPr id="0" name=""/>
        <dsp:cNvSpPr/>
      </dsp:nvSpPr>
      <dsp:spPr>
        <a:xfrm>
          <a:off x="0" y="11818"/>
          <a:ext cx="7559504" cy="30689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People and places that have been victimised in the past have a higher likelihood of being victimised again</a:t>
          </a:r>
          <a:endParaRPr lang="en-US" sz="4300" kern="1200"/>
        </a:p>
      </dsp:txBody>
      <dsp:txXfrm>
        <a:off x="149812" y="161630"/>
        <a:ext cx="7259880" cy="2769286"/>
      </dsp:txXfrm>
    </dsp:sp>
    <dsp:sp modelId="{3E1D3C88-1C87-4461-8051-2D618D8DE74C}">
      <dsp:nvSpPr>
        <dsp:cNvPr id="0" name=""/>
        <dsp:cNvSpPr/>
      </dsp:nvSpPr>
      <dsp:spPr>
        <a:xfrm>
          <a:off x="0" y="3204568"/>
          <a:ext cx="7559504" cy="30689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This can identify patterns of opportunity</a:t>
          </a:r>
          <a:endParaRPr lang="en-US" sz="4300" kern="1200"/>
        </a:p>
      </dsp:txBody>
      <dsp:txXfrm>
        <a:off x="149812" y="3354380"/>
        <a:ext cx="7259880" cy="27692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9D28B-59B2-4A08-9CAC-80D0ECE77D57}">
      <dsp:nvSpPr>
        <dsp:cNvPr id="0" name=""/>
        <dsp:cNvSpPr/>
      </dsp:nvSpPr>
      <dsp:spPr>
        <a:xfrm>
          <a:off x="0" y="25656"/>
          <a:ext cx="7559504" cy="1391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Repeat Offenders</a:t>
          </a:r>
          <a:endParaRPr lang="en-US" sz="5800" kern="1200"/>
        </a:p>
      </dsp:txBody>
      <dsp:txXfrm>
        <a:off x="67909" y="93565"/>
        <a:ext cx="7423686" cy="1255312"/>
      </dsp:txXfrm>
    </dsp:sp>
    <dsp:sp modelId="{AF9A25A6-4821-4599-B72E-B82AA9AB51E3}">
      <dsp:nvSpPr>
        <dsp:cNvPr id="0" name=""/>
        <dsp:cNvSpPr/>
      </dsp:nvSpPr>
      <dsp:spPr>
        <a:xfrm>
          <a:off x="0" y="1416786"/>
          <a:ext cx="7559504" cy="204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73660" rIns="412496" bIns="73660" numCol="1" spcCol="1270" anchor="t" anchorCtr="0">
          <a:noAutofit/>
        </a:bodyPr>
        <a:lstStyle/>
        <a:p>
          <a:pPr marL="285750" lvl="1" indent="-285750" algn="l" defTabSz="2000250">
            <a:lnSpc>
              <a:spcPct val="90000"/>
            </a:lnSpc>
            <a:spcBef>
              <a:spcPct val="0"/>
            </a:spcBef>
            <a:spcAft>
              <a:spcPct val="20000"/>
            </a:spcAft>
            <a:buChar char="•"/>
          </a:pPr>
          <a:r>
            <a:rPr lang="en-GB" sz="4500" kern="1200"/>
            <a:t>Individuals who commit a disproportionate amount of crime</a:t>
          </a:r>
          <a:endParaRPr lang="en-US" sz="4500" kern="1200"/>
        </a:p>
      </dsp:txBody>
      <dsp:txXfrm>
        <a:off x="0" y="1416786"/>
        <a:ext cx="7559504" cy="2041019"/>
      </dsp:txXfrm>
    </dsp:sp>
    <dsp:sp modelId="{6B3667D5-AEAE-4091-8793-5B5D49CBD79A}">
      <dsp:nvSpPr>
        <dsp:cNvPr id="0" name=""/>
        <dsp:cNvSpPr/>
      </dsp:nvSpPr>
      <dsp:spPr>
        <a:xfrm>
          <a:off x="0" y="3457806"/>
          <a:ext cx="7559504" cy="13911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Hot Spots</a:t>
          </a:r>
          <a:endParaRPr lang="en-US" sz="5800" kern="1200"/>
        </a:p>
      </dsp:txBody>
      <dsp:txXfrm>
        <a:off x="67909" y="3525715"/>
        <a:ext cx="7423686" cy="1255312"/>
      </dsp:txXfrm>
    </dsp:sp>
    <dsp:sp modelId="{DD489D7F-8C67-4B3F-B77D-5870A6E0B5E0}">
      <dsp:nvSpPr>
        <dsp:cNvPr id="0" name=""/>
        <dsp:cNvSpPr/>
      </dsp:nvSpPr>
      <dsp:spPr>
        <a:xfrm>
          <a:off x="0" y="4848936"/>
          <a:ext cx="7559504" cy="1410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73660" rIns="412496" bIns="73660" numCol="1" spcCol="1270" anchor="t" anchorCtr="0">
          <a:noAutofit/>
        </a:bodyPr>
        <a:lstStyle/>
        <a:p>
          <a:pPr marL="285750" lvl="1" indent="-285750" algn="l" defTabSz="2000250">
            <a:lnSpc>
              <a:spcPct val="90000"/>
            </a:lnSpc>
            <a:spcBef>
              <a:spcPct val="0"/>
            </a:spcBef>
            <a:spcAft>
              <a:spcPct val="20000"/>
            </a:spcAft>
            <a:buChar char="•"/>
          </a:pPr>
          <a:r>
            <a:rPr lang="en-GB" sz="4500" kern="1200"/>
            <a:t>Areas and places where many crimes occur</a:t>
          </a:r>
          <a:endParaRPr lang="en-US" sz="4500" kern="1200"/>
        </a:p>
      </dsp:txBody>
      <dsp:txXfrm>
        <a:off x="0" y="4848936"/>
        <a:ext cx="7559504" cy="14107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91C04-AA6B-4E85-A970-D0D061B7E7E3}">
      <dsp:nvSpPr>
        <dsp:cNvPr id="0" name=""/>
        <dsp:cNvSpPr/>
      </dsp:nvSpPr>
      <dsp:spPr>
        <a:xfrm>
          <a:off x="0" y="229888"/>
          <a:ext cx="7559504"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Risky Facilities</a:t>
          </a:r>
          <a:endParaRPr lang="en-US" sz="3600" kern="1200"/>
        </a:p>
      </dsp:txBody>
      <dsp:txXfrm>
        <a:off x="42151" y="272039"/>
        <a:ext cx="7475202" cy="779158"/>
      </dsp:txXfrm>
    </dsp:sp>
    <dsp:sp modelId="{1C4ABD48-19EA-4D77-A5C0-284FDE832F27}">
      <dsp:nvSpPr>
        <dsp:cNvPr id="0" name=""/>
        <dsp:cNvSpPr/>
      </dsp:nvSpPr>
      <dsp:spPr>
        <a:xfrm>
          <a:off x="0" y="1093348"/>
          <a:ext cx="7559504" cy="2049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This theory postulates that only a small proportion of any specific type of facility will account for the majority of crime and disorder problems experienced or produced by the group of facilities as a whole</a:t>
          </a:r>
          <a:endParaRPr lang="en-US" sz="2800" kern="1200"/>
        </a:p>
      </dsp:txBody>
      <dsp:txXfrm>
        <a:off x="0" y="1093348"/>
        <a:ext cx="7559504" cy="2049300"/>
      </dsp:txXfrm>
    </dsp:sp>
    <dsp:sp modelId="{F80012C8-BBFD-4F1E-B355-6FEEEEFE8C83}">
      <dsp:nvSpPr>
        <dsp:cNvPr id="0" name=""/>
        <dsp:cNvSpPr/>
      </dsp:nvSpPr>
      <dsp:spPr>
        <a:xfrm>
          <a:off x="0" y="3142648"/>
          <a:ext cx="7559504" cy="8634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Hot Products</a:t>
          </a:r>
          <a:endParaRPr lang="en-US" sz="3600" kern="1200"/>
        </a:p>
      </dsp:txBody>
      <dsp:txXfrm>
        <a:off x="42151" y="3184799"/>
        <a:ext cx="7475202" cy="779158"/>
      </dsp:txXfrm>
    </dsp:sp>
    <dsp:sp modelId="{626D4567-1EC5-473B-B8B8-8B950CB0E847}">
      <dsp:nvSpPr>
        <dsp:cNvPr id="0" name=""/>
        <dsp:cNvSpPr/>
      </dsp:nvSpPr>
      <dsp:spPr>
        <a:xfrm>
          <a:off x="0" y="4006108"/>
          <a:ext cx="7559504" cy="2049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The term “hot products” is used to describe the items most likely to be targeted by thieves. The home office uses the acronym C.R.A.V.E.D to describe objects (Concealable, Removable, Available, Valuable, Enjoyable, Disposable)</a:t>
          </a:r>
          <a:endParaRPr lang="en-US" sz="2800" kern="1200"/>
        </a:p>
      </dsp:txBody>
      <dsp:txXfrm>
        <a:off x="0" y="4006108"/>
        <a:ext cx="7559504" cy="20493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106D8-3277-4D59-A672-17A59A8127CB}">
      <dsp:nvSpPr>
        <dsp:cNvPr id="0" name=""/>
        <dsp:cNvSpPr/>
      </dsp:nvSpPr>
      <dsp:spPr>
        <a:xfrm>
          <a:off x="0" y="0"/>
          <a:ext cx="75595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AF922-595C-45F7-9F6E-F2BDC94AA705}">
      <dsp:nvSpPr>
        <dsp:cNvPr id="0" name=""/>
        <dsp:cNvSpPr/>
      </dsp:nvSpPr>
      <dsp:spPr>
        <a:xfrm>
          <a:off x="0" y="0"/>
          <a:ext cx="7559504" cy="314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Front line officers can will receive info from the community that they police.</a:t>
          </a:r>
          <a:endParaRPr lang="en-US" sz="4100" kern="1200"/>
        </a:p>
      </dsp:txBody>
      <dsp:txXfrm>
        <a:off x="0" y="0"/>
        <a:ext cx="7559504" cy="3142648"/>
      </dsp:txXfrm>
    </dsp:sp>
    <dsp:sp modelId="{8F45DFC8-C73B-4CC4-9C97-32487FDA3DE2}">
      <dsp:nvSpPr>
        <dsp:cNvPr id="0" name=""/>
        <dsp:cNvSpPr/>
      </dsp:nvSpPr>
      <dsp:spPr>
        <a:xfrm>
          <a:off x="0" y="3142648"/>
          <a:ext cx="755950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8D7510-70B4-4F53-9F6E-13BE606857F3}">
      <dsp:nvSpPr>
        <dsp:cNvPr id="0" name=""/>
        <dsp:cNvSpPr/>
      </dsp:nvSpPr>
      <dsp:spPr>
        <a:xfrm>
          <a:off x="0" y="3142648"/>
          <a:ext cx="7559504" cy="314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That information will only be forthcoming if the officer instils confidence in the community and maintains useful communication</a:t>
          </a:r>
          <a:endParaRPr lang="en-US" sz="4100" kern="1200"/>
        </a:p>
      </dsp:txBody>
      <dsp:txXfrm>
        <a:off x="0" y="3142648"/>
        <a:ext cx="7559504" cy="31426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BB685-69BB-4FE8-A138-CEFD7F948BA2}">
      <dsp:nvSpPr>
        <dsp:cNvPr id="0" name=""/>
        <dsp:cNvSpPr/>
      </dsp:nvSpPr>
      <dsp:spPr>
        <a:xfrm>
          <a:off x="0" y="446158"/>
          <a:ext cx="7559504" cy="2835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74904" rIns="5867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Directly/indirectly obtained info</a:t>
          </a:r>
          <a:endParaRPr lang="en-US" sz="1800" kern="1200"/>
        </a:p>
        <a:p>
          <a:pPr marL="171450" lvl="1" indent="-171450" algn="l" defTabSz="800100">
            <a:lnSpc>
              <a:spcPct val="90000"/>
            </a:lnSpc>
            <a:spcBef>
              <a:spcPct val="0"/>
            </a:spcBef>
            <a:spcAft>
              <a:spcPct val="15000"/>
            </a:spcAft>
            <a:buChar char="•"/>
          </a:pPr>
          <a:r>
            <a:rPr lang="en-GB" sz="1800" kern="1200"/>
            <a:t>CHIS/Test Purchase by undercover officers</a:t>
          </a:r>
          <a:endParaRPr lang="en-US" sz="1800" kern="1200"/>
        </a:p>
        <a:p>
          <a:pPr marL="171450" lvl="1" indent="-171450" algn="l" defTabSz="800100">
            <a:lnSpc>
              <a:spcPct val="90000"/>
            </a:lnSpc>
            <a:spcBef>
              <a:spcPct val="0"/>
            </a:spcBef>
            <a:spcAft>
              <a:spcPct val="15000"/>
            </a:spcAft>
            <a:buChar char="•"/>
          </a:pPr>
          <a:r>
            <a:rPr lang="en-GB" sz="1800" kern="1200"/>
            <a:t>Police Intelligence database</a:t>
          </a:r>
          <a:endParaRPr lang="en-US" sz="1800" kern="1200"/>
        </a:p>
        <a:p>
          <a:pPr marL="171450" lvl="1" indent="-171450" algn="l" defTabSz="800100">
            <a:lnSpc>
              <a:spcPct val="90000"/>
            </a:lnSpc>
            <a:spcBef>
              <a:spcPct val="0"/>
            </a:spcBef>
            <a:spcAft>
              <a:spcPct val="15000"/>
            </a:spcAft>
            <a:buChar char="•"/>
          </a:pPr>
          <a:r>
            <a:rPr lang="en-GB" sz="1800" kern="1200"/>
            <a:t>Police National Database</a:t>
          </a:r>
          <a:endParaRPr lang="en-US" sz="1800" kern="1200"/>
        </a:p>
        <a:p>
          <a:pPr marL="171450" lvl="1" indent="-171450" algn="l" defTabSz="800100">
            <a:lnSpc>
              <a:spcPct val="90000"/>
            </a:lnSpc>
            <a:spcBef>
              <a:spcPct val="0"/>
            </a:spcBef>
            <a:spcAft>
              <a:spcPct val="15000"/>
            </a:spcAft>
            <a:buChar char="•"/>
          </a:pPr>
          <a:r>
            <a:rPr lang="en-GB" sz="1800" kern="1200"/>
            <a:t>Social Networking Sites</a:t>
          </a:r>
          <a:endParaRPr lang="en-US" sz="1800" kern="1200"/>
        </a:p>
        <a:p>
          <a:pPr marL="171450" lvl="1" indent="-171450" algn="l" defTabSz="800100">
            <a:lnSpc>
              <a:spcPct val="90000"/>
            </a:lnSpc>
            <a:spcBef>
              <a:spcPct val="0"/>
            </a:spcBef>
            <a:spcAft>
              <a:spcPct val="15000"/>
            </a:spcAft>
            <a:buChar char="•"/>
          </a:pPr>
          <a:r>
            <a:rPr lang="en-GB" sz="1800" kern="1200"/>
            <a:t>Open Sources (google)</a:t>
          </a:r>
          <a:endParaRPr lang="en-US" sz="1800" kern="1200"/>
        </a:p>
        <a:p>
          <a:pPr marL="171450" lvl="1" indent="-171450" algn="l" defTabSz="800100">
            <a:lnSpc>
              <a:spcPct val="90000"/>
            </a:lnSpc>
            <a:spcBef>
              <a:spcPct val="0"/>
            </a:spcBef>
            <a:spcAft>
              <a:spcPct val="15000"/>
            </a:spcAft>
            <a:buChar char="•"/>
          </a:pPr>
          <a:r>
            <a:rPr lang="en-GB" sz="1800" kern="1200"/>
            <a:t>Supervisor</a:t>
          </a:r>
          <a:endParaRPr lang="en-US" sz="1800" kern="1200"/>
        </a:p>
        <a:p>
          <a:pPr marL="171450" lvl="1" indent="-171450" algn="l" defTabSz="800100">
            <a:lnSpc>
              <a:spcPct val="90000"/>
            </a:lnSpc>
            <a:spcBef>
              <a:spcPct val="0"/>
            </a:spcBef>
            <a:spcAft>
              <a:spcPct val="15000"/>
            </a:spcAft>
            <a:buChar char="•"/>
          </a:pPr>
          <a:r>
            <a:rPr lang="en-GB" sz="1800" kern="1200"/>
            <a:t>Specialist Departments (e.g. Public Protection)</a:t>
          </a:r>
          <a:endParaRPr lang="en-US" sz="1800" kern="1200"/>
        </a:p>
      </dsp:txBody>
      <dsp:txXfrm>
        <a:off x="0" y="446158"/>
        <a:ext cx="7559504" cy="2835000"/>
      </dsp:txXfrm>
    </dsp:sp>
    <dsp:sp modelId="{4BCB0EBB-8658-435A-AE1C-84B080FA2F6F}">
      <dsp:nvSpPr>
        <dsp:cNvPr id="0" name=""/>
        <dsp:cNvSpPr/>
      </dsp:nvSpPr>
      <dsp:spPr>
        <a:xfrm>
          <a:off x="377975" y="180478"/>
          <a:ext cx="5291652"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800100">
            <a:lnSpc>
              <a:spcPct val="90000"/>
            </a:lnSpc>
            <a:spcBef>
              <a:spcPct val="0"/>
            </a:spcBef>
            <a:spcAft>
              <a:spcPct val="35000"/>
            </a:spcAft>
            <a:buNone/>
          </a:pPr>
          <a:r>
            <a:rPr lang="en-GB" sz="1800" kern="1200"/>
            <a:t>Internal</a:t>
          </a:r>
          <a:endParaRPr lang="en-US" sz="1800" kern="1200"/>
        </a:p>
      </dsp:txBody>
      <dsp:txXfrm>
        <a:off x="403914" y="206417"/>
        <a:ext cx="5239774" cy="479482"/>
      </dsp:txXfrm>
    </dsp:sp>
    <dsp:sp modelId="{AD33CDE5-439A-48C2-9347-C3B284A94419}">
      <dsp:nvSpPr>
        <dsp:cNvPr id="0" name=""/>
        <dsp:cNvSpPr/>
      </dsp:nvSpPr>
      <dsp:spPr>
        <a:xfrm>
          <a:off x="0" y="3644038"/>
          <a:ext cx="7559504" cy="10489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74904" rIns="5867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Partner Agencies 0 e.g. Local Authorities, YOT’s, Education/schools</a:t>
          </a:r>
          <a:endParaRPr lang="en-US" sz="1800" kern="1200"/>
        </a:p>
        <a:p>
          <a:pPr marL="171450" lvl="1" indent="-171450" algn="l" defTabSz="800100">
            <a:lnSpc>
              <a:spcPct val="90000"/>
            </a:lnSpc>
            <a:spcBef>
              <a:spcPct val="0"/>
            </a:spcBef>
            <a:spcAft>
              <a:spcPct val="15000"/>
            </a:spcAft>
            <a:buChar char="•"/>
          </a:pPr>
          <a:r>
            <a:rPr lang="en-GB" sz="1800" kern="1200"/>
            <a:t>House-to-house enquiries</a:t>
          </a:r>
          <a:endParaRPr lang="en-US" sz="1800" kern="1200"/>
        </a:p>
      </dsp:txBody>
      <dsp:txXfrm>
        <a:off x="0" y="3644038"/>
        <a:ext cx="7559504" cy="1048950"/>
      </dsp:txXfrm>
    </dsp:sp>
    <dsp:sp modelId="{D7E8AD0A-A23E-4DBF-B03E-E9487B65100C}">
      <dsp:nvSpPr>
        <dsp:cNvPr id="0" name=""/>
        <dsp:cNvSpPr/>
      </dsp:nvSpPr>
      <dsp:spPr>
        <a:xfrm>
          <a:off x="377975" y="3378358"/>
          <a:ext cx="5291652"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800100">
            <a:lnSpc>
              <a:spcPct val="90000"/>
            </a:lnSpc>
            <a:spcBef>
              <a:spcPct val="0"/>
            </a:spcBef>
            <a:spcAft>
              <a:spcPct val="35000"/>
            </a:spcAft>
            <a:buNone/>
          </a:pPr>
          <a:r>
            <a:rPr lang="en-GB" sz="1800" kern="1200"/>
            <a:t>External</a:t>
          </a:r>
          <a:endParaRPr lang="en-US" sz="1800" kern="1200"/>
        </a:p>
      </dsp:txBody>
      <dsp:txXfrm>
        <a:off x="403914" y="3404297"/>
        <a:ext cx="5239774" cy="479482"/>
      </dsp:txXfrm>
    </dsp:sp>
    <dsp:sp modelId="{48A33960-7613-46F1-95B6-88550AE6C81B}">
      <dsp:nvSpPr>
        <dsp:cNvPr id="0" name=""/>
        <dsp:cNvSpPr/>
      </dsp:nvSpPr>
      <dsp:spPr>
        <a:xfrm>
          <a:off x="0" y="5055868"/>
          <a:ext cx="7559504" cy="10489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74904" rIns="5867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Force Policy/National Guidelines</a:t>
          </a:r>
          <a:endParaRPr lang="en-US" sz="1800" kern="1200"/>
        </a:p>
        <a:p>
          <a:pPr marL="171450" lvl="1" indent="-171450" algn="l" defTabSz="800100">
            <a:lnSpc>
              <a:spcPct val="90000"/>
            </a:lnSpc>
            <a:spcBef>
              <a:spcPct val="0"/>
            </a:spcBef>
            <a:spcAft>
              <a:spcPct val="15000"/>
            </a:spcAft>
            <a:buChar char="•"/>
          </a:pPr>
          <a:r>
            <a:rPr lang="en-GB" sz="1800" kern="1200"/>
            <a:t>CPS Guidelines</a:t>
          </a:r>
          <a:endParaRPr lang="en-US" sz="1800" kern="1200"/>
        </a:p>
      </dsp:txBody>
      <dsp:txXfrm>
        <a:off x="0" y="5055868"/>
        <a:ext cx="7559504" cy="1048950"/>
      </dsp:txXfrm>
    </dsp:sp>
    <dsp:sp modelId="{B2D932F8-6117-47DF-90B4-858913B5AA14}">
      <dsp:nvSpPr>
        <dsp:cNvPr id="0" name=""/>
        <dsp:cNvSpPr/>
      </dsp:nvSpPr>
      <dsp:spPr>
        <a:xfrm>
          <a:off x="377975" y="4790188"/>
          <a:ext cx="5291652"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800100">
            <a:lnSpc>
              <a:spcPct val="90000"/>
            </a:lnSpc>
            <a:spcBef>
              <a:spcPct val="0"/>
            </a:spcBef>
            <a:spcAft>
              <a:spcPct val="35000"/>
            </a:spcAft>
            <a:buNone/>
          </a:pPr>
          <a:r>
            <a:rPr lang="en-GB" sz="1800" kern="1200"/>
            <a:t>Policy</a:t>
          </a:r>
          <a:endParaRPr lang="en-US" sz="1800" kern="1200"/>
        </a:p>
      </dsp:txBody>
      <dsp:txXfrm>
        <a:off x="403914" y="4816127"/>
        <a:ext cx="5239774" cy="4794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44092-1832-49A6-9341-A67A2856295C}">
      <dsp:nvSpPr>
        <dsp:cNvPr id="0" name=""/>
        <dsp:cNvSpPr/>
      </dsp:nvSpPr>
      <dsp:spPr>
        <a:xfrm>
          <a:off x="0" y="11126"/>
          <a:ext cx="4828172" cy="27759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Intelligence is collected information that has been developed for action &amp; may also be classified as confidential or sensitive</a:t>
          </a:r>
          <a:endParaRPr lang="en-US" sz="2700" kern="1200"/>
        </a:p>
      </dsp:txBody>
      <dsp:txXfrm>
        <a:off x="135512" y="146638"/>
        <a:ext cx="4557148" cy="2504947"/>
      </dsp:txXfrm>
    </dsp:sp>
    <dsp:sp modelId="{21D3A52A-6302-4242-B4A3-3B3010CE0278}">
      <dsp:nvSpPr>
        <dsp:cNvPr id="0" name=""/>
        <dsp:cNvSpPr/>
      </dsp:nvSpPr>
      <dsp:spPr>
        <a:xfrm>
          <a:off x="0" y="2864857"/>
          <a:ext cx="4828172" cy="27759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Basically this means information that has been formally processed, but it does not only related to crime and criminality. It is NOT necessarily evidence</a:t>
          </a:r>
          <a:endParaRPr lang="en-US" sz="2700" kern="1200"/>
        </a:p>
      </dsp:txBody>
      <dsp:txXfrm>
        <a:off x="135512" y="3000369"/>
        <a:ext cx="4557148" cy="25049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E8A20-277E-4A20-9BC8-D99FB9FEEA33}">
      <dsp:nvSpPr>
        <dsp:cNvPr id="0" name=""/>
        <dsp:cNvSpPr/>
      </dsp:nvSpPr>
      <dsp:spPr>
        <a:xfrm>
          <a:off x="709" y="72581"/>
          <a:ext cx="2766528" cy="16599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Increased mobility of criminals</a:t>
          </a:r>
          <a:endParaRPr lang="en-US" sz="3300" kern="1200"/>
        </a:p>
      </dsp:txBody>
      <dsp:txXfrm>
        <a:off x="709" y="72581"/>
        <a:ext cx="2766528" cy="1659916"/>
      </dsp:txXfrm>
    </dsp:sp>
    <dsp:sp modelId="{868E9CE6-B6AA-43CD-A71F-E86FDAECBFCB}">
      <dsp:nvSpPr>
        <dsp:cNvPr id="0" name=""/>
        <dsp:cNvSpPr/>
      </dsp:nvSpPr>
      <dsp:spPr>
        <a:xfrm>
          <a:off x="3043890" y="72581"/>
          <a:ext cx="2766528" cy="165991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Changes in nature of Crime</a:t>
          </a:r>
          <a:endParaRPr lang="en-US" sz="3300" kern="1200"/>
        </a:p>
      </dsp:txBody>
      <dsp:txXfrm>
        <a:off x="3043890" y="72581"/>
        <a:ext cx="2766528" cy="1659916"/>
      </dsp:txXfrm>
    </dsp:sp>
    <dsp:sp modelId="{DEEEF9CE-88A1-4116-9A58-C285A5F9E0B0}">
      <dsp:nvSpPr>
        <dsp:cNvPr id="0" name=""/>
        <dsp:cNvSpPr/>
      </dsp:nvSpPr>
      <dsp:spPr>
        <a:xfrm>
          <a:off x="709" y="2009151"/>
          <a:ext cx="2766528" cy="16599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Anti-social Behaviour</a:t>
          </a:r>
          <a:endParaRPr lang="en-US" sz="3300" kern="1200"/>
        </a:p>
      </dsp:txBody>
      <dsp:txXfrm>
        <a:off x="709" y="2009151"/>
        <a:ext cx="2766528" cy="1659916"/>
      </dsp:txXfrm>
    </dsp:sp>
    <dsp:sp modelId="{EE1921D8-DF4E-403D-8693-8E2A2CB11AF0}">
      <dsp:nvSpPr>
        <dsp:cNvPr id="0" name=""/>
        <dsp:cNvSpPr/>
      </dsp:nvSpPr>
      <dsp:spPr>
        <a:xfrm>
          <a:off x="3043890" y="2009151"/>
          <a:ext cx="2766528" cy="165991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Public disorder</a:t>
          </a:r>
          <a:endParaRPr lang="en-US" sz="3300" kern="1200"/>
        </a:p>
      </dsp:txBody>
      <dsp:txXfrm>
        <a:off x="3043890" y="2009151"/>
        <a:ext cx="2766528" cy="1659916"/>
      </dsp:txXfrm>
    </dsp:sp>
    <dsp:sp modelId="{77E0A8A8-1CF8-4002-987D-191B96D1CB19}">
      <dsp:nvSpPr>
        <dsp:cNvPr id="0" name=""/>
        <dsp:cNvSpPr/>
      </dsp:nvSpPr>
      <dsp:spPr>
        <a:xfrm>
          <a:off x="1522299" y="3945720"/>
          <a:ext cx="2766528" cy="165991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International and domestic terrorism</a:t>
          </a:r>
          <a:endParaRPr lang="en-US" sz="3300" kern="1200"/>
        </a:p>
      </dsp:txBody>
      <dsp:txXfrm>
        <a:off x="1522299" y="3945720"/>
        <a:ext cx="2766528" cy="16599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19172-F0A4-452A-A802-DD35FDAE128A}">
      <dsp:nvSpPr>
        <dsp:cNvPr id="0" name=""/>
        <dsp:cNvSpPr/>
      </dsp:nvSpPr>
      <dsp:spPr>
        <a:xfrm>
          <a:off x="3698" y="465213"/>
          <a:ext cx="2002408" cy="28033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Setting strategic direction</a:t>
          </a:r>
          <a:endParaRPr lang="en-US" sz="1800" kern="1200"/>
        </a:p>
      </dsp:txBody>
      <dsp:txXfrm>
        <a:off x="3698" y="1530494"/>
        <a:ext cx="2002408" cy="1682022"/>
      </dsp:txXfrm>
    </dsp:sp>
    <dsp:sp modelId="{DD186757-F118-40BB-8009-9B696A3FE391}">
      <dsp:nvSpPr>
        <dsp:cNvPr id="0" name=""/>
        <dsp:cNvSpPr/>
      </dsp:nvSpPr>
      <dsp:spPr>
        <a:xfrm>
          <a:off x="584396" y="745551"/>
          <a:ext cx="841011" cy="84101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707559" y="868714"/>
        <a:ext cx="594685" cy="594685"/>
      </dsp:txXfrm>
    </dsp:sp>
    <dsp:sp modelId="{D841CBE0-E1BF-41D9-B237-A20D6312E3A3}">
      <dsp:nvSpPr>
        <dsp:cNvPr id="0" name=""/>
        <dsp:cNvSpPr/>
      </dsp:nvSpPr>
      <dsp:spPr>
        <a:xfrm>
          <a:off x="3698" y="3268513"/>
          <a:ext cx="2002408"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F36BF5-F78F-40BE-A72F-4794FEAA2287}">
      <dsp:nvSpPr>
        <dsp:cNvPr id="0" name=""/>
        <dsp:cNvSpPr/>
      </dsp:nvSpPr>
      <dsp:spPr>
        <a:xfrm>
          <a:off x="2206347" y="465213"/>
          <a:ext cx="2002408" cy="2803371"/>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Making decisions through the gathering of information</a:t>
          </a:r>
          <a:endParaRPr lang="en-US" sz="1800" kern="1200"/>
        </a:p>
      </dsp:txBody>
      <dsp:txXfrm>
        <a:off x="2206347" y="1530494"/>
        <a:ext cx="2002408" cy="1682022"/>
      </dsp:txXfrm>
    </dsp:sp>
    <dsp:sp modelId="{C5C69291-F083-4987-AB8B-4F30776317D6}">
      <dsp:nvSpPr>
        <dsp:cNvPr id="0" name=""/>
        <dsp:cNvSpPr/>
      </dsp:nvSpPr>
      <dsp:spPr>
        <a:xfrm>
          <a:off x="2787045" y="745551"/>
          <a:ext cx="841011" cy="841011"/>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910208" y="868714"/>
        <a:ext cx="594685" cy="594685"/>
      </dsp:txXfrm>
    </dsp:sp>
    <dsp:sp modelId="{CEE76ECC-5134-44B4-BC3F-6E6538E5B640}">
      <dsp:nvSpPr>
        <dsp:cNvPr id="0" name=""/>
        <dsp:cNvSpPr/>
      </dsp:nvSpPr>
      <dsp:spPr>
        <a:xfrm>
          <a:off x="2206347" y="3268513"/>
          <a:ext cx="2002408"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11DDC-D403-44AE-A21B-8E2B851DE913}">
      <dsp:nvSpPr>
        <dsp:cNvPr id="0" name=""/>
        <dsp:cNvSpPr/>
      </dsp:nvSpPr>
      <dsp:spPr>
        <a:xfrm>
          <a:off x="4408995" y="465213"/>
          <a:ext cx="2002408" cy="280337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Allocating resources</a:t>
          </a:r>
          <a:endParaRPr lang="en-US" sz="1800" kern="1200"/>
        </a:p>
      </dsp:txBody>
      <dsp:txXfrm>
        <a:off x="4408995" y="1530494"/>
        <a:ext cx="2002408" cy="1682022"/>
      </dsp:txXfrm>
    </dsp:sp>
    <dsp:sp modelId="{774701B1-E71B-4907-9268-3C72304855FF}">
      <dsp:nvSpPr>
        <dsp:cNvPr id="0" name=""/>
        <dsp:cNvSpPr/>
      </dsp:nvSpPr>
      <dsp:spPr>
        <a:xfrm>
          <a:off x="4989694" y="745551"/>
          <a:ext cx="841011" cy="841011"/>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112857" y="868714"/>
        <a:ext cx="594685" cy="594685"/>
      </dsp:txXfrm>
    </dsp:sp>
    <dsp:sp modelId="{65AF1055-C555-46B9-926C-B6D360B06250}">
      <dsp:nvSpPr>
        <dsp:cNvPr id="0" name=""/>
        <dsp:cNvSpPr/>
      </dsp:nvSpPr>
      <dsp:spPr>
        <a:xfrm>
          <a:off x="4408995" y="3268513"/>
          <a:ext cx="2002408"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865D0-22B1-40FE-9FC5-1D614EE4B267}">
      <dsp:nvSpPr>
        <dsp:cNvPr id="0" name=""/>
        <dsp:cNvSpPr/>
      </dsp:nvSpPr>
      <dsp:spPr>
        <a:xfrm>
          <a:off x="6611644" y="465213"/>
          <a:ext cx="2002408" cy="2803371"/>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Developing tactical plans</a:t>
          </a:r>
          <a:endParaRPr lang="en-US" sz="1800" kern="1200"/>
        </a:p>
      </dsp:txBody>
      <dsp:txXfrm>
        <a:off x="6611644" y="1530494"/>
        <a:ext cx="2002408" cy="1682022"/>
      </dsp:txXfrm>
    </dsp:sp>
    <dsp:sp modelId="{5ABE185F-3513-4519-ACB1-E2C1DCA5FBA4}">
      <dsp:nvSpPr>
        <dsp:cNvPr id="0" name=""/>
        <dsp:cNvSpPr/>
      </dsp:nvSpPr>
      <dsp:spPr>
        <a:xfrm>
          <a:off x="7192343" y="745551"/>
          <a:ext cx="841011" cy="841011"/>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315506" y="868714"/>
        <a:ext cx="594685" cy="594685"/>
      </dsp:txXfrm>
    </dsp:sp>
    <dsp:sp modelId="{6CE99F06-9014-44AE-8B92-536681FB2150}">
      <dsp:nvSpPr>
        <dsp:cNvPr id="0" name=""/>
        <dsp:cNvSpPr/>
      </dsp:nvSpPr>
      <dsp:spPr>
        <a:xfrm>
          <a:off x="6611644" y="3268513"/>
          <a:ext cx="2002408"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767D4-9E94-4370-AE22-8657B264CD03}">
      <dsp:nvSpPr>
        <dsp:cNvPr id="0" name=""/>
        <dsp:cNvSpPr/>
      </dsp:nvSpPr>
      <dsp:spPr>
        <a:xfrm>
          <a:off x="8814293" y="465213"/>
          <a:ext cx="2002408" cy="2803371"/>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Tasking and co ordinating activity</a:t>
          </a:r>
          <a:endParaRPr lang="en-US" sz="1800" kern="1200"/>
        </a:p>
      </dsp:txBody>
      <dsp:txXfrm>
        <a:off x="8814293" y="1530494"/>
        <a:ext cx="2002408" cy="1682022"/>
      </dsp:txXfrm>
    </dsp:sp>
    <dsp:sp modelId="{097F2E67-59FA-4A35-87EA-615B2EFD513D}">
      <dsp:nvSpPr>
        <dsp:cNvPr id="0" name=""/>
        <dsp:cNvSpPr/>
      </dsp:nvSpPr>
      <dsp:spPr>
        <a:xfrm>
          <a:off x="9394991" y="745551"/>
          <a:ext cx="841011" cy="841011"/>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518154" y="868714"/>
        <a:ext cx="594685" cy="594685"/>
      </dsp:txXfrm>
    </dsp:sp>
    <dsp:sp modelId="{10E16720-153B-4C68-8A02-D4B036E1EB66}">
      <dsp:nvSpPr>
        <dsp:cNvPr id="0" name=""/>
        <dsp:cNvSpPr/>
      </dsp:nvSpPr>
      <dsp:spPr>
        <a:xfrm>
          <a:off x="8814293" y="3268513"/>
          <a:ext cx="2002408"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EAC64-43E0-49A6-AF50-B312D5634EE4}">
      <dsp:nvSpPr>
        <dsp:cNvPr id="0" name=""/>
        <dsp:cNvSpPr/>
      </dsp:nvSpPr>
      <dsp:spPr>
        <a:xfrm>
          <a:off x="0" y="3068"/>
          <a:ext cx="75595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E0A313-8955-4672-AB37-8AF9699AFC54}">
      <dsp:nvSpPr>
        <dsp:cNvPr id="0" name=""/>
        <dsp:cNvSpPr/>
      </dsp:nvSpPr>
      <dsp:spPr>
        <a:xfrm>
          <a:off x="0" y="3068"/>
          <a:ext cx="7559504" cy="2093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Make 2 groups and research one of the following:</a:t>
          </a:r>
          <a:endParaRPr lang="en-US" sz="4900" kern="1200"/>
        </a:p>
      </dsp:txBody>
      <dsp:txXfrm>
        <a:off x="0" y="3068"/>
        <a:ext cx="7559504" cy="2093053"/>
      </dsp:txXfrm>
    </dsp:sp>
    <dsp:sp modelId="{CAFD7CF5-D891-4D1A-8B52-2449B8D28733}">
      <dsp:nvSpPr>
        <dsp:cNvPr id="0" name=""/>
        <dsp:cNvSpPr/>
      </dsp:nvSpPr>
      <dsp:spPr>
        <a:xfrm>
          <a:off x="0" y="2096121"/>
          <a:ext cx="755950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9E84CD-DCF4-493E-9565-E18C58E3A204}">
      <dsp:nvSpPr>
        <dsp:cNvPr id="0" name=""/>
        <dsp:cNvSpPr/>
      </dsp:nvSpPr>
      <dsp:spPr>
        <a:xfrm>
          <a:off x="0" y="2096121"/>
          <a:ext cx="7559504" cy="2093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3x5x2 grading system</a:t>
          </a:r>
          <a:endParaRPr lang="en-US" sz="4900" kern="1200"/>
        </a:p>
      </dsp:txBody>
      <dsp:txXfrm>
        <a:off x="0" y="2096121"/>
        <a:ext cx="7559504" cy="2093053"/>
      </dsp:txXfrm>
    </dsp:sp>
    <dsp:sp modelId="{164FC2B1-0C7F-413B-9BEF-C6B3417FDB96}">
      <dsp:nvSpPr>
        <dsp:cNvPr id="0" name=""/>
        <dsp:cNvSpPr/>
      </dsp:nvSpPr>
      <dsp:spPr>
        <a:xfrm>
          <a:off x="0" y="4189175"/>
          <a:ext cx="755950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E9AFA9-664E-4C1A-B9B0-C02C84435170}">
      <dsp:nvSpPr>
        <dsp:cNvPr id="0" name=""/>
        <dsp:cNvSpPr/>
      </dsp:nvSpPr>
      <dsp:spPr>
        <a:xfrm>
          <a:off x="0" y="4189175"/>
          <a:ext cx="7559504" cy="2093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MOPI (Management of Police Information</a:t>
          </a:r>
          <a:endParaRPr lang="en-US" sz="4900" kern="1200"/>
        </a:p>
      </dsp:txBody>
      <dsp:txXfrm>
        <a:off x="0" y="4189175"/>
        <a:ext cx="7559504" cy="20930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allows police &amp; partners to make better informed decisions on how best to protect the public</a:t>
          </a:r>
          <a:endParaRPr lang="en-GB" sz="2200" kern="1200" dirty="0"/>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626" y="794191"/>
          <a:ext cx="2696794" cy="3236153"/>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056516" y="1851334"/>
        <a:ext cx="2653645" cy="539358"/>
      </dsp:txXfrm>
    </dsp:sp>
    <dsp:sp modelId="{1CDA1034-EF78-4F89-9314-D098C24A8C0B}">
      <dsp:nvSpPr>
        <dsp:cNvPr id="0" name=""/>
        <dsp:cNvSpPr/>
      </dsp:nvSpPr>
      <dsp:spPr>
        <a:xfrm>
          <a:off x="539985"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obligation or requirement to disclose police information to another party</a:t>
          </a:r>
          <a:endParaRPr lang="en-GB" sz="2400" kern="1200" dirty="0"/>
        </a:p>
      </dsp:txBody>
      <dsp:txXfrm>
        <a:off x="539985" y="794191"/>
        <a:ext cx="2009111" cy="3236153"/>
      </dsp:txXfrm>
    </dsp:sp>
    <dsp:sp modelId="{70E59909-962B-4942-927B-000A2D96F745}">
      <dsp:nvSpPr>
        <dsp:cNvPr id="0" name=""/>
        <dsp:cNvSpPr/>
      </dsp:nvSpPr>
      <dsp:spPr>
        <a:xfrm>
          <a:off x="2791808" y="794191"/>
          <a:ext cx="2696794" cy="3236153"/>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734665" y="1851334"/>
        <a:ext cx="2653645" cy="539358"/>
      </dsp:txXfrm>
    </dsp:sp>
    <dsp:sp modelId="{BBCDF03F-63BA-49F9-8737-4FE922F633B8}">
      <dsp:nvSpPr>
        <dsp:cNvPr id="0" name=""/>
        <dsp:cNvSpPr/>
      </dsp:nvSpPr>
      <dsp:spPr>
        <a:xfrm rot="5400000">
          <a:off x="2567672" y="3364164"/>
          <a:ext cx="475239" cy="40451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331167"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331167" y="794191"/>
        <a:ext cx="2009111" cy="3236153"/>
      </dsp:txXfrm>
    </dsp:sp>
    <dsp:sp modelId="{461D2376-3FE2-4084-901F-00797C5D9F61}">
      <dsp:nvSpPr>
        <dsp:cNvPr id="0" name=""/>
        <dsp:cNvSpPr/>
      </dsp:nvSpPr>
      <dsp:spPr>
        <a:xfrm>
          <a:off x="5582990" y="794191"/>
          <a:ext cx="2696794" cy="3236153"/>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4525847" y="1851334"/>
        <a:ext cx="2653645" cy="539358"/>
      </dsp:txXfrm>
    </dsp:sp>
    <dsp:sp modelId="{A02B23C9-FE22-4B94-A768-969E94DBF637}">
      <dsp:nvSpPr>
        <dsp:cNvPr id="0" name=""/>
        <dsp:cNvSpPr/>
      </dsp:nvSpPr>
      <dsp:spPr>
        <a:xfrm rot="5400000">
          <a:off x="5358855" y="3364164"/>
          <a:ext cx="475239" cy="404519"/>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122349"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122349" y="794191"/>
        <a:ext cx="2009111" cy="3236153"/>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958" y="180716"/>
          <a:ext cx="3736645" cy="39926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958" y="180716"/>
        <a:ext cx="3736645" cy="3992620"/>
      </dsp:txXfrm>
    </dsp:sp>
    <dsp:sp modelId="{E2693377-AEC0-4105-B13C-F27760C0877C}">
      <dsp:nvSpPr>
        <dsp:cNvPr id="0" name=""/>
        <dsp:cNvSpPr/>
      </dsp:nvSpPr>
      <dsp:spPr>
        <a:xfrm>
          <a:off x="4111268" y="180716"/>
          <a:ext cx="3736645" cy="3992620"/>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111268" y="180716"/>
        <a:ext cx="3736645" cy="399262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030B1-0778-43AB-B605-668030C5D358}">
      <dsp:nvSpPr>
        <dsp:cNvPr id="0" name=""/>
        <dsp:cNvSpPr/>
      </dsp:nvSpPr>
      <dsp:spPr>
        <a:xfrm>
          <a:off x="3260" y="604976"/>
          <a:ext cx="2617099" cy="12515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Emergency situations </a:t>
          </a:r>
          <a:endParaRPr lang="en-GB" sz="2400" b="1" i="1" u="sng" kern="1200" dirty="0"/>
        </a:p>
      </dsp:txBody>
      <dsp:txXfrm>
        <a:off x="3260" y="604976"/>
        <a:ext cx="2617099" cy="1251583"/>
      </dsp:txXfrm>
    </dsp:sp>
    <dsp:sp modelId="{EF433344-A1D8-45C9-AC32-C92B2A4F9C8D}">
      <dsp:nvSpPr>
        <dsp:cNvPr id="0" name=""/>
        <dsp:cNvSpPr/>
      </dsp:nvSpPr>
      <dsp:spPr>
        <a:xfrm>
          <a:off x="2920227" y="604976"/>
          <a:ext cx="2058234" cy="125158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Routine</a:t>
          </a:r>
          <a:endParaRPr lang="en-GB" sz="2400" b="1" i="1" u="sng" kern="1200" dirty="0"/>
        </a:p>
      </dsp:txBody>
      <dsp:txXfrm>
        <a:off x="2920227" y="604976"/>
        <a:ext cx="2058234" cy="1251583"/>
      </dsp:txXfrm>
    </dsp:sp>
    <dsp:sp modelId="{0C2CCBFA-6D10-41F0-90CA-E24C9CEA6382}">
      <dsp:nvSpPr>
        <dsp:cNvPr id="0" name=""/>
        <dsp:cNvSpPr/>
      </dsp:nvSpPr>
      <dsp:spPr>
        <a:xfrm>
          <a:off x="5278330" y="646331"/>
          <a:ext cx="2433609" cy="116887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Ad-hoc</a:t>
          </a:r>
          <a:endParaRPr lang="en-GB" sz="2400" b="1" i="1" u="sng" kern="1200" dirty="0"/>
        </a:p>
      </dsp:txBody>
      <dsp:txXfrm>
        <a:off x="5278330" y="646331"/>
        <a:ext cx="2433609" cy="1168873"/>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AE656-1DB8-4B2A-BB3E-B27FF16E7D5F}">
      <dsp:nvSpPr>
        <dsp:cNvPr id="0" name=""/>
        <dsp:cNvSpPr/>
      </dsp:nvSpPr>
      <dsp:spPr>
        <a:xfrm>
          <a:off x="0" y="811198"/>
          <a:ext cx="7559504" cy="14390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Any questions?</a:t>
          </a:r>
          <a:endParaRPr lang="en-US" sz="6000" kern="1200"/>
        </a:p>
      </dsp:txBody>
      <dsp:txXfrm>
        <a:off x="70251" y="881449"/>
        <a:ext cx="7419002" cy="1298597"/>
      </dsp:txXfrm>
    </dsp:sp>
    <dsp:sp modelId="{6D698E3D-EE50-46B0-9F4C-040B9D4D60AC}">
      <dsp:nvSpPr>
        <dsp:cNvPr id="0" name=""/>
        <dsp:cNvSpPr/>
      </dsp:nvSpPr>
      <dsp:spPr>
        <a:xfrm>
          <a:off x="0" y="2423098"/>
          <a:ext cx="7559504" cy="143909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Thanks for coming!</a:t>
          </a:r>
          <a:endParaRPr lang="en-US" sz="6000" kern="1200"/>
        </a:p>
      </dsp:txBody>
      <dsp:txXfrm>
        <a:off x="70251" y="2493349"/>
        <a:ext cx="7419002" cy="1298597"/>
      </dsp:txXfrm>
    </dsp:sp>
    <dsp:sp modelId="{BB112A79-9318-438E-B73C-FEF68DFFF40A}">
      <dsp:nvSpPr>
        <dsp:cNvPr id="0" name=""/>
        <dsp:cNvSpPr/>
      </dsp:nvSpPr>
      <dsp:spPr>
        <a:xfrm>
          <a:off x="0" y="4034998"/>
          <a:ext cx="7559504" cy="143909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See you all next week!</a:t>
          </a:r>
          <a:endParaRPr lang="en-US" sz="6000" kern="1200"/>
        </a:p>
      </dsp:txBody>
      <dsp:txXfrm>
        <a:off x="70251" y="4105249"/>
        <a:ext cx="7419002" cy="12985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FB46B-BB17-45D0-8EB9-B676FB7AE52A}" type="datetimeFigureOut">
              <a:rPr lang="en-GB" smtClean="0"/>
              <a:t>28/02/2022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E581B4-0C2D-4858-8C0D-6C672C5DD052}" type="slidenum">
              <a:rPr lang="en-GB" smtClean="0"/>
              <a:t>‹#›</a:t>
            </a:fld>
            <a:endParaRPr lang="en-GB"/>
          </a:p>
        </p:txBody>
      </p:sp>
    </p:spTree>
    <p:extLst>
      <p:ext uri="{BB962C8B-B14F-4D97-AF65-F5344CB8AC3E}">
        <p14:creationId xmlns:p14="http://schemas.microsoft.com/office/powerpoint/2010/main" val="1758557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30</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37</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38</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40</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3522687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benefits of the PND? </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47</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49</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charset="0"/>
                <a:ea typeface="+mn-ea"/>
                <a:cs typeface="Arial" charset="0"/>
              </a:rPr>
              <a:t>There are several types of circumstances where information can be shared.</a:t>
            </a:r>
          </a:p>
          <a:p>
            <a:r>
              <a:rPr lang="en-GB" sz="1100" kern="1200" dirty="0">
                <a:solidFill>
                  <a:schemeClr val="tx1"/>
                </a:solidFill>
                <a:effectLst/>
                <a:latin typeface="Arial" charset="0"/>
                <a:ea typeface="+mn-ea"/>
                <a:cs typeface="Arial" charset="0"/>
              </a:rPr>
              <a:t> </a:t>
            </a:r>
          </a:p>
          <a:p>
            <a:r>
              <a:rPr lang="en-GB" sz="1100" b="1" kern="1200" dirty="0">
                <a:solidFill>
                  <a:schemeClr val="tx1"/>
                </a:solidFill>
                <a:effectLst/>
                <a:latin typeface="Arial" charset="0"/>
                <a:ea typeface="+mn-ea"/>
                <a:cs typeface="Arial" charset="0"/>
              </a:rPr>
              <a:t>Emergency situations</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an emergency situation most organisations will share information without asking for further details.  </a:t>
            </a:r>
            <a:r>
              <a:rPr lang="en-GB" sz="1100" b="1" kern="1200" dirty="0">
                <a:solidFill>
                  <a:schemeClr val="tx1"/>
                </a:solidFill>
                <a:effectLst/>
                <a:latin typeface="Arial" charset="0"/>
                <a:ea typeface="+mn-ea"/>
                <a:cs typeface="Arial" charset="0"/>
              </a:rPr>
              <a:t>The Data Protection Act allows the processing of personal data if it is in “the vital interests” of the data subject or any other person</a:t>
            </a:r>
            <a:r>
              <a:rPr lang="en-GB" sz="1100" kern="1200" dirty="0">
                <a:solidFill>
                  <a:schemeClr val="tx1"/>
                </a:solidFill>
                <a:effectLst/>
                <a:latin typeface="Arial" charset="0"/>
                <a:ea typeface="+mn-ea"/>
                <a:cs typeface="Arial" charset="0"/>
              </a:rPr>
              <a:t>; usually this would mean that someone was at immediate risk of harm.  For example, in cases of life or death, such as where an individual’s identity and/or medical history is disclosed to a hospital’s A&amp;E department treating them after a serious road accident.  There should be conditions of real urgency that necessitate the immediate sharing of data without reference to proper procedures.  This method of sharing data must not be abused e.g., by the requester exaggerating the gravity of the situation.</a:t>
            </a:r>
          </a:p>
          <a:p>
            <a:endParaRPr lang="en-GB" sz="1100" b="1"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Routine</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Another circumstance is the routine and systematic dissemination of information between partners for the purposes of a particular initiative.  These initiatives can be fairly broad in aspect and include tackling anti-social behaviour, child protection, and social care.  Information sharing is vital to these initiatives and protocols should be drawn up outlining the process and method of sharing data.  This is likely to happen on a regular basis and in a controlled manner in a multi-agency setting.  There will usually be named individuals through whom all requests should be made.</a:t>
            </a:r>
          </a:p>
          <a:p>
            <a:endParaRPr lang="en-GB" sz="1100"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Ad-hoc</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many cases requests are made on an ad hoc basis between organisations and individuals.  This covers a very wide range of possibilities and is much more complicated.</a:t>
            </a:r>
          </a:p>
          <a:p>
            <a:r>
              <a:rPr lang="en-GB" sz="1100" kern="1200" dirty="0">
                <a:solidFill>
                  <a:schemeClr val="tx1"/>
                </a:solidFill>
                <a:effectLst/>
                <a:latin typeface="Arial" charset="0"/>
                <a:ea typeface="+mn-ea"/>
                <a:cs typeface="Arial" charset="0"/>
              </a:rPr>
              <a:t> </a:t>
            </a:r>
          </a:p>
          <a:p>
            <a:pPr lvl="0"/>
            <a:r>
              <a:rPr lang="en-GB" sz="1100" kern="1200" dirty="0">
                <a:solidFill>
                  <a:schemeClr val="tx1"/>
                </a:solidFill>
                <a:effectLst/>
                <a:latin typeface="Arial" charset="0"/>
                <a:ea typeface="+mn-ea"/>
                <a:cs typeface="Arial" charset="0"/>
              </a:rPr>
              <a:t>In a non-emergency situation a request for personal data should be made via a Section 29(3) form.  This will allow the receiving organisation to consider the request and either provide the information or refuse to release it.  If the request is refused but the information is still deemed to be necessary then a court order can be applied for.  Asking for a court order is seen as a safer option for some organisations as a complaint can be made by the data subject if they feel their data has been shared unlawfully.</a:t>
            </a:r>
          </a:p>
          <a:p>
            <a:pPr lvl="0"/>
            <a:r>
              <a:rPr lang="en-GB" sz="1100" kern="1200" dirty="0">
                <a:solidFill>
                  <a:schemeClr val="tx1"/>
                </a:solidFill>
                <a:effectLst/>
                <a:latin typeface="Arial" charset="0"/>
                <a:ea typeface="+mn-ea"/>
                <a:cs typeface="Arial" charset="0"/>
              </a:rPr>
              <a:t>Requests from other organisations should state the authority or power that allows the information to be shared, </a:t>
            </a:r>
            <a:r>
              <a:rPr lang="en-GB" sz="1100" kern="1200" dirty="0" err="1">
                <a:solidFill>
                  <a:schemeClr val="tx1"/>
                </a:solidFill>
                <a:effectLst/>
                <a:latin typeface="Arial" charset="0"/>
                <a:ea typeface="+mn-ea"/>
                <a:cs typeface="Arial" charset="0"/>
              </a:rPr>
              <a:t>eg</a:t>
            </a:r>
            <a:r>
              <a:rPr lang="en-GB" sz="1100" kern="1200" dirty="0">
                <a:solidFill>
                  <a:schemeClr val="tx1"/>
                </a:solidFill>
                <a:effectLst/>
                <a:latin typeface="Arial" charset="0"/>
                <a:ea typeface="+mn-ea"/>
                <a:cs typeface="Arial" charset="0"/>
              </a:rPr>
              <a:t> the Child Support Agency has several powers that oblige organisations to disclose data.  Any request should state that power and should be made under Section 35(1) of the Data Protection Act.  These type of requests should always be made in writing with time for the receiving organisation to consider them.</a:t>
            </a:r>
          </a:p>
          <a:p>
            <a:pPr lvl="0"/>
            <a:endParaRPr lang="en-GB" sz="1100" kern="1200" dirty="0">
              <a:solidFill>
                <a:schemeClr val="tx1"/>
              </a:solidFill>
              <a:effectLst/>
              <a:latin typeface="Arial" charset="0"/>
              <a:ea typeface="+mn-ea"/>
              <a:cs typeface="Arial" charset="0"/>
            </a:endParaRPr>
          </a:p>
          <a:p>
            <a:pPr lvl="0"/>
            <a:r>
              <a:rPr lang="en-GB" sz="1200" b="0" i="0" kern="1200" dirty="0">
                <a:solidFill>
                  <a:schemeClr val="tx1"/>
                </a:solidFill>
                <a:effectLst/>
                <a:latin typeface="Arial" charset="0"/>
                <a:ea typeface="+mn-ea"/>
                <a:cs typeface="Arial" charset="0"/>
              </a:rPr>
              <a:t>Retrospective Facial Recognition is a technology that can assist the Police in identifying an unknown suspect from a CCTV or other image that has come to light as part of a criminal investigation. The technology is used to check if the image matches any of the photos that we hold of people who have previously come into police custody. </a:t>
            </a:r>
            <a:r>
              <a:rPr lang="en-GB" sz="1100" kern="1200" dirty="0">
                <a:solidFill>
                  <a:schemeClr val="tx1"/>
                </a:solidFill>
                <a:effectLst/>
                <a:latin typeface="Arial" charset="0"/>
                <a:ea typeface="+mn-ea"/>
                <a:cs typeface="Arial" charset="0"/>
              </a:rPr>
              <a:t>All</a:t>
            </a:r>
            <a:r>
              <a:rPr lang="en-GB" sz="1100" kern="1200" baseline="0" dirty="0">
                <a:solidFill>
                  <a:schemeClr val="tx1"/>
                </a:solidFill>
                <a:effectLst/>
                <a:latin typeface="Arial" charset="0"/>
                <a:ea typeface="+mn-ea"/>
                <a:cs typeface="Arial" charset="0"/>
              </a:rPr>
              <a:t> three Emergency situations, routine and ad-hoc processes can give rise to the use of facial recognition </a:t>
            </a:r>
            <a:r>
              <a:rPr lang="en-GB" sz="1100" kern="1200" baseline="0" dirty="0" err="1">
                <a:solidFill>
                  <a:schemeClr val="tx1"/>
                </a:solidFill>
                <a:effectLst/>
                <a:latin typeface="Arial" charset="0"/>
                <a:ea typeface="+mn-ea"/>
                <a:cs typeface="Arial" charset="0"/>
              </a:rPr>
              <a:t>tecgnology</a:t>
            </a:r>
            <a:endParaRPr lang="en-GB" sz="11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55</a:t>
            </a:fld>
            <a:endParaRPr lang="en-GB" altLang="en-US"/>
          </a:p>
        </p:txBody>
      </p:sp>
    </p:spTree>
    <p:extLst>
      <p:ext uri="{BB962C8B-B14F-4D97-AF65-F5344CB8AC3E}">
        <p14:creationId xmlns:p14="http://schemas.microsoft.com/office/powerpoint/2010/main" val="880481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EDBDB-03FF-4E34-B2A1-2495413D93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882F30-E34D-4DB4-B57E-9485F72546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C14753-C09C-41D7-B358-76939A04CD38}"/>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5" name="Footer Placeholder 4">
            <a:extLst>
              <a:ext uri="{FF2B5EF4-FFF2-40B4-BE49-F238E27FC236}">
                <a16:creationId xmlns:a16="http://schemas.microsoft.com/office/drawing/2014/main" id="{E190E175-DD0F-4D94-9924-F3DBB50AAE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2694F-6E08-4FC9-B5D8-F27DEB5B9CFD}"/>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11657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DCFA3-DA53-4741-B1E2-8801CDD891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866B94-0492-4D8C-8383-0410A2AAD2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3D30B-1333-439B-B859-0EE0F5CD72C3}"/>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5" name="Footer Placeholder 4">
            <a:extLst>
              <a:ext uri="{FF2B5EF4-FFF2-40B4-BE49-F238E27FC236}">
                <a16:creationId xmlns:a16="http://schemas.microsoft.com/office/drawing/2014/main" id="{C311376B-A417-4C52-8E9A-90C1552F5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BA2690-9DDF-41FB-8FA8-2995C7900F51}"/>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106254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38939-28E1-4772-9D4C-3BA43A6CBC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2DD237-B02A-4177-A728-482544A4BE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8B0DCF-BEE6-4164-8342-F154292DDE96}"/>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5" name="Footer Placeholder 4">
            <a:extLst>
              <a:ext uri="{FF2B5EF4-FFF2-40B4-BE49-F238E27FC236}">
                <a16:creationId xmlns:a16="http://schemas.microsoft.com/office/drawing/2014/main" id="{388F2D4E-CA42-416C-9955-897FA9BBF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63A20-C459-433C-8F92-D7E3E785649E}"/>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2008089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8545-D631-4D24-8DCB-760AC21EC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8342CE-9A8E-4A19-AA49-195CEA38D9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C9E4A9-323E-456B-9EF5-F50DDE1E76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C1AC1B-B00B-43BB-BBDE-0295750499B3}"/>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6" name="Footer Placeholder 5">
            <a:extLst>
              <a:ext uri="{FF2B5EF4-FFF2-40B4-BE49-F238E27FC236}">
                <a16:creationId xmlns:a16="http://schemas.microsoft.com/office/drawing/2014/main" id="{B67A6FC2-E223-46C1-A383-0726A5153C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47E3E8-F00B-4B84-913B-BDD4AD0D29EE}"/>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855641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9CD6F-9134-493A-B643-5443623C81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3F8FAE-45EE-473B-BD70-5D0140BAA1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11BADB-D25F-46D6-9633-042EE9348E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42FEDB-CD1A-4F8D-BC17-92AB61CCA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AD48B9-9C6E-490C-AAD0-86FB7AD127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894436-36A4-463E-9B90-FEED2BDABB9B}"/>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8" name="Footer Placeholder 7">
            <a:extLst>
              <a:ext uri="{FF2B5EF4-FFF2-40B4-BE49-F238E27FC236}">
                <a16:creationId xmlns:a16="http://schemas.microsoft.com/office/drawing/2014/main" id="{6EB37779-3EA8-40D3-AE17-E47BAEB87C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34DDB5-91B6-4790-B318-C92913A658EE}"/>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725120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E007-740E-4D06-B49E-5D32440408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6B573B-DE9E-449A-BB5C-CEEFEE66FDF1}"/>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4" name="Footer Placeholder 3">
            <a:extLst>
              <a:ext uri="{FF2B5EF4-FFF2-40B4-BE49-F238E27FC236}">
                <a16:creationId xmlns:a16="http://schemas.microsoft.com/office/drawing/2014/main" id="{E6CEE97A-9416-44CE-84AD-BC70CB3C3D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ABFAC7-70FA-4DB4-AAEB-DE5A7D29E821}"/>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242799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4D3ECC-C36F-4B1A-8DBB-19F614F4D1FA}"/>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3" name="Footer Placeholder 2">
            <a:extLst>
              <a:ext uri="{FF2B5EF4-FFF2-40B4-BE49-F238E27FC236}">
                <a16:creationId xmlns:a16="http://schemas.microsoft.com/office/drawing/2014/main" id="{6A1B109B-3F20-410F-88E1-0D4BD8D08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953565-89EE-43E0-A909-2F02EFA43E86}"/>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927501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5B844-69A0-4418-95BB-4F71F0099E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E953E6-4F99-44C1-85A9-52A6CF7C61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B01058-C9FF-4FFD-88F8-53966F84C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9F8088-507A-48C1-B7E5-8BBF0DA3A0E4}"/>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6" name="Footer Placeholder 5">
            <a:extLst>
              <a:ext uri="{FF2B5EF4-FFF2-40B4-BE49-F238E27FC236}">
                <a16:creationId xmlns:a16="http://schemas.microsoft.com/office/drawing/2014/main" id="{5D20CDD5-A6E9-4F82-B4A4-1C166F209F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70483-234E-4D41-9274-D78FE56F0B55}"/>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269204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B381-8528-4FB2-BA5D-7012AD6432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BCE0DE-B115-4350-A5D6-6182783C5F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551E4C-2345-4D12-9ED2-DF75668065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AB1152-87E2-40FA-A9C3-CC766A7B4548}"/>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6" name="Footer Placeholder 5">
            <a:extLst>
              <a:ext uri="{FF2B5EF4-FFF2-40B4-BE49-F238E27FC236}">
                <a16:creationId xmlns:a16="http://schemas.microsoft.com/office/drawing/2014/main" id="{7A38EAF8-C241-4C3F-8D9E-C96162DBBD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54928E-5DFA-427F-B01E-E7A87B67E0E9}"/>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2377378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B821-1AA9-43D7-9DD4-961A2A308D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53C992-D599-45CB-821D-C64122E74E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2F0550-5AEE-44EF-9A25-A16A901E2E15}"/>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5" name="Footer Placeholder 4">
            <a:extLst>
              <a:ext uri="{FF2B5EF4-FFF2-40B4-BE49-F238E27FC236}">
                <a16:creationId xmlns:a16="http://schemas.microsoft.com/office/drawing/2014/main" id="{A705A45D-4B89-4E11-95AB-A9DDC15E36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485BC4-748F-43FF-84D7-50E776011A09}"/>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514082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FCFBB2-90C1-4397-97F0-CE10507D65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D76C4C-D813-4D4E-BD48-3C9CF0D4DC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46B8BF-ED30-47A8-9254-AB19C5411E09}"/>
              </a:ext>
            </a:extLst>
          </p:cNvPr>
          <p:cNvSpPr>
            <a:spLocks noGrp="1"/>
          </p:cNvSpPr>
          <p:nvPr>
            <p:ph type="dt" sz="half" idx="10"/>
          </p:nvPr>
        </p:nvSpPr>
        <p:spPr/>
        <p:txBody>
          <a:bodyPr/>
          <a:lstStyle/>
          <a:p>
            <a:fld id="{6E18F82E-7D6B-4965-BD74-3BCD0B703BF8}" type="datetimeFigureOut">
              <a:rPr lang="en-GB" smtClean="0"/>
              <a:t>28/02/2022</a:t>
            </a:fld>
            <a:endParaRPr lang="en-GB"/>
          </a:p>
        </p:txBody>
      </p:sp>
      <p:sp>
        <p:nvSpPr>
          <p:cNvPr id="5" name="Footer Placeholder 4">
            <a:extLst>
              <a:ext uri="{FF2B5EF4-FFF2-40B4-BE49-F238E27FC236}">
                <a16:creationId xmlns:a16="http://schemas.microsoft.com/office/drawing/2014/main" id="{23FC4BE3-92D3-485C-A72A-AE5FD331DE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42268-B46D-48E5-801D-0DE256CAFBFC}"/>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567747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986872-AA37-4591-9D20-450913077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99B378-145F-40BF-91C5-AD6FB98327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34B9D-699F-4605-9308-973012867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8F82E-7D6B-4965-BD74-3BCD0B703BF8}" type="datetimeFigureOut">
              <a:rPr lang="en-GB" smtClean="0"/>
              <a:t>28/02/2022</a:t>
            </a:fld>
            <a:endParaRPr lang="en-GB"/>
          </a:p>
        </p:txBody>
      </p:sp>
      <p:sp>
        <p:nvSpPr>
          <p:cNvPr id="5" name="Footer Placeholder 4">
            <a:extLst>
              <a:ext uri="{FF2B5EF4-FFF2-40B4-BE49-F238E27FC236}">
                <a16:creationId xmlns:a16="http://schemas.microsoft.com/office/drawing/2014/main" id="{EE5383FE-A57B-40B8-BA6F-02E2E3E5FD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04F5EF-46C0-4296-8FDA-ABAF9AC528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778F6E-E976-4B7D-AAE9-192B2D7F2249}" type="slidenum">
              <a:rPr lang="en-GB" smtClean="0"/>
              <a:t>‹#›</a:t>
            </a:fld>
            <a:endParaRPr lang="en-GB"/>
          </a:p>
        </p:txBody>
      </p:sp>
    </p:spTree>
    <p:extLst>
      <p:ext uri="{BB962C8B-B14F-4D97-AF65-F5344CB8AC3E}">
        <p14:creationId xmlns:p14="http://schemas.microsoft.com/office/powerpoint/2010/main" val="3927070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en.wikipedia.org/wiki/Sequenc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jpeg"/><Relationship Id="rId4" Type="http://schemas.openxmlformats.org/officeDocument/2006/relationships/image" Target="../media/image5.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8" Type="http://schemas.openxmlformats.org/officeDocument/2006/relationships/diagramData" Target="../diagrams/data19.xml"/><Relationship Id="rId13" Type="http://schemas.openxmlformats.org/officeDocument/2006/relationships/image" Target="../media/image10.jpeg"/><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3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3.xml.rels><?xml version="1.0" encoding="UTF-8" standalone="yes"?>
<Relationships xmlns="http://schemas.openxmlformats.org/package/2006/relationships"><Relationship Id="rId8" Type="http://schemas.openxmlformats.org/officeDocument/2006/relationships/diagramData" Target="../diagrams/data26.xml"/><Relationship Id="rId3" Type="http://schemas.openxmlformats.org/officeDocument/2006/relationships/diagramData" Target="../diagrams/data25.xml"/><Relationship Id="rId7" Type="http://schemas.microsoft.com/office/2007/relationships/diagramDrawing" Target="../diagrams/drawing25.xml"/><Relationship Id="rId12" Type="http://schemas.microsoft.com/office/2007/relationships/diagramDrawing" Target="../diagrams/drawing26.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25.xml"/><Relationship Id="rId11" Type="http://schemas.openxmlformats.org/officeDocument/2006/relationships/diagramColors" Target="../diagrams/colors26.xml"/><Relationship Id="rId5" Type="http://schemas.openxmlformats.org/officeDocument/2006/relationships/diagramQuickStyle" Target="../diagrams/quickStyle25.xml"/><Relationship Id="rId10" Type="http://schemas.openxmlformats.org/officeDocument/2006/relationships/diagramQuickStyle" Target="../diagrams/quickStyle26.xml"/><Relationship Id="rId4" Type="http://schemas.openxmlformats.org/officeDocument/2006/relationships/diagramLayout" Target="../diagrams/layout25.xml"/><Relationship Id="rId9" Type="http://schemas.openxmlformats.org/officeDocument/2006/relationships/diagramLayout" Target="../diagrams/layout2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 Id="rId9" Type="http://schemas.openxmlformats.org/officeDocument/2006/relationships/image" Target="../media/image16.jpeg"/></Relationships>
</file>

<file path=ppt/slides/_rels/slide4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3.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image" Target="../media/image20.png"/><Relationship Id="rId7" Type="http://schemas.openxmlformats.org/officeDocument/2006/relationships/diagramColors" Target="../diagrams/colors3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CEDAA64-1433-4833-8611-2A648660E082}"/>
              </a:ext>
            </a:extLst>
          </p:cNvPr>
          <p:cNvSpPr>
            <a:spLocks noGrp="1"/>
          </p:cNvSpPr>
          <p:nvPr>
            <p:ph type="ctrTitle"/>
          </p:nvPr>
        </p:nvSpPr>
        <p:spPr>
          <a:xfrm>
            <a:off x="838200" y="401221"/>
            <a:ext cx="10515600" cy="1348065"/>
          </a:xfrm>
        </p:spPr>
        <p:txBody>
          <a:bodyPr vert="horz" lIns="91440" tIns="45720" rIns="91440" bIns="45720" rtlCol="0" anchor="ctr">
            <a:normAutofit/>
          </a:bodyPr>
          <a:lstStyle/>
          <a:p>
            <a:pPr algn="l"/>
            <a:r>
              <a:rPr lang="en-US" sz="5400" kern="1200">
                <a:solidFill>
                  <a:srgbClr val="FFFFFF"/>
                </a:solidFill>
                <a:latin typeface="+mj-lt"/>
                <a:ea typeface="+mj-ea"/>
                <a:cs typeface="+mj-cs"/>
              </a:rPr>
              <a:t>Evidence Based Policing</a:t>
            </a:r>
          </a:p>
        </p:txBody>
      </p:sp>
      <p:sp>
        <p:nvSpPr>
          <p:cNvPr id="3" name="Subtitle 2">
            <a:extLst>
              <a:ext uri="{FF2B5EF4-FFF2-40B4-BE49-F238E27FC236}">
                <a16:creationId xmlns:a16="http://schemas.microsoft.com/office/drawing/2014/main" id="{A2B68208-C414-4CE0-90DA-E98221988732}"/>
              </a:ext>
            </a:extLst>
          </p:cNvPr>
          <p:cNvSpPr>
            <a:spLocks noGrp="1"/>
          </p:cNvSpPr>
          <p:nvPr>
            <p:ph type="subTitle" idx="1"/>
          </p:nvPr>
        </p:nvSpPr>
        <p:spPr>
          <a:xfrm>
            <a:off x="838200" y="2586789"/>
            <a:ext cx="10515600" cy="3590174"/>
          </a:xfrm>
        </p:spPr>
        <p:txBody>
          <a:bodyPr vert="horz" lIns="91440" tIns="45720" rIns="91440" bIns="45720" rtlCol="0">
            <a:normAutofit/>
          </a:bodyPr>
          <a:lstStyle/>
          <a:p>
            <a:pPr indent="-228600" algn="l">
              <a:buFont typeface="Arial" panose="020B0604020202020204" pitchFamily="34" charset="0"/>
              <a:buChar char="•"/>
            </a:pPr>
            <a:r>
              <a:rPr lang="en-US" sz="2200"/>
              <a:t>Week 6</a:t>
            </a:r>
          </a:p>
          <a:p>
            <a:pPr indent="-228600" algn="l">
              <a:buFont typeface="Arial" panose="020B0604020202020204" pitchFamily="34" charset="0"/>
              <a:buChar char="•"/>
            </a:pPr>
            <a:r>
              <a:rPr lang="en-US" sz="2200"/>
              <a:t>Crime Mapping, National Intelligence Model</a:t>
            </a:r>
          </a:p>
          <a:p>
            <a:pPr indent="-228600" algn="l">
              <a:buFont typeface="Arial" panose="020B0604020202020204" pitchFamily="34" charset="0"/>
              <a:buChar char="•"/>
            </a:pPr>
            <a:r>
              <a:rPr lang="en-US" sz="2200"/>
              <a:t>Dr. Luke Roach</a:t>
            </a:r>
          </a:p>
          <a:p>
            <a:pPr indent="-228600" algn="l">
              <a:buFont typeface="Arial" panose="020B0604020202020204" pitchFamily="34" charset="0"/>
              <a:buChar char="•"/>
            </a:pPr>
            <a:r>
              <a:rPr lang="en-US" sz="2200"/>
              <a:t>L.Roach@UWTSD.ac.uk</a:t>
            </a:r>
          </a:p>
        </p:txBody>
      </p:sp>
    </p:spTree>
    <p:extLst>
      <p:ext uri="{BB962C8B-B14F-4D97-AF65-F5344CB8AC3E}">
        <p14:creationId xmlns:p14="http://schemas.microsoft.com/office/powerpoint/2010/main" val="3169793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28C8F-AD80-4663-8DB7-38A24452C280}"/>
              </a:ext>
            </a:extLst>
          </p:cNvPr>
          <p:cNvSpPr>
            <a:spLocks noGrp="1"/>
          </p:cNvSpPr>
          <p:nvPr>
            <p:ph type="title"/>
          </p:nvPr>
        </p:nvSpPr>
        <p:spPr>
          <a:xfrm>
            <a:off x="686834" y="1153572"/>
            <a:ext cx="3200400" cy="4461163"/>
          </a:xfrm>
        </p:spPr>
        <p:txBody>
          <a:bodyPr>
            <a:normAutofit/>
          </a:bodyPr>
          <a:lstStyle/>
          <a:p>
            <a:r>
              <a:rPr lang="en-GB">
                <a:solidFill>
                  <a:srgbClr val="FFFFFF"/>
                </a:solidFill>
              </a:rPr>
              <a:t>RCT and RAT Recap!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7C9E9E-D103-44AB-99BD-8FF8296E756C}"/>
              </a:ext>
            </a:extLst>
          </p:cNvPr>
          <p:cNvSpPr>
            <a:spLocks noGrp="1"/>
          </p:cNvSpPr>
          <p:nvPr>
            <p:ph idx="1"/>
          </p:nvPr>
        </p:nvSpPr>
        <p:spPr>
          <a:xfrm>
            <a:off x="4447308" y="591344"/>
            <a:ext cx="6906491" cy="5585619"/>
          </a:xfrm>
        </p:spPr>
        <p:txBody>
          <a:bodyPr anchor="ctr">
            <a:normAutofit/>
          </a:bodyPr>
          <a:lstStyle/>
          <a:p>
            <a:r>
              <a:rPr lang="en-GB" dirty="0"/>
              <a:t>Who came up with Rational Choice Theory? When?</a:t>
            </a:r>
          </a:p>
          <a:p>
            <a:endParaRPr lang="en-GB" dirty="0"/>
          </a:p>
          <a:p>
            <a:r>
              <a:rPr lang="en-GB" dirty="0"/>
              <a:t>Who came up with Routine </a:t>
            </a:r>
            <a:r>
              <a:rPr lang="en-GB" dirty="0" err="1"/>
              <a:t>Activites</a:t>
            </a:r>
            <a:r>
              <a:rPr lang="en-GB" dirty="0"/>
              <a:t> Theory? When?</a:t>
            </a:r>
          </a:p>
          <a:p>
            <a:endParaRPr lang="en-GB" dirty="0"/>
          </a:p>
          <a:p>
            <a:r>
              <a:rPr lang="en-GB" dirty="0"/>
              <a:t>What are the key points of RCT?</a:t>
            </a:r>
          </a:p>
          <a:p>
            <a:endParaRPr lang="en-GB" dirty="0"/>
          </a:p>
          <a:p>
            <a:r>
              <a:rPr lang="en-GB" dirty="0"/>
              <a:t>What are the 3 key factors for committing a crime in RAT?</a:t>
            </a:r>
          </a:p>
        </p:txBody>
      </p:sp>
    </p:spTree>
    <p:extLst>
      <p:ext uri="{BB962C8B-B14F-4D97-AF65-F5344CB8AC3E}">
        <p14:creationId xmlns:p14="http://schemas.microsoft.com/office/powerpoint/2010/main" val="2829665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637672C-545F-4111-8DC3-9F955C0994CB}"/>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Rational Choice Theory – Clarke and Cornish (1985)</a:t>
            </a:r>
          </a:p>
        </p:txBody>
      </p:sp>
      <p:graphicFrame>
        <p:nvGraphicFramePr>
          <p:cNvPr id="5" name="Content Placeholder 2">
            <a:extLst>
              <a:ext uri="{FF2B5EF4-FFF2-40B4-BE49-F238E27FC236}">
                <a16:creationId xmlns:a16="http://schemas.microsoft.com/office/drawing/2014/main" id="{2220D5C2-456B-4229-8985-23680A6287ED}"/>
              </a:ext>
            </a:extLst>
          </p:cNvPr>
          <p:cNvGraphicFramePr>
            <a:graphicFrameLocks noGrp="1"/>
          </p:cNvGraphicFramePr>
          <p:nvPr>
            <p:ph idx="1"/>
            <p:extLst>
              <p:ext uri="{D42A27DB-BD31-4B8C-83A1-F6EECF244321}">
                <p14:modId xmlns:p14="http://schemas.microsoft.com/office/powerpoint/2010/main" val="112076068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6813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BE88EE1-747B-4D36-A8BA-A027E5CE5B18}"/>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Routine Activities Theory – Cohen and Felson (1979)</a:t>
            </a:r>
          </a:p>
        </p:txBody>
      </p:sp>
      <p:graphicFrame>
        <p:nvGraphicFramePr>
          <p:cNvPr id="5" name="Content Placeholder 2">
            <a:extLst>
              <a:ext uri="{FF2B5EF4-FFF2-40B4-BE49-F238E27FC236}">
                <a16:creationId xmlns:a16="http://schemas.microsoft.com/office/drawing/2014/main" id="{FA210B49-30C3-46F7-B40B-B15AF6CA743E}"/>
              </a:ext>
            </a:extLst>
          </p:cNvPr>
          <p:cNvGraphicFramePr>
            <a:graphicFrameLocks noGrp="1"/>
          </p:cNvGraphicFramePr>
          <p:nvPr>
            <p:ph idx="1"/>
            <p:extLst>
              <p:ext uri="{D42A27DB-BD31-4B8C-83A1-F6EECF244321}">
                <p14:modId xmlns:p14="http://schemas.microsoft.com/office/powerpoint/2010/main" val="794118450"/>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0770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B4128D7-0952-4DFB-8263-D0912B6C46FE}"/>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Pattern Theory</a:t>
            </a:r>
          </a:p>
        </p:txBody>
      </p:sp>
      <p:sp>
        <p:nvSpPr>
          <p:cNvPr id="3" name="Content Placeholder 2">
            <a:extLst>
              <a:ext uri="{FF2B5EF4-FFF2-40B4-BE49-F238E27FC236}">
                <a16:creationId xmlns:a16="http://schemas.microsoft.com/office/drawing/2014/main" id="{ABE4A5A2-D068-4DF8-8DCA-B77B453EF5CF}"/>
              </a:ext>
            </a:extLst>
          </p:cNvPr>
          <p:cNvSpPr>
            <a:spLocks noGrp="1"/>
          </p:cNvSpPr>
          <p:nvPr>
            <p:ph idx="1"/>
          </p:nvPr>
        </p:nvSpPr>
        <p:spPr>
          <a:xfrm>
            <a:off x="4071068" y="841247"/>
            <a:ext cx="6877878" cy="5120640"/>
          </a:xfrm>
        </p:spPr>
        <p:txBody>
          <a:bodyPr anchor="ctr">
            <a:noAutofit/>
          </a:bodyPr>
          <a:lstStyle/>
          <a:p>
            <a:r>
              <a:rPr lang="en-GB" dirty="0">
                <a:solidFill>
                  <a:schemeClr val="tx2"/>
                </a:solidFill>
              </a:rPr>
              <a:t>Seeks to understand how people come together in space and time within crime settings</a:t>
            </a:r>
          </a:p>
          <a:p>
            <a:r>
              <a:rPr lang="en-GB" dirty="0">
                <a:solidFill>
                  <a:schemeClr val="tx2"/>
                </a:solidFill>
              </a:rPr>
              <a:t>Crime will most likely occur in areas where the activity space of potential offenders overlaps with the activity space of potential targets</a:t>
            </a:r>
          </a:p>
          <a:p>
            <a:r>
              <a:rPr lang="en-GB" dirty="0">
                <a:solidFill>
                  <a:schemeClr val="tx2"/>
                </a:solidFill>
              </a:rPr>
              <a:t>Individuals commit crimes in places they know</a:t>
            </a:r>
          </a:p>
          <a:p>
            <a:endParaRPr lang="en-GB" dirty="0">
              <a:solidFill>
                <a:schemeClr val="tx2"/>
              </a:solidFill>
            </a:endParaRPr>
          </a:p>
          <a:p>
            <a:r>
              <a:rPr lang="en-GB" dirty="0">
                <a:solidFill>
                  <a:schemeClr val="tx2"/>
                </a:solidFill>
              </a:rPr>
              <a:t>https://web.archive.org/web/20150518074711/http://www.ceamos.cl/ceamos/images/stories/actividadesyeventos/pattern_theory1.pdf</a:t>
            </a:r>
          </a:p>
        </p:txBody>
      </p:sp>
    </p:spTree>
    <p:extLst>
      <p:ext uri="{BB962C8B-B14F-4D97-AF65-F5344CB8AC3E}">
        <p14:creationId xmlns:p14="http://schemas.microsoft.com/office/powerpoint/2010/main" val="1945557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D3CA72-B8ED-4BCE-86AB-C7B9AC47BB5D}"/>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Crime Pattern Theory</a:t>
            </a:r>
          </a:p>
        </p:txBody>
      </p:sp>
      <p:sp>
        <p:nvSpPr>
          <p:cNvPr id="3" name="Content Placeholder 2">
            <a:extLst>
              <a:ext uri="{FF2B5EF4-FFF2-40B4-BE49-F238E27FC236}">
                <a16:creationId xmlns:a16="http://schemas.microsoft.com/office/drawing/2014/main" id="{DD36F3F5-2560-44A5-AA47-9449039359C7}"/>
              </a:ext>
            </a:extLst>
          </p:cNvPr>
          <p:cNvSpPr>
            <a:spLocks noGrp="1"/>
          </p:cNvSpPr>
          <p:nvPr>
            <p:ph idx="1"/>
          </p:nvPr>
        </p:nvSpPr>
        <p:spPr>
          <a:xfrm>
            <a:off x="1535837" y="2192784"/>
            <a:ext cx="8984202" cy="3994951"/>
          </a:xfrm>
        </p:spPr>
        <p:txBody>
          <a:bodyPr anchor="ctr">
            <a:normAutofit fontScale="92500" lnSpcReduction="10000"/>
          </a:bodyPr>
          <a:lstStyle/>
          <a:p>
            <a:pPr>
              <a:buFont typeface="+mj-lt"/>
              <a:buAutoNum type="arabicPeriod"/>
            </a:pPr>
            <a:r>
              <a:rPr lang="en-GB" sz="2400" b="0" i="0" dirty="0">
                <a:solidFill>
                  <a:schemeClr val="tx1">
                    <a:lumMod val="85000"/>
                    <a:lumOff val="15000"/>
                  </a:schemeClr>
                </a:solidFill>
                <a:effectLst/>
                <a:latin typeface="Arial" panose="020B0604020202020204" pitchFamily="34" charset="0"/>
              </a:rPr>
              <a:t>Criminals travel on a day-to-day basis through a </a:t>
            </a:r>
            <a:r>
              <a:rPr lang="en-GB" sz="2400" b="0" i="0" u="none" strike="noStrike" dirty="0">
                <a:solidFill>
                  <a:schemeClr val="tx1">
                    <a:lumMod val="85000"/>
                    <a:lumOff val="15000"/>
                  </a:schemeClr>
                </a:solidFill>
                <a:effectLst/>
                <a:latin typeface="Arial" panose="020B0604020202020204" pitchFamily="34" charset="0"/>
                <a:hlinkClick r:id="rId2" tooltip="Sequence"/>
              </a:rPr>
              <a:t>sequence</a:t>
            </a:r>
            <a:r>
              <a:rPr lang="en-GB" sz="2400" b="0" i="0" dirty="0">
                <a:solidFill>
                  <a:schemeClr val="tx1">
                    <a:lumMod val="85000"/>
                    <a:lumOff val="15000"/>
                  </a:schemeClr>
                </a:solidFill>
                <a:effectLst/>
                <a:latin typeface="Arial" panose="020B0604020202020204" pitchFamily="34" charset="0"/>
              </a:rPr>
              <a:t> of activities. During these activities, they may take decisions. When this sequence is repeated daily the decisions made become invariable. This invariability creates an abstract guiding template. When decisions to commit a crime are made this is called a “crime template.</a:t>
            </a:r>
          </a:p>
          <a:p>
            <a:pPr>
              <a:buFont typeface="+mj-lt"/>
              <a:buAutoNum type="arabicPeriod"/>
            </a:pPr>
            <a:r>
              <a:rPr lang="en-GB" sz="2400" b="0" i="0" dirty="0">
                <a:solidFill>
                  <a:schemeClr val="tx1">
                    <a:lumMod val="85000"/>
                    <a:lumOff val="15000"/>
                  </a:schemeClr>
                </a:solidFill>
                <a:effectLst/>
                <a:latin typeface="Arial" panose="020B0604020202020204" pitchFamily="34" charset="0"/>
              </a:rPr>
              <a:t>Usually criminals do not function individually, they are always involved in some type of networks such as family or friends. These bonds are variable and often affect the decisions made by others in the same network.</a:t>
            </a:r>
          </a:p>
          <a:p>
            <a:pPr>
              <a:buFont typeface="+mj-lt"/>
              <a:buAutoNum type="arabicPeriod"/>
            </a:pPr>
            <a:r>
              <a:rPr lang="en-GB" sz="2400" b="0" i="0" dirty="0">
                <a:solidFill>
                  <a:schemeClr val="tx1">
                    <a:lumMod val="85000"/>
                    <a:lumOff val="15000"/>
                  </a:schemeClr>
                </a:solidFill>
                <a:effectLst/>
                <a:latin typeface="Arial" panose="020B0604020202020204" pitchFamily="34" charset="0"/>
              </a:rPr>
              <a:t>If criminals make decisions separate from their network, these decisions and crime templates can be combined. The combination of these decisions helps determine crime patterns.</a:t>
            </a:r>
          </a:p>
          <a:p>
            <a:endParaRPr lang="en-GB" sz="24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7833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25B99A8-D630-4C9B-B1EC-8E459A54D9A8}"/>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Pattern Theory</a:t>
            </a:r>
          </a:p>
        </p:txBody>
      </p:sp>
      <p:graphicFrame>
        <p:nvGraphicFramePr>
          <p:cNvPr id="5" name="Content Placeholder 2">
            <a:extLst>
              <a:ext uri="{FF2B5EF4-FFF2-40B4-BE49-F238E27FC236}">
                <a16:creationId xmlns:a16="http://schemas.microsoft.com/office/drawing/2014/main" id="{80849467-ADAD-4A4E-8F9B-4D00FC526608}"/>
              </a:ext>
            </a:extLst>
          </p:cNvPr>
          <p:cNvGraphicFramePr>
            <a:graphicFrameLocks noGrp="1"/>
          </p:cNvGraphicFramePr>
          <p:nvPr>
            <p:ph idx="1"/>
            <p:extLst>
              <p:ext uri="{D42A27DB-BD31-4B8C-83A1-F6EECF244321}">
                <p14:modId xmlns:p14="http://schemas.microsoft.com/office/powerpoint/2010/main" val="243657501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11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845276D-522D-4186-9734-A698059A07F9}"/>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Pattern Theory</a:t>
            </a:r>
          </a:p>
        </p:txBody>
      </p:sp>
      <p:graphicFrame>
        <p:nvGraphicFramePr>
          <p:cNvPr id="5" name="Content Placeholder 2">
            <a:extLst>
              <a:ext uri="{FF2B5EF4-FFF2-40B4-BE49-F238E27FC236}">
                <a16:creationId xmlns:a16="http://schemas.microsoft.com/office/drawing/2014/main" id="{F0CF8B28-6DCE-4AB8-BA31-817E9CCE45CE}"/>
              </a:ext>
            </a:extLst>
          </p:cNvPr>
          <p:cNvGraphicFramePr>
            <a:graphicFrameLocks noGrp="1"/>
          </p:cNvGraphicFramePr>
          <p:nvPr>
            <p:ph idx="1"/>
            <p:extLst>
              <p:ext uri="{D42A27DB-BD31-4B8C-83A1-F6EECF244321}">
                <p14:modId xmlns:p14="http://schemas.microsoft.com/office/powerpoint/2010/main" val="3484876532"/>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9842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638F-574A-4992-B977-EAD8D27D6AFC}"/>
              </a:ext>
            </a:extLst>
          </p:cNvPr>
          <p:cNvSpPr>
            <a:spLocks noGrp="1"/>
          </p:cNvSpPr>
          <p:nvPr>
            <p:ph type="title"/>
          </p:nvPr>
        </p:nvSpPr>
        <p:spPr/>
        <p:txBody>
          <a:bodyPr/>
          <a:lstStyle/>
          <a:p>
            <a:r>
              <a:rPr lang="en-US" sz="4400" dirty="0">
                <a:latin typeface="Neue Haas Grotesk Text Pro" panose="020B0504020202020204" pitchFamily="34" charset="77"/>
              </a:rPr>
              <a:t>Crime Pattern Theory</a:t>
            </a:r>
            <a:endParaRPr lang="en-GB" dirty="0"/>
          </a:p>
        </p:txBody>
      </p:sp>
      <p:pic>
        <p:nvPicPr>
          <p:cNvPr id="4" name="Picture 4" descr="Right place, right time? Making crime pattern theory time-specific | Crime  Science | Full Text">
            <a:extLst>
              <a:ext uri="{FF2B5EF4-FFF2-40B4-BE49-F238E27FC236}">
                <a16:creationId xmlns:a16="http://schemas.microsoft.com/office/drawing/2014/main" id="{6872EE5C-7170-4550-9F65-67140A341E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629" y="2168907"/>
            <a:ext cx="5198351" cy="37168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wer of Criminal Attractors">
            <a:extLst>
              <a:ext uri="{FF2B5EF4-FFF2-40B4-BE49-F238E27FC236}">
                <a16:creationId xmlns:a16="http://schemas.microsoft.com/office/drawing/2014/main" id="{E1A05C61-9670-48E2-93B7-F720539450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6759" y="2782016"/>
            <a:ext cx="5329858" cy="247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68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C206546-EC17-4843-9C4B-06856CD043E1}"/>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Repeat Victimisation</a:t>
            </a:r>
          </a:p>
        </p:txBody>
      </p:sp>
      <p:graphicFrame>
        <p:nvGraphicFramePr>
          <p:cNvPr id="5" name="Content Placeholder 2">
            <a:extLst>
              <a:ext uri="{FF2B5EF4-FFF2-40B4-BE49-F238E27FC236}">
                <a16:creationId xmlns:a16="http://schemas.microsoft.com/office/drawing/2014/main" id="{03771146-F480-4A64-9C5D-C94295DB85E5}"/>
              </a:ext>
            </a:extLst>
          </p:cNvPr>
          <p:cNvGraphicFramePr>
            <a:graphicFrameLocks noGrp="1"/>
          </p:cNvGraphicFramePr>
          <p:nvPr>
            <p:ph idx="1"/>
            <p:extLst>
              <p:ext uri="{D42A27DB-BD31-4B8C-83A1-F6EECF244321}">
                <p14:modId xmlns:p14="http://schemas.microsoft.com/office/powerpoint/2010/main" val="321805504"/>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0074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61BCA5-328A-4222-8FD9-A5E48FA39A3F}"/>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Repeat Victimisation</a:t>
            </a:r>
          </a:p>
        </p:txBody>
      </p:sp>
      <p:sp>
        <p:nvSpPr>
          <p:cNvPr id="3" name="Content Placeholder 2">
            <a:extLst>
              <a:ext uri="{FF2B5EF4-FFF2-40B4-BE49-F238E27FC236}">
                <a16:creationId xmlns:a16="http://schemas.microsoft.com/office/drawing/2014/main" id="{350054AF-43C2-461C-B8F8-711D69126E79}"/>
              </a:ext>
            </a:extLst>
          </p:cNvPr>
          <p:cNvSpPr>
            <a:spLocks noGrp="1"/>
          </p:cNvSpPr>
          <p:nvPr>
            <p:ph idx="1"/>
          </p:nvPr>
        </p:nvSpPr>
        <p:spPr>
          <a:xfrm>
            <a:off x="4071068" y="841247"/>
            <a:ext cx="6877878" cy="5120640"/>
          </a:xfrm>
        </p:spPr>
        <p:txBody>
          <a:bodyPr anchor="ctr">
            <a:normAutofit/>
          </a:bodyPr>
          <a:lstStyle/>
          <a:p>
            <a:r>
              <a:rPr lang="en-GB" sz="1800">
                <a:solidFill>
                  <a:schemeClr val="tx2"/>
                </a:solidFill>
              </a:rPr>
              <a:t>Four types:</a:t>
            </a:r>
          </a:p>
          <a:p>
            <a:pPr lvl="1"/>
            <a:r>
              <a:rPr lang="en-GB" sz="1800">
                <a:solidFill>
                  <a:schemeClr val="tx2"/>
                </a:solidFill>
              </a:rPr>
              <a:t>Repeats can be the same or different crime types</a:t>
            </a:r>
          </a:p>
          <a:p>
            <a:pPr lvl="1"/>
            <a:r>
              <a:rPr lang="en-GB" sz="1800">
                <a:solidFill>
                  <a:schemeClr val="tx2"/>
                </a:solidFill>
              </a:rPr>
              <a:t>Repeat victims</a:t>
            </a:r>
          </a:p>
          <a:p>
            <a:pPr lvl="2"/>
            <a:r>
              <a:rPr lang="en-GB" sz="1800">
                <a:solidFill>
                  <a:schemeClr val="tx2"/>
                </a:solidFill>
              </a:rPr>
              <a:t>Repeat victimisation refers to the repeated criminal victimisation of a person, household, place, business, vehicle or other target however defined.</a:t>
            </a:r>
          </a:p>
          <a:p>
            <a:pPr lvl="1"/>
            <a:r>
              <a:rPr lang="en-GB" sz="1800">
                <a:solidFill>
                  <a:schemeClr val="tx2"/>
                </a:solidFill>
              </a:rPr>
              <a:t>Near Repeat Victims</a:t>
            </a:r>
          </a:p>
          <a:p>
            <a:pPr lvl="2"/>
            <a:r>
              <a:rPr lang="en-GB" sz="1800">
                <a:solidFill>
                  <a:schemeClr val="tx2"/>
                </a:solidFill>
              </a:rPr>
              <a:t>Near repeat victimisation or </a:t>
            </a:r>
            <a:r>
              <a:rPr lang="en-GB" sz="1800" i="1">
                <a:solidFill>
                  <a:schemeClr val="tx2"/>
                </a:solidFill>
              </a:rPr>
              <a:t>near repeats</a:t>
            </a:r>
            <a:r>
              <a:rPr lang="en-GB" sz="1800">
                <a:solidFill>
                  <a:schemeClr val="tx2"/>
                </a:solidFill>
              </a:rPr>
              <a:t> refer to targets with similar characteristics or situations (also virtual repeats)</a:t>
            </a:r>
          </a:p>
          <a:p>
            <a:pPr lvl="1"/>
            <a:r>
              <a:rPr lang="en-GB" sz="1800">
                <a:solidFill>
                  <a:schemeClr val="tx2"/>
                </a:solidFill>
              </a:rPr>
              <a:t>Chronic Victims </a:t>
            </a:r>
          </a:p>
          <a:p>
            <a:pPr lvl="2"/>
            <a:r>
              <a:rPr lang="en-GB" sz="1800">
                <a:solidFill>
                  <a:schemeClr val="tx2"/>
                </a:solidFill>
              </a:rPr>
              <a:t>It is generally accepted that a small proportion of potential targets experience a vastly disproportionate amount of the crime because they are repeatedly victimised. Even within the population of repeats, a smaller set of super-targets experience chronic crime.</a:t>
            </a:r>
          </a:p>
        </p:txBody>
      </p:sp>
    </p:spTree>
    <p:extLst>
      <p:ext uri="{BB962C8B-B14F-4D97-AF65-F5344CB8AC3E}">
        <p14:creationId xmlns:p14="http://schemas.microsoft.com/office/powerpoint/2010/main" val="1151091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CD60683-F8DF-46ED-A9BB-8571125BDAD2}"/>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Repeat Victimisation – Crime Clusters</a:t>
            </a:r>
          </a:p>
        </p:txBody>
      </p:sp>
      <p:graphicFrame>
        <p:nvGraphicFramePr>
          <p:cNvPr id="5" name="Content Placeholder 2">
            <a:extLst>
              <a:ext uri="{FF2B5EF4-FFF2-40B4-BE49-F238E27FC236}">
                <a16:creationId xmlns:a16="http://schemas.microsoft.com/office/drawing/2014/main" id="{E1118777-F339-43AC-971D-7FB11A7A4E6D}"/>
              </a:ext>
            </a:extLst>
          </p:cNvPr>
          <p:cNvGraphicFramePr>
            <a:graphicFrameLocks noGrp="1"/>
          </p:cNvGraphicFramePr>
          <p:nvPr>
            <p:ph idx="1"/>
            <p:extLst>
              <p:ext uri="{D42A27DB-BD31-4B8C-83A1-F6EECF244321}">
                <p14:modId xmlns:p14="http://schemas.microsoft.com/office/powerpoint/2010/main" val="236246553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4927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A8690DB-82C5-4D53-A5F8-29DBBA37C6B7}"/>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Clusters</a:t>
            </a:r>
          </a:p>
        </p:txBody>
      </p:sp>
      <p:graphicFrame>
        <p:nvGraphicFramePr>
          <p:cNvPr id="5" name="Content Placeholder 2">
            <a:extLst>
              <a:ext uri="{FF2B5EF4-FFF2-40B4-BE49-F238E27FC236}">
                <a16:creationId xmlns:a16="http://schemas.microsoft.com/office/drawing/2014/main" id="{D38FB91B-688B-4B2A-A9EE-AC4BE1062DCA}"/>
              </a:ext>
            </a:extLst>
          </p:cNvPr>
          <p:cNvGraphicFramePr>
            <a:graphicFrameLocks noGrp="1"/>
          </p:cNvGraphicFramePr>
          <p:nvPr>
            <p:ph idx="1"/>
            <p:extLst>
              <p:ext uri="{D42A27DB-BD31-4B8C-83A1-F6EECF244321}">
                <p14:modId xmlns:p14="http://schemas.microsoft.com/office/powerpoint/2010/main" val="223701119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5327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4"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ED88910-A279-49F7-8774-6F09F25E5C1E}"/>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kern="1200" dirty="0">
                <a:solidFill>
                  <a:schemeClr val="bg1"/>
                </a:solidFill>
                <a:latin typeface="+mj-lt"/>
                <a:ea typeface="+mj-ea"/>
                <a:cs typeface="+mj-cs"/>
              </a:rPr>
              <a:t>National Intelligence Model</a:t>
            </a:r>
          </a:p>
        </p:txBody>
      </p:sp>
    </p:spTree>
    <p:extLst>
      <p:ext uri="{BB962C8B-B14F-4D97-AF65-F5344CB8AC3E}">
        <p14:creationId xmlns:p14="http://schemas.microsoft.com/office/powerpoint/2010/main" val="3178291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D0D04-58C0-4C3E-93E6-A4F68BC80DE4}"/>
              </a:ext>
            </a:extLst>
          </p:cNvPr>
          <p:cNvSpPr>
            <a:spLocks noGrp="1"/>
          </p:cNvSpPr>
          <p:nvPr>
            <p:ph type="title"/>
          </p:nvPr>
        </p:nvSpPr>
        <p:spPr>
          <a:xfrm>
            <a:off x="686834" y="1153572"/>
            <a:ext cx="3200400" cy="4461163"/>
          </a:xfrm>
        </p:spPr>
        <p:txBody>
          <a:bodyPr>
            <a:normAutofit/>
          </a:bodyPr>
          <a:lstStyle/>
          <a:p>
            <a:r>
              <a:rPr lang="en-GB">
                <a:solidFill>
                  <a:srgbClr val="FFFFFF"/>
                </a:solidFill>
              </a:rPr>
              <a:t>Where do we get police information from?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1A9FDC-C742-47B8-B1C8-468A7A947C89}"/>
              </a:ext>
            </a:extLst>
          </p:cNvPr>
          <p:cNvSpPr>
            <a:spLocks noGrp="1"/>
          </p:cNvSpPr>
          <p:nvPr>
            <p:ph idx="1"/>
          </p:nvPr>
        </p:nvSpPr>
        <p:spPr>
          <a:xfrm>
            <a:off x="4447308" y="591344"/>
            <a:ext cx="6906491" cy="5585619"/>
          </a:xfrm>
        </p:spPr>
        <p:txBody>
          <a:bodyPr anchor="ctr">
            <a:normAutofit/>
          </a:bodyPr>
          <a:lstStyle/>
          <a:p>
            <a:r>
              <a:rPr lang="en-GB" dirty="0"/>
              <a:t>Police information is collected everyday, but should be relevant to a policing purpose</a:t>
            </a:r>
          </a:p>
          <a:p>
            <a:r>
              <a:rPr lang="en-GB" dirty="0"/>
              <a:t>There needs to be a legal, justified reason for collecting and recording information and dealing with information, i.e. sharing it with </a:t>
            </a:r>
            <a:r>
              <a:rPr lang="en-GB" dirty="0" err="1"/>
              <a:t>oteher</a:t>
            </a:r>
            <a:r>
              <a:rPr lang="en-GB" dirty="0"/>
              <a:t> agencies.</a:t>
            </a:r>
          </a:p>
          <a:p>
            <a:r>
              <a:rPr lang="en-GB" dirty="0"/>
              <a:t>Police information is over, and not hidden</a:t>
            </a:r>
          </a:p>
        </p:txBody>
      </p:sp>
    </p:spTree>
    <p:extLst>
      <p:ext uri="{BB962C8B-B14F-4D97-AF65-F5344CB8AC3E}">
        <p14:creationId xmlns:p14="http://schemas.microsoft.com/office/powerpoint/2010/main" val="379301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9FBCDE-D92B-4D1F-83A1-7F44630493D3}"/>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Where do we get police information from?</a:t>
            </a:r>
          </a:p>
        </p:txBody>
      </p:sp>
      <p:graphicFrame>
        <p:nvGraphicFramePr>
          <p:cNvPr id="5" name="Content Placeholder 2">
            <a:extLst>
              <a:ext uri="{FF2B5EF4-FFF2-40B4-BE49-F238E27FC236}">
                <a16:creationId xmlns:a16="http://schemas.microsoft.com/office/drawing/2014/main" id="{678486BE-7554-4462-9AE6-5CFCD5D7E92B}"/>
              </a:ext>
            </a:extLst>
          </p:cNvPr>
          <p:cNvGraphicFramePr>
            <a:graphicFrameLocks noGrp="1"/>
          </p:cNvGraphicFramePr>
          <p:nvPr>
            <p:ph idx="1"/>
            <p:extLst>
              <p:ext uri="{D42A27DB-BD31-4B8C-83A1-F6EECF244321}">
                <p14:modId xmlns:p14="http://schemas.microsoft.com/office/powerpoint/2010/main" val="372238886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810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E5F64F3-3A28-4B09-A35A-86A324EBD91E}"/>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Where do we get police information from?</a:t>
            </a:r>
          </a:p>
        </p:txBody>
      </p:sp>
      <p:graphicFrame>
        <p:nvGraphicFramePr>
          <p:cNvPr id="5" name="Content Placeholder 2">
            <a:extLst>
              <a:ext uri="{FF2B5EF4-FFF2-40B4-BE49-F238E27FC236}">
                <a16:creationId xmlns:a16="http://schemas.microsoft.com/office/drawing/2014/main" id="{01D05382-1F84-4947-9437-EA6E001F1F72}"/>
              </a:ext>
            </a:extLst>
          </p:cNvPr>
          <p:cNvGraphicFramePr>
            <a:graphicFrameLocks noGrp="1"/>
          </p:cNvGraphicFramePr>
          <p:nvPr>
            <p:ph idx="1"/>
            <p:extLst>
              <p:ext uri="{D42A27DB-BD31-4B8C-83A1-F6EECF244321}">
                <p14:modId xmlns:p14="http://schemas.microsoft.com/office/powerpoint/2010/main" val="233477687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5367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9A1193-E344-4E20-88C5-A7D2413A3EB7}"/>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Recording Information</a:t>
            </a:r>
          </a:p>
        </p:txBody>
      </p:sp>
      <p:sp>
        <p:nvSpPr>
          <p:cNvPr id="3" name="Content Placeholder 2">
            <a:extLst>
              <a:ext uri="{FF2B5EF4-FFF2-40B4-BE49-F238E27FC236}">
                <a16:creationId xmlns:a16="http://schemas.microsoft.com/office/drawing/2014/main" id="{9FDF8691-5469-4115-A7C0-E83D163DB78D}"/>
              </a:ext>
            </a:extLst>
          </p:cNvPr>
          <p:cNvSpPr>
            <a:spLocks noGrp="1"/>
          </p:cNvSpPr>
          <p:nvPr>
            <p:ph idx="1"/>
          </p:nvPr>
        </p:nvSpPr>
        <p:spPr>
          <a:xfrm>
            <a:off x="1957987" y="2431767"/>
            <a:ext cx="8276026" cy="3685156"/>
          </a:xfrm>
        </p:spPr>
        <p:txBody>
          <a:bodyPr anchor="ctr">
            <a:normAutofit/>
          </a:bodyPr>
          <a:lstStyle/>
          <a:p>
            <a:r>
              <a:rPr lang="en-GB" sz="2000">
                <a:solidFill>
                  <a:schemeClr val="tx1">
                    <a:lumMod val="85000"/>
                    <a:lumOff val="15000"/>
                  </a:schemeClr>
                </a:solidFill>
              </a:rPr>
              <a:t>Information takes many formats:</a:t>
            </a:r>
          </a:p>
          <a:p>
            <a:pPr lvl="1"/>
            <a:r>
              <a:rPr lang="en-GB" sz="2000">
                <a:solidFill>
                  <a:schemeClr val="tx1">
                    <a:lumMod val="85000"/>
                    <a:lumOff val="15000"/>
                  </a:schemeClr>
                </a:solidFill>
              </a:rPr>
              <a:t>Pocket notebooks</a:t>
            </a:r>
          </a:p>
          <a:p>
            <a:pPr lvl="1"/>
            <a:r>
              <a:rPr lang="en-GB" sz="2000">
                <a:solidFill>
                  <a:schemeClr val="tx1">
                    <a:lumMod val="85000"/>
                    <a:lumOff val="15000"/>
                  </a:schemeClr>
                </a:solidFill>
              </a:rPr>
              <a:t>Traffic process forms</a:t>
            </a:r>
          </a:p>
          <a:p>
            <a:pPr lvl="1"/>
            <a:r>
              <a:rPr lang="en-GB" sz="2000">
                <a:solidFill>
                  <a:schemeClr val="tx1">
                    <a:lumMod val="85000"/>
                    <a:lumOff val="15000"/>
                  </a:schemeClr>
                </a:solidFill>
              </a:rPr>
              <a:t>Accident and incident reports</a:t>
            </a:r>
          </a:p>
          <a:p>
            <a:pPr lvl="1"/>
            <a:r>
              <a:rPr lang="en-GB" sz="2000">
                <a:solidFill>
                  <a:schemeClr val="tx1">
                    <a:lumMod val="85000"/>
                    <a:lumOff val="15000"/>
                  </a:schemeClr>
                </a:solidFill>
              </a:rPr>
              <a:t>Notes for statements</a:t>
            </a:r>
          </a:p>
          <a:p>
            <a:pPr lvl="1"/>
            <a:endParaRPr lang="en-GB" sz="2000">
              <a:solidFill>
                <a:schemeClr val="tx1">
                  <a:lumMod val="85000"/>
                  <a:lumOff val="15000"/>
                </a:schemeClr>
              </a:solidFill>
            </a:endParaRPr>
          </a:p>
          <a:p>
            <a:pPr lvl="1"/>
            <a:endParaRPr lang="en-GB" sz="2000">
              <a:solidFill>
                <a:schemeClr val="tx1">
                  <a:lumMod val="85000"/>
                  <a:lumOff val="15000"/>
                </a:schemeClr>
              </a:solidFill>
            </a:endParaRPr>
          </a:p>
          <a:p>
            <a:r>
              <a:rPr lang="en-GB" sz="2000">
                <a:solidFill>
                  <a:schemeClr val="tx1">
                    <a:lumMod val="85000"/>
                    <a:lumOff val="15000"/>
                  </a:schemeClr>
                </a:solidFill>
              </a:rPr>
              <a:t>The Majority of crime is not witnessed by the police, so most information will be provided from witnesses and citizens to help solve the case. Where there is no forensic evidence (fingerprints) information will be gathered almost entirely from witness statements</a:t>
            </a:r>
          </a:p>
        </p:txBody>
      </p:sp>
    </p:spTree>
    <p:extLst>
      <p:ext uri="{BB962C8B-B14F-4D97-AF65-F5344CB8AC3E}">
        <p14:creationId xmlns:p14="http://schemas.microsoft.com/office/powerpoint/2010/main" val="2941604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B9EEE29-AA42-4BFF-B165-93045BB7874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Methods for Tracing a Witness</a:t>
            </a:r>
          </a:p>
        </p:txBody>
      </p:sp>
      <p:sp>
        <p:nvSpPr>
          <p:cNvPr id="3" name="Content Placeholder 2">
            <a:extLst>
              <a:ext uri="{FF2B5EF4-FFF2-40B4-BE49-F238E27FC236}">
                <a16:creationId xmlns:a16="http://schemas.microsoft.com/office/drawing/2014/main" id="{9D8EE054-7376-4552-8F5B-6D06CC885F84}"/>
              </a:ext>
            </a:extLst>
          </p:cNvPr>
          <p:cNvSpPr>
            <a:spLocks noGrp="1"/>
          </p:cNvSpPr>
          <p:nvPr>
            <p:ph idx="1"/>
          </p:nvPr>
        </p:nvSpPr>
        <p:spPr>
          <a:xfrm>
            <a:off x="6464410" y="841247"/>
            <a:ext cx="4484536" cy="5340097"/>
          </a:xfrm>
        </p:spPr>
        <p:txBody>
          <a:bodyPr anchor="ctr">
            <a:normAutofit/>
          </a:bodyPr>
          <a:lstStyle/>
          <a:p>
            <a:r>
              <a:rPr lang="en-GB" sz="2400" dirty="0">
                <a:solidFill>
                  <a:schemeClr val="tx2"/>
                </a:solidFill>
              </a:rPr>
              <a:t>At or near the scene</a:t>
            </a:r>
          </a:p>
          <a:p>
            <a:r>
              <a:rPr lang="en-GB" sz="2400" dirty="0">
                <a:solidFill>
                  <a:schemeClr val="tx2"/>
                </a:solidFill>
              </a:rPr>
              <a:t>Returning to the scene</a:t>
            </a:r>
          </a:p>
          <a:p>
            <a:r>
              <a:rPr lang="en-GB" sz="2400" dirty="0">
                <a:solidFill>
                  <a:schemeClr val="tx2"/>
                </a:solidFill>
              </a:rPr>
              <a:t>Watch schemes</a:t>
            </a:r>
          </a:p>
          <a:p>
            <a:r>
              <a:rPr lang="en-GB" sz="2400" dirty="0">
                <a:solidFill>
                  <a:schemeClr val="tx2"/>
                </a:solidFill>
              </a:rPr>
              <a:t>Road checks</a:t>
            </a:r>
          </a:p>
          <a:p>
            <a:r>
              <a:rPr lang="en-GB" sz="2400" dirty="0">
                <a:solidFill>
                  <a:schemeClr val="tx2"/>
                </a:solidFill>
              </a:rPr>
              <a:t>Crimestoppers</a:t>
            </a:r>
          </a:p>
          <a:p>
            <a:r>
              <a:rPr lang="en-GB" sz="2400" dirty="0">
                <a:solidFill>
                  <a:schemeClr val="tx2"/>
                </a:solidFill>
              </a:rPr>
              <a:t>Crimewatch </a:t>
            </a:r>
            <a:r>
              <a:rPr lang="en-GB" sz="2400" dirty="0" err="1">
                <a:solidFill>
                  <a:schemeClr val="tx2"/>
                </a:solidFill>
              </a:rPr>
              <a:t>uk</a:t>
            </a:r>
            <a:endParaRPr lang="en-GB" sz="2400" dirty="0">
              <a:solidFill>
                <a:schemeClr val="tx2"/>
              </a:solidFill>
            </a:endParaRPr>
          </a:p>
          <a:p>
            <a:r>
              <a:rPr lang="en-GB" sz="2400" dirty="0">
                <a:solidFill>
                  <a:schemeClr val="tx2"/>
                </a:solidFill>
              </a:rPr>
              <a:t>Witness boards</a:t>
            </a:r>
          </a:p>
          <a:p>
            <a:r>
              <a:rPr lang="en-GB" sz="2400" dirty="0">
                <a:solidFill>
                  <a:schemeClr val="tx2"/>
                </a:solidFill>
              </a:rPr>
              <a:t>Noticeboards outside police stations</a:t>
            </a:r>
          </a:p>
          <a:p>
            <a:r>
              <a:rPr lang="en-GB" sz="2400" dirty="0">
                <a:solidFill>
                  <a:schemeClr val="tx2"/>
                </a:solidFill>
              </a:rPr>
              <a:t>Local newspapers and social media</a:t>
            </a:r>
          </a:p>
        </p:txBody>
      </p:sp>
    </p:spTree>
    <p:extLst>
      <p:ext uri="{BB962C8B-B14F-4D97-AF65-F5344CB8AC3E}">
        <p14:creationId xmlns:p14="http://schemas.microsoft.com/office/powerpoint/2010/main" val="4036639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804404B-47F1-4F56-B968-3BCD99934DE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Methods for tracking a suspect </a:t>
            </a:r>
          </a:p>
        </p:txBody>
      </p:sp>
      <p:sp>
        <p:nvSpPr>
          <p:cNvPr id="3" name="Content Placeholder 2">
            <a:extLst>
              <a:ext uri="{FF2B5EF4-FFF2-40B4-BE49-F238E27FC236}">
                <a16:creationId xmlns:a16="http://schemas.microsoft.com/office/drawing/2014/main" id="{56386176-70CB-44CB-B548-B3B4F718621E}"/>
              </a:ext>
            </a:extLst>
          </p:cNvPr>
          <p:cNvSpPr>
            <a:spLocks noGrp="1"/>
          </p:cNvSpPr>
          <p:nvPr>
            <p:ph idx="1"/>
          </p:nvPr>
        </p:nvSpPr>
        <p:spPr>
          <a:xfrm>
            <a:off x="6464410" y="841247"/>
            <a:ext cx="4484536" cy="5340097"/>
          </a:xfrm>
        </p:spPr>
        <p:txBody>
          <a:bodyPr anchor="ctr">
            <a:normAutofit/>
          </a:bodyPr>
          <a:lstStyle/>
          <a:p>
            <a:r>
              <a:rPr lang="en-GB" sz="2400" dirty="0">
                <a:solidFill>
                  <a:schemeClr val="tx2"/>
                </a:solidFill>
              </a:rPr>
              <a:t>Searching the PNC</a:t>
            </a:r>
          </a:p>
          <a:p>
            <a:r>
              <a:rPr lang="en-GB" sz="2400" dirty="0">
                <a:solidFill>
                  <a:schemeClr val="tx2"/>
                </a:solidFill>
              </a:rPr>
              <a:t>Local Intelligence Units</a:t>
            </a:r>
          </a:p>
          <a:p>
            <a:r>
              <a:rPr lang="en-GB" sz="2400" dirty="0">
                <a:solidFill>
                  <a:schemeClr val="tx2"/>
                </a:solidFill>
              </a:rPr>
              <a:t>Method Index</a:t>
            </a:r>
          </a:p>
          <a:p>
            <a:r>
              <a:rPr lang="en-GB" sz="2400" dirty="0">
                <a:solidFill>
                  <a:schemeClr val="tx2"/>
                </a:solidFill>
              </a:rPr>
              <a:t>Witness Albums</a:t>
            </a:r>
          </a:p>
          <a:p>
            <a:r>
              <a:rPr lang="en-GB" sz="2400" dirty="0">
                <a:solidFill>
                  <a:schemeClr val="tx2"/>
                </a:solidFill>
              </a:rPr>
              <a:t>Photo-fit, e-fit &amp; artist impressions</a:t>
            </a:r>
          </a:p>
          <a:p>
            <a:r>
              <a:rPr lang="en-GB" sz="2400" dirty="0">
                <a:solidFill>
                  <a:schemeClr val="tx2"/>
                </a:solidFill>
              </a:rPr>
              <a:t>Section Parades &amp; briefings</a:t>
            </a:r>
          </a:p>
          <a:p>
            <a:r>
              <a:rPr lang="en-GB" sz="2400" dirty="0">
                <a:solidFill>
                  <a:schemeClr val="tx2"/>
                </a:solidFill>
              </a:rPr>
              <a:t>Enquiries at adjoining stations</a:t>
            </a:r>
          </a:p>
          <a:p>
            <a:r>
              <a:rPr lang="en-GB" sz="2400" dirty="0">
                <a:solidFill>
                  <a:schemeClr val="tx2"/>
                </a:solidFill>
              </a:rPr>
              <a:t>Observations</a:t>
            </a:r>
          </a:p>
          <a:p>
            <a:r>
              <a:rPr lang="en-GB" sz="2400" dirty="0">
                <a:solidFill>
                  <a:schemeClr val="tx2"/>
                </a:solidFill>
              </a:rPr>
              <a:t>Circulations</a:t>
            </a:r>
          </a:p>
          <a:p>
            <a:r>
              <a:rPr lang="en-GB" sz="2400" dirty="0">
                <a:solidFill>
                  <a:schemeClr val="tx2"/>
                </a:solidFill>
              </a:rPr>
              <a:t>Golden Nominal Concept</a:t>
            </a:r>
          </a:p>
          <a:p>
            <a:endParaRPr lang="en-GB" sz="2400" dirty="0">
              <a:solidFill>
                <a:schemeClr val="tx2"/>
              </a:solidFill>
            </a:endParaRPr>
          </a:p>
        </p:txBody>
      </p:sp>
    </p:spTree>
    <p:extLst>
      <p:ext uri="{BB962C8B-B14F-4D97-AF65-F5344CB8AC3E}">
        <p14:creationId xmlns:p14="http://schemas.microsoft.com/office/powerpoint/2010/main" val="4043224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40BE45-891B-4EE2-9FE9-E1F96A7DF3ED}"/>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From information to Intelligence</a:t>
            </a:r>
          </a:p>
        </p:txBody>
      </p:sp>
      <p:graphicFrame>
        <p:nvGraphicFramePr>
          <p:cNvPr id="5" name="Content Placeholder 2">
            <a:extLst>
              <a:ext uri="{FF2B5EF4-FFF2-40B4-BE49-F238E27FC236}">
                <a16:creationId xmlns:a16="http://schemas.microsoft.com/office/drawing/2014/main" id="{0B492115-BF94-4031-A802-FBB2030FC326}"/>
              </a:ext>
            </a:extLst>
          </p:cNvPr>
          <p:cNvGraphicFramePr>
            <a:graphicFrameLocks noGrp="1"/>
          </p:cNvGraphicFramePr>
          <p:nvPr>
            <p:ph idx="1"/>
            <p:extLst>
              <p:ext uri="{D42A27DB-BD31-4B8C-83A1-F6EECF244321}">
                <p14:modId xmlns:p14="http://schemas.microsoft.com/office/powerpoint/2010/main" val="185013538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6120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FA2938-710E-42CE-B6FE-9F2FAE2479B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Why do we need intelligence?</a:t>
            </a:r>
          </a:p>
        </p:txBody>
      </p:sp>
      <p:graphicFrame>
        <p:nvGraphicFramePr>
          <p:cNvPr id="5" name="Content Placeholder 2">
            <a:extLst>
              <a:ext uri="{FF2B5EF4-FFF2-40B4-BE49-F238E27FC236}">
                <a16:creationId xmlns:a16="http://schemas.microsoft.com/office/drawing/2014/main" id="{84CEE3DE-F1DF-4C55-9657-F2DE064AA5F8}"/>
              </a:ext>
            </a:extLst>
          </p:cNvPr>
          <p:cNvGraphicFramePr>
            <a:graphicFrameLocks noGrp="1"/>
          </p:cNvGraphicFramePr>
          <p:nvPr>
            <p:ph idx="1"/>
            <p:extLst>
              <p:ext uri="{D42A27DB-BD31-4B8C-83A1-F6EECF244321}">
                <p14:modId xmlns:p14="http://schemas.microsoft.com/office/powerpoint/2010/main" val="213405086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5192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1ACF245-E2CF-4091-8D6A-29F9B32C3371}"/>
              </a:ext>
            </a:extLst>
          </p:cNvPr>
          <p:cNvSpPr>
            <a:spLocks noGrp="1"/>
          </p:cNvSpPr>
          <p:nvPr>
            <p:ph type="title"/>
          </p:nvPr>
        </p:nvSpPr>
        <p:spPr>
          <a:xfrm>
            <a:off x="1143000" y="990599"/>
            <a:ext cx="9906000" cy="685800"/>
          </a:xfrm>
        </p:spPr>
        <p:txBody>
          <a:bodyPr anchor="t">
            <a:normAutofit/>
          </a:bodyPr>
          <a:lstStyle/>
          <a:p>
            <a:r>
              <a:rPr lang="en-GB" sz="4000"/>
              <a:t>National Intelligence Model</a:t>
            </a:r>
          </a:p>
        </p:txBody>
      </p:sp>
      <p:graphicFrame>
        <p:nvGraphicFramePr>
          <p:cNvPr id="5" name="Content Placeholder 2">
            <a:extLst>
              <a:ext uri="{FF2B5EF4-FFF2-40B4-BE49-F238E27FC236}">
                <a16:creationId xmlns:a16="http://schemas.microsoft.com/office/drawing/2014/main" id="{DF9F3C52-F1AD-4D9A-994A-4F42F4C7E42E}"/>
              </a:ext>
            </a:extLst>
          </p:cNvPr>
          <p:cNvGraphicFramePr>
            <a:graphicFrameLocks noGrp="1"/>
          </p:cNvGraphicFramePr>
          <p:nvPr>
            <p:ph idx="1"/>
            <p:extLst>
              <p:ext uri="{D42A27DB-BD31-4B8C-83A1-F6EECF244321}">
                <p14:modId xmlns:p14="http://schemas.microsoft.com/office/powerpoint/2010/main" val="90443446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8487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47E32-6577-4842-ABFD-8C8D61657746}"/>
              </a:ext>
            </a:extLst>
          </p:cNvPr>
          <p:cNvSpPr>
            <a:spLocks noGrp="1"/>
          </p:cNvSpPr>
          <p:nvPr>
            <p:ph type="title"/>
          </p:nvPr>
        </p:nvSpPr>
        <p:spPr/>
        <p:txBody>
          <a:bodyPr/>
          <a:lstStyle/>
          <a:p>
            <a:r>
              <a:rPr lang="en-GB" dirty="0"/>
              <a:t>National Intelligence Model</a:t>
            </a:r>
          </a:p>
        </p:txBody>
      </p:sp>
      <p:pic>
        <p:nvPicPr>
          <p:cNvPr id="5" name="Content Placeholder 4">
            <a:extLst>
              <a:ext uri="{FF2B5EF4-FFF2-40B4-BE49-F238E27FC236}">
                <a16:creationId xmlns:a16="http://schemas.microsoft.com/office/drawing/2014/main" id="{513C2F7E-4144-4ACD-AC03-26736FF3EC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6064" y="1825625"/>
            <a:ext cx="7519871" cy="4351338"/>
          </a:xfrm>
        </p:spPr>
      </p:pic>
    </p:spTree>
    <p:extLst>
      <p:ext uri="{BB962C8B-B14F-4D97-AF65-F5344CB8AC3E}">
        <p14:creationId xmlns:p14="http://schemas.microsoft.com/office/powerpoint/2010/main" val="549405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6440AF-66D6-4AAC-B5D0-336736C0A5B5}"/>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National intelligence Model</a:t>
            </a:r>
          </a:p>
        </p:txBody>
      </p:sp>
      <p:sp>
        <p:nvSpPr>
          <p:cNvPr id="3" name="Content Placeholder 2">
            <a:extLst>
              <a:ext uri="{FF2B5EF4-FFF2-40B4-BE49-F238E27FC236}">
                <a16:creationId xmlns:a16="http://schemas.microsoft.com/office/drawing/2014/main" id="{1CDB85DE-C48D-44BC-9BD7-5CADAEEFD26B}"/>
              </a:ext>
            </a:extLst>
          </p:cNvPr>
          <p:cNvSpPr>
            <a:spLocks noGrp="1"/>
          </p:cNvSpPr>
          <p:nvPr>
            <p:ph idx="1"/>
          </p:nvPr>
        </p:nvSpPr>
        <p:spPr>
          <a:xfrm>
            <a:off x="1260630" y="2286000"/>
            <a:ext cx="9330430" cy="4416641"/>
          </a:xfrm>
        </p:spPr>
        <p:txBody>
          <a:bodyPr anchor="ctr">
            <a:normAutofit lnSpcReduction="10000"/>
          </a:bodyPr>
          <a:lstStyle/>
          <a:p>
            <a:r>
              <a:rPr lang="en-GB" sz="2000" dirty="0">
                <a:solidFill>
                  <a:schemeClr val="tx1">
                    <a:lumMod val="85000"/>
                    <a:lumOff val="15000"/>
                  </a:schemeClr>
                </a:solidFill>
              </a:rPr>
              <a:t>Level 1 – Deals with crime, incidents and neighbourhood priorities occurring at a local Basic Command Unit level. Local Intelligence units provide intelligence to operational officers within BCUs or areas and will vary in staffing levels. The intelligence you submit as an operational officer will be submitted via Local Intelligence Units</a:t>
            </a:r>
          </a:p>
          <a:p>
            <a:r>
              <a:rPr lang="en-GB" sz="2000" dirty="0">
                <a:solidFill>
                  <a:schemeClr val="tx1">
                    <a:lumMod val="85000"/>
                    <a:lumOff val="15000"/>
                  </a:schemeClr>
                </a:solidFill>
              </a:rPr>
              <a:t>Level 2 – Deals with issues affecting a group of BCU’s, neighbouring forces or a group of forces. FIB is the FORCE INTELLIGENCE BUREAU, who deal with serious inter-force intelligence. Within this department are specialists such as interception of communication experts.</a:t>
            </a:r>
          </a:p>
          <a:p>
            <a:r>
              <a:rPr lang="en-GB" sz="2000" dirty="0">
                <a:solidFill>
                  <a:schemeClr val="tx1">
                    <a:lumMod val="85000"/>
                    <a:lumOff val="15000"/>
                  </a:schemeClr>
                </a:solidFill>
              </a:rPr>
              <a:t>Level 3 – dealt with by the National Crime Agency (NCA) and UK Border Agency which operate on a national or international scale. The NATIONAL CRIME AGENCY handles serious and organised crime as it affects the UK. It is divided between 7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p>
        </p:txBody>
      </p:sp>
    </p:spTree>
    <p:extLst>
      <p:ext uri="{BB962C8B-B14F-4D97-AF65-F5344CB8AC3E}">
        <p14:creationId xmlns:p14="http://schemas.microsoft.com/office/powerpoint/2010/main" val="3921980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24CF6-7BF2-4B6A-9739-DAC543EB2E4E}"/>
              </a:ext>
            </a:extLst>
          </p:cNvPr>
          <p:cNvSpPr>
            <a:spLocks noGrp="1"/>
          </p:cNvSpPr>
          <p:nvPr>
            <p:ph type="title"/>
          </p:nvPr>
        </p:nvSpPr>
        <p:spPr/>
        <p:txBody>
          <a:bodyPr/>
          <a:lstStyle/>
          <a:p>
            <a:r>
              <a:rPr lang="en-GB" dirty="0"/>
              <a:t>Intelligence Cycle</a:t>
            </a:r>
          </a:p>
        </p:txBody>
      </p:sp>
      <p:pic>
        <p:nvPicPr>
          <p:cNvPr id="5" name="Content Placeholder 4" descr="Diagram&#10;&#10;Description automatically generated">
            <a:extLst>
              <a:ext uri="{FF2B5EF4-FFF2-40B4-BE49-F238E27FC236}">
                <a16:creationId xmlns:a16="http://schemas.microsoft.com/office/drawing/2014/main" id="{43D75CD0-4D9E-4D83-A9FC-1439BEDE9F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4251733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0C107BE-5E37-49A8-B536-CCD9DF5A9544}"/>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Task</a:t>
            </a:r>
          </a:p>
        </p:txBody>
      </p:sp>
      <p:graphicFrame>
        <p:nvGraphicFramePr>
          <p:cNvPr id="5" name="Content Placeholder 2">
            <a:extLst>
              <a:ext uri="{FF2B5EF4-FFF2-40B4-BE49-F238E27FC236}">
                <a16:creationId xmlns:a16="http://schemas.microsoft.com/office/drawing/2014/main" id="{47552F6F-C0B9-4469-AFAA-0CB43A6A0C98}"/>
              </a:ext>
            </a:extLst>
          </p:cNvPr>
          <p:cNvGraphicFramePr>
            <a:graphicFrameLocks noGrp="1"/>
          </p:cNvGraphicFramePr>
          <p:nvPr>
            <p:ph idx="1"/>
            <p:extLst>
              <p:ext uri="{D42A27DB-BD31-4B8C-83A1-F6EECF244321}">
                <p14:modId xmlns:p14="http://schemas.microsoft.com/office/powerpoint/2010/main" val="301402510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0849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lient\G$\CKP Images\NIM\Informati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2387588" y="404665"/>
            <a:ext cx="734481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Review for Retention</a:t>
            </a:r>
          </a:p>
        </p:txBody>
      </p:sp>
      <p:sp>
        <p:nvSpPr>
          <p:cNvPr id="2" name="Scroll: Horizontal 1">
            <a:extLst>
              <a:ext uri="{FF2B5EF4-FFF2-40B4-BE49-F238E27FC236}">
                <a16:creationId xmlns:a16="http://schemas.microsoft.com/office/drawing/2014/main" id="{133F405C-D968-4234-8902-F29F0A3C0725}"/>
              </a:ext>
            </a:extLst>
          </p:cNvPr>
          <p:cNvSpPr/>
          <p:nvPr/>
        </p:nvSpPr>
        <p:spPr>
          <a:xfrm>
            <a:off x="2693622" y="1577279"/>
            <a:ext cx="6804756" cy="352839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Reviewing information held by forces to determine its adequacy &amp; continuing necessity for a policing purpose is a reliable means of meeting the Data Protection Act 2018</a:t>
            </a:r>
          </a:p>
        </p:txBody>
      </p:sp>
    </p:spTree>
    <p:extLst>
      <p:ext uri="{BB962C8B-B14F-4D97-AF65-F5344CB8AC3E}">
        <p14:creationId xmlns:p14="http://schemas.microsoft.com/office/powerpoint/2010/main" val="319986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7586" y="1988839"/>
            <a:ext cx="4882310" cy="3096953"/>
          </a:xfrm>
          <a:prstGeom prst="rect">
            <a:avLst/>
          </a:prstGeom>
        </p:spPr>
      </p:pic>
      <p:sp>
        <p:nvSpPr>
          <p:cNvPr id="4" name="TextBox 3"/>
          <p:cNvSpPr txBox="1">
            <a:spLocks noChangeArrowheads="1"/>
          </p:cNvSpPr>
          <p:nvPr/>
        </p:nvSpPr>
        <p:spPr bwMode="auto">
          <a:xfrm>
            <a:off x="0" y="260649"/>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282168" cy="5078313"/>
          </a:xfrm>
          <a:prstGeom prst="rect">
            <a:avLst/>
          </a:prstGeom>
          <a:noFill/>
        </p:spPr>
        <p:txBody>
          <a:bodyPr wrap="square">
            <a:spAutoFit/>
          </a:bodyPr>
          <a:lstStyle/>
          <a:p>
            <a:pPr algn="ctr"/>
            <a:r>
              <a:rPr lang="en-GB" sz="3600" dirty="0">
                <a:solidFill>
                  <a:schemeClr val="tx1"/>
                </a:solidFill>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0"/>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26" y="798811"/>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nvGraphicFramePr>
        <p:xfrm>
          <a:off x="304123" y="1791553"/>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904246"/>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nvGraphicFramePr>
        <p:xfrm>
          <a:off x="1955794" y="1372298"/>
          <a:ext cx="8280412"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260649"/>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1981201" y="2107011"/>
            <a:ext cx="2263973" cy="2263973"/>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nvGraphicFramePr>
        <p:xfrm>
          <a:off x="4367808" y="1206996"/>
          <a:ext cx="6168008" cy="48142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007768" y="1019164"/>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nvGraphicFramePr>
        <p:xfrm>
          <a:off x="2207568" y="1484784"/>
          <a:ext cx="7848872" cy="4354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When Can Information Be Shared?</a:t>
            </a:r>
          </a:p>
        </p:txBody>
      </p:sp>
      <p:sp>
        <p:nvSpPr>
          <p:cNvPr id="2" name="Callout: Down Arrow 1">
            <a:extLst>
              <a:ext uri="{FF2B5EF4-FFF2-40B4-BE49-F238E27FC236}">
                <a16:creationId xmlns:a16="http://schemas.microsoft.com/office/drawing/2014/main" id="{19F9081B-AE17-4BDB-88FD-AD5FBEF9AC76}"/>
              </a:ext>
            </a:extLst>
          </p:cNvPr>
          <p:cNvSpPr/>
          <p:nvPr/>
        </p:nvSpPr>
        <p:spPr>
          <a:xfrm>
            <a:off x="2495600" y="1120878"/>
            <a:ext cx="7200800" cy="115212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several types of circumstances where information can be shared</a:t>
            </a:r>
          </a:p>
        </p:txBody>
      </p:sp>
      <p:graphicFrame>
        <p:nvGraphicFramePr>
          <p:cNvPr id="5" name="Diagram 4">
            <a:extLst>
              <a:ext uri="{FF2B5EF4-FFF2-40B4-BE49-F238E27FC236}">
                <a16:creationId xmlns:a16="http://schemas.microsoft.com/office/drawing/2014/main" id="{20364AA1-BB07-4399-B26A-FA08B8BDC74B}"/>
              </a:ext>
            </a:extLst>
          </p:cNvPr>
          <p:cNvGraphicFramePr/>
          <p:nvPr/>
        </p:nvGraphicFramePr>
        <p:xfrm>
          <a:off x="2495600" y="1700808"/>
          <a:ext cx="7715200" cy="246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croll: Horizontal 5">
            <a:extLst>
              <a:ext uri="{FF2B5EF4-FFF2-40B4-BE49-F238E27FC236}">
                <a16:creationId xmlns:a16="http://schemas.microsoft.com/office/drawing/2014/main" id="{77738280-279C-442F-B48E-2514526E318C}"/>
              </a:ext>
            </a:extLst>
          </p:cNvPr>
          <p:cNvSpPr/>
          <p:nvPr/>
        </p:nvSpPr>
        <p:spPr>
          <a:xfrm>
            <a:off x="1981200" y="4083511"/>
            <a:ext cx="8229600" cy="2585848"/>
          </a:xfrm>
          <a:prstGeom prst="horizontalScroll">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genuinely believe that imminent harm will come to someone if you do not disclose information immediately, you should release the information. The DPA does not put privacy above people’s welfare</a:t>
            </a:r>
          </a:p>
        </p:txBody>
      </p:sp>
    </p:spTree>
    <p:extLst>
      <p:ext uri="{BB962C8B-B14F-4D97-AF65-F5344CB8AC3E}">
        <p14:creationId xmlns:p14="http://schemas.microsoft.com/office/powerpoint/2010/main" val="49661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F030B1-0778-43AB-B605-668030C5D358}"/>
                                            </p:graphicEl>
                                          </p:spTgt>
                                        </p:tgtEl>
                                        <p:attrNameLst>
                                          <p:attrName>style.visibility</p:attrName>
                                        </p:attrNameLst>
                                      </p:cBhvr>
                                      <p:to>
                                        <p:strVal val="visible"/>
                                      </p:to>
                                    </p:set>
                                    <p:animEffect transition="in" filter="fade">
                                      <p:cBhvr>
                                        <p:cTn id="12" dur="500"/>
                                        <p:tgtEl>
                                          <p:spTgt spid="5">
                                            <p:graphicEl>
                                              <a:dgm id="{7EF030B1-0778-43AB-B605-668030C5D3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F433344-A1D8-45C9-AC32-C92B2A4F9C8D}"/>
                                            </p:graphicEl>
                                          </p:spTgt>
                                        </p:tgtEl>
                                        <p:attrNameLst>
                                          <p:attrName>style.visibility</p:attrName>
                                        </p:attrNameLst>
                                      </p:cBhvr>
                                      <p:to>
                                        <p:strVal val="visible"/>
                                      </p:to>
                                    </p:set>
                                    <p:animEffect transition="in" filter="fade">
                                      <p:cBhvr>
                                        <p:cTn id="17" dur="500"/>
                                        <p:tgtEl>
                                          <p:spTgt spid="5">
                                            <p:graphicEl>
                                              <a:dgm id="{EF433344-A1D8-45C9-AC32-C92B2A4F9C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0C2CCBFA-6D10-41F0-90CA-E24C9CEA6382}"/>
                                            </p:graphicEl>
                                          </p:spTgt>
                                        </p:tgtEl>
                                        <p:attrNameLst>
                                          <p:attrName>style.visibility</p:attrName>
                                        </p:attrNameLst>
                                      </p:cBhvr>
                                      <p:to>
                                        <p:strVal val="visible"/>
                                      </p:to>
                                    </p:set>
                                    <p:animEffect transition="in" filter="fade">
                                      <p:cBhvr>
                                        <p:cTn id="22" dur="500"/>
                                        <p:tgtEl>
                                          <p:spTgt spid="5">
                                            <p:graphicEl>
                                              <a:dgm id="{0C2CCBFA-6D10-41F0-90CA-E24C9CEA638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P spid="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B2A75D4-95DE-44E1-867D-E7C3AE5700A1}"/>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Week 6 complete!</a:t>
            </a:r>
          </a:p>
        </p:txBody>
      </p:sp>
      <p:graphicFrame>
        <p:nvGraphicFramePr>
          <p:cNvPr id="5" name="Content Placeholder 2">
            <a:extLst>
              <a:ext uri="{FF2B5EF4-FFF2-40B4-BE49-F238E27FC236}">
                <a16:creationId xmlns:a16="http://schemas.microsoft.com/office/drawing/2014/main" id="{31852650-3EBA-4FBF-A52F-07DFC1394E60}"/>
              </a:ext>
            </a:extLst>
          </p:cNvPr>
          <p:cNvGraphicFramePr>
            <a:graphicFrameLocks noGrp="1"/>
          </p:cNvGraphicFramePr>
          <p:nvPr>
            <p:ph idx="1"/>
            <p:extLst>
              <p:ext uri="{D42A27DB-BD31-4B8C-83A1-F6EECF244321}">
                <p14:modId xmlns:p14="http://schemas.microsoft.com/office/powerpoint/2010/main" val="69072062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98427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3698</Words>
  <Application>Microsoft Office PowerPoint</Application>
  <PresentationFormat>Widescreen</PresentationFormat>
  <Paragraphs>333</Paragraphs>
  <Slides>56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Calibri Light</vt:lpstr>
      <vt:lpstr>Neue Haas Grotesk Text Pro</vt:lpstr>
      <vt:lpstr>Office Theme</vt:lpstr>
      <vt:lpstr>Evidence Based Policing</vt:lpstr>
      <vt:lpstr>RCT and RAT Recap!</vt:lpstr>
      <vt:lpstr>Rational Choice Theory – Clarke and Cornish (1985)</vt:lpstr>
      <vt:lpstr>Routine Activities Theory – Cohen and Felson (1979)</vt:lpstr>
      <vt:lpstr>Crime Pattern Theory</vt:lpstr>
      <vt:lpstr>Crime Pattern Theory</vt:lpstr>
      <vt:lpstr>Crime Pattern Theory</vt:lpstr>
      <vt:lpstr>Crime Pattern Theory</vt:lpstr>
      <vt:lpstr>Crime Pattern Theory</vt:lpstr>
      <vt:lpstr>Repeat Victimisation</vt:lpstr>
      <vt:lpstr>Repeat Victimisation</vt:lpstr>
      <vt:lpstr>Repeat Victimisation – Crime Clusters</vt:lpstr>
      <vt:lpstr>Crime Clusters</vt:lpstr>
      <vt:lpstr>National Intelligence Model</vt:lpstr>
      <vt:lpstr>Where do we get police information from?</vt:lpstr>
      <vt:lpstr>Where do we get police information from?</vt:lpstr>
      <vt:lpstr>Where do we get police information from?</vt:lpstr>
      <vt:lpstr>Recording Information</vt:lpstr>
      <vt:lpstr>Methods for Tracing a Witness</vt:lpstr>
      <vt:lpstr>Methods for tracking a suspect </vt:lpstr>
      <vt:lpstr>From information to Intelligence</vt:lpstr>
      <vt:lpstr>Why do we need intelligence?</vt:lpstr>
      <vt:lpstr>National Intelligence Model</vt:lpstr>
      <vt:lpstr>National Intelligence Model</vt:lpstr>
      <vt:lpstr>National intelligence Model</vt:lpstr>
      <vt:lpstr>Intelligence Cycle</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2022-02-28T08:07:47Z</dcterms:created>
  <dcterms:modified xsi:type="dcterms:W3CDTF">2022-02-28T10:53:55Z</dcterms:modified>
</cp:coreProperties>
</file>