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>
      <a:defRPr sz="18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>
      <a:defRPr sz="18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>
      <a:defRPr sz="18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>
      <a:defRPr sz="18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>
      <a:defRPr sz="18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>
      <a:defRPr sz="18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>
      <a:defRPr sz="18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>
      <a:defRPr sz="18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>
      <a:defRPr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0" d="100"/>
          <a:sy n="100" d="100"/>
        </p:scale>
        <p:origin x="58" y="110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20930437" name="Header Placeholder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38500505" name="Date Placeholder 2"/>
          <p:cNvSpPr>
            <a:spLocks noGrp="1"/>
          </p:cNvSpPr>
          <p:nvPr>
            <p:ph type="dt" idx="1"/>
          </p:nvPr>
        </p:nvSpPr>
        <p:spPr bwMode="auto"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3632E96E-41F7-40C5-8419-297958CC00FA}" type="datetimeFigureOut">
              <a:rPr lang="en-GB"/>
              <a:t>04/02/2026</a:t>
            </a:fld>
            <a:endParaRPr lang="en-GB"/>
          </a:p>
        </p:txBody>
      </p:sp>
      <p:sp>
        <p:nvSpPr>
          <p:cNvPr id="1309081563" name="Slide Image Placeholder 3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>
              <a:defRPr/>
            </a:pPr>
            <a:endParaRPr lang="en-GB"/>
          </a:p>
        </p:txBody>
      </p:sp>
      <p:sp>
        <p:nvSpPr>
          <p:cNvPr id="1732103283" name="Notes Placeholder 4"/>
          <p:cNvSpPr>
            <a:spLocks noGrp="1"/>
          </p:cNvSpPr>
          <p:nvPr>
            <p:ph type="body" sz="quarter" idx="3"/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</a:p>
        </p:txBody>
      </p:sp>
      <p:sp>
        <p:nvSpPr>
          <p:cNvPr id="1918236331" name="Footer Placeholder 5"/>
          <p:cNvSpPr>
            <a:spLocks noGrp="1"/>
          </p:cNvSpPr>
          <p:nvPr>
            <p:ph type="ftr" sz="quarter" idx="4"/>
          </p:nvPr>
        </p:nvSpPr>
        <p:spPr bwMode="auto"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76960204" name="Slide Number Placeholder 6"/>
          <p:cNvSpPr>
            <a:spLocks noGrp="1"/>
          </p:cNvSpPr>
          <p:nvPr>
            <p:ph type="sldNum" sz="quarter" idx="5"/>
          </p:nvPr>
        </p:nvSpPr>
        <p:spPr bwMode="auto"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E6999B8-B6B4-4561-A3CD-BBCDAB9FC9D9}" type="slidenum">
              <a:rPr lang="en-GB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>
      <a:defRPr sz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>
      <a:defRPr sz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>
      <a:defRPr sz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>
      <a:defRPr sz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>
      <a:defRPr sz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>
      <a:defRPr sz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>
      <a:defRPr sz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>
      <a:defRPr sz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>
      <a:defRPr sz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608338230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685800" y="1143000"/>
            <a:ext cx="5486400" cy="3086100"/>
          </a:xfrm>
        </p:spPr>
      </p:sp>
      <p:sp>
        <p:nvSpPr>
          <p:cNvPr id="1608874462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en-GB">
              <a:latin typeface="Arial"/>
              <a:cs typeface="Arial"/>
            </a:endParaRPr>
          </a:p>
        </p:txBody>
      </p:sp>
      <p:sp>
        <p:nvSpPr>
          <p:cNvPr id="186109309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2E6999B8-B6B4-4561-A3CD-BBCDAB9FC9D9}" type="slidenum">
              <a:rPr lang="en-GB"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827808468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685800" y="1143000"/>
            <a:ext cx="5486400" cy="3086100"/>
          </a:xfrm>
        </p:spPr>
      </p:sp>
      <p:sp>
        <p:nvSpPr>
          <p:cNvPr id="985038494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en-GB">
              <a:latin typeface="Arial"/>
              <a:cs typeface="Arial"/>
            </a:endParaRPr>
          </a:p>
        </p:txBody>
      </p:sp>
      <p:sp>
        <p:nvSpPr>
          <p:cNvPr id="2071430592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CE2B2636-3479-062B-E0AF-1BD6F1159069}" type="slidenum">
              <a:rPr lang="en-GB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61714616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685800" y="1143000"/>
            <a:ext cx="5486400" cy="3086100"/>
          </a:xfrm>
        </p:spPr>
      </p:sp>
      <p:sp>
        <p:nvSpPr>
          <p:cNvPr id="1315566167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en-GB">
              <a:latin typeface="Arial"/>
              <a:cs typeface="Arial"/>
            </a:endParaRPr>
          </a:p>
        </p:txBody>
      </p:sp>
      <p:sp>
        <p:nvSpPr>
          <p:cNvPr id="119350834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624F70EB-E4D9-52DB-DD7F-29EE3F4778EF}" type="slidenum">
              <a:rPr lang="en-GB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51646300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685800" y="1143000"/>
            <a:ext cx="5486400" cy="3086100"/>
          </a:xfrm>
        </p:spPr>
      </p:sp>
      <p:sp>
        <p:nvSpPr>
          <p:cNvPr id="147242324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 lang="en-GB">
              <a:latin typeface="Arial"/>
              <a:cs typeface="Arial"/>
            </a:endParaRPr>
          </a:p>
        </p:txBody>
      </p:sp>
      <p:sp>
        <p:nvSpPr>
          <p:cNvPr id="787069723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141F8D5-E3CF-1640-84E3-3E39DE7EE874}" type="slidenum">
              <a:rPr lang="en-GB"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212CC85D-8182-D714-DE58-72CD870F054C}" type="slidenum">
              <a:rPr/>
              <a:t>5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" preserve="1" userDrawn="1">
  <p:cSld name="Title Slid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12787224" name="Title 1"/>
          <p:cNvSpPr>
            <a:spLocks noGrp="1"/>
          </p:cNvSpPr>
          <p:nvPr>
            <p:ph type="ctrTitle"/>
          </p:nvPr>
        </p:nvSpPr>
        <p:spPr bwMode="auto"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>
              <a:defRPr/>
            </a:pPr>
            <a:r>
              <a:rPr lang="en-GB"/>
              <a:t>Click to edit Master title style</a:t>
            </a:r>
          </a:p>
        </p:txBody>
      </p:sp>
      <p:sp>
        <p:nvSpPr>
          <p:cNvPr id="1675311174" name="Subtitle 2"/>
          <p:cNvSpPr>
            <a:spLocks noGrp="1"/>
          </p:cNvSpPr>
          <p:nvPr>
            <p:ph type="subTitle" idx="1"/>
          </p:nvPr>
        </p:nvSpPr>
        <p:spPr bwMode="auto"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>
              <a:defRPr/>
            </a:pPr>
            <a:r>
              <a:rPr lang="en-GB"/>
              <a:t>Click to edit Master subtitle style</a:t>
            </a:r>
          </a:p>
        </p:txBody>
      </p:sp>
      <p:sp>
        <p:nvSpPr>
          <p:cNvPr id="994479820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BCC18F51-09EC-435C-A3BA-64A766E099C0}" type="datetimeFigureOut">
              <a:rPr lang="en-GB"/>
              <a:t>04/02/2026</a:t>
            </a:fld>
            <a:endParaRPr lang="en-GB"/>
          </a:p>
        </p:txBody>
      </p:sp>
      <p:sp>
        <p:nvSpPr>
          <p:cNvPr id="1165128927" name="Footer Placeholder 4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04218958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08395586-F03A-48D1-94DF-16B239DF4FB5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Title and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550634036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GB"/>
              <a:t>Click to edit Master title style</a:t>
            </a:r>
          </a:p>
        </p:txBody>
      </p:sp>
      <p:sp>
        <p:nvSpPr>
          <p:cNvPr id="2146114909" name="Content Placeholder 2"/>
          <p:cNvSpPr>
            <a:spLocks noGrp="1"/>
          </p:cNvSpPr>
          <p:nvPr>
            <p:ph idx="1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</a:p>
        </p:txBody>
      </p:sp>
      <p:sp>
        <p:nvSpPr>
          <p:cNvPr id="1714793647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BCC18F51-09EC-435C-A3BA-64A766E099C0}" type="datetimeFigureOut">
              <a:rPr lang="en-GB"/>
              <a:t>04/02/2026</a:t>
            </a:fld>
            <a:endParaRPr lang="en-GB"/>
          </a:p>
        </p:txBody>
      </p:sp>
      <p:sp>
        <p:nvSpPr>
          <p:cNvPr id="943277070" name="Footer Placeholder 4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202743787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08395586-F03A-48D1-94DF-16B239DF4FB5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secHead" preserve="1" userDrawn="1">
  <p:cSld name="Section Header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34867345" name="Title 1"/>
          <p:cNvSpPr>
            <a:spLocks noGrp="1"/>
          </p:cNvSpPr>
          <p:nvPr>
            <p:ph type="title"/>
          </p:nvPr>
        </p:nvSpPr>
        <p:spPr bwMode="auto"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>
              <a:defRPr/>
            </a:pPr>
            <a:r>
              <a:rPr lang="en-GB"/>
              <a:t>Click to edit Master title style</a:t>
            </a:r>
          </a:p>
        </p:txBody>
      </p:sp>
      <p:sp>
        <p:nvSpPr>
          <p:cNvPr id="27025881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>
              <a:defRPr/>
            </a:pPr>
            <a:r>
              <a:rPr lang="en-GB"/>
              <a:t>Click to edit Master text styles</a:t>
            </a:r>
            <a:endParaRPr/>
          </a:p>
        </p:txBody>
      </p:sp>
      <p:sp>
        <p:nvSpPr>
          <p:cNvPr id="2109922667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BCC18F51-09EC-435C-A3BA-64A766E099C0}" type="datetimeFigureOut">
              <a:rPr lang="en-GB"/>
              <a:t>04/02/2026</a:t>
            </a:fld>
            <a:endParaRPr lang="en-GB"/>
          </a:p>
        </p:txBody>
      </p:sp>
      <p:sp>
        <p:nvSpPr>
          <p:cNvPr id="1986215779" name="Footer Placeholder 4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36171547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08395586-F03A-48D1-94DF-16B239DF4FB5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woObj" preserve="1" userDrawn="1">
  <p:cSld name="Two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76687238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GB"/>
              <a:t>Click to edit Master title style</a:t>
            </a:r>
          </a:p>
        </p:txBody>
      </p:sp>
      <p:sp>
        <p:nvSpPr>
          <p:cNvPr id="1041734409" name="Content Placeholder 2"/>
          <p:cNvSpPr>
            <a:spLocks noGrp="1"/>
          </p:cNvSpPr>
          <p:nvPr>
            <p:ph sz="half" idx="1"/>
          </p:nvPr>
        </p:nvSpPr>
        <p:spPr bwMode="auto">
          <a:xfrm>
            <a:off x="838200" y="1825625"/>
            <a:ext cx="5181600" cy="4351338"/>
          </a:xfrm>
        </p:spPr>
        <p:txBody>
          <a:bodyPr/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</a:p>
        </p:txBody>
      </p:sp>
      <p:sp>
        <p:nvSpPr>
          <p:cNvPr id="813738501" name="Content Placeholder 3"/>
          <p:cNvSpPr>
            <a:spLocks noGrp="1"/>
          </p:cNvSpPr>
          <p:nvPr>
            <p:ph sz="half" idx="2"/>
          </p:nvPr>
        </p:nvSpPr>
        <p:spPr bwMode="auto">
          <a:xfrm>
            <a:off x="6172200" y="1825625"/>
            <a:ext cx="5181600" cy="4351338"/>
          </a:xfrm>
        </p:spPr>
        <p:txBody>
          <a:bodyPr/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</a:p>
        </p:txBody>
      </p:sp>
      <p:sp>
        <p:nvSpPr>
          <p:cNvPr id="1323376915" name="Date Placeholder 4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BCC18F51-09EC-435C-A3BA-64A766E099C0}" type="datetimeFigureOut">
              <a:rPr lang="en-GB"/>
              <a:t>04/02/2026</a:t>
            </a:fld>
            <a:endParaRPr lang="en-GB"/>
          </a:p>
        </p:txBody>
      </p:sp>
      <p:sp>
        <p:nvSpPr>
          <p:cNvPr id="1300427601" name="Footer Placeholder 5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71880868" name="Slide Number Placeholder 6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08395586-F03A-48D1-94DF-16B239DF4FB5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woTxTwoObj" preserve="1" userDrawn="1">
  <p:cSld name="Comparis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17711835" name="Title 1"/>
          <p:cNvSpPr>
            <a:spLocks noGrp="1"/>
          </p:cNvSpPr>
          <p:nvPr>
            <p:ph type="title"/>
          </p:nvPr>
        </p:nvSpPr>
        <p:spPr bwMode="auto">
          <a:xfrm>
            <a:off x="839788" y="365125"/>
            <a:ext cx="10515600" cy="1325563"/>
          </a:xfrm>
        </p:spPr>
        <p:txBody>
          <a:bodyPr/>
          <a:lstStyle/>
          <a:p>
            <a:pPr>
              <a:defRPr/>
            </a:pPr>
            <a:r>
              <a:rPr lang="en-GB"/>
              <a:t>Click to edit Master title style</a:t>
            </a:r>
          </a:p>
        </p:txBody>
      </p:sp>
      <p:sp>
        <p:nvSpPr>
          <p:cNvPr id="21825375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defRPr/>
            </a:pPr>
            <a:r>
              <a:rPr lang="en-GB"/>
              <a:t>Click to edit Master text styles</a:t>
            </a:r>
            <a:endParaRPr/>
          </a:p>
        </p:txBody>
      </p:sp>
      <p:sp>
        <p:nvSpPr>
          <p:cNvPr id="1720356670" name="Content Placeholder 3"/>
          <p:cNvSpPr>
            <a:spLocks noGrp="1"/>
          </p:cNvSpPr>
          <p:nvPr>
            <p:ph sz="half" idx="2"/>
          </p:nvPr>
        </p:nvSpPr>
        <p:spPr bwMode="auto">
          <a:xfrm>
            <a:off x="839788" y="2505074"/>
            <a:ext cx="5157787" cy="3684588"/>
          </a:xfrm>
        </p:spPr>
        <p:txBody>
          <a:bodyPr/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</a:p>
        </p:txBody>
      </p:sp>
      <p:sp>
        <p:nvSpPr>
          <p:cNvPr id="1037595012" name="Text Placeholder 4"/>
          <p:cNvSpPr>
            <a:spLocks noGrp="1"/>
          </p:cNvSpPr>
          <p:nvPr>
            <p:ph type="body" sz="quarter" idx="3"/>
          </p:nvPr>
        </p:nvSpPr>
        <p:spPr bwMode="auto"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defRPr/>
            </a:pPr>
            <a:r>
              <a:rPr lang="en-GB"/>
              <a:t>Click to edit Master text styles</a:t>
            </a:r>
            <a:endParaRPr/>
          </a:p>
        </p:txBody>
      </p:sp>
      <p:sp>
        <p:nvSpPr>
          <p:cNvPr id="1673634153" name="Content Placeholder 5"/>
          <p:cNvSpPr>
            <a:spLocks noGrp="1"/>
          </p:cNvSpPr>
          <p:nvPr>
            <p:ph sz="quarter" idx="4"/>
          </p:nvPr>
        </p:nvSpPr>
        <p:spPr bwMode="auto">
          <a:xfrm>
            <a:off x="6172200" y="2505074"/>
            <a:ext cx="5183188" cy="3684588"/>
          </a:xfrm>
        </p:spPr>
        <p:txBody>
          <a:bodyPr/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</a:p>
        </p:txBody>
      </p:sp>
      <p:sp>
        <p:nvSpPr>
          <p:cNvPr id="659722216" name="Date Placeholder 6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BCC18F51-09EC-435C-A3BA-64A766E099C0}" type="datetimeFigureOut">
              <a:rPr lang="en-GB"/>
              <a:t>04/02/2026</a:t>
            </a:fld>
            <a:endParaRPr lang="en-GB"/>
          </a:p>
        </p:txBody>
      </p:sp>
      <p:sp>
        <p:nvSpPr>
          <p:cNvPr id="1253551691" name="Footer Placeholder 7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28798328" name="Slide Number Placeholder 8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08395586-F03A-48D1-94DF-16B239DF4FB5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Only" preserve="1" userDrawn="1">
  <p:cSld name="Title Only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32831329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GB"/>
              <a:t>Click to edit Master title style</a:t>
            </a:r>
          </a:p>
        </p:txBody>
      </p:sp>
      <p:sp>
        <p:nvSpPr>
          <p:cNvPr id="1996997265" name="Date Placeholder 2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BCC18F51-09EC-435C-A3BA-64A766E099C0}" type="datetimeFigureOut">
              <a:rPr lang="en-GB"/>
              <a:t>04/02/2026</a:t>
            </a:fld>
            <a:endParaRPr lang="en-GB"/>
          </a:p>
        </p:txBody>
      </p:sp>
      <p:sp>
        <p:nvSpPr>
          <p:cNvPr id="281653097" name="Footer Placeholder 3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267887730" name="Slide Number Placeholder 4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08395586-F03A-48D1-94DF-16B239DF4FB5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blank" preserve="1" userDrawn="1">
  <p:cSld name="Blank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75573084" name="Date Placeholder 1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BCC18F51-09EC-435C-A3BA-64A766E099C0}" type="datetimeFigureOut">
              <a:rPr lang="en-GB"/>
              <a:t>04/02/2026</a:t>
            </a:fld>
            <a:endParaRPr lang="en-GB"/>
          </a:p>
        </p:txBody>
      </p:sp>
      <p:sp>
        <p:nvSpPr>
          <p:cNvPr id="403289030" name="Footer Placeholder 2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421980859" name="Slide Number Placeholder 3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08395586-F03A-48D1-94DF-16B239DF4FB5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Tx" preserve="1" userDrawn="1">
  <p:cSld name="Content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411982383" name="Title 1"/>
          <p:cNvSpPr>
            <a:spLocks noGrp="1"/>
          </p:cNvSpPr>
          <p:nvPr>
            <p:ph type="title"/>
          </p:nvPr>
        </p:nvSpPr>
        <p:spPr bwMode="auto"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>
              <a:defRPr/>
            </a:pPr>
            <a:r>
              <a:rPr lang="en-GB"/>
              <a:t>Click to edit Master title style</a:t>
            </a:r>
          </a:p>
        </p:txBody>
      </p:sp>
      <p:sp>
        <p:nvSpPr>
          <p:cNvPr id="2076690635" name="Content Placeholder 2"/>
          <p:cNvSpPr>
            <a:spLocks noGrp="1"/>
          </p:cNvSpPr>
          <p:nvPr>
            <p:ph idx="1"/>
          </p:nvPr>
        </p:nvSpPr>
        <p:spPr bwMode="auto"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</a:p>
        </p:txBody>
      </p:sp>
      <p:sp>
        <p:nvSpPr>
          <p:cNvPr id="215989679" name="Text Placeholder 3"/>
          <p:cNvSpPr>
            <a:spLocks noGrp="1"/>
          </p:cNvSpPr>
          <p:nvPr>
            <p:ph type="body" sz="half" idx="2"/>
          </p:nvPr>
        </p:nvSpPr>
        <p:spPr bwMode="auto"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>
              <a:defRPr/>
            </a:pPr>
            <a:r>
              <a:rPr lang="en-GB"/>
              <a:t>Click to edit Master text styles</a:t>
            </a:r>
            <a:endParaRPr/>
          </a:p>
        </p:txBody>
      </p:sp>
      <p:sp>
        <p:nvSpPr>
          <p:cNvPr id="1093575600" name="Date Placeholder 4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BCC18F51-09EC-435C-A3BA-64A766E099C0}" type="datetimeFigureOut">
              <a:rPr lang="en-GB"/>
              <a:t>04/02/2026</a:t>
            </a:fld>
            <a:endParaRPr lang="en-GB"/>
          </a:p>
        </p:txBody>
      </p:sp>
      <p:sp>
        <p:nvSpPr>
          <p:cNvPr id="71374670" name="Footer Placeholder 5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2023199847" name="Slide Number Placeholder 6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08395586-F03A-48D1-94DF-16B239DF4FB5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picTx" preserve="1" userDrawn="1">
  <p:cSld name="Picture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3496199" name="Title 1"/>
          <p:cNvSpPr>
            <a:spLocks noGrp="1"/>
          </p:cNvSpPr>
          <p:nvPr>
            <p:ph type="title"/>
          </p:nvPr>
        </p:nvSpPr>
        <p:spPr bwMode="auto"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>
              <a:defRPr/>
            </a:pPr>
            <a:r>
              <a:rPr lang="en-GB"/>
              <a:t>Click to edit Master title style</a:t>
            </a:r>
          </a:p>
        </p:txBody>
      </p:sp>
      <p:sp>
        <p:nvSpPr>
          <p:cNvPr id="1718939700" name="Picture Placeholder 2"/>
          <p:cNvSpPr>
            <a:spLocks noGrp="1" noChangeAspect="1"/>
          </p:cNvSpPr>
          <p:nvPr>
            <p:ph type="pic" idx="1"/>
          </p:nvPr>
        </p:nvSpPr>
        <p:spPr bwMode="auto"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>
              <a:defRPr/>
            </a:pPr>
            <a:r>
              <a:rPr lang="en-GB"/>
              <a:t>Click icon to add picture</a:t>
            </a:r>
          </a:p>
        </p:txBody>
      </p:sp>
      <p:sp>
        <p:nvSpPr>
          <p:cNvPr id="79524402" name="Text Placeholder 3"/>
          <p:cNvSpPr>
            <a:spLocks noGrp="1"/>
          </p:cNvSpPr>
          <p:nvPr>
            <p:ph type="body" sz="half" idx="2"/>
          </p:nvPr>
        </p:nvSpPr>
        <p:spPr bwMode="auto"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>
              <a:defRPr/>
            </a:pPr>
            <a:r>
              <a:rPr lang="en-GB"/>
              <a:t>Click to edit Master text styles</a:t>
            </a:r>
            <a:endParaRPr/>
          </a:p>
        </p:txBody>
      </p:sp>
      <p:sp>
        <p:nvSpPr>
          <p:cNvPr id="1633367742" name="Date Placeholder 4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BCC18F51-09EC-435C-A3BA-64A766E099C0}" type="datetimeFigureOut">
              <a:rPr lang="en-GB"/>
              <a:t>04/02/2026</a:t>
            </a:fld>
            <a:endParaRPr lang="en-GB"/>
          </a:p>
        </p:txBody>
      </p:sp>
      <p:sp>
        <p:nvSpPr>
          <p:cNvPr id="1053417439" name="Footer Placeholder 5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85023820" name="Slide Number Placeholder 6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08395586-F03A-48D1-94DF-16B239DF4FB5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vertTx" preserve="1" userDrawn="1">
  <p:cSld name="Title and Vertical Tex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630746826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GB"/>
              <a:t>Click to edit Master title style</a:t>
            </a:r>
          </a:p>
        </p:txBody>
      </p:sp>
      <p:sp>
        <p:nvSpPr>
          <p:cNvPr id="116278877" name="Vertical Text Placeholder 2"/>
          <p:cNvSpPr>
            <a:spLocks noGrp="1"/>
          </p:cNvSpPr>
          <p:nvPr>
            <p:ph type="body" orient="vert" idx="1"/>
          </p:nvPr>
        </p:nvSpPr>
        <p:spPr bwMode="auto"/>
        <p:txBody>
          <a:bodyPr vert="eaVert"/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</a:p>
        </p:txBody>
      </p:sp>
      <p:sp>
        <p:nvSpPr>
          <p:cNvPr id="477057060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BCC18F51-09EC-435C-A3BA-64A766E099C0}" type="datetimeFigureOut">
              <a:rPr lang="en-GB"/>
              <a:t>04/02/2026</a:t>
            </a:fld>
            <a:endParaRPr lang="en-GB"/>
          </a:p>
        </p:txBody>
      </p:sp>
      <p:sp>
        <p:nvSpPr>
          <p:cNvPr id="373053478" name="Footer Placeholder 4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970387971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08395586-F03A-48D1-94DF-16B239DF4FB5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vertTitleAndTx" preserve="1" userDrawn="1">
  <p:cSld name="Vertical Title and Tex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45839994" name="Vertical Title 1"/>
          <p:cNvSpPr>
            <a:spLocks noGrp="1"/>
          </p:cNvSpPr>
          <p:nvPr>
            <p:ph type="title" orient="vert"/>
          </p:nvPr>
        </p:nvSpPr>
        <p:spPr bwMode="auto">
          <a:xfrm>
            <a:off x="8724900" y="365125"/>
            <a:ext cx="2628900" cy="5811838"/>
          </a:xfrm>
        </p:spPr>
        <p:txBody>
          <a:bodyPr vert="eaVert"/>
          <a:lstStyle/>
          <a:p>
            <a:pPr>
              <a:defRPr/>
            </a:pPr>
            <a:r>
              <a:rPr lang="en-GB"/>
              <a:t>Click to edit Master title style</a:t>
            </a:r>
          </a:p>
        </p:txBody>
      </p:sp>
      <p:sp>
        <p:nvSpPr>
          <p:cNvPr id="571959517" name="Vertical Text Placeholder 2"/>
          <p:cNvSpPr>
            <a:spLocks noGrp="1"/>
          </p:cNvSpPr>
          <p:nvPr>
            <p:ph type="body" orient="vert" idx="1"/>
          </p:nvPr>
        </p:nvSpPr>
        <p:spPr bwMode="auto">
          <a:xfrm>
            <a:off x="838200" y="365125"/>
            <a:ext cx="7734300" cy="5811838"/>
          </a:xfrm>
        </p:spPr>
        <p:txBody>
          <a:bodyPr vert="eaVert"/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</a:p>
        </p:txBody>
      </p:sp>
      <p:sp>
        <p:nvSpPr>
          <p:cNvPr id="292736247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/>
          <a:p>
            <a:pPr>
              <a:defRPr/>
            </a:pPr>
            <a:fld id="{BCC18F51-09EC-435C-A3BA-64A766E099C0}" type="datetimeFigureOut">
              <a:rPr lang="en-GB"/>
              <a:t>04/02/2026</a:t>
            </a:fld>
            <a:endParaRPr lang="en-GB"/>
          </a:p>
        </p:txBody>
      </p:sp>
      <p:sp>
        <p:nvSpPr>
          <p:cNvPr id="1624000738" name="Footer Placeholder 4"/>
          <p:cNvSpPr>
            <a:spLocks noGrp="1"/>
          </p:cNvSpPr>
          <p:nvPr>
            <p:ph type="ftr" sz="quarter" idx="11"/>
          </p:nvPr>
        </p:nvSpPr>
        <p:spPr bwMode="auto"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542807593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/>
          <a:p>
            <a:pPr>
              <a:defRPr/>
            </a:pPr>
            <a:fld id="{08395586-F03A-48D1-94DF-16B239DF4FB5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42094633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GB"/>
              <a:t>Click to edit Master title style</a:t>
            </a:r>
          </a:p>
        </p:txBody>
      </p:sp>
      <p:sp>
        <p:nvSpPr>
          <p:cNvPr id="211064335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</a:p>
        </p:txBody>
      </p:sp>
      <p:sp>
        <p:nvSpPr>
          <p:cNvPr id="351785974" name="Date Placeholder 3"/>
          <p:cNvSpPr>
            <a:spLocks noGrp="1"/>
          </p:cNvSpPr>
          <p:nvPr>
            <p:ph type="dt" sz="half" idx="2"/>
          </p:nvPr>
        </p:nvSpPr>
        <p:spPr bwMode="auto"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CC18F51-09EC-435C-A3BA-64A766E099C0}" type="datetimeFigureOut">
              <a:rPr lang="en-GB"/>
              <a:t>04/02/2026</a:t>
            </a:fld>
            <a:endParaRPr lang="en-GB"/>
          </a:p>
        </p:txBody>
      </p:sp>
      <p:sp>
        <p:nvSpPr>
          <p:cNvPr id="1140386437" name="Footer Placeholder 4"/>
          <p:cNvSpPr>
            <a:spLocks noGrp="1"/>
          </p:cNvSpPr>
          <p:nvPr>
            <p:ph type="ftr" sz="quarter" idx="3"/>
          </p:nvPr>
        </p:nvSpPr>
        <p:spPr bwMode="auto"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64687692" name="Slide Number Placeholder 5"/>
          <p:cNvSpPr>
            <a:spLocks noGrp="1"/>
          </p:cNvSpPr>
          <p:nvPr>
            <p:ph type="sldNum" sz="quarter" idx="4"/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8395586-F03A-48D1-94DF-16B239DF4FB5}" type="slidenum">
              <a:rPr lang="en-GB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>
        <a:lnSpc>
          <a:spcPct val="90000"/>
        </a:lnSpc>
        <a:spcBef>
          <a:spcPts val="1000"/>
        </a:spcBef>
        <a:buFont typeface="Arial"/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>
        <a:lnSpc>
          <a:spcPct val="90000"/>
        </a:lnSpc>
        <a:spcBef>
          <a:spcPts val="500"/>
        </a:spcBef>
        <a:buFont typeface="Arial"/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>
        <a:lnSpc>
          <a:spcPct val="90000"/>
        </a:lnSpc>
        <a:spcBef>
          <a:spcPts val="500"/>
        </a:spcBef>
        <a:buFont typeface="Arial"/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>
        <a:lnSpc>
          <a:spcPct val="90000"/>
        </a:lnSpc>
        <a:spcBef>
          <a:spcPts val="500"/>
        </a:spcBef>
        <a:buFont typeface="Arial"/>
        <a:buChar char="•"/>
        <a:defRPr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>
        <a:defRPr sz="18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>
        <a:defRPr sz="18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>
        <a:defRPr sz="18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>
        <a:defRPr sz="18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>
        <a:defRPr sz="18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>
        <a:defRPr sz="18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>
        <a:defRPr sz="18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>
        <a:defRPr sz="18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>
        <a:defRPr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878420238" name="Picture 878420237"/>
          <p:cNvPicPr>
            <a:picLocks noChangeAspect="1"/>
          </p:cNvPicPr>
          <p:nvPr/>
        </p:nvPicPr>
        <p:blipFill rotWithShape="1">
          <a:blip r:embed="rId3"/>
          <a:srcRect b="28571"/>
          <a:stretch/>
        </p:blipFill>
        <p:spPr bwMode="auto">
          <a:xfrm>
            <a:off x="18091" y="118324"/>
            <a:ext cx="12154907" cy="662135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698322574" name="TextBox 698322573"/>
          <p:cNvSpPr txBox="1"/>
          <p:nvPr/>
        </p:nvSpPr>
        <p:spPr bwMode="auto">
          <a:xfrm>
            <a:off x="1250999" y="1862666"/>
            <a:ext cx="4385099" cy="3109319"/>
          </a:xfrm>
          <a:prstGeom prst="rect">
            <a:avLst/>
          </a:prstGeom>
          <a:noFill/>
        </p:spPr>
        <p:txBody>
          <a:bodyPr vertOverflow="overflow" horzOverflow="overflow" vert="horz" wrap="square" lIns="91440" tIns="45720" rIns="91440" bIns="45720" numCol="1" spcCol="0" rtlCol="0" fromWordArt="0" anchor="t" anchorCtr="0" forceAA="0" compatLnSpc="0">
            <a:spAutoFit/>
          </a:bodyPr>
          <a:lstStyle/>
          <a:p>
            <a:pPr marL="283879" indent="-283879">
              <a:buFont typeface="Wingdings"/>
              <a:buChar char="Ø"/>
              <a:defRPr/>
            </a:pPr>
            <a:r>
              <a:rPr lang="en-GB" sz="1800" b="1" i="0" u="none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American educational psychologist and classroom management expert</a:t>
            </a:r>
            <a:endParaRPr sz="1800" b="1" i="0" u="none" strike="noStrike" cap="none" spc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defRPr/>
            </a:pPr>
            <a:endParaRPr sz="1800" b="1" i="0" u="none" strike="noStrike" cap="none" spc="0">
              <a:solidFill>
                <a:schemeClr val="tx1"/>
              </a:solidFill>
              <a:latin typeface="Arial"/>
              <a:cs typeface="Arial"/>
            </a:endParaRPr>
          </a:p>
          <a:p>
            <a:pPr marL="283879" indent="-283879">
              <a:buFont typeface="Wingdings"/>
              <a:buChar char="Ø"/>
              <a:defRPr/>
            </a:pPr>
            <a:r>
              <a:rPr lang="en-GB" sz="1800" b="1" i="0" u="none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Best known for his model Tools for Teaching</a:t>
            </a:r>
            <a:endParaRPr sz="1800" b="1" i="0" u="none" strike="noStrike" cap="none" spc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defRPr/>
            </a:pPr>
            <a:endParaRPr sz="1800" b="1" i="0" u="none" strike="noStrike" cap="none" spc="0">
              <a:solidFill>
                <a:schemeClr val="tx1"/>
              </a:solidFill>
              <a:latin typeface="Arial"/>
              <a:cs typeface="Arial"/>
            </a:endParaRPr>
          </a:p>
          <a:p>
            <a:pPr marL="283879" indent="-283879">
              <a:buFont typeface="Wingdings"/>
              <a:buChar char="Ø"/>
              <a:defRPr/>
            </a:pPr>
            <a:r>
              <a:rPr lang="en-GB" sz="1800" b="1" i="0" u="none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Focus on practical, low-stress behaviour management strategies</a:t>
            </a:r>
            <a:endParaRPr sz="1800" b="1" i="0" u="none" strike="noStrike" cap="none" spc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defRPr/>
            </a:pPr>
            <a:endParaRPr sz="1800" b="1" i="0" u="none" strike="noStrike" cap="none" spc="0">
              <a:solidFill>
                <a:schemeClr val="tx1"/>
              </a:solidFill>
              <a:latin typeface="Arial"/>
              <a:cs typeface="Arial"/>
            </a:endParaRPr>
          </a:p>
          <a:p>
            <a:pPr marL="283879" indent="-283879">
              <a:buFont typeface="Wingdings"/>
              <a:buChar char="Ø"/>
              <a:defRPr/>
            </a:pPr>
            <a:r>
              <a:rPr lang="en-GB" sz="1800" b="1" i="0" u="none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Work widely used in schools and colleges in the US and beyond</a:t>
            </a:r>
            <a:endParaRPr/>
          </a:p>
        </p:txBody>
      </p:sp>
      <p:sp>
        <p:nvSpPr>
          <p:cNvPr id="1763549095" name="TextBox 1763549094"/>
          <p:cNvSpPr txBox="1"/>
          <p:nvPr/>
        </p:nvSpPr>
        <p:spPr bwMode="auto">
          <a:xfrm>
            <a:off x="1250999" y="783166"/>
            <a:ext cx="6160219" cy="518519"/>
          </a:xfrm>
          <a:prstGeom prst="rect">
            <a:avLst/>
          </a:prstGeom>
          <a:noFill/>
        </p:spPr>
        <p:txBody>
          <a:bodyPr vertOverflow="overflow" horzOverflow="overflow" vert="horz" wrap="square" lIns="91440" tIns="45720" rIns="91440" bIns="45720" numCol="1" spcCol="0" rtlCol="0" fromWordArt="0" anchor="t" anchorCtr="0" forceAA="0" compatLnSpc="0">
            <a:spAutoFit/>
          </a:bodyPr>
          <a:lstStyle/>
          <a:p>
            <a:pPr>
              <a:defRPr/>
            </a:pPr>
            <a:r>
              <a:rPr lang="en-GB" sz="2800" b="1" i="0" u="sng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Who is Fredric H. Jones?</a:t>
            </a:r>
            <a:endParaRPr/>
          </a:p>
        </p:txBody>
      </p:sp>
      <p:pic>
        <p:nvPicPr>
          <p:cNvPr id="1254753714" name="Picture 1254753713"/>
          <p:cNvPicPr>
            <a:picLocks noChangeAspect="1"/>
          </p:cNvPicPr>
          <p:nvPr/>
        </p:nvPicPr>
        <p:blipFill rotWithShape="1">
          <a:blip r:embed="rId3"/>
          <a:stretch/>
        </p:blipFill>
        <p:spPr bwMode="auto">
          <a:xfrm>
            <a:off x="8085666" y="783166"/>
            <a:ext cx="3663999" cy="500746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564574320" name="TextBox 564574319"/>
          <p:cNvSpPr txBox="1"/>
          <p:nvPr/>
        </p:nvSpPr>
        <p:spPr bwMode="auto">
          <a:xfrm>
            <a:off x="1970666" y="1608666"/>
            <a:ext cx="6307666" cy="366119"/>
          </a:xfrm>
          <a:prstGeom prst="rect">
            <a:avLst/>
          </a:prstGeom>
          <a:noFill/>
        </p:spPr>
        <p:txBody>
          <a:bodyPr vertOverflow="overflow" horzOverflow="overflow" vert="horz" wrap="square" lIns="91440" tIns="45720" rIns="91440" bIns="45720" numCol="1" spcCol="0" rtlCol="0" fromWordArt="0" anchor="t" anchorCtr="0" forceAA="0" compatLnSpc="0">
            <a:spAutoFit/>
          </a:bodyPr>
          <a:lstStyle/>
          <a:p>
            <a:pPr>
              <a:defRPr/>
            </a:pPr>
            <a:endParaRPr/>
          </a:p>
        </p:txBody>
      </p:sp>
      <p:sp>
        <p:nvSpPr>
          <p:cNvPr id="1502691079" name="TextBox 1502691078"/>
          <p:cNvSpPr txBox="1"/>
          <p:nvPr/>
        </p:nvSpPr>
        <p:spPr bwMode="auto">
          <a:xfrm>
            <a:off x="5448035" y="1974786"/>
            <a:ext cx="6221715" cy="3383639"/>
          </a:xfrm>
          <a:prstGeom prst="rect">
            <a:avLst/>
          </a:prstGeom>
          <a:noFill/>
        </p:spPr>
        <p:txBody>
          <a:bodyPr vertOverflow="overflow" horzOverflow="overflow" vert="horz" wrap="square" lIns="91440" tIns="45720" rIns="91440" bIns="45720" numCol="1" spcCol="0" rtlCol="0" fromWordArt="0" anchor="t" anchorCtr="0" forceAA="0" compatLnSpc="0">
            <a:spAutoFit/>
          </a:bodyPr>
          <a:lstStyle/>
          <a:p>
            <a:pPr algn="l">
              <a:defRPr/>
            </a:pPr>
            <a:endParaRPr b="1"/>
          </a:p>
          <a:p>
            <a:pPr marL="283879" indent="-283879" algn="l">
              <a:buFont typeface="Wingdings"/>
              <a:buChar char="Ø"/>
              <a:defRPr/>
            </a:pPr>
            <a:r>
              <a:rPr b="1"/>
              <a:t>Classroom behavioural theory is a non-adversarial method which requires that teacher’s help students learn to develop self-control.</a:t>
            </a:r>
          </a:p>
          <a:p>
            <a:pPr algn="l">
              <a:defRPr/>
            </a:pPr>
            <a:endParaRPr b="1"/>
          </a:p>
          <a:p>
            <a:pPr marL="283879" indent="-283879" algn="l">
              <a:buFont typeface="Wingdings"/>
              <a:buChar char="Ø"/>
              <a:defRPr/>
            </a:pPr>
            <a:r>
              <a:rPr b="1"/>
              <a:t>By employing appropriate body language, making use of an incentive system and efficiently aiding pupils, teachers help students control themselves.</a:t>
            </a:r>
          </a:p>
          <a:p>
            <a:pPr algn="l">
              <a:defRPr/>
            </a:pPr>
            <a:endParaRPr b="1"/>
          </a:p>
          <a:p>
            <a:pPr marL="283879" indent="-283879" algn="l">
              <a:buFont typeface="Wingdings"/>
              <a:buChar char="Ø"/>
              <a:defRPr/>
            </a:pPr>
            <a:r>
              <a:rPr b="1"/>
              <a:t>Learning self-control empowers students and prepares them for the future.</a:t>
            </a:r>
          </a:p>
          <a:p>
            <a:pPr algn="l">
              <a:defRPr/>
            </a:pPr>
            <a:r>
              <a:rPr b="1"/>
              <a:t> </a:t>
            </a:r>
            <a:endParaRPr/>
          </a:p>
        </p:txBody>
      </p:sp>
      <p:sp>
        <p:nvSpPr>
          <p:cNvPr id="645410860" name="TextBox 645410859"/>
          <p:cNvSpPr txBox="1"/>
          <p:nvPr/>
        </p:nvSpPr>
        <p:spPr bwMode="auto">
          <a:xfrm>
            <a:off x="2266999" y="567445"/>
            <a:ext cx="9885553" cy="518519"/>
          </a:xfrm>
          <a:prstGeom prst="rect">
            <a:avLst/>
          </a:prstGeom>
          <a:noFill/>
        </p:spPr>
        <p:txBody>
          <a:bodyPr vertOverflow="overflow" horzOverflow="overflow" vert="horz" wrap="square" lIns="91440" tIns="45720" rIns="91440" bIns="45720" numCol="1" spcCol="0" rtlCol="0" fromWordArt="0" anchor="t" anchorCtr="0" forceAA="0" compatLnSpc="0">
            <a:spAutoFit/>
          </a:bodyPr>
          <a:lstStyle/>
          <a:p>
            <a:pPr>
              <a:defRPr/>
            </a:pPr>
            <a:r>
              <a:rPr lang="en-GB" sz="2800" b="1" i="0" u="sng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W</a:t>
            </a:r>
            <a:r>
              <a:rPr lang="en" sz="2800" b="1" i="0" u="sng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hat Jones’s Behaviour Management Theory is About</a:t>
            </a:r>
            <a:r>
              <a:rPr lang="en-GB" sz="2800" b="1" i="0" u="sng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?</a:t>
            </a:r>
            <a:endParaRPr sz="2200"/>
          </a:p>
        </p:txBody>
      </p:sp>
      <p:pic>
        <p:nvPicPr>
          <p:cNvPr id="1114349871" name="Picture 1114349870"/>
          <p:cNvPicPr>
            <a:picLocks noChangeAspect="1"/>
          </p:cNvPicPr>
          <p:nvPr/>
        </p:nvPicPr>
        <p:blipFill rotWithShape="1">
          <a:blip r:embed="rId3"/>
          <a:srcRect t="4547" b="16324"/>
          <a:stretch/>
        </p:blipFill>
        <p:spPr bwMode="auto">
          <a:xfrm>
            <a:off x="553981" y="1418166"/>
            <a:ext cx="3745017" cy="437049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47685362" name="TextBox 1147685361"/>
          <p:cNvSpPr txBox="1"/>
          <p:nvPr/>
        </p:nvSpPr>
        <p:spPr bwMode="auto">
          <a:xfrm>
            <a:off x="1970666" y="1608666"/>
            <a:ext cx="6307666" cy="366119"/>
          </a:xfrm>
          <a:prstGeom prst="rect">
            <a:avLst/>
          </a:prstGeom>
          <a:noFill/>
        </p:spPr>
        <p:txBody>
          <a:bodyPr vertOverflow="overflow" horzOverflow="overflow" vert="horz" wrap="square" lIns="91440" tIns="45720" rIns="91440" bIns="45720" numCol="1" spcCol="0" rtlCol="0" fromWordArt="0" anchor="t" anchorCtr="0" forceAA="0" compatLnSpc="0">
            <a:spAutoFit/>
          </a:bodyPr>
          <a:lstStyle/>
          <a:p>
            <a:pPr>
              <a:defRPr/>
            </a:pPr>
            <a:endParaRPr/>
          </a:p>
        </p:txBody>
      </p:sp>
      <p:sp>
        <p:nvSpPr>
          <p:cNvPr id="1651343390" name="TextBox 1651343389"/>
          <p:cNvSpPr txBox="1"/>
          <p:nvPr/>
        </p:nvSpPr>
        <p:spPr bwMode="auto">
          <a:xfrm>
            <a:off x="770202" y="1185333"/>
            <a:ext cx="7022377" cy="4572359"/>
          </a:xfrm>
          <a:prstGeom prst="rect">
            <a:avLst/>
          </a:prstGeom>
          <a:noFill/>
        </p:spPr>
        <p:txBody>
          <a:bodyPr vertOverflow="overflow" horzOverflow="overflow" vert="horz" wrap="square" lIns="91440" tIns="45720" rIns="91440" bIns="45720" numCol="1" spcCol="0" rtlCol="0" fromWordArt="0" anchor="t" anchorCtr="0" forceAA="0" compatLnSpc="0">
            <a:spAutoFit/>
          </a:bodyPr>
          <a:lstStyle/>
          <a:p>
            <a:pPr>
              <a:defRPr/>
            </a:pPr>
            <a:endParaRPr lang="en-GB" sz="1800" b="1" i="0" u="none" strike="noStrike" cap="none" spc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defRPr/>
            </a:pPr>
            <a:r>
              <a:rPr lang="en-GB" sz="2000" b="1" i="0" u="none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Fred Jones promotes a high-control or intervening approach to classroom management. He recommends teachers use three tiers of management:</a:t>
            </a:r>
            <a:endParaRPr lang="en-GB" sz="1800" b="1" i="0" u="none" strike="noStrike" cap="none" spc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defRPr/>
            </a:pPr>
            <a:endParaRPr lang="en-GB" sz="1800" b="1" i="0" u="none" strike="noStrike" cap="none" spc="0">
              <a:solidFill>
                <a:schemeClr val="tx1"/>
              </a:solidFill>
              <a:latin typeface="Arial"/>
              <a:cs typeface="Arial"/>
            </a:endParaRPr>
          </a:p>
          <a:p>
            <a:pPr marL="283879" indent="-283879">
              <a:buFont typeface="Wingdings"/>
              <a:buChar char="Ø"/>
              <a:defRPr/>
            </a:pPr>
            <a:r>
              <a:rPr lang="en-GB" sz="1800" b="1" i="0" u="none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limit-setting, incentive systems, and back-up systems</a:t>
            </a:r>
            <a:endParaRPr lang="en-GB" sz="1800" b="1" i="0" u="none" strike="noStrike" cap="none" spc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defRPr/>
            </a:pPr>
            <a:endParaRPr lang="en-GB" sz="1800" b="1" i="0" u="none" strike="noStrike" cap="none" spc="0">
              <a:solidFill>
                <a:schemeClr val="tx1"/>
              </a:solidFill>
              <a:latin typeface="Arial"/>
              <a:cs typeface="Arial"/>
            </a:endParaRPr>
          </a:p>
          <a:p>
            <a:pPr marL="283879" indent="-283879">
              <a:buFont typeface="Wingdings"/>
              <a:buChar char="Ø"/>
              <a:defRPr/>
            </a:pPr>
            <a:r>
              <a:rPr lang="en-GB" sz="1800" b="1" i="0" u="none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Limit setting: the rules should be straightforward and simple to follow</a:t>
            </a:r>
            <a:endParaRPr lang="en-GB" sz="1800" b="1" i="0" u="none" strike="noStrike" cap="none" spc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defRPr/>
            </a:pPr>
            <a:endParaRPr lang="en-GB" sz="1800" b="1" i="0" u="none" strike="noStrike" cap="none" spc="0">
              <a:solidFill>
                <a:schemeClr val="tx1"/>
              </a:solidFill>
              <a:latin typeface="Arial"/>
              <a:cs typeface="Arial"/>
            </a:endParaRPr>
          </a:p>
          <a:p>
            <a:pPr marL="283879" indent="-283879">
              <a:buFont typeface="Wingdings"/>
              <a:buChar char="Ø"/>
              <a:defRPr/>
            </a:pPr>
            <a:r>
              <a:rPr lang="en-GB" sz="1800" b="1" i="0" u="none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Incentive systems: use incentives to build cooperation and responsible behaviour</a:t>
            </a:r>
            <a:endParaRPr lang="en-GB" sz="1800" b="1" i="0" u="none" strike="noStrike" cap="none" spc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defRPr/>
            </a:pPr>
            <a:endParaRPr lang="en-GB" sz="1800" b="1" i="0" u="none" strike="noStrike" cap="none" spc="0">
              <a:solidFill>
                <a:schemeClr val="tx1"/>
              </a:solidFill>
              <a:latin typeface="Arial"/>
              <a:cs typeface="Arial"/>
            </a:endParaRPr>
          </a:p>
          <a:p>
            <a:pPr marL="283879" indent="-283879">
              <a:buFont typeface="Wingdings"/>
              <a:buChar char="Ø"/>
              <a:defRPr/>
            </a:pPr>
            <a:r>
              <a:rPr lang="en-GB" sz="1800" b="1" i="0" u="none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Back system: a back up plan to deal with disruptive or inappropriate behaviour</a:t>
            </a:r>
            <a:r>
              <a:rPr lang="en" sz="1800" b="1" i="0" u="none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.</a:t>
            </a:r>
            <a:r>
              <a:rPr lang="en-GB" sz="1800" b="1" i="0" u="none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 </a:t>
            </a:r>
            <a:endParaRPr lang="en-GB" sz="1800" b="1" i="0" u="none" strike="noStrike" cap="none" spc="0">
              <a:solidFill>
                <a:schemeClr val="tx1"/>
              </a:solidFill>
              <a:latin typeface="Arial"/>
              <a:cs typeface="Arial"/>
            </a:endParaRPr>
          </a:p>
          <a:p>
            <a:pPr algn="l">
              <a:defRPr/>
            </a:pPr>
            <a:r>
              <a:rPr b="1"/>
              <a:t> </a:t>
            </a:r>
            <a:endParaRPr/>
          </a:p>
        </p:txBody>
      </p:sp>
      <p:sp>
        <p:nvSpPr>
          <p:cNvPr id="1461485793" name="TextBox 1461485792"/>
          <p:cNvSpPr txBox="1"/>
          <p:nvPr/>
        </p:nvSpPr>
        <p:spPr bwMode="auto">
          <a:xfrm>
            <a:off x="797355" y="546279"/>
            <a:ext cx="3650530" cy="518519"/>
          </a:xfrm>
          <a:prstGeom prst="rect">
            <a:avLst/>
          </a:prstGeom>
          <a:noFill/>
        </p:spPr>
        <p:txBody>
          <a:bodyPr vertOverflow="overflow" horzOverflow="overflow" vert="horz" wrap="square" lIns="91440" tIns="45720" rIns="91440" bIns="45720" numCol="1" spcCol="0" rtlCol="0" fromWordArt="0" anchor="t" anchorCtr="0" forceAA="0" compatLnSpc="0">
            <a:spAutoFit/>
          </a:bodyPr>
          <a:lstStyle/>
          <a:p>
            <a:pPr>
              <a:defRPr/>
            </a:pPr>
            <a:r>
              <a:rPr lang="en" sz="2800" b="1" i="0" u="sng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The Strategy</a:t>
            </a:r>
            <a:r>
              <a:rPr lang="en-GB" sz="2800" b="1" i="0" u="sng" strike="noStrike" cap="none" spc="0">
                <a:solidFill>
                  <a:schemeClr val="tx1"/>
                </a:solidFill>
                <a:latin typeface="Arial"/>
                <a:ea typeface="Arial"/>
                <a:cs typeface="Arial"/>
              </a:rPr>
              <a:t>?</a:t>
            </a:r>
            <a:endParaRPr/>
          </a:p>
        </p:txBody>
      </p:sp>
      <p:pic>
        <p:nvPicPr>
          <p:cNvPr id="1628363083" name="Picture 1628363082"/>
          <p:cNvPicPr>
            <a:picLocks noChangeAspect="1"/>
          </p:cNvPicPr>
          <p:nvPr/>
        </p:nvPicPr>
        <p:blipFill rotWithShape="1">
          <a:blip r:embed="rId3"/>
          <a:srcRect l="18712" t="3999" r="17732" b="17777"/>
          <a:stretch/>
        </p:blipFill>
        <p:spPr bwMode="auto">
          <a:xfrm>
            <a:off x="7792579" y="902419"/>
            <a:ext cx="3944909" cy="485527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1698491032" name="Picture 1698491031"/>
          <p:cNvPicPr>
            <a:picLocks noChangeAspect="1"/>
          </p:cNvPicPr>
          <p:nvPr/>
        </p:nvPicPr>
        <p:blipFill rotWithShape="1">
          <a:blip r:embed="rId3"/>
          <a:srcRect l="20500"/>
          <a:stretch/>
        </p:blipFill>
        <p:spPr bwMode="auto">
          <a:xfrm>
            <a:off x="531333" y="1820333"/>
            <a:ext cx="3907316" cy="4914900"/>
          </a:xfrm>
          <a:prstGeom prst="rect">
            <a:avLst/>
          </a:prstGeom>
        </p:spPr>
      </p:pic>
      <p:sp>
        <p:nvSpPr>
          <p:cNvPr id="1100027552" name="Title 1"/>
          <p:cNvSpPr>
            <a:spLocks noGrp="1"/>
          </p:cNvSpPr>
          <p:nvPr>
            <p:ph type="title"/>
          </p:nvPr>
        </p:nvSpPr>
        <p:spPr bwMode="auto">
          <a:xfrm>
            <a:off x="3409949" y="1952624"/>
            <a:ext cx="6424133" cy="1325562"/>
          </a:xfrm>
        </p:spPr>
        <p:txBody>
          <a:bodyPr/>
          <a:lstStyle/>
          <a:p>
            <a:pPr>
              <a:defRPr/>
            </a:pPr>
            <a:r>
              <a:rPr lang="en"/>
              <a:t>Thank you for your time!</a:t>
            </a:r>
            <a:endParaRPr/>
          </a:p>
        </p:txBody>
      </p:sp>
      <p:sp>
        <p:nvSpPr>
          <p:cNvPr id="1244975033" name="Content Placeholder 2"/>
          <p:cNvSpPr>
            <a:spLocks noGrp="1"/>
          </p:cNvSpPr>
          <p:nvPr>
            <p:ph idx="1"/>
          </p:nvPr>
        </p:nvSpPr>
        <p:spPr bwMode="auto">
          <a:xfrm>
            <a:off x="3949699" y="3497791"/>
            <a:ext cx="5344633" cy="608541"/>
          </a:xfrm>
        </p:spPr>
        <p:txBody>
          <a:bodyPr vertOverflow="overflow" horzOverflow="overflow" vert="horz" wrap="square" lIns="91440" tIns="45720" rIns="91440" bIns="45720" numCol="1" spcCol="0" rtlCol="0" fromWordArt="0" anchor="t" anchorCtr="0" forceAA="0" compatLnSpc="0">
            <a:normAutofit fontScale="80000" lnSpcReduction="4000"/>
          </a:bodyPr>
          <a:lstStyle/>
          <a:p>
            <a:pPr marL="0" indent="0">
              <a:buFont typeface="Arial"/>
              <a:buNone/>
              <a:defRPr/>
            </a:pPr>
            <a:r>
              <a:rPr lang="en" sz="3600" b="1"/>
              <a:t>Do you have any questions?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New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 Theme">
      <a:fillStyleLst>
        <a:solidFill>
          <a:schemeClr val="phClr"/>
        </a:solidFill>
        <a:gradFill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192</Words>
  <Application>Microsoft Office PowerPoint</Application>
  <PresentationFormat>Widescreen</PresentationFormat>
  <Paragraphs>35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Thank you for your time!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Katie Gardner</cp:lastModifiedBy>
  <cp:revision>6</cp:revision>
  <dcterms:modified xsi:type="dcterms:W3CDTF">2026-02-04T15:26:27Z</dcterms:modified>
</cp:coreProperties>
</file>