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7" r:id="rId4"/>
    <p:sldId id="258" r:id="rId5"/>
    <p:sldId id="259" r:id="rId6"/>
    <p:sldId id="260" r:id="rId7"/>
    <p:sldId id="261"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344133-009B-42CD-A5C9-BBEFF522D3EA}" v="1" dt="2024-02-23T10:05:15.3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114" d="100"/>
          <a:sy n="114" d="100"/>
        </p:scale>
        <p:origin x="30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 Tindall" userId="56fef3d5-bab5-4aa2-8263-b7d01d73936e" providerId="ADAL" clId="{88344133-009B-42CD-A5C9-BBEFF522D3EA}"/>
    <pc:docChg chg="undo custSel addSld modSld sldOrd">
      <pc:chgData name="Steve Tindall" userId="56fef3d5-bab5-4aa2-8263-b7d01d73936e" providerId="ADAL" clId="{88344133-009B-42CD-A5C9-BBEFF522D3EA}" dt="2024-02-27T11:41:43.440" v="2727" actId="20577"/>
      <pc:docMkLst>
        <pc:docMk/>
      </pc:docMkLst>
      <pc:sldChg chg="modSp mod">
        <pc:chgData name="Steve Tindall" userId="56fef3d5-bab5-4aa2-8263-b7d01d73936e" providerId="ADAL" clId="{88344133-009B-42CD-A5C9-BBEFF522D3EA}" dt="2024-02-23T12:56:04.142" v="2100" actId="20577"/>
        <pc:sldMkLst>
          <pc:docMk/>
          <pc:sldMk cId="1314578716" sldId="256"/>
        </pc:sldMkLst>
        <pc:spChg chg="mod">
          <ac:chgData name="Steve Tindall" userId="56fef3d5-bab5-4aa2-8263-b7d01d73936e" providerId="ADAL" clId="{88344133-009B-42CD-A5C9-BBEFF522D3EA}" dt="2024-02-23T10:11:05.613" v="975" actId="313"/>
          <ac:spMkLst>
            <pc:docMk/>
            <pc:sldMk cId="1314578716" sldId="256"/>
            <ac:spMk id="2" creationId="{F09443F4-B5BF-6C7C-F396-74718213234B}"/>
          </ac:spMkLst>
        </pc:spChg>
        <pc:spChg chg="mod">
          <ac:chgData name="Steve Tindall" userId="56fef3d5-bab5-4aa2-8263-b7d01d73936e" providerId="ADAL" clId="{88344133-009B-42CD-A5C9-BBEFF522D3EA}" dt="2024-02-23T12:56:04.142" v="2100" actId="20577"/>
          <ac:spMkLst>
            <pc:docMk/>
            <pc:sldMk cId="1314578716" sldId="256"/>
            <ac:spMk id="3" creationId="{39F74822-B11F-DE2D-67C2-4B6361C5E10A}"/>
          </ac:spMkLst>
        </pc:spChg>
      </pc:sldChg>
      <pc:sldChg chg="modSp mod ord">
        <pc:chgData name="Steve Tindall" userId="56fef3d5-bab5-4aa2-8263-b7d01d73936e" providerId="ADAL" clId="{88344133-009B-42CD-A5C9-BBEFF522D3EA}" dt="2024-02-23T10:08:27.932" v="950" actId="14100"/>
        <pc:sldMkLst>
          <pc:docMk/>
          <pc:sldMk cId="2744058557" sldId="257"/>
        </pc:sldMkLst>
        <pc:spChg chg="mod">
          <ac:chgData name="Steve Tindall" userId="56fef3d5-bab5-4aa2-8263-b7d01d73936e" providerId="ADAL" clId="{88344133-009B-42CD-A5C9-BBEFF522D3EA}" dt="2024-02-23T10:08:23.809" v="949" actId="20577"/>
          <ac:spMkLst>
            <pc:docMk/>
            <pc:sldMk cId="2744058557" sldId="257"/>
            <ac:spMk id="2" creationId="{FF1C0B7C-370D-3923-F926-F7E2F362D1F9}"/>
          </ac:spMkLst>
        </pc:spChg>
        <pc:spChg chg="mod">
          <ac:chgData name="Steve Tindall" userId="56fef3d5-bab5-4aa2-8263-b7d01d73936e" providerId="ADAL" clId="{88344133-009B-42CD-A5C9-BBEFF522D3EA}" dt="2024-02-23T10:08:27.932" v="950" actId="14100"/>
          <ac:spMkLst>
            <pc:docMk/>
            <pc:sldMk cId="2744058557" sldId="257"/>
            <ac:spMk id="3" creationId="{D7437E5C-7E66-56C9-FCFE-B9919E51E577}"/>
          </ac:spMkLst>
        </pc:spChg>
      </pc:sldChg>
      <pc:sldChg chg="addSp delSp modSp new mod modClrScheme chgLayout">
        <pc:chgData name="Steve Tindall" userId="56fef3d5-bab5-4aa2-8263-b7d01d73936e" providerId="ADAL" clId="{88344133-009B-42CD-A5C9-BBEFF522D3EA}" dt="2024-02-23T10:05:26.731" v="939" actId="1076"/>
        <pc:sldMkLst>
          <pc:docMk/>
          <pc:sldMk cId="3111192939" sldId="258"/>
        </pc:sldMkLst>
        <pc:spChg chg="mod ord">
          <ac:chgData name="Steve Tindall" userId="56fef3d5-bab5-4aa2-8263-b7d01d73936e" providerId="ADAL" clId="{88344133-009B-42CD-A5C9-BBEFF522D3EA}" dt="2024-02-23T09:51:09.939" v="510" actId="700"/>
          <ac:spMkLst>
            <pc:docMk/>
            <pc:sldMk cId="3111192939" sldId="258"/>
            <ac:spMk id="2" creationId="{F0B1E04F-2073-EF3D-B859-30AB1ACDFF4B}"/>
          </ac:spMkLst>
        </pc:spChg>
        <pc:spChg chg="del">
          <ac:chgData name="Steve Tindall" userId="56fef3d5-bab5-4aa2-8263-b7d01d73936e" providerId="ADAL" clId="{88344133-009B-42CD-A5C9-BBEFF522D3EA}" dt="2024-02-23T09:38:34.922" v="248" actId="22"/>
          <ac:spMkLst>
            <pc:docMk/>
            <pc:sldMk cId="3111192939" sldId="258"/>
            <ac:spMk id="3" creationId="{39185E99-F37F-BF09-C8DF-BF374ADCAC72}"/>
          </ac:spMkLst>
        </pc:spChg>
        <pc:spChg chg="add del mod ord">
          <ac:chgData name="Steve Tindall" userId="56fef3d5-bab5-4aa2-8263-b7d01d73936e" providerId="ADAL" clId="{88344133-009B-42CD-A5C9-BBEFF522D3EA}" dt="2024-02-23T09:51:09.939" v="510" actId="700"/>
          <ac:spMkLst>
            <pc:docMk/>
            <pc:sldMk cId="3111192939" sldId="258"/>
            <ac:spMk id="7" creationId="{4DF769B1-5C12-79A6-2325-DC8DB090DA8A}"/>
          </ac:spMkLst>
        </pc:spChg>
        <pc:spChg chg="add del mod ord">
          <ac:chgData name="Steve Tindall" userId="56fef3d5-bab5-4aa2-8263-b7d01d73936e" providerId="ADAL" clId="{88344133-009B-42CD-A5C9-BBEFF522D3EA}" dt="2024-02-23T10:05:15.389" v="936"/>
          <ac:spMkLst>
            <pc:docMk/>
            <pc:sldMk cId="3111192939" sldId="258"/>
            <ac:spMk id="8" creationId="{E3E263A6-4E0A-B684-9C79-DF1DCF58A10D}"/>
          </ac:spMkLst>
        </pc:spChg>
        <pc:spChg chg="add mod ord">
          <ac:chgData name="Steve Tindall" userId="56fef3d5-bab5-4aa2-8263-b7d01d73936e" providerId="ADAL" clId="{88344133-009B-42CD-A5C9-BBEFF522D3EA}" dt="2024-02-23T09:56:47.727" v="843" actId="20577"/>
          <ac:spMkLst>
            <pc:docMk/>
            <pc:sldMk cId="3111192939" sldId="258"/>
            <ac:spMk id="9" creationId="{9F48CE9A-3FD0-1EF9-9AFB-8D5F9CA5CB0A}"/>
          </ac:spMkLst>
        </pc:spChg>
        <pc:picChg chg="add del mod ord">
          <ac:chgData name="Steve Tindall" userId="56fef3d5-bab5-4aa2-8263-b7d01d73936e" providerId="ADAL" clId="{88344133-009B-42CD-A5C9-BBEFF522D3EA}" dt="2024-02-23T09:39:06.097" v="251" actId="478"/>
          <ac:picMkLst>
            <pc:docMk/>
            <pc:sldMk cId="3111192939" sldId="258"/>
            <ac:picMk id="5" creationId="{424EBA8A-C3F5-33E3-F6AB-8AF0EF0C5B84}"/>
          </ac:picMkLst>
        </pc:picChg>
        <pc:picChg chg="add mod">
          <ac:chgData name="Steve Tindall" userId="56fef3d5-bab5-4aa2-8263-b7d01d73936e" providerId="ADAL" clId="{88344133-009B-42CD-A5C9-BBEFF522D3EA}" dt="2024-02-23T10:05:26.731" v="939" actId="1076"/>
          <ac:picMkLst>
            <pc:docMk/>
            <pc:sldMk cId="3111192939" sldId="258"/>
            <ac:picMk id="10" creationId="{44620600-D65B-7944-275B-431188BC633E}"/>
          </ac:picMkLst>
        </pc:picChg>
      </pc:sldChg>
      <pc:sldChg chg="modSp new mod">
        <pc:chgData name="Steve Tindall" userId="56fef3d5-bab5-4aa2-8263-b7d01d73936e" providerId="ADAL" clId="{88344133-009B-42CD-A5C9-BBEFF522D3EA}" dt="2024-02-23T10:02:20.842" v="895" actId="20577"/>
        <pc:sldMkLst>
          <pc:docMk/>
          <pc:sldMk cId="650610745" sldId="259"/>
        </pc:sldMkLst>
        <pc:spChg chg="mod">
          <ac:chgData name="Steve Tindall" userId="56fef3d5-bab5-4aa2-8263-b7d01d73936e" providerId="ADAL" clId="{88344133-009B-42CD-A5C9-BBEFF522D3EA}" dt="2024-02-23T10:00:06.341" v="877" actId="113"/>
          <ac:spMkLst>
            <pc:docMk/>
            <pc:sldMk cId="650610745" sldId="259"/>
            <ac:spMk id="2" creationId="{1E24022C-5F38-9D77-A54A-600F9145A6E5}"/>
          </ac:spMkLst>
        </pc:spChg>
        <pc:spChg chg="mod">
          <ac:chgData name="Steve Tindall" userId="56fef3d5-bab5-4aa2-8263-b7d01d73936e" providerId="ADAL" clId="{88344133-009B-42CD-A5C9-BBEFF522D3EA}" dt="2024-02-23T10:02:20.842" v="895" actId="20577"/>
          <ac:spMkLst>
            <pc:docMk/>
            <pc:sldMk cId="650610745" sldId="259"/>
            <ac:spMk id="3" creationId="{4229A8C2-DCE2-224A-B26B-E838525C3F81}"/>
          </ac:spMkLst>
        </pc:spChg>
      </pc:sldChg>
      <pc:sldChg chg="modSp new mod">
        <pc:chgData name="Steve Tindall" userId="56fef3d5-bab5-4aa2-8263-b7d01d73936e" providerId="ADAL" clId="{88344133-009B-42CD-A5C9-BBEFF522D3EA}" dt="2024-02-27T11:40:54.073" v="2720" actId="20577"/>
        <pc:sldMkLst>
          <pc:docMk/>
          <pc:sldMk cId="3149928128" sldId="260"/>
        </pc:sldMkLst>
        <pc:spChg chg="mod">
          <ac:chgData name="Steve Tindall" userId="56fef3d5-bab5-4aa2-8263-b7d01d73936e" providerId="ADAL" clId="{88344133-009B-42CD-A5C9-BBEFF522D3EA}" dt="2024-02-27T11:40:54.073" v="2720" actId="20577"/>
          <ac:spMkLst>
            <pc:docMk/>
            <pc:sldMk cId="3149928128" sldId="260"/>
            <ac:spMk id="2" creationId="{B8D22F03-0F77-A282-7832-61351C4C71A2}"/>
          </ac:spMkLst>
        </pc:spChg>
        <pc:spChg chg="mod">
          <ac:chgData name="Steve Tindall" userId="56fef3d5-bab5-4aa2-8263-b7d01d73936e" providerId="ADAL" clId="{88344133-009B-42CD-A5C9-BBEFF522D3EA}" dt="2024-02-23T11:11:55.776" v="2073" actId="20577"/>
          <ac:spMkLst>
            <pc:docMk/>
            <pc:sldMk cId="3149928128" sldId="260"/>
            <ac:spMk id="3" creationId="{6B1803D1-6977-616D-A769-C4718D80BA12}"/>
          </ac:spMkLst>
        </pc:spChg>
      </pc:sldChg>
      <pc:sldChg chg="addSp delSp modSp new mod">
        <pc:chgData name="Steve Tindall" userId="56fef3d5-bab5-4aa2-8263-b7d01d73936e" providerId="ADAL" clId="{88344133-009B-42CD-A5C9-BBEFF522D3EA}" dt="2024-02-23T11:08:26.534" v="1941" actId="14100"/>
        <pc:sldMkLst>
          <pc:docMk/>
          <pc:sldMk cId="2743566367" sldId="261"/>
        </pc:sldMkLst>
        <pc:spChg chg="mod">
          <ac:chgData name="Steve Tindall" userId="56fef3d5-bab5-4aa2-8263-b7d01d73936e" providerId="ADAL" clId="{88344133-009B-42CD-A5C9-BBEFF522D3EA}" dt="2024-02-23T11:08:22.577" v="1940" actId="27636"/>
          <ac:spMkLst>
            <pc:docMk/>
            <pc:sldMk cId="2743566367" sldId="261"/>
            <ac:spMk id="2" creationId="{07E5F3EB-ABFE-661B-9AF7-453B7D28EB7A}"/>
          </ac:spMkLst>
        </pc:spChg>
        <pc:spChg chg="del">
          <ac:chgData name="Steve Tindall" userId="56fef3d5-bab5-4aa2-8263-b7d01d73936e" providerId="ADAL" clId="{88344133-009B-42CD-A5C9-BBEFF522D3EA}" dt="2024-02-23T10:59:25.856" v="1182" actId="3680"/>
          <ac:spMkLst>
            <pc:docMk/>
            <pc:sldMk cId="2743566367" sldId="261"/>
            <ac:spMk id="3" creationId="{83433B0C-DA3E-0F9C-1C5D-F8069BF17B16}"/>
          </ac:spMkLst>
        </pc:spChg>
        <pc:graphicFrameChg chg="add mod ord modGraphic">
          <ac:chgData name="Steve Tindall" userId="56fef3d5-bab5-4aa2-8263-b7d01d73936e" providerId="ADAL" clId="{88344133-009B-42CD-A5C9-BBEFF522D3EA}" dt="2024-02-23T11:08:26.534" v="1941" actId="14100"/>
          <ac:graphicFrameMkLst>
            <pc:docMk/>
            <pc:sldMk cId="2743566367" sldId="261"/>
            <ac:graphicFrameMk id="4" creationId="{7B00507A-8AC6-2254-2874-8D91C6FA58EA}"/>
          </ac:graphicFrameMkLst>
        </pc:graphicFrameChg>
      </pc:sldChg>
      <pc:sldChg chg="modSp new mod ord">
        <pc:chgData name="Steve Tindall" userId="56fef3d5-bab5-4aa2-8263-b7d01d73936e" providerId="ADAL" clId="{88344133-009B-42CD-A5C9-BBEFF522D3EA}" dt="2024-02-26T12:41:17.571" v="2717" actId="20577"/>
        <pc:sldMkLst>
          <pc:docMk/>
          <pc:sldMk cId="2022352158" sldId="262"/>
        </pc:sldMkLst>
        <pc:spChg chg="mod">
          <ac:chgData name="Steve Tindall" userId="56fef3d5-bab5-4aa2-8263-b7d01d73936e" providerId="ADAL" clId="{88344133-009B-42CD-A5C9-BBEFF522D3EA}" dt="2024-02-23T11:44:51.063" v="2089" actId="20577"/>
          <ac:spMkLst>
            <pc:docMk/>
            <pc:sldMk cId="2022352158" sldId="262"/>
            <ac:spMk id="2" creationId="{8DB6FDB3-E22D-A053-DA07-73FCD3325754}"/>
          </ac:spMkLst>
        </pc:spChg>
        <pc:spChg chg="mod">
          <ac:chgData name="Steve Tindall" userId="56fef3d5-bab5-4aa2-8263-b7d01d73936e" providerId="ADAL" clId="{88344133-009B-42CD-A5C9-BBEFF522D3EA}" dt="2024-02-26T12:41:17.571" v="2717" actId="20577"/>
          <ac:spMkLst>
            <pc:docMk/>
            <pc:sldMk cId="2022352158" sldId="262"/>
            <ac:spMk id="3" creationId="{341766A5-7671-EFB7-A6BD-D4BBA3B8963F}"/>
          </ac:spMkLst>
        </pc:spChg>
      </pc:sldChg>
      <pc:sldChg chg="modSp new mod">
        <pc:chgData name="Steve Tindall" userId="56fef3d5-bab5-4aa2-8263-b7d01d73936e" providerId="ADAL" clId="{88344133-009B-42CD-A5C9-BBEFF522D3EA}" dt="2024-02-27T11:41:43.440" v="2727" actId="20577"/>
        <pc:sldMkLst>
          <pc:docMk/>
          <pc:sldMk cId="4109189035" sldId="263"/>
        </pc:sldMkLst>
        <pc:spChg chg="mod">
          <ac:chgData name="Steve Tindall" userId="56fef3d5-bab5-4aa2-8263-b7d01d73936e" providerId="ADAL" clId="{88344133-009B-42CD-A5C9-BBEFF522D3EA}" dt="2024-02-26T12:35:00.149" v="2685" actId="20577"/>
          <ac:spMkLst>
            <pc:docMk/>
            <pc:sldMk cId="4109189035" sldId="263"/>
            <ac:spMk id="2" creationId="{35E8CA3F-DB28-D6D0-18DF-6B88B9D9A0FD}"/>
          </ac:spMkLst>
        </pc:spChg>
        <pc:spChg chg="mod">
          <ac:chgData name="Steve Tindall" userId="56fef3d5-bab5-4aa2-8263-b7d01d73936e" providerId="ADAL" clId="{88344133-009B-42CD-A5C9-BBEFF522D3EA}" dt="2024-02-27T11:41:43.440" v="2727" actId="20577"/>
          <ac:spMkLst>
            <pc:docMk/>
            <pc:sldMk cId="4109189035" sldId="263"/>
            <ac:spMk id="3" creationId="{27B7E783-8CC1-14CB-0485-6CC0FE44707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860B7-B95F-38EB-D331-3C8DA50D3B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59D863-5BA1-4DAB-5399-E76ED90F6A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94A4BA-49AD-3BEE-1731-4DEC83F6EDBE}"/>
              </a:ext>
            </a:extLst>
          </p:cNvPr>
          <p:cNvSpPr>
            <a:spLocks noGrp="1"/>
          </p:cNvSpPr>
          <p:nvPr>
            <p:ph type="dt" sz="half" idx="10"/>
          </p:nvPr>
        </p:nvSpPr>
        <p:spPr/>
        <p:txBody>
          <a:bodyPr/>
          <a:lstStyle/>
          <a:p>
            <a:fld id="{F890DD54-3730-492E-B940-529910070523}" type="datetimeFigureOut">
              <a:rPr lang="en-GB" smtClean="0"/>
              <a:t>27/02/2024</a:t>
            </a:fld>
            <a:endParaRPr lang="en-GB"/>
          </a:p>
        </p:txBody>
      </p:sp>
      <p:sp>
        <p:nvSpPr>
          <p:cNvPr id="5" name="Footer Placeholder 4">
            <a:extLst>
              <a:ext uri="{FF2B5EF4-FFF2-40B4-BE49-F238E27FC236}">
                <a16:creationId xmlns:a16="http://schemas.microsoft.com/office/drawing/2014/main" id="{BD9D073C-8C64-04EC-E749-EDA4268084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2D7341-EE06-1807-36EC-2EE82BF0491A}"/>
              </a:ext>
            </a:extLst>
          </p:cNvPr>
          <p:cNvSpPr>
            <a:spLocks noGrp="1"/>
          </p:cNvSpPr>
          <p:nvPr>
            <p:ph type="sldNum" sz="quarter" idx="12"/>
          </p:nvPr>
        </p:nvSpPr>
        <p:spPr/>
        <p:txBody>
          <a:bodyPr/>
          <a:lstStyle/>
          <a:p>
            <a:fld id="{922621D2-7EAB-46DF-B36B-C3973D781D54}" type="slidenum">
              <a:rPr lang="en-GB" smtClean="0"/>
              <a:t>‹#›</a:t>
            </a:fld>
            <a:endParaRPr lang="en-GB"/>
          </a:p>
        </p:txBody>
      </p:sp>
    </p:spTree>
    <p:extLst>
      <p:ext uri="{BB962C8B-B14F-4D97-AF65-F5344CB8AC3E}">
        <p14:creationId xmlns:p14="http://schemas.microsoft.com/office/powerpoint/2010/main" val="3038735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98E08-B8DF-0F67-3DB7-B41281BDF2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570EF3-432C-B277-C950-B71FA75E83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1D4814-69D4-9B0D-1DCD-D4B6E5CFDAA7}"/>
              </a:ext>
            </a:extLst>
          </p:cNvPr>
          <p:cNvSpPr>
            <a:spLocks noGrp="1"/>
          </p:cNvSpPr>
          <p:nvPr>
            <p:ph type="dt" sz="half" idx="10"/>
          </p:nvPr>
        </p:nvSpPr>
        <p:spPr/>
        <p:txBody>
          <a:bodyPr/>
          <a:lstStyle/>
          <a:p>
            <a:fld id="{F890DD54-3730-492E-B940-529910070523}" type="datetimeFigureOut">
              <a:rPr lang="en-GB" smtClean="0"/>
              <a:t>27/02/2024</a:t>
            </a:fld>
            <a:endParaRPr lang="en-GB"/>
          </a:p>
        </p:txBody>
      </p:sp>
      <p:sp>
        <p:nvSpPr>
          <p:cNvPr id="5" name="Footer Placeholder 4">
            <a:extLst>
              <a:ext uri="{FF2B5EF4-FFF2-40B4-BE49-F238E27FC236}">
                <a16:creationId xmlns:a16="http://schemas.microsoft.com/office/drawing/2014/main" id="{57D387E8-2FFE-8881-79A9-510390581C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9E0D7F-4947-B837-F59C-6771DE141E1A}"/>
              </a:ext>
            </a:extLst>
          </p:cNvPr>
          <p:cNvSpPr>
            <a:spLocks noGrp="1"/>
          </p:cNvSpPr>
          <p:nvPr>
            <p:ph type="sldNum" sz="quarter" idx="12"/>
          </p:nvPr>
        </p:nvSpPr>
        <p:spPr/>
        <p:txBody>
          <a:bodyPr/>
          <a:lstStyle/>
          <a:p>
            <a:fld id="{922621D2-7EAB-46DF-B36B-C3973D781D54}" type="slidenum">
              <a:rPr lang="en-GB" smtClean="0"/>
              <a:t>‹#›</a:t>
            </a:fld>
            <a:endParaRPr lang="en-GB"/>
          </a:p>
        </p:txBody>
      </p:sp>
    </p:spTree>
    <p:extLst>
      <p:ext uri="{BB962C8B-B14F-4D97-AF65-F5344CB8AC3E}">
        <p14:creationId xmlns:p14="http://schemas.microsoft.com/office/powerpoint/2010/main" val="878416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71272-6EA1-1E23-A5FB-7EA237F408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6168A5-1B51-2DCC-0726-B92CA5257C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F70C8B-A07B-F07C-CE72-295FC9F38EF6}"/>
              </a:ext>
            </a:extLst>
          </p:cNvPr>
          <p:cNvSpPr>
            <a:spLocks noGrp="1"/>
          </p:cNvSpPr>
          <p:nvPr>
            <p:ph type="dt" sz="half" idx="10"/>
          </p:nvPr>
        </p:nvSpPr>
        <p:spPr/>
        <p:txBody>
          <a:bodyPr/>
          <a:lstStyle/>
          <a:p>
            <a:fld id="{F890DD54-3730-492E-B940-529910070523}" type="datetimeFigureOut">
              <a:rPr lang="en-GB" smtClean="0"/>
              <a:t>27/02/2024</a:t>
            </a:fld>
            <a:endParaRPr lang="en-GB"/>
          </a:p>
        </p:txBody>
      </p:sp>
      <p:sp>
        <p:nvSpPr>
          <p:cNvPr id="5" name="Footer Placeholder 4">
            <a:extLst>
              <a:ext uri="{FF2B5EF4-FFF2-40B4-BE49-F238E27FC236}">
                <a16:creationId xmlns:a16="http://schemas.microsoft.com/office/drawing/2014/main" id="{90776E59-E282-BD97-CDA4-318C7A08A4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A4AEE4-CD99-698C-929E-17A589B25DF4}"/>
              </a:ext>
            </a:extLst>
          </p:cNvPr>
          <p:cNvSpPr>
            <a:spLocks noGrp="1"/>
          </p:cNvSpPr>
          <p:nvPr>
            <p:ph type="sldNum" sz="quarter" idx="12"/>
          </p:nvPr>
        </p:nvSpPr>
        <p:spPr/>
        <p:txBody>
          <a:bodyPr/>
          <a:lstStyle/>
          <a:p>
            <a:fld id="{922621D2-7EAB-46DF-B36B-C3973D781D54}" type="slidenum">
              <a:rPr lang="en-GB" smtClean="0"/>
              <a:t>‹#›</a:t>
            </a:fld>
            <a:endParaRPr lang="en-GB"/>
          </a:p>
        </p:txBody>
      </p:sp>
    </p:spTree>
    <p:extLst>
      <p:ext uri="{BB962C8B-B14F-4D97-AF65-F5344CB8AC3E}">
        <p14:creationId xmlns:p14="http://schemas.microsoft.com/office/powerpoint/2010/main" val="1316484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0D53-DEB4-1EED-A24F-2F1E1DCDA2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57A6EB-EFA3-8DBE-6E1F-9227C0A761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E85471-24E6-6F04-49BF-68F7CFB75D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3AD0CB-BF47-5DFE-2D58-2333918B4A4B}"/>
              </a:ext>
            </a:extLst>
          </p:cNvPr>
          <p:cNvSpPr>
            <a:spLocks noGrp="1"/>
          </p:cNvSpPr>
          <p:nvPr>
            <p:ph type="dt" sz="half" idx="10"/>
          </p:nvPr>
        </p:nvSpPr>
        <p:spPr/>
        <p:txBody>
          <a:bodyPr/>
          <a:lstStyle/>
          <a:p>
            <a:fld id="{F890DD54-3730-492E-B940-529910070523}" type="datetimeFigureOut">
              <a:rPr lang="en-GB" smtClean="0"/>
              <a:t>27/02/2024</a:t>
            </a:fld>
            <a:endParaRPr lang="en-GB"/>
          </a:p>
        </p:txBody>
      </p:sp>
      <p:sp>
        <p:nvSpPr>
          <p:cNvPr id="6" name="Footer Placeholder 5">
            <a:extLst>
              <a:ext uri="{FF2B5EF4-FFF2-40B4-BE49-F238E27FC236}">
                <a16:creationId xmlns:a16="http://schemas.microsoft.com/office/drawing/2014/main" id="{548548CD-ECE8-48B5-F04C-C79825A5AC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B38DCE-BD0E-E46B-1AC2-4ED515122ADE}"/>
              </a:ext>
            </a:extLst>
          </p:cNvPr>
          <p:cNvSpPr>
            <a:spLocks noGrp="1"/>
          </p:cNvSpPr>
          <p:nvPr>
            <p:ph type="sldNum" sz="quarter" idx="12"/>
          </p:nvPr>
        </p:nvSpPr>
        <p:spPr/>
        <p:txBody>
          <a:bodyPr/>
          <a:lstStyle/>
          <a:p>
            <a:fld id="{922621D2-7EAB-46DF-B36B-C3973D781D54}" type="slidenum">
              <a:rPr lang="en-GB" smtClean="0"/>
              <a:t>‹#›</a:t>
            </a:fld>
            <a:endParaRPr lang="en-GB"/>
          </a:p>
        </p:txBody>
      </p:sp>
    </p:spTree>
    <p:extLst>
      <p:ext uri="{BB962C8B-B14F-4D97-AF65-F5344CB8AC3E}">
        <p14:creationId xmlns:p14="http://schemas.microsoft.com/office/powerpoint/2010/main" val="3804043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863D4-D451-61F0-CA1D-293BE4A6F6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65DC2D-5C87-6DFF-7513-7C383B04F9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7DC682-25C8-B452-37FF-48985CD0AA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B8F89A4-1307-DFB5-6DBF-526997DC82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3A674F-0802-FC18-7017-AE7C154FC7A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B7144C-7459-C447-14EE-118C33660BA3}"/>
              </a:ext>
            </a:extLst>
          </p:cNvPr>
          <p:cNvSpPr>
            <a:spLocks noGrp="1"/>
          </p:cNvSpPr>
          <p:nvPr>
            <p:ph type="dt" sz="half" idx="10"/>
          </p:nvPr>
        </p:nvSpPr>
        <p:spPr/>
        <p:txBody>
          <a:bodyPr/>
          <a:lstStyle/>
          <a:p>
            <a:fld id="{F890DD54-3730-492E-B940-529910070523}" type="datetimeFigureOut">
              <a:rPr lang="en-GB" smtClean="0"/>
              <a:t>27/02/2024</a:t>
            </a:fld>
            <a:endParaRPr lang="en-GB"/>
          </a:p>
        </p:txBody>
      </p:sp>
      <p:sp>
        <p:nvSpPr>
          <p:cNvPr id="8" name="Footer Placeholder 7">
            <a:extLst>
              <a:ext uri="{FF2B5EF4-FFF2-40B4-BE49-F238E27FC236}">
                <a16:creationId xmlns:a16="http://schemas.microsoft.com/office/drawing/2014/main" id="{3B1A4FEE-16F8-CA4C-A834-5207A54654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F41CDA-CD4A-15C7-3FBD-8316B5AAF9B1}"/>
              </a:ext>
            </a:extLst>
          </p:cNvPr>
          <p:cNvSpPr>
            <a:spLocks noGrp="1"/>
          </p:cNvSpPr>
          <p:nvPr>
            <p:ph type="sldNum" sz="quarter" idx="12"/>
          </p:nvPr>
        </p:nvSpPr>
        <p:spPr/>
        <p:txBody>
          <a:bodyPr/>
          <a:lstStyle/>
          <a:p>
            <a:fld id="{922621D2-7EAB-46DF-B36B-C3973D781D54}" type="slidenum">
              <a:rPr lang="en-GB" smtClean="0"/>
              <a:t>‹#›</a:t>
            </a:fld>
            <a:endParaRPr lang="en-GB"/>
          </a:p>
        </p:txBody>
      </p:sp>
    </p:spTree>
    <p:extLst>
      <p:ext uri="{BB962C8B-B14F-4D97-AF65-F5344CB8AC3E}">
        <p14:creationId xmlns:p14="http://schemas.microsoft.com/office/powerpoint/2010/main" val="1329446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DE585-E2F1-EAE6-6A73-2AE8CC8BAA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D60AFC-478B-7BE8-DC55-BE0523EAC9E8}"/>
              </a:ext>
            </a:extLst>
          </p:cNvPr>
          <p:cNvSpPr>
            <a:spLocks noGrp="1"/>
          </p:cNvSpPr>
          <p:nvPr>
            <p:ph type="dt" sz="half" idx="10"/>
          </p:nvPr>
        </p:nvSpPr>
        <p:spPr/>
        <p:txBody>
          <a:bodyPr/>
          <a:lstStyle/>
          <a:p>
            <a:fld id="{F890DD54-3730-492E-B940-529910070523}" type="datetimeFigureOut">
              <a:rPr lang="en-GB" smtClean="0"/>
              <a:t>27/02/2024</a:t>
            </a:fld>
            <a:endParaRPr lang="en-GB"/>
          </a:p>
        </p:txBody>
      </p:sp>
      <p:sp>
        <p:nvSpPr>
          <p:cNvPr id="4" name="Footer Placeholder 3">
            <a:extLst>
              <a:ext uri="{FF2B5EF4-FFF2-40B4-BE49-F238E27FC236}">
                <a16:creationId xmlns:a16="http://schemas.microsoft.com/office/drawing/2014/main" id="{73154796-44FC-391A-8077-6E9BFC9A86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303645-B229-14F4-93E1-08452DF5513E}"/>
              </a:ext>
            </a:extLst>
          </p:cNvPr>
          <p:cNvSpPr>
            <a:spLocks noGrp="1"/>
          </p:cNvSpPr>
          <p:nvPr>
            <p:ph type="sldNum" sz="quarter" idx="12"/>
          </p:nvPr>
        </p:nvSpPr>
        <p:spPr/>
        <p:txBody>
          <a:bodyPr/>
          <a:lstStyle/>
          <a:p>
            <a:fld id="{922621D2-7EAB-46DF-B36B-C3973D781D54}" type="slidenum">
              <a:rPr lang="en-GB" smtClean="0"/>
              <a:t>‹#›</a:t>
            </a:fld>
            <a:endParaRPr lang="en-GB"/>
          </a:p>
        </p:txBody>
      </p:sp>
    </p:spTree>
    <p:extLst>
      <p:ext uri="{BB962C8B-B14F-4D97-AF65-F5344CB8AC3E}">
        <p14:creationId xmlns:p14="http://schemas.microsoft.com/office/powerpoint/2010/main" val="828744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8F0408-B56B-0C01-A2C6-0EAB214BEF23}"/>
              </a:ext>
            </a:extLst>
          </p:cNvPr>
          <p:cNvSpPr>
            <a:spLocks noGrp="1"/>
          </p:cNvSpPr>
          <p:nvPr>
            <p:ph type="dt" sz="half" idx="10"/>
          </p:nvPr>
        </p:nvSpPr>
        <p:spPr/>
        <p:txBody>
          <a:bodyPr/>
          <a:lstStyle/>
          <a:p>
            <a:fld id="{F890DD54-3730-492E-B940-529910070523}" type="datetimeFigureOut">
              <a:rPr lang="en-GB" smtClean="0"/>
              <a:t>27/02/2024</a:t>
            </a:fld>
            <a:endParaRPr lang="en-GB"/>
          </a:p>
        </p:txBody>
      </p:sp>
      <p:sp>
        <p:nvSpPr>
          <p:cNvPr id="3" name="Footer Placeholder 2">
            <a:extLst>
              <a:ext uri="{FF2B5EF4-FFF2-40B4-BE49-F238E27FC236}">
                <a16:creationId xmlns:a16="http://schemas.microsoft.com/office/drawing/2014/main" id="{B06FE336-FD36-BBAB-E12B-B79B14FAE2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B146B6-0312-728D-D49A-9FC7FE0494BF}"/>
              </a:ext>
            </a:extLst>
          </p:cNvPr>
          <p:cNvSpPr>
            <a:spLocks noGrp="1"/>
          </p:cNvSpPr>
          <p:nvPr>
            <p:ph type="sldNum" sz="quarter" idx="12"/>
          </p:nvPr>
        </p:nvSpPr>
        <p:spPr/>
        <p:txBody>
          <a:bodyPr/>
          <a:lstStyle/>
          <a:p>
            <a:fld id="{922621D2-7EAB-46DF-B36B-C3973D781D54}" type="slidenum">
              <a:rPr lang="en-GB" smtClean="0"/>
              <a:t>‹#›</a:t>
            </a:fld>
            <a:endParaRPr lang="en-GB"/>
          </a:p>
        </p:txBody>
      </p:sp>
    </p:spTree>
    <p:extLst>
      <p:ext uri="{BB962C8B-B14F-4D97-AF65-F5344CB8AC3E}">
        <p14:creationId xmlns:p14="http://schemas.microsoft.com/office/powerpoint/2010/main" val="3905189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610A7-4EF0-E360-474B-127941E68F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DC10FBE-F68E-5EAF-9B6B-978E7D5E59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39CAD8-49E9-679E-1E5D-B8634A840E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A77358-F8B9-0426-A9FD-A6A6515AFAEB}"/>
              </a:ext>
            </a:extLst>
          </p:cNvPr>
          <p:cNvSpPr>
            <a:spLocks noGrp="1"/>
          </p:cNvSpPr>
          <p:nvPr>
            <p:ph type="dt" sz="half" idx="10"/>
          </p:nvPr>
        </p:nvSpPr>
        <p:spPr/>
        <p:txBody>
          <a:bodyPr/>
          <a:lstStyle/>
          <a:p>
            <a:fld id="{F890DD54-3730-492E-B940-529910070523}" type="datetimeFigureOut">
              <a:rPr lang="en-GB" smtClean="0"/>
              <a:t>27/02/2024</a:t>
            </a:fld>
            <a:endParaRPr lang="en-GB"/>
          </a:p>
        </p:txBody>
      </p:sp>
      <p:sp>
        <p:nvSpPr>
          <p:cNvPr id="6" name="Footer Placeholder 5">
            <a:extLst>
              <a:ext uri="{FF2B5EF4-FFF2-40B4-BE49-F238E27FC236}">
                <a16:creationId xmlns:a16="http://schemas.microsoft.com/office/drawing/2014/main" id="{B21A8045-AACC-3F7B-F809-34E5BEE634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90CD0E-D3B9-7AD3-544A-DE9E9D1D533F}"/>
              </a:ext>
            </a:extLst>
          </p:cNvPr>
          <p:cNvSpPr>
            <a:spLocks noGrp="1"/>
          </p:cNvSpPr>
          <p:nvPr>
            <p:ph type="sldNum" sz="quarter" idx="12"/>
          </p:nvPr>
        </p:nvSpPr>
        <p:spPr/>
        <p:txBody>
          <a:bodyPr/>
          <a:lstStyle/>
          <a:p>
            <a:fld id="{922621D2-7EAB-46DF-B36B-C3973D781D54}" type="slidenum">
              <a:rPr lang="en-GB" smtClean="0"/>
              <a:t>‹#›</a:t>
            </a:fld>
            <a:endParaRPr lang="en-GB"/>
          </a:p>
        </p:txBody>
      </p:sp>
    </p:spTree>
    <p:extLst>
      <p:ext uri="{BB962C8B-B14F-4D97-AF65-F5344CB8AC3E}">
        <p14:creationId xmlns:p14="http://schemas.microsoft.com/office/powerpoint/2010/main" val="1272658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97A04-320E-82C0-B59D-AEF8CFF008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A93E08-04CF-F27C-F1C7-D2AF951605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962096-7818-D097-5C7C-B76C75153B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C82C2A-D4B7-48E2-201B-4E86F4D7C057}"/>
              </a:ext>
            </a:extLst>
          </p:cNvPr>
          <p:cNvSpPr>
            <a:spLocks noGrp="1"/>
          </p:cNvSpPr>
          <p:nvPr>
            <p:ph type="dt" sz="half" idx="10"/>
          </p:nvPr>
        </p:nvSpPr>
        <p:spPr/>
        <p:txBody>
          <a:bodyPr/>
          <a:lstStyle/>
          <a:p>
            <a:fld id="{F890DD54-3730-492E-B940-529910070523}" type="datetimeFigureOut">
              <a:rPr lang="en-GB" smtClean="0"/>
              <a:t>27/02/2024</a:t>
            </a:fld>
            <a:endParaRPr lang="en-GB"/>
          </a:p>
        </p:txBody>
      </p:sp>
      <p:sp>
        <p:nvSpPr>
          <p:cNvPr id="6" name="Footer Placeholder 5">
            <a:extLst>
              <a:ext uri="{FF2B5EF4-FFF2-40B4-BE49-F238E27FC236}">
                <a16:creationId xmlns:a16="http://schemas.microsoft.com/office/drawing/2014/main" id="{5576154A-2476-97F4-5978-64441E7A3C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7366AB-EA18-94CE-9287-5A7780B91DF7}"/>
              </a:ext>
            </a:extLst>
          </p:cNvPr>
          <p:cNvSpPr>
            <a:spLocks noGrp="1"/>
          </p:cNvSpPr>
          <p:nvPr>
            <p:ph type="sldNum" sz="quarter" idx="12"/>
          </p:nvPr>
        </p:nvSpPr>
        <p:spPr/>
        <p:txBody>
          <a:bodyPr/>
          <a:lstStyle/>
          <a:p>
            <a:fld id="{922621D2-7EAB-46DF-B36B-C3973D781D54}" type="slidenum">
              <a:rPr lang="en-GB" smtClean="0"/>
              <a:t>‹#›</a:t>
            </a:fld>
            <a:endParaRPr lang="en-GB"/>
          </a:p>
        </p:txBody>
      </p:sp>
    </p:spTree>
    <p:extLst>
      <p:ext uri="{BB962C8B-B14F-4D97-AF65-F5344CB8AC3E}">
        <p14:creationId xmlns:p14="http://schemas.microsoft.com/office/powerpoint/2010/main" val="2874847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1B2BD-7DEF-06D8-7BB1-96F6EB0E504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6B213C-E115-FEA2-3A6F-DC0EEE7C40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60F51C-8EEE-C8F5-C38C-6D4D1C573556}"/>
              </a:ext>
            </a:extLst>
          </p:cNvPr>
          <p:cNvSpPr>
            <a:spLocks noGrp="1"/>
          </p:cNvSpPr>
          <p:nvPr>
            <p:ph type="dt" sz="half" idx="10"/>
          </p:nvPr>
        </p:nvSpPr>
        <p:spPr/>
        <p:txBody>
          <a:bodyPr/>
          <a:lstStyle/>
          <a:p>
            <a:fld id="{F890DD54-3730-492E-B940-529910070523}" type="datetimeFigureOut">
              <a:rPr lang="en-GB" smtClean="0"/>
              <a:t>27/02/2024</a:t>
            </a:fld>
            <a:endParaRPr lang="en-GB"/>
          </a:p>
        </p:txBody>
      </p:sp>
      <p:sp>
        <p:nvSpPr>
          <p:cNvPr id="5" name="Footer Placeholder 4">
            <a:extLst>
              <a:ext uri="{FF2B5EF4-FFF2-40B4-BE49-F238E27FC236}">
                <a16:creationId xmlns:a16="http://schemas.microsoft.com/office/drawing/2014/main" id="{D3A57486-E4A9-CD14-0C81-B17AE8C42E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C0D060-DF4B-A9AE-91BB-557838C5A1E2}"/>
              </a:ext>
            </a:extLst>
          </p:cNvPr>
          <p:cNvSpPr>
            <a:spLocks noGrp="1"/>
          </p:cNvSpPr>
          <p:nvPr>
            <p:ph type="sldNum" sz="quarter" idx="12"/>
          </p:nvPr>
        </p:nvSpPr>
        <p:spPr/>
        <p:txBody>
          <a:bodyPr/>
          <a:lstStyle/>
          <a:p>
            <a:fld id="{922621D2-7EAB-46DF-B36B-C3973D781D54}" type="slidenum">
              <a:rPr lang="en-GB" smtClean="0"/>
              <a:t>‹#›</a:t>
            </a:fld>
            <a:endParaRPr lang="en-GB"/>
          </a:p>
        </p:txBody>
      </p:sp>
    </p:spTree>
    <p:extLst>
      <p:ext uri="{BB962C8B-B14F-4D97-AF65-F5344CB8AC3E}">
        <p14:creationId xmlns:p14="http://schemas.microsoft.com/office/powerpoint/2010/main" val="280931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C61706-A65E-334D-944E-DBC92389F0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474597-A5D3-784D-2F36-2E473AF194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51D49D-8CE1-1053-8DA4-C6DDEFED418F}"/>
              </a:ext>
            </a:extLst>
          </p:cNvPr>
          <p:cNvSpPr>
            <a:spLocks noGrp="1"/>
          </p:cNvSpPr>
          <p:nvPr>
            <p:ph type="dt" sz="half" idx="10"/>
          </p:nvPr>
        </p:nvSpPr>
        <p:spPr/>
        <p:txBody>
          <a:bodyPr/>
          <a:lstStyle/>
          <a:p>
            <a:fld id="{F890DD54-3730-492E-B940-529910070523}" type="datetimeFigureOut">
              <a:rPr lang="en-GB" smtClean="0"/>
              <a:t>27/02/2024</a:t>
            </a:fld>
            <a:endParaRPr lang="en-GB"/>
          </a:p>
        </p:txBody>
      </p:sp>
      <p:sp>
        <p:nvSpPr>
          <p:cNvPr id="5" name="Footer Placeholder 4">
            <a:extLst>
              <a:ext uri="{FF2B5EF4-FFF2-40B4-BE49-F238E27FC236}">
                <a16:creationId xmlns:a16="http://schemas.microsoft.com/office/drawing/2014/main" id="{7D432AB8-E453-E100-0E43-756A91BBB9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D1F841-AD61-0D7B-0E2A-E05A570FC612}"/>
              </a:ext>
            </a:extLst>
          </p:cNvPr>
          <p:cNvSpPr>
            <a:spLocks noGrp="1"/>
          </p:cNvSpPr>
          <p:nvPr>
            <p:ph type="sldNum" sz="quarter" idx="12"/>
          </p:nvPr>
        </p:nvSpPr>
        <p:spPr/>
        <p:txBody>
          <a:bodyPr/>
          <a:lstStyle/>
          <a:p>
            <a:fld id="{922621D2-7EAB-46DF-B36B-C3973D781D54}" type="slidenum">
              <a:rPr lang="en-GB" smtClean="0"/>
              <a:t>‹#›</a:t>
            </a:fld>
            <a:endParaRPr lang="en-GB"/>
          </a:p>
        </p:txBody>
      </p:sp>
    </p:spTree>
    <p:extLst>
      <p:ext uri="{BB962C8B-B14F-4D97-AF65-F5344CB8AC3E}">
        <p14:creationId xmlns:p14="http://schemas.microsoft.com/office/powerpoint/2010/main" val="1700445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C80744-1814-94FA-196B-C99F5C9F51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03A618-05D9-79EA-EA01-0FB832576D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FC87FB-8A76-4A8B-CF63-CFA0920558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90DD54-3730-492E-B940-529910070523}" type="datetimeFigureOut">
              <a:rPr lang="en-GB" smtClean="0"/>
              <a:t>27/02/2024</a:t>
            </a:fld>
            <a:endParaRPr lang="en-GB"/>
          </a:p>
        </p:txBody>
      </p:sp>
      <p:sp>
        <p:nvSpPr>
          <p:cNvPr id="5" name="Footer Placeholder 4">
            <a:extLst>
              <a:ext uri="{FF2B5EF4-FFF2-40B4-BE49-F238E27FC236}">
                <a16:creationId xmlns:a16="http://schemas.microsoft.com/office/drawing/2014/main" id="{C5E72F65-CF5F-BBE7-32AA-1131B227EA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A3FA8C5-06C2-AAC2-0C00-FB96167191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2621D2-7EAB-46DF-B36B-C3973D781D54}" type="slidenum">
              <a:rPr lang="en-GB" smtClean="0"/>
              <a:t>‹#›</a:t>
            </a:fld>
            <a:endParaRPr lang="en-GB"/>
          </a:p>
        </p:txBody>
      </p:sp>
    </p:spTree>
    <p:extLst>
      <p:ext uri="{BB962C8B-B14F-4D97-AF65-F5344CB8AC3E}">
        <p14:creationId xmlns:p14="http://schemas.microsoft.com/office/powerpoint/2010/main" val="16850387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443F4-B5BF-6C7C-F396-74718213234B}"/>
              </a:ext>
            </a:extLst>
          </p:cNvPr>
          <p:cNvSpPr>
            <a:spLocks noGrp="1"/>
          </p:cNvSpPr>
          <p:nvPr>
            <p:ph type="ctrTitle"/>
          </p:nvPr>
        </p:nvSpPr>
        <p:spPr/>
        <p:txBody>
          <a:bodyPr/>
          <a:lstStyle/>
          <a:p>
            <a:r>
              <a:rPr lang="en-GB" dirty="0"/>
              <a:t>Collaboration, Alliancing &amp; Partnering</a:t>
            </a:r>
          </a:p>
        </p:txBody>
      </p:sp>
      <p:sp>
        <p:nvSpPr>
          <p:cNvPr id="3" name="Subtitle 2">
            <a:extLst>
              <a:ext uri="{FF2B5EF4-FFF2-40B4-BE49-F238E27FC236}">
                <a16:creationId xmlns:a16="http://schemas.microsoft.com/office/drawing/2014/main" id="{39F74822-B11F-DE2D-67C2-4B6361C5E10A}"/>
              </a:ext>
            </a:extLst>
          </p:cNvPr>
          <p:cNvSpPr>
            <a:spLocks noGrp="1"/>
          </p:cNvSpPr>
          <p:nvPr>
            <p:ph type="subTitle" idx="1"/>
          </p:nvPr>
        </p:nvSpPr>
        <p:spPr/>
        <p:txBody>
          <a:bodyPr/>
          <a:lstStyle/>
          <a:p>
            <a:r>
              <a:rPr lang="en-GB" dirty="0"/>
              <a:t>Working together towards </a:t>
            </a:r>
            <a:r>
              <a:rPr lang="en-GB" b="1" dirty="0"/>
              <a:t>shared goals, </a:t>
            </a:r>
            <a:r>
              <a:rPr lang="en-GB" dirty="0"/>
              <a:t>mostly for infrastructure Projects!!! </a:t>
            </a:r>
          </a:p>
        </p:txBody>
      </p:sp>
    </p:spTree>
    <p:extLst>
      <p:ext uri="{BB962C8B-B14F-4D97-AF65-F5344CB8AC3E}">
        <p14:creationId xmlns:p14="http://schemas.microsoft.com/office/powerpoint/2010/main" val="1314578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6FDB3-E22D-A053-DA07-73FCD3325754}"/>
              </a:ext>
            </a:extLst>
          </p:cNvPr>
          <p:cNvSpPr>
            <a:spLocks noGrp="1"/>
          </p:cNvSpPr>
          <p:nvPr>
            <p:ph type="title"/>
          </p:nvPr>
        </p:nvSpPr>
        <p:spPr/>
        <p:txBody>
          <a:bodyPr/>
          <a:lstStyle/>
          <a:p>
            <a:r>
              <a:rPr lang="en-GB" dirty="0"/>
              <a:t>What is it?</a:t>
            </a:r>
          </a:p>
        </p:txBody>
      </p:sp>
      <p:sp>
        <p:nvSpPr>
          <p:cNvPr id="3" name="Content Placeholder 2">
            <a:extLst>
              <a:ext uri="{FF2B5EF4-FFF2-40B4-BE49-F238E27FC236}">
                <a16:creationId xmlns:a16="http://schemas.microsoft.com/office/drawing/2014/main" id="{341766A5-7671-EFB7-A6BD-D4BBA3B8963F}"/>
              </a:ext>
            </a:extLst>
          </p:cNvPr>
          <p:cNvSpPr>
            <a:spLocks noGrp="1"/>
          </p:cNvSpPr>
          <p:nvPr>
            <p:ph idx="1"/>
          </p:nvPr>
        </p:nvSpPr>
        <p:spPr/>
        <p:txBody>
          <a:bodyPr>
            <a:normAutofit fontScale="92500" lnSpcReduction="10000"/>
          </a:bodyPr>
          <a:lstStyle/>
          <a:p>
            <a:endParaRPr lang="en-GB" dirty="0"/>
          </a:p>
          <a:p>
            <a:pPr marL="0" indent="0">
              <a:buNone/>
            </a:pPr>
            <a:r>
              <a:rPr lang="en-GB" dirty="0"/>
              <a:t>Collaborative procurement, published by </a:t>
            </a:r>
            <a:r>
              <a:rPr lang="en-GB" b="1" dirty="0"/>
              <a:t>Constructing Excellence Wales </a:t>
            </a:r>
            <a:r>
              <a:rPr lang="en-GB" dirty="0"/>
              <a:t>in 2009, defines collaborative procurement as:</a:t>
            </a:r>
          </a:p>
          <a:p>
            <a:pPr marL="0" indent="0">
              <a:buNone/>
            </a:pPr>
            <a:endParaRPr lang="en-GB" dirty="0"/>
          </a:p>
          <a:p>
            <a:pPr marL="0" indent="0">
              <a:buNone/>
            </a:pPr>
            <a:r>
              <a:rPr lang="en-GB" dirty="0"/>
              <a:t>Collaborative Procurement is an effective way for more than one client, contractor, consultant or supplier to join together to procure works, services, materials or goods, share expertise, promote efficiency and deliver value for money savings in the delivery of a project (or series of projects) or service objectives.’</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2022352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C0B7C-370D-3923-F926-F7E2F362D1F9}"/>
              </a:ext>
            </a:extLst>
          </p:cNvPr>
          <p:cNvSpPr>
            <a:spLocks noGrp="1"/>
          </p:cNvSpPr>
          <p:nvPr>
            <p:ph type="title"/>
          </p:nvPr>
        </p:nvSpPr>
        <p:spPr/>
        <p:txBody>
          <a:bodyPr/>
          <a:lstStyle/>
          <a:p>
            <a:r>
              <a:rPr lang="en-GB" dirty="0"/>
              <a:t>Collaboration….a change in culture (Latham)</a:t>
            </a:r>
          </a:p>
        </p:txBody>
      </p:sp>
      <p:sp>
        <p:nvSpPr>
          <p:cNvPr id="3" name="Content Placeholder 2">
            <a:extLst>
              <a:ext uri="{FF2B5EF4-FFF2-40B4-BE49-F238E27FC236}">
                <a16:creationId xmlns:a16="http://schemas.microsoft.com/office/drawing/2014/main" id="{D7437E5C-7E66-56C9-FCFE-B9919E51E577}"/>
              </a:ext>
            </a:extLst>
          </p:cNvPr>
          <p:cNvSpPr>
            <a:spLocks noGrp="1"/>
          </p:cNvSpPr>
          <p:nvPr>
            <p:ph idx="1"/>
          </p:nvPr>
        </p:nvSpPr>
        <p:spPr>
          <a:xfrm>
            <a:off x="838200" y="1638728"/>
            <a:ext cx="10515600" cy="4538235"/>
          </a:xfrm>
        </p:spPr>
        <p:txBody>
          <a:bodyPr/>
          <a:lstStyle/>
          <a:p>
            <a:r>
              <a:rPr lang="en-GB" dirty="0"/>
              <a:t>Openness and trust between the parties of a contract! </a:t>
            </a:r>
          </a:p>
          <a:p>
            <a:r>
              <a:rPr lang="en-GB" dirty="0"/>
              <a:t>On one project (project alliancing) or many projects (this could be like a long-term Framework Agreement)</a:t>
            </a:r>
          </a:p>
          <a:p>
            <a:r>
              <a:rPr lang="en-GB" dirty="0"/>
              <a:t>An NBS survey 2022 found that collaborative procurement methods, such as alliancing and partnering was used in around 25-30% of projects!</a:t>
            </a:r>
          </a:p>
          <a:p>
            <a:r>
              <a:rPr lang="en-GB" dirty="0"/>
              <a:t>Very successful in Australia, but in the UK there needs to be a shift from disputes and claims to teamwork. </a:t>
            </a:r>
          </a:p>
          <a:p>
            <a:r>
              <a:rPr lang="en-GB" dirty="0"/>
              <a:t>UK needs a greater sharing of the Risks involved in construction.</a:t>
            </a:r>
          </a:p>
          <a:p>
            <a:endParaRPr lang="en-GB" dirty="0"/>
          </a:p>
        </p:txBody>
      </p:sp>
    </p:spTree>
    <p:extLst>
      <p:ext uri="{BB962C8B-B14F-4D97-AF65-F5344CB8AC3E}">
        <p14:creationId xmlns:p14="http://schemas.microsoft.com/office/powerpoint/2010/main" val="2744058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1E04F-2073-EF3D-B859-30AB1ACDFF4B}"/>
              </a:ext>
            </a:extLst>
          </p:cNvPr>
          <p:cNvSpPr>
            <a:spLocks noGrp="1"/>
          </p:cNvSpPr>
          <p:nvPr>
            <p:ph type="title"/>
          </p:nvPr>
        </p:nvSpPr>
        <p:spPr/>
        <p:txBody>
          <a:bodyPr/>
          <a:lstStyle/>
          <a:p>
            <a:r>
              <a:rPr lang="en-GB" dirty="0"/>
              <a:t>NEC4 Alliancing Contract</a:t>
            </a:r>
          </a:p>
        </p:txBody>
      </p:sp>
      <p:pic>
        <p:nvPicPr>
          <p:cNvPr id="10" name="Content Placeholder 9">
            <a:extLst>
              <a:ext uri="{FF2B5EF4-FFF2-40B4-BE49-F238E27FC236}">
                <a16:creationId xmlns:a16="http://schemas.microsoft.com/office/drawing/2014/main" id="{44620600-D65B-7944-275B-431188BC633E}"/>
              </a:ext>
            </a:extLst>
          </p:cNvPr>
          <p:cNvPicPr>
            <a:picLocks noGrp="1" noChangeAspect="1"/>
          </p:cNvPicPr>
          <p:nvPr>
            <p:ph sz="half" idx="1"/>
          </p:nvPr>
        </p:nvPicPr>
        <p:blipFill>
          <a:blip r:embed="rId2"/>
          <a:stretch>
            <a:fillRect/>
          </a:stretch>
        </p:blipFill>
        <p:spPr>
          <a:xfrm>
            <a:off x="787400" y="2101851"/>
            <a:ext cx="5181600" cy="3041650"/>
          </a:xfrm>
          <a:prstGeom prst="rect">
            <a:avLst/>
          </a:prstGeom>
        </p:spPr>
      </p:pic>
      <p:sp>
        <p:nvSpPr>
          <p:cNvPr id="9" name="Content Placeholder 8">
            <a:extLst>
              <a:ext uri="{FF2B5EF4-FFF2-40B4-BE49-F238E27FC236}">
                <a16:creationId xmlns:a16="http://schemas.microsoft.com/office/drawing/2014/main" id="{9F48CE9A-3FD0-1EF9-9AFB-8D5F9CA5CB0A}"/>
              </a:ext>
            </a:extLst>
          </p:cNvPr>
          <p:cNvSpPr>
            <a:spLocks noGrp="1"/>
          </p:cNvSpPr>
          <p:nvPr>
            <p:ph sz="half" idx="2"/>
          </p:nvPr>
        </p:nvSpPr>
        <p:spPr/>
        <p:txBody>
          <a:bodyPr/>
          <a:lstStyle/>
          <a:p>
            <a:r>
              <a:rPr lang="en-GB" dirty="0"/>
              <a:t>Since the HGCRA 1996 parties to a construction contract have the right to adjudicate on disputes.</a:t>
            </a:r>
          </a:p>
          <a:p>
            <a:r>
              <a:rPr lang="en-GB" dirty="0"/>
              <a:t>NEC4 Alliancing contract limits the number of disputes the parties can claim for. Basically, the parties wave the right to bring most claims!</a:t>
            </a:r>
          </a:p>
          <a:p>
            <a:r>
              <a:rPr lang="en-GB" dirty="0"/>
              <a:t>JCT has the Constructing Excellence Contract 2016.</a:t>
            </a:r>
          </a:p>
        </p:txBody>
      </p:sp>
    </p:spTree>
    <p:extLst>
      <p:ext uri="{BB962C8B-B14F-4D97-AF65-F5344CB8AC3E}">
        <p14:creationId xmlns:p14="http://schemas.microsoft.com/office/powerpoint/2010/main" val="3111192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4022C-5F38-9D77-A54A-600F9145A6E5}"/>
              </a:ext>
            </a:extLst>
          </p:cNvPr>
          <p:cNvSpPr>
            <a:spLocks noGrp="1"/>
          </p:cNvSpPr>
          <p:nvPr>
            <p:ph type="title"/>
          </p:nvPr>
        </p:nvSpPr>
        <p:spPr/>
        <p:txBody>
          <a:bodyPr/>
          <a:lstStyle/>
          <a:p>
            <a:r>
              <a:rPr lang="en-GB" i="0" dirty="0">
                <a:solidFill>
                  <a:srgbClr val="002240"/>
                </a:solidFill>
                <a:effectLst/>
                <a:latin typeface="Noto Sans Regular"/>
              </a:rPr>
              <a:t>Is alliancing currently used in the UK?</a:t>
            </a:r>
            <a:endParaRPr lang="en-GB" dirty="0"/>
          </a:p>
        </p:txBody>
      </p:sp>
      <p:sp>
        <p:nvSpPr>
          <p:cNvPr id="3" name="Content Placeholder 2">
            <a:extLst>
              <a:ext uri="{FF2B5EF4-FFF2-40B4-BE49-F238E27FC236}">
                <a16:creationId xmlns:a16="http://schemas.microsoft.com/office/drawing/2014/main" id="{4229A8C2-DCE2-224A-B26B-E838525C3F81}"/>
              </a:ext>
            </a:extLst>
          </p:cNvPr>
          <p:cNvSpPr>
            <a:spLocks noGrp="1"/>
          </p:cNvSpPr>
          <p:nvPr>
            <p:ph idx="1"/>
          </p:nvPr>
        </p:nvSpPr>
        <p:spPr>
          <a:xfrm>
            <a:off x="247436" y="1813389"/>
            <a:ext cx="10515600" cy="4831048"/>
          </a:xfrm>
        </p:spPr>
        <p:txBody>
          <a:bodyPr>
            <a:normAutofit/>
          </a:bodyPr>
          <a:lstStyle/>
          <a:p>
            <a:pPr marL="1371600" lvl="2" indent="-457200" algn="just">
              <a:buFont typeface="+mj-lt"/>
              <a:buAutoNum type="arabicPeriod"/>
            </a:pPr>
            <a:r>
              <a:rPr lang="en-GB" sz="2400" dirty="0"/>
              <a:t>The Crown Commercial Service (CCS) September 2019 launch of the government’s GBP 1.2 billion Modular Building Solutions project, which is designed to deliver modular buildings to the public sector. It uses the NEC-4 Alliance Contract.</a:t>
            </a:r>
          </a:p>
          <a:p>
            <a:pPr marL="1371600" lvl="2" indent="-457200" algn="just">
              <a:buFont typeface="+mj-lt"/>
              <a:buAutoNum type="arabicPeriod"/>
            </a:pPr>
            <a:r>
              <a:rPr lang="en-GB" sz="2400" dirty="0"/>
              <a:t>Highways England has adopted the NEC-4 Alliance Contract, subject to highly bespoke amendments for the Smart Motorways Programme Alliance. The alliance will deliver GBP 7 billion worth of smart projects over the next decade.</a:t>
            </a:r>
          </a:p>
          <a:p>
            <a:pPr marL="1371600" lvl="2" indent="-457200" algn="just">
              <a:buFont typeface="+mj-lt"/>
              <a:buAutoNum type="arabicPeriod"/>
            </a:pPr>
            <a:r>
              <a:rPr lang="en-GB" sz="2400" dirty="0"/>
              <a:t>Thames Water’s eight2O alliance is the largest alliance in the UK water sector. Thames Water used the alliance on the successful King's Scholars' Pond sewer rehabilitation scheme.</a:t>
            </a:r>
          </a:p>
        </p:txBody>
      </p:sp>
    </p:spTree>
    <p:extLst>
      <p:ext uri="{BB962C8B-B14F-4D97-AF65-F5344CB8AC3E}">
        <p14:creationId xmlns:p14="http://schemas.microsoft.com/office/powerpoint/2010/main" val="650610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22F03-0F77-A282-7832-61351C4C71A2}"/>
              </a:ext>
            </a:extLst>
          </p:cNvPr>
          <p:cNvSpPr>
            <a:spLocks noGrp="1"/>
          </p:cNvSpPr>
          <p:nvPr>
            <p:ph type="title"/>
          </p:nvPr>
        </p:nvSpPr>
        <p:spPr/>
        <p:txBody>
          <a:bodyPr/>
          <a:lstStyle/>
          <a:p>
            <a:r>
              <a:rPr lang="en-GB" dirty="0"/>
              <a:t>Who promotes Partnering and Alliancing?</a:t>
            </a:r>
          </a:p>
        </p:txBody>
      </p:sp>
      <p:sp>
        <p:nvSpPr>
          <p:cNvPr id="3" name="Content Placeholder 2">
            <a:extLst>
              <a:ext uri="{FF2B5EF4-FFF2-40B4-BE49-F238E27FC236}">
                <a16:creationId xmlns:a16="http://schemas.microsoft.com/office/drawing/2014/main" id="{6B1803D1-6977-616D-A769-C4718D80BA12}"/>
              </a:ext>
            </a:extLst>
          </p:cNvPr>
          <p:cNvSpPr>
            <a:spLocks noGrp="1"/>
          </p:cNvSpPr>
          <p:nvPr>
            <p:ph idx="1"/>
          </p:nvPr>
        </p:nvSpPr>
        <p:spPr/>
        <p:txBody>
          <a:bodyPr>
            <a:normAutofit/>
          </a:bodyPr>
          <a:lstStyle/>
          <a:p>
            <a:r>
              <a:rPr lang="en-GB" dirty="0"/>
              <a:t>The Construction Excellence Wales Strategy recommends that public projects adopt design and build, private finance initiative or prime-type contract procurement routes, as these are considered to be more collaborative. </a:t>
            </a:r>
          </a:p>
          <a:p>
            <a:r>
              <a:rPr lang="en-GB" dirty="0"/>
              <a:t>Collaborative contracts are often arranged on a cost-reimbursable, target-cost, open-book basis including both incentives, and penalties. This is to move away from the traditional adversarial lowest cost wins procurement route!</a:t>
            </a:r>
          </a:p>
        </p:txBody>
      </p:sp>
    </p:spTree>
    <p:extLst>
      <p:ext uri="{BB962C8B-B14F-4D97-AF65-F5344CB8AC3E}">
        <p14:creationId xmlns:p14="http://schemas.microsoft.com/office/powerpoint/2010/main" val="3149928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5F3EB-ABFE-661B-9AF7-453B7D28EB7A}"/>
              </a:ext>
            </a:extLst>
          </p:cNvPr>
          <p:cNvSpPr>
            <a:spLocks noGrp="1"/>
          </p:cNvSpPr>
          <p:nvPr>
            <p:ph type="title"/>
          </p:nvPr>
        </p:nvSpPr>
        <p:spPr>
          <a:xfrm>
            <a:off x="838200" y="365125"/>
            <a:ext cx="10515600" cy="816403"/>
          </a:xfrm>
        </p:spPr>
        <p:txBody>
          <a:bodyPr>
            <a:normAutofit/>
          </a:bodyPr>
          <a:lstStyle/>
          <a:p>
            <a:r>
              <a:rPr lang="en-GB" sz="2800" dirty="0"/>
              <a:t>Collaboration….What are the differences between the main two?</a:t>
            </a:r>
          </a:p>
        </p:txBody>
      </p:sp>
      <p:graphicFrame>
        <p:nvGraphicFramePr>
          <p:cNvPr id="4" name="Content Placeholder 3">
            <a:extLst>
              <a:ext uri="{FF2B5EF4-FFF2-40B4-BE49-F238E27FC236}">
                <a16:creationId xmlns:a16="http://schemas.microsoft.com/office/drawing/2014/main" id="{7B00507A-8AC6-2254-2874-8D91C6FA58EA}"/>
              </a:ext>
            </a:extLst>
          </p:cNvPr>
          <p:cNvGraphicFramePr>
            <a:graphicFrameLocks noGrp="1"/>
          </p:cNvGraphicFramePr>
          <p:nvPr>
            <p:ph idx="1"/>
            <p:extLst>
              <p:ext uri="{D42A27DB-BD31-4B8C-83A1-F6EECF244321}">
                <p14:modId xmlns:p14="http://schemas.microsoft.com/office/powerpoint/2010/main" val="4002184485"/>
              </p:ext>
            </p:extLst>
          </p:nvPr>
        </p:nvGraphicFramePr>
        <p:xfrm>
          <a:off x="838200" y="1417834"/>
          <a:ext cx="10515597" cy="449971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4000638766"/>
                    </a:ext>
                  </a:extLst>
                </a:gridCol>
                <a:gridCol w="3505199">
                  <a:extLst>
                    <a:ext uri="{9D8B030D-6E8A-4147-A177-3AD203B41FA5}">
                      <a16:colId xmlns:a16="http://schemas.microsoft.com/office/drawing/2014/main" val="62624567"/>
                    </a:ext>
                  </a:extLst>
                </a:gridCol>
                <a:gridCol w="3505199">
                  <a:extLst>
                    <a:ext uri="{9D8B030D-6E8A-4147-A177-3AD203B41FA5}">
                      <a16:colId xmlns:a16="http://schemas.microsoft.com/office/drawing/2014/main" val="2755725957"/>
                    </a:ext>
                  </a:extLst>
                </a:gridCol>
              </a:tblGrid>
              <a:tr h="473974">
                <a:tc>
                  <a:txBody>
                    <a:bodyPr/>
                    <a:lstStyle/>
                    <a:p>
                      <a:endParaRPr lang="en-GB"/>
                    </a:p>
                  </a:txBody>
                  <a:tcPr/>
                </a:tc>
                <a:tc>
                  <a:txBody>
                    <a:bodyPr/>
                    <a:lstStyle/>
                    <a:p>
                      <a:r>
                        <a:rPr lang="en-GB" sz="2400" b="1" dirty="0"/>
                        <a:t>Partnering</a:t>
                      </a:r>
                    </a:p>
                  </a:txBody>
                  <a:tcPr/>
                </a:tc>
                <a:tc>
                  <a:txBody>
                    <a:bodyPr/>
                    <a:lstStyle/>
                    <a:p>
                      <a:r>
                        <a:rPr lang="en-GB" sz="2400" b="1" dirty="0"/>
                        <a:t>Alliances</a:t>
                      </a:r>
                    </a:p>
                  </a:txBody>
                  <a:tcPr/>
                </a:tc>
                <a:extLst>
                  <a:ext uri="{0D108BD9-81ED-4DB2-BD59-A6C34878D82A}">
                    <a16:rowId xmlns:a16="http://schemas.microsoft.com/office/drawing/2014/main" val="2122143767"/>
                  </a:ext>
                </a:extLst>
              </a:tr>
              <a:tr h="1308364">
                <a:tc>
                  <a:txBody>
                    <a:bodyPr/>
                    <a:lstStyle/>
                    <a:p>
                      <a:r>
                        <a:rPr lang="en-GB" b="1" dirty="0"/>
                        <a:t>The form of the undertaking</a:t>
                      </a:r>
                    </a:p>
                  </a:txBody>
                  <a:tcPr/>
                </a:tc>
                <a:tc>
                  <a:txBody>
                    <a:bodyPr/>
                    <a:lstStyle/>
                    <a:p>
                      <a:r>
                        <a:rPr lang="en-GB" dirty="0"/>
                        <a:t>Core group with no legal responsibilities. A binding/non-binding charter used in 65% of partnering arrangements.</a:t>
                      </a:r>
                    </a:p>
                  </a:txBody>
                  <a:tcPr/>
                </a:tc>
                <a:tc>
                  <a:txBody>
                    <a:bodyPr/>
                    <a:lstStyle/>
                    <a:p>
                      <a:r>
                        <a:rPr lang="en-GB" dirty="0"/>
                        <a:t>Quasi-Joint venture operating at one level as a single company.</a:t>
                      </a:r>
                    </a:p>
                  </a:txBody>
                  <a:tcPr/>
                </a:tc>
                <a:extLst>
                  <a:ext uri="{0D108BD9-81ED-4DB2-BD59-A6C34878D82A}">
                    <a16:rowId xmlns:a16="http://schemas.microsoft.com/office/drawing/2014/main" val="1031731307"/>
                  </a:ext>
                </a:extLst>
              </a:tr>
              <a:tr h="1308364">
                <a:tc>
                  <a:txBody>
                    <a:bodyPr/>
                    <a:lstStyle/>
                    <a:p>
                      <a:r>
                        <a:rPr lang="en-GB" b="1" dirty="0"/>
                        <a:t>The selection process</a:t>
                      </a:r>
                    </a:p>
                  </a:txBody>
                  <a:tcPr/>
                </a:tc>
                <a:tc>
                  <a:txBody>
                    <a:bodyPr/>
                    <a:lstStyle/>
                    <a:p>
                      <a:r>
                        <a:rPr lang="en-GB" dirty="0"/>
                        <a:t>Prime contractor responsible for choice of supply chain partners</a:t>
                      </a:r>
                    </a:p>
                    <a:p>
                      <a:r>
                        <a:rPr lang="en-GB" dirty="0"/>
                        <a:t>Project can commence why selection continues.</a:t>
                      </a:r>
                    </a:p>
                  </a:txBody>
                  <a:tcPr/>
                </a:tc>
                <a:tc>
                  <a:txBody>
                    <a:bodyPr/>
                    <a:lstStyle/>
                    <a:p>
                      <a:r>
                        <a:rPr lang="en-GB" dirty="0" err="1"/>
                        <a:t>Rigorus</a:t>
                      </a:r>
                      <a:r>
                        <a:rPr lang="en-GB" dirty="0"/>
                        <a:t> selection process. Alliance agreement not concluded until all members appointed.</a:t>
                      </a:r>
                    </a:p>
                  </a:txBody>
                  <a:tcPr/>
                </a:tc>
                <a:extLst>
                  <a:ext uri="{0D108BD9-81ED-4DB2-BD59-A6C34878D82A}">
                    <a16:rowId xmlns:a16="http://schemas.microsoft.com/office/drawing/2014/main" val="748415329"/>
                  </a:ext>
                </a:extLst>
              </a:tr>
              <a:tr h="704504">
                <a:tc>
                  <a:txBody>
                    <a:bodyPr/>
                    <a:lstStyle/>
                    <a:p>
                      <a:r>
                        <a:rPr lang="en-GB" b="1" dirty="0"/>
                        <a:t>The management structure</a:t>
                      </a:r>
                    </a:p>
                  </a:txBody>
                  <a:tcPr/>
                </a:tc>
                <a:tc>
                  <a:txBody>
                    <a:bodyPr/>
                    <a:lstStyle/>
                    <a:p>
                      <a:r>
                        <a:rPr lang="en-GB" dirty="0"/>
                        <a:t>By Prime Contractor</a:t>
                      </a:r>
                    </a:p>
                    <a:p>
                      <a:r>
                        <a:rPr lang="en-GB" dirty="0"/>
                        <a:t>Partnering advisor</a:t>
                      </a:r>
                    </a:p>
                  </a:txBody>
                  <a:tcPr/>
                </a:tc>
                <a:tc>
                  <a:txBody>
                    <a:bodyPr/>
                    <a:lstStyle/>
                    <a:p>
                      <a:r>
                        <a:rPr lang="en-GB" dirty="0"/>
                        <a:t>Alliance Board</a:t>
                      </a:r>
                    </a:p>
                    <a:p>
                      <a:endParaRPr lang="en-GB" dirty="0"/>
                    </a:p>
                  </a:txBody>
                  <a:tcPr/>
                </a:tc>
                <a:extLst>
                  <a:ext uri="{0D108BD9-81ED-4DB2-BD59-A6C34878D82A}">
                    <a16:rowId xmlns:a16="http://schemas.microsoft.com/office/drawing/2014/main" val="1472322116"/>
                  </a:ext>
                </a:extLst>
              </a:tr>
              <a:tr h="704504">
                <a:tc>
                  <a:txBody>
                    <a:bodyPr/>
                    <a:lstStyle/>
                    <a:p>
                      <a:r>
                        <a:rPr lang="en-GB" b="1" dirty="0"/>
                        <a:t>Risk &amp; reward mechanisms</a:t>
                      </a:r>
                    </a:p>
                  </a:txBody>
                  <a:tcPr/>
                </a:tc>
                <a:tc>
                  <a:txBody>
                    <a:bodyPr/>
                    <a:lstStyle/>
                    <a:p>
                      <a:r>
                        <a:rPr lang="en-GB" dirty="0"/>
                        <a:t>Partner losses not shared by other members of the supply chain.</a:t>
                      </a:r>
                    </a:p>
                  </a:txBody>
                  <a:tcPr/>
                </a:tc>
                <a:tc>
                  <a:txBody>
                    <a:bodyPr/>
                    <a:lstStyle/>
                    <a:p>
                      <a:r>
                        <a:rPr lang="en-GB" dirty="0"/>
                        <a:t>Losses by alliance member shared by other members.</a:t>
                      </a:r>
                    </a:p>
                  </a:txBody>
                  <a:tcPr/>
                </a:tc>
                <a:extLst>
                  <a:ext uri="{0D108BD9-81ED-4DB2-BD59-A6C34878D82A}">
                    <a16:rowId xmlns:a16="http://schemas.microsoft.com/office/drawing/2014/main" val="4107450242"/>
                  </a:ext>
                </a:extLst>
              </a:tr>
            </a:tbl>
          </a:graphicData>
        </a:graphic>
      </p:graphicFrame>
    </p:spTree>
    <p:extLst>
      <p:ext uri="{BB962C8B-B14F-4D97-AF65-F5344CB8AC3E}">
        <p14:creationId xmlns:p14="http://schemas.microsoft.com/office/powerpoint/2010/main" val="2743566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8CA3F-DB28-D6D0-18DF-6B88B9D9A0FD}"/>
              </a:ext>
            </a:extLst>
          </p:cNvPr>
          <p:cNvSpPr>
            <a:spLocks noGrp="1"/>
          </p:cNvSpPr>
          <p:nvPr>
            <p:ph type="title"/>
          </p:nvPr>
        </p:nvSpPr>
        <p:spPr/>
        <p:txBody>
          <a:bodyPr/>
          <a:lstStyle/>
          <a:p>
            <a:r>
              <a:rPr lang="en-GB" dirty="0"/>
              <a:t>4 Collaboration Questions</a:t>
            </a:r>
          </a:p>
        </p:txBody>
      </p:sp>
      <p:sp>
        <p:nvSpPr>
          <p:cNvPr id="3" name="Content Placeholder 2">
            <a:extLst>
              <a:ext uri="{FF2B5EF4-FFF2-40B4-BE49-F238E27FC236}">
                <a16:creationId xmlns:a16="http://schemas.microsoft.com/office/drawing/2014/main" id="{27B7E783-8CC1-14CB-0485-6CC0FE44707F}"/>
              </a:ext>
            </a:extLst>
          </p:cNvPr>
          <p:cNvSpPr>
            <a:spLocks noGrp="1"/>
          </p:cNvSpPr>
          <p:nvPr>
            <p:ph idx="1"/>
          </p:nvPr>
        </p:nvSpPr>
        <p:spPr/>
        <p:txBody>
          <a:bodyPr/>
          <a:lstStyle/>
          <a:p>
            <a:pPr marL="514350" indent="-514350">
              <a:buFont typeface="+mj-lt"/>
              <a:buAutoNum type="arabicPeriod"/>
            </a:pPr>
            <a:r>
              <a:rPr lang="en-GB" dirty="0"/>
              <a:t>Under the JCT Partnering Agreement PC/N 2016, what are the 4 main objectives to be achieved by the team (including bullet points please?</a:t>
            </a:r>
          </a:p>
          <a:p>
            <a:pPr marL="514350" indent="-514350">
              <a:buFont typeface="+mj-lt"/>
              <a:buAutoNum type="arabicPeriod"/>
            </a:pPr>
            <a:r>
              <a:rPr lang="en-GB" dirty="0"/>
              <a:t>Do you think these are achievable in today's construction industry?</a:t>
            </a:r>
          </a:p>
          <a:p>
            <a:pPr marL="514350" indent="-514350">
              <a:buFont typeface="+mj-lt"/>
              <a:buAutoNum type="arabicPeriod"/>
            </a:pPr>
            <a:r>
              <a:rPr lang="en-GB" dirty="0"/>
              <a:t>Which objectives (listed in the agreement) are the main sticking point to a successful partnership?</a:t>
            </a:r>
          </a:p>
          <a:p>
            <a:pPr marL="514350" indent="-514350">
              <a:buFont typeface="+mj-lt"/>
              <a:buAutoNum type="arabicPeriod"/>
            </a:pPr>
            <a:r>
              <a:rPr lang="en-GB" dirty="0"/>
              <a:t>How would the tendering process differ between traditional procurement and collaboration?</a:t>
            </a:r>
          </a:p>
        </p:txBody>
      </p:sp>
    </p:spTree>
    <p:extLst>
      <p:ext uri="{BB962C8B-B14F-4D97-AF65-F5344CB8AC3E}">
        <p14:creationId xmlns:p14="http://schemas.microsoft.com/office/powerpoint/2010/main" val="41091890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621</Words>
  <Application>Microsoft Office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Noto Sans Regular</vt:lpstr>
      <vt:lpstr>Arial</vt:lpstr>
      <vt:lpstr>Calibri</vt:lpstr>
      <vt:lpstr>Calibri Light</vt:lpstr>
      <vt:lpstr>Office Theme</vt:lpstr>
      <vt:lpstr>Collaboration, Alliancing &amp; Partnering</vt:lpstr>
      <vt:lpstr>What is it?</vt:lpstr>
      <vt:lpstr>Collaboration….a change in culture (Latham)</vt:lpstr>
      <vt:lpstr>NEC4 Alliancing Contract</vt:lpstr>
      <vt:lpstr>Is alliancing currently used in the UK?</vt:lpstr>
      <vt:lpstr>Who promotes Partnering and Alliancing?</vt:lpstr>
      <vt:lpstr>Collaboration….What are the differences between the main two?</vt:lpstr>
      <vt:lpstr>4 Collaboration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Alliancing &amp; Partnering</dc:title>
  <dc:creator>Steve Tindall</dc:creator>
  <cp:lastModifiedBy>Steve Tindall</cp:lastModifiedBy>
  <cp:revision>1</cp:revision>
  <dcterms:created xsi:type="dcterms:W3CDTF">2024-02-23T09:25:19Z</dcterms:created>
  <dcterms:modified xsi:type="dcterms:W3CDTF">2024-02-27T11:41:48Z</dcterms:modified>
</cp:coreProperties>
</file>