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8" r:id="rId1"/>
  </p:sldMasterIdLst>
  <p:notesMasterIdLst>
    <p:notesMasterId r:id="rId14"/>
  </p:notesMasterIdLst>
  <p:sldIdLst>
    <p:sldId id="258" r:id="rId2"/>
    <p:sldId id="257" r:id="rId3"/>
    <p:sldId id="259" r:id="rId4"/>
    <p:sldId id="268" r:id="rId5"/>
    <p:sldId id="266" r:id="rId6"/>
    <p:sldId id="271" r:id="rId7"/>
    <p:sldId id="269" r:id="rId8"/>
    <p:sldId id="27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D72BB-6E6B-4FA4-908C-6C825C651068}" v="2190" dt="2022-12-07T01:40:20.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01" autoAdjust="0"/>
  </p:normalViewPr>
  <p:slideViewPr>
    <p:cSldViewPr snapToGrid="0">
      <p:cViewPr varScale="1">
        <p:scale>
          <a:sx n="59" d="100"/>
          <a:sy n="59" d="100"/>
        </p:scale>
        <p:origin x="12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ish Salieva" userId="e82755ed42818ff1" providerId="LiveId" clId="{107D6D65-B06E-4DD6-8CF0-214018AB5C9F}"/>
    <pc:docChg chg="custSel modSld">
      <pc:chgData name="Mirish Salieva" userId="e82755ed42818ff1" providerId="LiveId" clId="{107D6D65-B06E-4DD6-8CF0-214018AB5C9F}" dt="2022-12-07T10:09:25.701" v="50" actId="20577"/>
      <pc:docMkLst>
        <pc:docMk/>
      </pc:docMkLst>
      <pc:sldChg chg="modSp mod">
        <pc:chgData name="Mirish Salieva" userId="e82755ed42818ff1" providerId="LiveId" clId="{107D6D65-B06E-4DD6-8CF0-214018AB5C9F}" dt="2022-12-07T10:09:25.701" v="50" actId="20577"/>
        <pc:sldMkLst>
          <pc:docMk/>
          <pc:sldMk cId="2148518034" sldId="261"/>
        </pc:sldMkLst>
        <pc:spChg chg="mod">
          <ac:chgData name="Mirish Salieva" userId="e82755ed42818ff1" providerId="LiveId" clId="{107D6D65-B06E-4DD6-8CF0-214018AB5C9F}" dt="2022-12-07T10:09:25.701" v="50" actId="20577"/>
          <ac:spMkLst>
            <pc:docMk/>
            <pc:sldMk cId="2148518034" sldId="261"/>
            <ac:spMk id="3" creationId="{533CED44-9D42-4FE0-A09D-B6A45EE29711}"/>
          </ac:spMkLst>
        </pc:spChg>
      </pc:sldChg>
    </pc:docChg>
  </pc:docChgLst>
  <pc:docChgLst>
    <pc:chgData name="Mirish Salieva" userId="e82755ed42818ff1" providerId="LiveId" clId="{080D72BB-6E6B-4FA4-908C-6C825C651068}"/>
    <pc:docChg chg="undo redo custSel addSld delSld modSld modMainMaster">
      <pc:chgData name="Mirish Salieva" userId="e82755ed42818ff1" providerId="LiveId" clId="{080D72BB-6E6B-4FA4-908C-6C825C651068}" dt="2022-12-07T09:33:58.798" v="7595" actId="20577"/>
      <pc:docMkLst>
        <pc:docMk/>
      </pc:docMkLst>
      <pc:sldChg chg="addSp delSp modSp add del mod setBg delDesignElem">
        <pc:chgData name="Mirish Salieva" userId="e82755ed42818ff1" providerId="LiveId" clId="{080D72BB-6E6B-4FA4-908C-6C825C651068}" dt="2022-12-06T21:08:05.549" v="3999" actId="2711"/>
        <pc:sldMkLst>
          <pc:docMk/>
          <pc:sldMk cId="416527698" sldId="257"/>
        </pc:sldMkLst>
        <pc:spChg chg="mod">
          <ac:chgData name="Mirish Salieva" userId="e82755ed42818ff1" providerId="LiveId" clId="{080D72BB-6E6B-4FA4-908C-6C825C651068}" dt="2022-12-05T10:11:40.410" v="1693" actId="113"/>
          <ac:spMkLst>
            <pc:docMk/>
            <pc:sldMk cId="416527698" sldId="257"/>
            <ac:spMk id="2" creationId="{16F3710B-FFF3-DFE7-7BFC-74F84B2B7B45}"/>
          </ac:spMkLst>
        </pc:spChg>
        <pc:spChg chg="del">
          <ac:chgData name="Mirish Salieva" userId="e82755ed42818ff1" providerId="LiveId" clId="{080D72BB-6E6B-4FA4-908C-6C825C651068}" dt="2022-11-30T10:04:22.811" v="51" actId="3680"/>
          <ac:spMkLst>
            <pc:docMk/>
            <pc:sldMk cId="416527698" sldId="257"/>
            <ac:spMk id="3" creationId="{A5E4C234-6C18-CD4D-CE57-04A06A66A5B1}"/>
          </ac:spMkLst>
        </pc:spChg>
        <pc:spChg chg="add del mod">
          <ac:chgData name="Mirish Salieva" userId="e82755ed42818ff1" providerId="LiveId" clId="{080D72BB-6E6B-4FA4-908C-6C825C651068}" dt="2022-12-03T15:23:37.993" v="75" actId="1032"/>
          <ac:spMkLst>
            <pc:docMk/>
            <pc:sldMk cId="416527698" sldId="257"/>
            <ac:spMk id="4" creationId="{1D97D0EC-5FFD-9075-6B2A-F9862F486036}"/>
          </ac:spMkLst>
        </pc:spChg>
        <pc:spChg chg="add del mod">
          <ac:chgData name="Mirish Salieva" userId="e82755ed42818ff1" providerId="LiveId" clId="{080D72BB-6E6B-4FA4-908C-6C825C651068}" dt="2022-12-03T15:20:08.449" v="58" actId="12084"/>
          <ac:spMkLst>
            <pc:docMk/>
            <pc:sldMk cId="416527698" sldId="257"/>
            <ac:spMk id="4" creationId="{E582C7E4-1424-AAC5-2E84-1E58AD02E539}"/>
          </ac:spMkLst>
        </pc:spChg>
        <pc:spChg chg="add del mod">
          <ac:chgData name="Mirish Salieva" userId="e82755ed42818ff1" providerId="LiveId" clId="{080D72BB-6E6B-4FA4-908C-6C825C651068}" dt="2022-12-03T15:27:12.930" v="79" actId="1032"/>
          <ac:spMkLst>
            <pc:docMk/>
            <pc:sldMk cId="416527698" sldId="257"/>
            <ac:spMk id="4" creationId="{F7E07814-255C-98EA-7145-C0C50BF98B71}"/>
          </ac:spMkLst>
        </pc:spChg>
        <pc:spChg chg="add del mod">
          <ac:chgData name="Mirish Salieva" userId="e82755ed42818ff1" providerId="LiveId" clId="{080D72BB-6E6B-4FA4-908C-6C825C651068}" dt="2022-12-03T15:16:04.828" v="53" actId="1032"/>
          <ac:spMkLst>
            <pc:docMk/>
            <pc:sldMk cId="416527698" sldId="257"/>
            <ac:spMk id="5" creationId="{C5177D3A-5279-A97A-93C4-68F2F80E7B58}"/>
          </ac:spMkLst>
        </pc:spChg>
        <pc:spChg chg="add del mod">
          <ac:chgData name="Mirish Salieva" userId="e82755ed42818ff1" providerId="LiveId" clId="{080D72BB-6E6B-4FA4-908C-6C825C651068}" dt="2022-12-03T15:28:12.324" v="85" actId="1032"/>
          <ac:spMkLst>
            <pc:docMk/>
            <pc:sldMk cId="416527698" sldId="257"/>
            <ac:spMk id="8" creationId="{D15F5281-16F5-81FE-B0E2-9CB69AD9F37A}"/>
          </ac:spMkLst>
        </pc:spChg>
        <pc:spChg chg="add del mod">
          <ac:chgData name="Mirish Salieva" userId="e82755ed42818ff1" providerId="LiveId" clId="{080D72BB-6E6B-4FA4-908C-6C825C651068}" dt="2022-12-03T15:30:12.569" v="89" actId="1032"/>
          <ac:spMkLst>
            <pc:docMk/>
            <pc:sldMk cId="416527698" sldId="257"/>
            <ac:spMk id="11" creationId="{4DB5A873-E420-5F4F-A5FC-D51E258B842A}"/>
          </ac:spMkLst>
        </pc:spChg>
        <pc:spChg chg="add mod ord">
          <ac:chgData name="Mirish Salieva" userId="e82755ed42818ff1" providerId="LiveId" clId="{080D72BB-6E6B-4FA4-908C-6C825C651068}" dt="2022-12-06T21:08:05.549" v="3999" actId="2711"/>
          <ac:spMkLst>
            <pc:docMk/>
            <pc:sldMk cId="416527698" sldId="257"/>
            <ac:spMk id="16" creationId="{BD0B79CD-AFA7-3AF7-4C5C-883AAD20DE56}"/>
          </ac:spMkLst>
        </pc:spChg>
        <pc:spChg chg="add del">
          <ac:chgData name="Mirish Salieva" userId="e82755ed42818ff1" providerId="LiveId" clId="{080D72BB-6E6B-4FA4-908C-6C825C651068}" dt="2022-12-03T19:31:23.922" v="595" actId="26606"/>
          <ac:spMkLst>
            <pc:docMk/>
            <pc:sldMk cId="416527698" sldId="257"/>
            <ac:spMk id="21" creationId="{081EA652-8C6A-4E69-BEB9-170809474553}"/>
          </ac:spMkLst>
        </pc:spChg>
        <pc:spChg chg="add del">
          <ac:chgData name="Mirish Salieva" userId="e82755ed42818ff1" providerId="LiveId" clId="{080D72BB-6E6B-4FA4-908C-6C825C651068}" dt="2022-12-05T09:31:14.374" v="1568"/>
          <ac:spMkLst>
            <pc:docMk/>
            <pc:sldMk cId="416527698" sldId="257"/>
            <ac:spMk id="22" creationId="{C33BF9DD-8A45-4EEE-B231-0A14D322E5F9}"/>
          </ac:spMkLst>
        </pc:spChg>
        <pc:spChg chg="add del">
          <ac:chgData name="Mirish Salieva" userId="e82755ed42818ff1" providerId="LiveId" clId="{080D72BB-6E6B-4FA4-908C-6C825C651068}" dt="2022-12-03T19:31:23.922" v="595" actId="26606"/>
          <ac:spMkLst>
            <pc:docMk/>
            <pc:sldMk cId="416527698" sldId="257"/>
            <ac:spMk id="23" creationId="{5298780A-33B9-4EA2-8F67-DE68AD62841B}"/>
          </ac:spMkLst>
        </pc:spChg>
        <pc:spChg chg="add del">
          <ac:chgData name="Mirish Salieva" userId="e82755ed42818ff1" providerId="LiveId" clId="{080D72BB-6E6B-4FA4-908C-6C825C651068}" dt="2022-12-03T19:31:23.922" v="595" actId="26606"/>
          <ac:spMkLst>
            <pc:docMk/>
            <pc:sldMk cId="416527698" sldId="257"/>
            <ac:spMk id="25" creationId="{7F488E8B-4E1E-4402-8935-D4E6C02615C7}"/>
          </ac:spMkLst>
        </pc:spChg>
        <pc:spChg chg="add del">
          <ac:chgData name="Mirish Salieva" userId="e82755ed42818ff1" providerId="LiveId" clId="{080D72BB-6E6B-4FA4-908C-6C825C651068}" dt="2022-12-05T09:31:14.374" v="1568"/>
          <ac:spMkLst>
            <pc:docMk/>
            <pc:sldMk cId="416527698" sldId="257"/>
            <ac:spMk id="26" creationId="{D5FBCAC9-BD8B-4F3B-AD74-EF37D4211349}"/>
          </ac:spMkLst>
        </pc:spChg>
        <pc:spChg chg="add del">
          <ac:chgData name="Mirish Salieva" userId="e82755ed42818ff1" providerId="LiveId" clId="{080D72BB-6E6B-4FA4-908C-6C825C651068}" dt="2022-12-03T19:31:32.141" v="597" actId="26606"/>
          <ac:spMkLst>
            <pc:docMk/>
            <pc:sldMk cId="416527698" sldId="257"/>
            <ac:spMk id="27" creationId="{472E3A19-F5D5-48FC-BB9C-48C2F68F598B}"/>
          </ac:spMkLst>
        </pc:spChg>
        <pc:spChg chg="add del">
          <ac:chgData name="Mirish Salieva" userId="e82755ed42818ff1" providerId="LiveId" clId="{080D72BB-6E6B-4FA4-908C-6C825C651068}" dt="2022-12-03T19:31:32.141" v="597" actId="26606"/>
          <ac:spMkLst>
            <pc:docMk/>
            <pc:sldMk cId="416527698" sldId="257"/>
            <ac:spMk id="28" creationId="{827B839B-9ADE-406B-8590-F1CAEDED45A1}"/>
          </ac:spMkLst>
        </pc:spChg>
        <pc:spChg chg="add del">
          <ac:chgData name="Mirish Salieva" userId="e82755ed42818ff1" providerId="LiveId" clId="{080D72BB-6E6B-4FA4-908C-6C825C651068}" dt="2022-12-03T19:31:32.141" v="597" actId="26606"/>
          <ac:spMkLst>
            <pc:docMk/>
            <pc:sldMk cId="416527698" sldId="257"/>
            <ac:spMk id="29" creationId="{7A62E32F-BB65-43A8-8EB5-92346890E549}"/>
          </ac:spMkLst>
        </pc:spChg>
        <pc:spChg chg="add del">
          <ac:chgData name="Mirish Salieva" userId="e82755ed42818ff1" providerId="LiveId" clId="{080D72BB-6E6B-4FA4-908C-6C825C651068}" dt="2022-12-03T19:31:32.141" v="597" actId="26606"/>
          <ac:spMkLst>
            <pc:docMk/>
            <pc:sldMk cId="416527698" sldId="257"/>
            <ac:spMk id="30" creationId="{CFE45BF0-46DB-408C-B5F7-7B11716805D4}"/>
          </ac:spMkLst>
        </pc:spChg>
        <pc:spChg chg="add del">
          <ac:chgData name="Mirish Salieva" userId="e82755ed42818ff1" providerId="LiveId" clId="{080D72BB-6E6B-4FA4-908C-6C825C651068}" dt="2022-12-03T19:31:32.141" v="597" actId="26606"/>
          <ac:spMkLst>
            <pc:docMk/>
            <pc:sldMk cId="416527698" sldId="257"/>
            <ac:spMk id="31" creationId="{14E91B64-9FCC-451E-AFB4-A827D6329367}"/>
          </ac:spMkLst>
        </pc:spChg>
        <pc:spChg chg="add del">
          <ac:chgData name="Mirish Salieva" userId="e82755ed42818ff1" providerId="LiveId" clId="{080D72BB-6E6B-4FA4-908C-6C825C651068}" dt="2022-12-03T19:31:32.141" v="597" actId="26606"/>
          <ac:spMkLst>
            <pc:docMk/>
            <pc:sldMk cId="416527698" sldId="257"/>
            <ac:spMk id="32" creationId="{2AEBC8F2-97B1-41B4-93F1-2D289E197FBA}"/>
          </ac:spMkLst>
        </pc:spChg>
        <pc:spChg chg="add del">
          <ac:chgData name="Mirish Salieva" userId="e82755ed42818ff1" providerId="LiveId" clId="{080D72BB-6E6B-4FA4-908C-6C825C651068}" dt="2022-12-05T09:31:14.374" v="1568"/>
          <ac:spMkLst>
            <pc:docMk/>
            <pc:sldMk cId="416527698" sldId="257"/>
            <ac:spMk id="33" creationId="{9556C5A8-AD7E-4CE7-87BE-9EA3B5E1786F}"/>
          </ac:spMkLst>
        </pc:spChg>
        <pc:spChg chg="add del">
          <ac:chgData name="Mirish Salieva" userId="e82755ed42818ff1" providerId="LiveId" clId="{080D72BB-6E6B-4FA4-908C-6C825C651068}" dt="2022-12-04T21:26:50.103" v="1502"/>
          <ac:spMkLst>
            <pc:docMk/>
            <pc:sldMk cId="416527698" sldId="257"/>
            <ac:spMk id="34" creationId="{59A309A7-1751-4ABE-A3C1-EEC40366AD89}"/>
          </ac:spMkLst>
        </pc:spChg>
        <pc:spChg chg="add del">
          <ac:chgData name="Mirish Salieva" userId="e82755ed42818ff1" providerId="LiveId" clId="{080D72BB-6E6B-4FA4-908C-6C825C651068}" dt="2022-12-04T21:26:50.103" v="1502"/>
          <ac:spMkLst>
            <pc:docMk/>
            <pc:sldMk cId="416527698" sldId="257"/>
            <ac:spMk id="35" creationId="{967D8EB6-EAE1-4F9C-B398-83321E287204}"/>
          </ac:spMkLst>
        </pc:spChg>
        <pc:graphicFrameChg chg="add del mod ord modGraphic">
          <ac:chgData name="Mirish Salieva" userId="e82755ed42818ff1" providerId="LiveId" clId="{080D72BB-6E6B-4FA4-908C-6C825C651068}" dt="2022-12-03T15:13:38.174" v="52" actId="21"/>
          <ac:graphicFrameMkLst>
            <pc:docMk/>
            <pc:sldMk cId="416527698" sldId="257"/>
            <ac:graphicFrameMk id="4" creationId="{0C161585-B0D5-8CFF-DCCE-D3C76985EBC0}"/>
          </ac:graphicFrameMkLst>
        </pc:graphicFrameChg>
        <pc:graphicFrameChg chg="add del mod">
          <ac:chgData name="Mirish Salieva" userId="e82755ed42818ff1" providerId="LiveId" clId="{080D72BB-6E6B-4FA4-908C-6C825C651068}" dt="2022-12-03T15:23:21.710" v="74" actId="21"/>
          <ac:graphicFrameMkLst>
            <pc:docMk/>
            <pc:sldMk cId="416527698" sldId="257"/>
            <ac:graphicFrameMk id="5" creationId="{68F2FE50-E53A-97FC-3C92-929ECF5BBF18}"/>
          </ac:graphicFrameMkLst>
        </pc:graphicFrameChg>
        <pc:graphicFrameChg chg="add del mod modGraphic">
          <ac:chgData name="Mirish Salieva" userId="e82755ed42818ff1" providerId="LiveId" clId="{080D72BB-6E6B-4FA4-908C-6C825C651068}" dt="2022-12-03T15:28:05.844" v="84" actId="21"/>
          <ac:graphicFrameMkLst>
            <pc:docMk/>
            <pc:sldMk cId="416527698" sldId="257"/>
            <ac:graphicFrameMk id="5" creationId="{8440FFCF-2664-624B-FA32-A8CFF6A423D7}"/>
          </ac:graphicFrameMkLst>
        </pc:graphicFrameChg>
        <pc:graphicFrameChg chg="add del mod modGraphic">
          <ac:chgData name="Mirish Salieva" userId="e82755ed42818ff1" providerId="LiveId" clId="{080D72BB-6E6B-4FA4-908C-6C825C651068}" dt="2022-12-03T15:17:11.129" v="57" actId="21"/>
          <ac:graphicFrameMkLst>
            <pc:docMk/>
            <pc:sldMk cId="416527698" sldId="257"/>
            <ac:graphicFrameMk id="6" creationId="{258BF691-C0E0-4177-C256-A32C436362DA}"/>
          </ac:graphicFrameMkLst>
        </pc:graphicFrameChg>
        <pc:graphicFrameChg chg="add del mod modGraphic">
          <ac:chgData name="Mirish Salieva" userId="e82755ed42818ff1" providerId="LiveId" clId="{080D72BB-6E6B-4FA4-908C-6C825C651068}" dt="2022-12-03T15:25:11.464" v="78" actId="21"/>
          <ac:graphicFrameMkLst>
            <pc:docMk/>
            <pc:sldMk cId="416527698" sldId="257"/>
            <ac:graphicFrameMk id="6" creationId="{D90541C4-6446-9993-3893-9B08FC10D0A0}"/>
          </ac:graphicFrameMkLst>
        </pc:graphicFrameChg>
        <pc:graphicFrameChg chg="add del modGraphic">
          <ac:chgData name="Mirish Salieva" userId="e82755ed42818ff1" providerId="LiveId" clId="{080D72BB-6E6B-4FA4-908C-6C825C651068}" dt="2022-12-03T15:28:17.033" v="86" actId="21"/>
          <ac:graphicFrameMkLst>
            <pc:docMk/>
            <pc:sldMk cId="416527698" sldId="257"/>
            <ac:graphicFrameMk id="9" creationId="{D8CBA7C4-1FF2-8CD7-EAE7-67E83E8DAC63}"/>
          </ac:graphicFrameMkLst>
        </pc:graphicFrameChg>
        <pc:graphicFrameChg chg="add del mod modGraphic">
          <ac:chgData name="Mirish Salieva" userId="e82755ed42818ff1" providerId="LiveId" clId="{080D72BB-6E6B-4FA4-908C-6C825C651068}" dt="2022-12-03T15:30:46.107" v="93" actId="21"/>
          <ac:graphicFrameMkLst>
            <pc:docMk/>
            <pc:sldMk cId="416527698" sldId="257"/>
            <ac:graphicFrameMk id="14" creationId="{6AC87ED3-43A9-CA6B-C3D5-8F41B4756C2B}"/>
          </ac:graphicFrameMkLst>
        </pc:graphicFrameChg>
        <pc:picChg chg="add mod">
          <ac:chgData name="Mirish Salieva" userId="e82755ed42818ff1" providerId="LiveId" clId="{080D72BB-6E6B-4FA4-908C-6C825C651068}" dt="2022-12-05T10:05:40.710" v="1675" actId="1076"/>
          <ac:picMkLst>
            <pc:docMk/>
            <pc:sldMk cId="416527698" sldId="257"/>
            <ac:picMk id="20" creationId="{ABDA9199-951D-3A0B-51EE-EB7313F4201E}"/>
          </ac:picMkLst>
        </pc:picChg>
        <pc:cxnChg chg="add del">
          <ac:chgData name="Mirish Salieva" userId="e82755ed42818ff1" providerId="LiveId" clId="{080D72BB-6E6B-4FA4-908C-6C825C651068}" dt="2022-12-05T09:31:14.374" v="1568"/>
          <ac:cxnSpMkLst>
            <pc:docMk/>
            <pc:sldMk cId="416527698" sldId="257"/>
            <ac:cxnSpMk id="24" creationId="{9020DCC9-F851-4562-BB20-1AB3C51BFD08}"/>
          </ac:cxnSpMkLst>
        </pc:cxnChg>
      </pc:sldChg>
      <pc:sldChg chg="addSp delSp modSp mod setBg delDesignElem">
        <pc:chgData name="Mirish Salieva" userId="e82755ed42818ff1" providerId="LiveId" clId="{080D72BB-6E6B-4FA4-908C-6C825C651068}" dt="2022-12-06T21:07:42.186" v="3998" actId="2711"/>
        <pc:sldMkLst>
          <pc:docMk/>
          <pc:sldMk cId="2123599633" sldId="258"/>
        </pc:sldMkLst>
        <pc:spChg chg="mod">
          <ac:chgData name="Mirish Salieva" userId="e82755ed42818ff1" providerId="LiveId" clId="{080D72BB-6E6B-4FA4-908C-6C825C651068}" dt="2022-12-06T21:07:42.186" v="3998" actId="2711"/>
          <ac:spMkLst>
            <pc:docMk/>
            <pc:sldMk cId="2123599633" sldId="258"/>
            <ac:spMk id="2" creationId="{FC0BBC2A-49A7-4E7E-80BA-42D28786A387}"/>
          </ac:spMkLst>
        </pc:spChg>
        <pc:spChg chg="mod ord">
          <ac:chgData name="Mirish Salieva" userId="e82755ed42818ff1" providerId="LiveId" clId="{080D72BB-6E6B-4FA4-908C-6C825C651068}" dt="2022-12-06T21:07:25.122" v="3997" actId="5793"/>
          <ac:spMkLst>
            <pc:docMk/>
            <pc:sldMk cId="2123599633" sldId="258"/>
            <ac:spMk id="3" creationId="{03608438-7FC8-411D-AB69-87007F2BF049}"/>
          </ac:spMkLst>
        </pc:spChg>
        <pc:spChg chg="add del">
          <ac:chgData name="Mirish Salieva" userId="e82755ed42818ff1" providerId="LiveId" clId="{080D72BB-6E6B-4FA4-908C-6C825C651068}" dt="2022-12-05T09:56:06.351" v="1605"/>
          <ac:spMkLst>
            <pc:docMk/>
            <pc:sldMk cId="2123599633" sldId="258"/>
            <ac:spMk id="6" creationId="{489B7BFD-8F45-4093-AD9C-91B15B0503D9}"/>
          </ac:spMkLst>
        </pc:spChg>
        <pc:spChg chg="add del">
          <ac:chgData name="Mirish Salieva" userId="e82755ed42818ff1" providerId="LiveId" clId="{080D72BB-6E6B-4FA4-908C-6C825C651068}" dt="2022-12-05T09:56:06.351" v="1605"/>
          <ac:spMkLst>
            <pc:docMk/>
            <pc:sldMk cId="2123599633" sldId="258"/>
            <ac:spMk id="7" creationId="{7FC918AD-C067-46DF-8F98-83352CB94660}"/>
          </ac:spMkLst>
        </pc:spChg>
        <pc:spChg chg="add del">
          <ac:chgData name="Mirish Salieva" userId="e82755ed42818ff1" providerId="LiveId" clId="{080D72BB-6E6B-4FA4-908C-6C825C651068}" dt="2022-12-05T09:56:06.351" v="1605"/>
          <ac:spMkLst>
            <pc:docMk/>
            <pc:sldMk cId="2123599633" sldId="258"/>
            <ac:spMk id="8" creationId="{3C1473DD-4042-44F9-A962-71F52BAE3232}"/>
          </ac:spMkLst>
        </pc:spChg>
        <pc:spChg chg="add del">
          <ac:chgData name="Mirish Salieva" userId="e82755ed42818ff1" providerId="LiveId" clId="{080D72BB-6E6B-4FA4-908C-6C825C651068}" dt="2022-12-05T09:31:14.374" v="1568"/>
          <ac:spMkLst>
            <pc:docMk/>
            <pc:sldMk cId="2123599633" sldId="258"/>
            <ac:spMk id="9" creationId="{7D379150-F6B4-45C8-BE10-6B278AD400EB}"/>
          </ac:spMkLst>
        </pc:spChg>
        <pc:spChg chg="add del">
          <ac:chgData name="Mirish Salieva" userId="e82755ed42818ff1" providerId="LiveId" clId="{080D72BB-6E6B-4FA4-908C-6C825C651068}" dt="2022-12-05T09:31:14.374" v="1568"/>
          <ac:spMkLst>
            <pc:docMk/>
            <pc:sldMk cId="2123599633" sldId="258"/>
            <ac:spMk id="11" creationId="{5FFCF544-A370-4A5D-A95F-CA6E0E7191E6}"/>
          </ac:spMkLst>
        </pc:spChg>
        <pc:spChg chg="add del">
          <ac:chgData name="Mirish Salieva" userId="e82755ed42818ff1" providerId="LiveId" clId="{080D72BB-6E6B-4FA4-908C-6C825C651068}" dt="2022-12-05T09:31:14.374" v="1568"/>
          <ac:spMkLst>
            <pc:docMk/>
            <pc:sldMk cId="2123599633" sldId="258"/>
            <ac:spMk id="15" creationId="{C33BF9DD-8A45-4EEE-B231-0A14D322E5F9}"/>
          </ac:spMkLst>
        </pc:spChg>
        <pc:spChg chg="add del">
          <ac:chgData name="Mirish Salieva" userId="e82755ed42818ff1" providerId="LiveId" clId="{080D72BB-6E6B-4FA4-908C-6C825C651068}" dt="2022-12-05T09:31:14.374" v="1568"/>
          <ac:spMkLst>
            <pc:docMk/>
            <pc:sldMk cId="2123599633" sldId="258"/>
            <ac:spMk id="19" creationId="{D5FBCAC9-BD8B-4F3B-AD74-EF37D4211349}"/>
          </ac:spMkLst>
        </pc:spChg>
        <pc:spChg chg="add">
          <ac:chgData name="Mirish Salieva" userId="e82755ed42818ff1" providerId="LiveId" clId="{080D72BB-6E6B-4FA4-908C-6C825C651068}" dt="2022-12-05T10:02:52.736" v="1652" actId="26606"/>
          <ac:spMkLst>
            <pc:docMk/>
            <pc:sldMk cId="2123599633" sldId="258"/>
            <ac:spMk id="20" creationId="{079CE317-680B-449C-A423-71C1FE069B4C}"/>
          </ac:spMkLst>
        </pc:spChg>
        <pc:spChg chg="add del">
          <ac:chgData name="Mirish Salieva" userId="e82755ed42818ff1" providerId="LiveId" clId="{080D72BB-6E6B-4FA4-908C-6C825C651068}" dt="2022-12-05T09:31:14.374" v="1568"/>
          <ac:spMkLst>
            <pc:docMk/>
            <pc:sldMk cId="2123599633" sldId="258"/>
            <ac:spMk id="21" creationId="{9556C5A8-AD7E-4CE7-87BE-9EA3B5E1786F}"/>
          </ac:spMkLst>
        </pc:spChg>
        <pc:grpChg chg="add del">
          <ac:chgData name="Mirish Salieva" userId="e82755ed42818ff1" providerId="LiveId" clId="{080D72BB-6E6B-4FA4-908C-6C825C651068}" dt="2022-12-05T09:56:06.351" v="1605"/>
          <ac:grpSpMkLst>
            <pc:docMk/>
            <pc:sldMk cId="2123599633" sldId="258"/>
            <ac:grpSpMk id="10" creationId="{EC86BE98-673F-469D-B15E-8B6305CE3A58}"/>
          </ac:grpSpMkLst>
        </pc:grpChg>
        <pc:grpChg chg="add">
          <ac:chgData name="Mirish Salieva" userId="e82755ed42818ff1" providerId="LiveId" clId="{080D72BB-6E6B-4FA4-908C-6C825C651068}" dt="2022-12-05T10:02:52.736" v="1652" actId="26606"/>
          <ac:grpSpMkLst>
            <pc:docMk/>
            <pc:sldMk cId="2123599633" sldId="258"/>
            <ac:grpSpMk id="22" creationId="{DDA34B8A-FA8D-4E16-AD72-7B60B1C2582A}"/>
          </ac:grpSpMkLst>
        </pc:grpChg>
        <pc:grpChg chg="add del">
          <ac:chgData name="Mirish Salieva" userId="e82755ed42818ff1" providerId="LiveId" clId="{080D72BB-6E6B-4FA4-908C-6C825C651068}" dt="2022-12-05T09:56:06.351" v="1605"/>
          <ac:grpSpMkLst>
            <pc:docMk/>
            <pc:sldMk cId="2123599633" sldId="258"/>
            <ac:grpSpMk id="23" creationId="{F70AAE9F-D40D-4A06-A542-AB26D8AB98F2}"/>
          </ac:grpSpMkLst>
        </pc:grpChg>
        <pc:picChg chg="mod">
          <ac:chgData name="Mirish Salieva" userId="e82755ed42818ff1" providerId="LiveId" clId="{080D72BB-6E6B-4FA4-908C-6C825C651068}" dt="2022-12-05T10:03:31.391" v="1659" actId="14100"/>
          <ac:picMkLst>
            <pc:docMk/>
            <pc:sldMk cId="2123599633" sldId="258"/>
            <ac:picMk id="4" creationId="{1060B36A-0B55-E9FA-F296-86335EEBA2FD}"/>
          </ac:picMkLst>
        </pc:picChg>
        <pc:cxnChg chg="add del">
          <ac:chgData name="Mirish Salieva" userId="e82755ed42818ff1" providerId="LiveId" clId="{080D72BB-6E6B-4FA4-908C-6C825C651068}" dt="2022-12-05T09:31:14.374" v="1568"/>
          <ac:cxnSpMkLst>
            <pc:docMk/>
            <pc:sldMk cId="2123599633" sldId="258"/>
            <ac:cxnSpMk id="13" creationId="{6EEB3B97-A638-498B-8083-54191CE71E01}"/>
          </ac:cxnSpMkLst>
        </pc:cxnChg>
        <pc:cxnChg chg="add del">
          <ac:chgData name="Mirish Salieva" userId="e82755ed42818ff1" providerId="LiveId" clId="{080D72BB-6E6B-4FA4-908C-6C825C651068}" dt="2022-12-05T09:31:14.374" v="1568"/>
          <ac:cxnSpMkLst>
            <pc:docMk/>
            <pc:sldMk cId="2123599633" sldId="258"/>
            <ac:cxnSpMk id="17" creationId="{9020DCC9-F851-4562-BB20-1AB3C51BFD08}"/>
          </ac:cxnSpMkLst>
        </pc:cxnChg>
      </pc:sldChg>
      <pc:sldChg chg="addSp delSp modSp mod setBg setClrOvrMap">
        <pc:chgData name="Mirish Salieva" userId="e82755ed42818ff1" providerId="LiveId" clId="{080D72BB-6E6B-4FA4-908C-6C825C651068}" dt="2022-12-06T22:59:01.524" v="4895"/>
        <pc:sldMkLst>
          <pc:docMk/>
          <pc:sldMk cId="2179657622" sldId="259"/>
        </pc:sldMkLst>
        <pc:spChg chg="mod ord">
          <ac:chgData name="Mirish Salieva" userId="e82755ed42818ff1" providerId="LiveId" clId="{080D72BB-6E6B-4FA4-908C-6C825C651068}" dt="2022-12-06T09:34:31.546" v="3331" actId="1076"/>
          <ac:spMkLst>
            <pc:docMk/>
            <pc:sldMk cId="2179657622" sldId="259"/>
            <ac:spMk id="2" creationId="{EF274403-DD23-402D-9D32-3AB715AEB986}"/>
          </ac:spMkLst>
        </pc:spChg>
        <pc:spChg chg="add del mod">
          <ac:chgData name="Mirish Salieva" userId="e82755ed42818ff1" providerId="LiveId" clId="{080D72BB-6E6B-4FA4-908C-6C825C651068}" dt="2022-12-03T22:04:19.797" v="1413" actId="26606"/>
          <ac:spMkLst>
            <pc:docMk/>
            <pc:sldMk cId="2179657622" sldId="259"/>
            <ac:spMk id="3" creationId="{150458FE-5D01-4CFE-9B97-F63069F47CC8}"/>
          </ac:spMkLst>
        </pc:spChg>
        <pc:spChg chg="add del mod">
          <ac:chgData name="Mirish Salieva" userId="e82755ed42818ff1" providerId="LiveId" clId="{080D72BB-6E6B-4FA4-908C-6C825C651068}" dt="2022-12-05T10:31:42.765" v="1698"/>
          <ac:spMkLst>
            <pc:docMk/>
            <pc:sldMk cId="2179657622" sldId="259"/>
            <ac:spMk id="3" creationId="{82BED714-7CF3-DA35-D2DA-621E280F11A0}"/>
          </ac:spMkLst>
        </pc:spChg>
        <pc:spChg chg="add mod">
          <ac:chgData name="Mirish Salieva" userId="e82755ed42818ff1" providerId="LiveId" clId="{080D72BB-6E6B-4FA4-908C-6C825C651068}" dt="2022-12-05T10:35:48.216" v="1817" actId="113"/>
          <ac:spMkLst>
            <pc:docMk/>
            <pc:sldMk cId="2179657622" sldId="259"/>
            <ac:spMk id="4" creationId="{C5B8B87A-9618-96C8-A1F6-4F21427A7650}"/>
          </ac:spMkLst>
        </pc:spChg>
        <pc:spChg chg="add del mod">
          <ac:chgData name="Mirish Salieva" userId="e82755ed42818ff1" providerId="LiveId" clId="{080D72BB-6E6B-4FA4-908C-6C825C651068}" dt="2022-12-06T10:16:15.584" v="3591" actId="21"/>
          <ac:spMkLst>
            <pc:docMk/>
            <pc:sldMk cId="2179657622" sldId="259"/>
            <ac:spMk id="7" creationId="{096FD845-EF07-BA6B-22E7-B367271D4706}"/>
          </ac:spMkLst>
        </pc:spChg>
        <pc:spChg chg="add del">
          <ac:chgData name="Mirish Salieva" userId="e82755ed42818ff1" providerId="LiveId" clId="{080D72BB-6E6B-4FA4-908C-6C825C651068}" dt="2022-12-03T22:01:54.156" v="1395" actId="26606"/>
          <ac:spMkLst>
            <pc:docMk/>
            <pc:sldMk cId="2179657622" sldId="259"/>
            <ac:spMk id="8" creationId="{327D73B4-9F5C-4A64-A179-51B9500CB8B5}"/>
          </ac:spMkLst>
        </pc:spChg>
        <pc:spChg chg="add del mod">
          <ac:chgData name="Mirish Salieva" userId="e82755ed42818ff1" providerId="LiveId" clId="{080D72BB-6E6B-4FA4-908C-6C825C651068}" dt="2022-12-06T10:49:30.232" v="3642" actId="21"/>
          <ac:spMkLst>
            <pc:docMk/>
            <pc:sldMk cId="2179657622" sldId="259"/>
            <ac:spMk id="8" creationId="{FC816AD8-E0C7-6E95-B343-3AC202DCFCBD}"/>
          </ac:spMkLst>
        </pc:spChg>
        <pc:spChg chg="add del mod">
          <ac:chgData name="Mirish Salieva" userId="e82755ed42818ff1" providerId="LiveId" clId="{080D72BB-6E6B-4FA4-908C-6C825C651068}" dt="2022-12-06T10:18:43.245" v="3609" actId="21"/>
          <ac:spMkLst>
            <pc:docMk/>
            <pc:sldMk cId="2179657622" sldId="259"/>
            <ac:spMk id="9" creationId="{6B891C67-F8CD-3A57-AA7F-D2FAFAE5CE0B}"/>
          </ac:spMkLst>
        </pc:spChg>
        <pc:spChg chg="add del">
          <ac:chgData name="Mirish Salieva" userId="e82755ed42818ff1" providerId="LiveId" clId="{080D72BB-6E6B-4FA4-908C-6C825C651068}" dt="2022-12-03T20:46:17.474" v="1001" actId="26606"/>
          <ac:spMkLst>
            <pc:docMk/>
            <pc:sldMk cId="2179657622" sldId="259"/>
            <ac:spMk id="9" creationId="{7517A47C-B2E5-4B79-8061-D74B1311AF6E}"/>
          </ac:spMkLst>
        </pc:spChg>
        <pc:spChg chg="add del">
          <ac:chgData name="Mirish Salieva" userId="e82755ed42818ff1" providerId="LiveId" clId="{080D72BB-6E6B-4FA4-908C-6C825C651068}" dt="2022-12-03T22:01:54.156" v="1395" actId="26606"/>
          <ac:spMkLst>
            <pc:docMk/>
            <pc:sldMk cId="2179657622" sldId="259"/>
            <ac:spMk id="10" creationId="{C1F06963-6374-4B48-844F-071A9BAAAE02}"/>
          </ac:spMkLst>
        </pc:spChg>
        <pc:spChg chg="add del">
          <ac:chgData name="Mirish Salieva" userId="e82755ed42818ff1" providerId="LiveId" clId="{080D72BB-6E6B-4FA4-908C-6C825C651068}" dt="2022-12-03T20:46:17.474" v="1001" actId="26606"/>
          <ac:spMkLst>
            <pc:docMk/>
            <pc:sldMk cId="2179657622" sldId="259"/>
            <ac:spMk id="11" creationId="{C505E780-2083-4CB5-A42A-5E0E2908ECC3}"/>
          </ac:spMkLst>
        </pc:spChg>
        <pc:spChg chg="add del">
          <ac:chgData name="Mirish Salieva" userId="e82755ed42818ff1" providerId="LiveId" clId="{080D72BB-6E6B-4FA4-908C-6C825C651068}" dt="2022-12-03T22:01:54.156" v="1395" actId="26606"/>
          <ac:spMkLst>
            <pc:docMk/>
            <pc:sldMk cId="2179657622" sldId="259"/>
            <ac:spMk id="12" creationId="{6CB927A4-E432-4310-9CD5-E89FF5063179}"/>
          </ac:spMkLst>
        </pc:spChg>
        <pc:spChg chg="add mod">
          <ac:chgData name="Mirish Salieva" userId="e82755ed42818ff1" providerId="LiveId" clId="{080D72BB-6E6B-4FA4-908C-6C825C651068}" dt="2022-12-06T10:21:11.223" v="3631" actId="14100"/>
          <ac:spMkLst>
            <pc:docMk/>
            <pc:sldMk cId="2179657622" sldId="259"/>
            <ac:spMk id="13" creationId="{9A304B77-CA18-8EE2-BF0C-91B7468B3004}"/>
          </ac:spMkLst>
        </pc:spChg>
        <pc:spChg chg="add del">
          <ac:chgData name="Mirish Salieva" userId="e82755ed42818ff1" providerId="LiveId" clId="{080D72BB-6E6B-4FA4-908C-6C825C651068}" dt="2022-12-03T20:46:17.474" v="1001" actId="26606"/>
          <ac:spMkLst>
            <pc:docMk/>
            <pc:sldMk cId="2179657622" sldId="259"/>
            <ac:spMk id="13" creationId="{D2C0AE1C-0118-41AE-8A10-7CDCBF10E96F}"/>
          </ac:spMkLst>
        </pc:spChg>
        <pc:spChg chg="add del">
          <ac:chgData name="Mirish Salieva" userId="e82755ed42818ff1" providerId="LiveId" clId="{080D72BB-6E6B-4FA4-908C-6C825C651068}" dt="2022-12-03T22:01:54.156" v="1395" actId="26606"/>
          <ac:spMkLst>
            <pc:docMk/>
            <pc:sldMk cId="2179657622" sldId="259"/>
            <ac:spMk id="14" creationId="{1453BF6C-B012-48B7-B4E8-6D7AC7C27D02}"/>
          </ac:spMkLst>
        </pc:spChg>
        <pc:spChg chg="add del">
          <ac:chgData name="Mirish Salieva" userId="e82755ed42818ff1" providerId="LiveId" clId="{080D72BB-6E6B-4FA4-908C-6C825C651068}" dt="2022-12-03T20:46:17.474" v="1001" actId="26606"/>
          <ac:spMkLst>
            <pc:docMk/>
            <pc:sldMk cId="2179657622" sldId="259"/>
            <ac:spMk id="15" creationId="{463EEC44-1BA3-44ED-81FC-A644B04B2A44}"/>
          </ac:spMkLst>
        </pc:spChg>
        <pc:spChg chg="add del">
          <ac:chgData name="Mirish Salieva" userId="e82755ed42818ff1" providerId="LiveId" clId="{080D72BB-6E6B-4FA4-908C-6C825C651068}" dt="2022-12-03T22:01:54.156" v="1395" actId="26606"/>
          <ac:spMkLst>
            <pc:docMk/>
            <pc:sldMk cId="2179657622" sldId="259"/>
            <ac:spMk id="16" creationId="{E3020543-B24B-4EC4-8FFC-8DD88EEA91A8}"/>
          </ac:spMkLst>
        </pc:spChg>
        <pc:spChg chg="add del">
          <ac:chgData name="Mirish Salieva" userId="e82755ed42818ff1" providerId="LiveId" clId="{080D72BB-6E6B-4FA4-908C-6C825C651068}" dt="2022-12-03T22:01:58.860" v="1397" actId="26606"/>
          <ac:spMkLst>
            <pc:docMk/>
            <pc:sldMk cId="2179657622" sldId="259"/>
            <ac:spMk id="20" creationId="{4038CB10-1F5C-4D54-9DF7-12586DE5B007}"/>
          </ac:spMkLst>
        </pc:spChg>
        <pc:spChg chg="add del">
          <ac:chgData name="Mirish Salieva" userId="e82755ed42818ff1" providerId="LiveId" clId="{080D72BB-6E6B-4FA4-908C-6C825C651068}" dt="2022-12-03T20:47:55.695" v="1034" actId="26606"/>
          <ac:spMkLst>
            <pc:docMk/>
            <pc:sldMk cId="2179657622" sldId="259"/>
            <ac:spMk id="21" creationId="{7517A47C-B2E5-4B79-8061-D74B1311AF6E}"/>
          </ac:spMkLst>
        </pc:spChg>
        <pc:spChg chg="add del">
          <ac:chgData name="Mirish Salieva" userId="e82755ed42818ff1" providerId="LiveId" clId="{080D72BB-6E6B-4FA4-908C-6C825C651068}" dt="2022-12-03T20:47:55.695" v="1034" actId="26606"/>
          <ac:spMkLst>
            <pc:docMk/>
            <pc:sldMk cId="2179657622" sldId="259"/>
            <ac:spMk id="22" creationId="{C505E780-2083-4CB5-A42A-5E0E2908ECC3}"/>
          </ac:spMkLst>
        </pc:spChg>
        <pc:spChg chg="add del">
          <ac:chgData name="Mirish Salieva" userId="e82755ed42818ff1" providerId="LiveId" clId="{080D72BB-6E6B-4FA4-908C-6C825C651068}" dt="2022-12-03T20:47:55.695" v="1034" actId="26606"/>
          <ac:spMkLst>
            <pc:docMk/>
            <pc:sldMk cId="2179657622" sldId="259"/>
            <ac:spMk id="23" creationId="{D2C0AE1C-0118-41AE-8A10-7CDCBF10E96F}"/>
          </ac:spMkLst>
        </pc:spChg>
        <pc:spChg chg="add del">
          <ac:chgData name="Mirish Salieva" userId="e82755ed42818ff1" providerId="LiveId" clId="{080D72BB-6E6B-4FA4-908C-6C825C651068}" dt="2022-12-03T20:47:55.695" v="1034" actId="26606"/>
          <ac:spMkLst>
            <pc:docMk/>
            <pc:sldMk cId="2179657622" sldId="259"/>
            <ac:spMk id="24" creationId="{463EEC44-1BA3-44ED-81FC-A644B04B2A44}"/>
          </ac:spMkLst>
        </pc:spChg>
        <pc:spChg chg="add del">
          <ac:chgData name="Mirish Salieva" userId="e82755ed42818ff1" providerId="LiveId" clId="{080D72BB-6E6B-4FA4-908C-6C825C651068}" dt="2022-12-03T22:01:58.860" v="1397" actId="26606"/>
          <ac:spMkLst>
            <pc:docMk/>
            <pc:sldMk cId="2179657622" sldId="259"/>
            <ac:spMk id="26" creationId="{73ED6512-6858-4552-B699-9A97FE9A4EA2}"/>
          </ac:spMkLst>
        </pc:spChg>
        <pc:spChg chg="add del">
          <ac:chgData name="Mirish Salieva" userId="e82755ed42818ff1" providerId="LiveId" clId="{080D72BB-6E6B-4FA4-908C-6C825C651068}" dt="2022-12-03T22:06:24.671" v="1415" actId="26606"/>
          <ac:spMkLst>
            <pc:docMk/>
            <pc:sldMk cId="2179657622" sldId="259"/>
            <ac:spMk id="27" creationId="{F3060C83-F051-4F0E-ABAD-AA0DFC48B218}"/>
          </ac:spMkLst>
        </pc:spChg>
        <pc:spChg chg="add del">
          <ac:chgData name="Mirish Salieva" userId="e82755ed42818ff1" providerId="LiveId" clId="{080D72BB-6E6B-4FA4-908C-6C825C651068}" dt="2022-12-03T22:06:24.671" v="1415" actId="26606"/>
          <ac:spMkLst>
            <pc:docMk/>
            <pc:sldMk cId="2179657622" sldId="259"/>
            <ac:spMk id="28" creationId="{83C98ABE-055B-441F-B07E-44F97F083C39}"/>
          </ac:spMkLst>
        </pc:spChg>
        <pc:spChg chg="add del">
          <ac:chgData name="Mirish Salieva" userId="e82755ed42818ff1" providerId="LiveId" clId="{080D72BB-6E6B-4FA4-908C-6C825C651068}" dt="2022-12-03T22:06:24.671" v="1415" actId="26606"/>
          <ac:spMkLst>
            <pc:docMk/>
            <pc:sldMk cId="2179657622" sldId="259"/>
            <ac:spMk id="29" creationId="{29FDB030-9B49-4CED-8CCD-4D99382388AC}"/>
          </ac:spMkLst>
        </pc:spChg>
        <pc:spChg chg="add del">
          <ac:chgData name="Mirish Salieva" userId="e82755ed42818ff1" providerId="LiveId" clId="{080D72BB-6E6B-4FA4-908C-6C825C651068}" dt="2022-12-03T22:06:24.671" v="1415" actId="26606"/>
          <ac:spMkLst>
            <pc:docMk/>
            <pc:sldMk cId="2179657622" sldId="259"/>
            <ac:spMk id="30" creationId="{3783CA14-24A1-485C-8B30-D6A5D87987AD}"/>
          </ac:spMkLst>
        </pc:spChg>
        <pc:spChg chg="add del">
          <ac:chgData name="Mirish Salieva" userId="e82755ed42818ff1" providerId="LiveId" clId="{080D72BB-6E6B-4FA4-908C-6C825C651068}" dt="2022-12-03T22:06:24.671" v="1415" actId="26606"/>
          <ac:spMkLst>
            <pc:docMk/>
            <pc:sldMk cId="2179657622" sldId="259"/>
            <ac:spMk id="31" creationId="{9A97C86A-04D6-40F7-AE84-31AB43E6A846}"/>
          </ac:spMkLst>
        </pc:spChg>
        <pc:spChg chg="add del">
          <ac:chgData name="Mirish Salieva" userId="e82755ed42818ff1" providerId="LiveId" clId="{080D72BB-6E6B-4FA4-908C-6C825C651068}" dt="2022-12-03T22:06:24.671" v="1415" actId="26606"/>
          <ac:spMkLst>
            <pc:docMk/>
            <pc:sldMk cId="2179657622" sldId="259"/>
            <ac:spMk id="32" creationId="{FF9F2414-84E8-453E-B1F3-389FDE8192D9}"/>
          </ac:spMkLst>
        </pc:spChg>
        <pc:spChg chg="add del">
          <ac:chgData name="Mirish Salieva" userId="e82755ed42818ff1" providerId="LiveId" clId="{080D72BB-6E6B-4FA4-908C-6C825C651068}" dt="2022-12-03T22:06:24.671" v="1415" actId="26606"/>
          <ac:spMkLst>
            <pc:docMk/>
            <pc:sldMk cId="2179657622" sldId="259"/>
            <ac:spMk id="33" creationId="{3ECA69A1-7536-43AC-85EF-C7106179F5ED}"/>
          </ac:spMkLst>
        </pc:spChg>
        <pc:spChg chg="add del">
          <ac:chgData name="Mirish Salieva" userId="e82755ed42818ff1" providerId="LiveId" clId="{080D72BB-6E6B-4FA4-908C-6C825C651068}" dt="2022-12-04T20:55:27.129" v="1419" actId="26606"/>
          <ac:spMkLst>
            <pc:docMk/>
            <pc:sldMk cId="2179657622" sldId="259"/>
            <ac:spMk id="34" creationId="{675FFAD0-2409-47F2-980A-2CF4FFC69BE2}"/>
          </ac:spMkLst>
        </pc:spChg>
        <pc:spChg chg="add del">
          <ac:chgData name="Mirish Salieva" userId="e82755ed42818ff1" providerId="LiveId" clId="{080D72BB-6E6B-4FA4-908C-6C825C651068}" dt="2022-12-03T22:06:36.996" v="1417" actId="26606"/>
          <ac:spMkLst>
            <pc:docMk/>
            <pc:sldMk cId="2179657622" sldId="259"/>
            <ac:spMk id="35" creationId="{9228552E-C8B1-4A80-8448-0787CE0FC704}"/>
          </ac:spMkLst>
        </pc:spChg>
        <pc:spChg chg="add del">
          <ac:chgData name="Mirish Salieva" userId="e82755ed42818ff1" providerId="LiveId" clId="{080D72BB-6E6B-4FA4-908C-6C825C651068}" dt="2022-12-04T20:55:27.129" v="1419" actId="26606"/>
          <ac:spMkLst>
            <pc:docMk/>
            <pc:sldMk cId="2179657622" sldId="259"/>
            <ac:spMk id="36" creationId="{CBB2B1F0-0DD6-4744-9A46-7A344FB48E40}"/>
          </ac:spMkLst>
        </pc:spChg>
        <pc:spChg chg="add del">
          <ac:chgData name="Mirish Salieva" userId="e82755ed42818ff1" providerId="LiveId" clId="{080D72BB-6E6B-4FA4-908C-6C825C651068}" dt="2022-12-04T20:55:27.129" v="1419" actId="26606"/>
          <ac:spMkLst>
            <pc:docMk/>
            <pc:sldMk cId="2179657622" sldId="259"/>
            <ac:spMk id="37" creationId="{52D502E5-F6B4-4D58-B4AE-FC466FF15EE8}"/>
          </ac:spMkLst>
        </pc:spChg>
        <pc:spChg chg="add del">
          <ac:chgData name="Mirish Salieva" userId="e82755ed42818ff1" providerId="LiveId" clId="{080D72BB-6E6B-4FA4-908C-6C825C651068}" dt="2022-12-04T20:55:27.129" v="1419" actId="26606"/>
          <ac:spMkLst>
            <pc:docMk/>
            <pc:sldMk cId="2179657622" sldId="259"/>
            <ac:spMk id="38" creationId="{9DECDBF4-02B6-4BB4-B65B-B8107AD6A9E8}"/>
          </ac:spMkLst>
        </pc:spChg>
        <pc:spChg chg="add del">
          <ac:chgData name="Mirish Salieva" userId="e82755ed42818ff1" providerId="LiveId" clId="{080D72BB-6E6B-4FA4-908C-6C825C651068}" dt="2022-12-04T21:20:12.972" v="1484" actId="26606"/>
          <ac:spMkLst>
            <pc:docMk/>
            <pc:sldMk cId="2179657622" sldId="259"/>
            <ac:spMk id="39" creationId="{BACC6370-2D7E-4714-9D71-7542949D7D5D}"/>
          </ac:spMkLst>
        </pc:spChg>
        <pc:spChg chg="add del">
          <ac:chgData name="Mirish Salieva" userId="e82755ed42818ff1" providerId="LiveId" clId="{080D72BB-6E6B-4FA4-908C-6C825C651068}" dt="2022-12-04T21:20:00.315" v="1482" actId="26606"/>
          <ac:spMkLst>
            <pc:docMk/>
            <pc:sldMk cId="2179657622" sldId="259"/>
            <ac:spMk id="40" creationId="{21ED5FCA-9564-42B4-9F52-2CCED8ED60CA}"/>
          </ac:spMkLst>
        </pc:spChg>
        <pc:spChg chg="add del">
          <ac:chgData name="Mirish Salieva" userId="e82755ed42818ff1" providerId="LiveId" clId="{080D72BB-6E6B-4FA4-908C-6C825C651068}" dt="2022-12-04T21:20:00.315" v="1482" actId="26606"/>
          <ac:spMkLst>
            <pc:docMk/>
            <pc:sldMk cId="2179657622" sldId="259"/>
            <ac:spMk id="41" creationId="{081E4A58-353D-44AE-B2FC-2A74E2E400F7}"/>
          </ac:spMkLst>
        </pc:spChg>
        <pc:spChg chg="add del">
          <ac:chgData name="Mirish Salieva" userId="e82755ed42818ff1" providerId="LiveId" clId="{080D72BB-6E6B-4FA4-908C-6C825C651068}" dt="2022-12-04T21:20:12.972" v="1484" actId="26606"/>
          <ac:spMkLst>
            <pc:docMk/>
            <pc:sldMk cId="2179657622" sldId="259"/>
            <ac:spMk id="42" creationId="{F68B3F68-107C-434F-AA38-110D5EA91B85}"/>
          </ac:spMkLst>
        </pc:spChg>
        <pc:spChg chg="add del">
          <ac:chgData name="Mirish Salieva" userId="e82755ed42818ff1" providerId="LiveId" clId="{080D72BB-6E6B-4FA4-908C-6C825C651068}" dt="2022-12-04T21:20:12.972" v="1484" actId="26606"/>
          <ac:spMkLst>
            <pc:docMk/>
            <pc:sldMk cId="2179657622" sldId="259"/>
            <ac:spMk id="43" creationId="{AAD0DBB9-1A4B-4391-81D4-CB19F9AB918A}"/>
          </ac:spMkLst>
        </pc:spChg>
        <pc:spChg chg="add del">
          <ac:chgData name="Mirish Salieva" userId="e82755ed42818ff1" providerId="LiveId" clId="{080D72BB-6E6B-4FA4-908C-6C825C651068}" dt="2022-12-04T21:20:12.972" v="1484" actId="26606"/>
          <ac:spMkLst>
            <pc:docMk/>
            <pc:sldMk cId="2179657622" sldId="259"/>
            <ac:spMk id="44" creationId="{063BBA22-50EA-4C4D-BE05-F1CE4E63AA56}"/>
          </ac:spMkLst>
        </pc:spChg>
        <pc:spChg chg="add del">
          <ac:chgData name="Mirish Salieva" userId="e82755ed42818ff1" providerId="LiveId" clId="{080D72BB-6E6B-4FA4-908C-6C825C651068}" dt="2022-12-04T20:56:15.906" v="1422" actId="26606"/>
          <ac:spMkLst>
            <pc:docMk/>
            <pc:sldMk cId="2179657622" sldId="259"/>
            <ac:spMk id="46" creationId="{42285737-90EE-47DC-AC80-8AE156B11969}"/>
          </ac:spMkLst>
        </pc:spChg>
        <pc:spChg chg="add del">
          <ac:chgData name="Mirish Salieva" userId="e82755ed42818ff1" providerId="LiveId" clId="{080D72BB-6E6B-4FA4-908C-6C825C651068}" dt="2022-12-04T21:21:09.216" v="1488" actId="26606"/>
          <ac:spMkLst>
            <pc:docMk/>
            <pc:sldMk cId="2179657622" sldId="259"/>
            <ac:spMk id="51" creationId="{C7D023E4-8DE1-436E-9847-ED6A4B4B04FD}"/>
          </ac:spMkLst>
        </pc:spChg>
        <pc:spChg chg="add del">
          <ac:chgData name="Mirish Salieva" userId="e82755ed42818ff1" providerId="LiveId" clId="{080D72BB-6E6B-4FA4-908C-6C825C651068}" dt="2022-12-04T21:21:09.216" v="1488" actId="26606"/>
          <ac:spMkLst>
            <pc:docMk/>
            <pc:sldMk cId="2179657622" sldId="259"/>
            <ac:spMk id="52" creationId="{8B2B1708-8CE4-4A20-94F5-55118AE2CBD7}"/>
          </ac:spMkLst>
        </pc:spChg>
        <pc:spChg chg="add del">
          <ac:chgData name="Mirish Salieva" userId="e82755ed42818ff1" providerId="LiveId" clId="{080D72BB-6E6B-4FA4-908C-6C825C651068}" dt="2022-12-04T20:56:33.554" v="1424" actId="26606"/>
          <ac:spMkLst>
            <pc:docMk/>
            <pc:sldMk cId="2179657622" sldId="259"/>
            <ac:spMk id="56" creationId="{9DBC8166-481C-4473-95F5-9A5B9073B7F1}"/>
          </ac:spMkLst>
        </pc:spChg>
        <pc:spChg chg="add del">
          <ac:chgData name="Mirish Salieva" userId="e82755ed42818ff1" providerId="LiveId" clId="{080D72BB-6E6B-4FA4-908C-6C825C651068}" dt="2022-12-04T20:56:33.554" v="1424" actId="26606"/>
          <ac:spMkLst>
            <pc:docMk/>
            <pc:sldMk cId="2179657622" sldId="259"/>
            <ac:spMk id="57" creationId="{A5A5CE6E-90AF-4D43-A014-1F9EC83EB93D}"/>
          </ac:spMkLst>
        </pc:spChg>
        <pc:spChg chg="add del">
          <ac:chgData name="Mirish Salieva" userId="e82755ed42818ff1" providerId="LiveId" clId="{080D72BB-6E6B-4FA4-908C-6C825C651068}" dt="2022-12-04T20:57:22.505" v="1426" actId="26606"/>
          <ac:spMkLst>
            <pc:docMk/>
            <pc:sldMk cId="2179657622" sldId="259"/>
            <ac:spMk id="59" creationId="{21ED5FCA-9564-42B4-9F52-2CCED8ED60CA}"/>
          </ac:spMkLst>
        </pc:spChg>
        <pc:spChg chg="add del">
          <ac:chgData name="Mirish Salieva" userId="e82755ed42818ff1" providerId="LiveId" clId="{080D72BB-6E6B-4FA4-908C-6C825C651068}" dt="2022-12-04T20:57:22.505" v="1426" actId="26606"/>
          <ac:spMkLst>
            <pc:docMk/>
            <pc:sldMk cId="2179657622" sldId="259"/>
            <ac:spMk id="60" creationId="{081E4A58-353D-44AE-B2FC-2A74E2E400F7}"/>
          </ac:spMkLst>
        </pc:spChg>
        <pc:spChg chg="add del">
          <ac:chgData name="Mirish Salieva" userId="e82755ed42818ff1" providerId="LiveId" clId="{080D72BB-6E6B-4FA4-908C-6C825C651068}" dt="2022-12-04T20:57:36.656" v="1428" actId="26606"/>
          <ac:spMkLst>
            <pc:docMk/>
            <pc:sldMk cId="2179657622" sldId="259"/>
            <ac:spMk id="62" creationId="{6753252F-4873-4F63-801D-CC719279A7D5}"/>
          </ac:spMkLst>
        </pc:spChg>
        <pc:spChg chg="add del">
          <ac:chgData name="Mirish Salieva" userId="e82755ed42818ff1" providerId="LiveId" clId="{080D72BB-6E6B-4FA4-908C-6C825C651068}" dt="2022-12-04T20:57:36.656" v="1428" actId="26606"/>
          <ac:spMkLst>
            <pc:docMk/>
            <pc:sldMk cId="2179657622" sldId="259"/>
            <ac:spMk id="63" creationId="{047C8CCB-F95D-4249-92DD-651249D3535A}"/>
          </ac:spMkLst>
        </pc:spChg>
        <pc:spChg chg="add del">
          <ac:chgData name="Mirish Salieva" userId="e82755ed42818ff1" providerId="LiveId" clId="{080D72BB-6E6B-4FA4-908C-6C825C651068}" dt="2022-12-04T20:59:00.350" v="1430" actId="26606"/>
          <ac:spMkLst>
            <pc:docMk/>
            <pc:sldMk cId="2179657622" sldId="259"/>
            <ac:spMk id="65" creationId="{E8F175C6-C15F-4DB0-8423-A1EF4AADC813}"/>
          </ac:spMkLst>
        </pc:spChg>
        <pc:spChg chg="add del">
          <ac:chgData name="Mirish Salieva" userId="e82755ed42818ff1" providerId="LiveId" clId="{080D72BB-6E6B-4FA4-908C-6C825C651068}" dt="2022-12-04T21:19:57.473" v="1481" actId="26606"/>
          <ac:spMkLst>
            <pc:docMk/>
            <pc:sldMk cId="2179657622" sldId="259"/>
            <ac:spMk id="67" creationId="{42285737-90EE-47DC-AC80-8AE156B11969}"/>
          </ac:spMkLst>
        </pc:spChg>
        <pc:spChg chg="add del">
          <ac:chgData name="Mirish Salieva" userId="e82755ed42818ff1" providerId="LiveId" clId="{080D72BB-6E6B-4FA4-908C-6C825C651068}" dt="2022-12-04T21:19:52.417" v="1480" actId="26606"/>
          <ac:spMkLst>
            <pc:docMk/>
            <pc:sldMk cId="2179657622" sldId="259"/>
            <ac:spMk id="71" creationId="{D2B78728-A580-49A7-84F9-6EF6F583ADE0}"/>
          </ac:spMkLst>
        </pc:spChg>
        <pc:spChg chg="add del">
          <ac:chgData name="Mirish Salieva" userId="e82755ed42818ff1" providerId="LiveId" clId="{080D72BB-6E6B-4FA4-908C-6C825C651068}" dt="2022-12-04T21:19:52.417" v="1480" actId="26606"/>
          <ac:spMkLst>
            <pc:docMk/>
            <pc:sldMk cId="2179657622" sldId="259"/>
            <ac:spMk id="73" creationId="{C4285719-470E-454C-AF62-8323075F1F5B}"/>
          </ac:spMkLst>
        </pc:spChg>
        <pc:spChg chg="add del">
          <ac:chgData name="Mirish Salieva" userId="e82755ed42818ff1" providerId="LiveId" clId="{080D72BB-6E6B-4FA4-908C-6C825C651068}" dt="2022-12-04T21:18:20.312" v="1476" actId="26606"/>
          <ac:spMkLst>
            <pc:docMk/>
            <pc:sldMk cId="2179657622" sldId="259"/>
            <ac:spMk id="74" creationId="{EF9B8DF2-C3F5-49A2-94D2-F7B65A0F1F15}"/>
          </ac:spMkLst>
        </pc:spChg>
        <pc:spChg chg="add del">
          <ac:chgData name="Mirish Salieva" userId="e82755ed42818ff1" providerId="LiveId" clId="{080D72BB-6E6B-4FA4-908C-6C825C651068}" dt="2022-12-04T21:19:52.417" v="1480" actId="26606"/>
          <ac:spMkLst>
            <pc:docMk/>
            <pc:sldMk cId="2179657622" sldId="259"/>
            <ac:spMk id="75" creationId="{CD9FE4EF-C4D8-49A0-B2FF-81D8DB7D8A24}"/>
          </ac:spMkLst>
        </pc:spChg>
        <pc:spChg chg="add del">
          <ac:chgData name="Mirish Salieva" userId="e82755ed42818ff1" providerId="LiveId" clId="{080D72BB-6E6B-4FA4-908C-6C825C651068}" dt="2022-12-04T21:19:52.417" v="1480" actId="26606"/>
          <ac:spMkLst>
            <pc:docMk/>
            <pc:sldMk cId="2179657622" sldId="259"/>
            <ac:spMk id="77" creationId="{4300840D-0A0B-4512-BACA-B439D5B9C57C}"/>
          </ac:spMkLst>
        </pc:spChg>
        <pc:spChg chg="add del">
          <ac:chgData name="Mirish Salieva" userId="e82755ed42818ff1" providerId="LiveId" clId="{080D72BB-6E6B-4FA4-908C-6C825C651068}" dt="2022-12-04T21:18:18.252" v="1475" actId="26606"/>
          <ac:spMkLst>
            <pc:docMk/>
            <pc:sldMk cId="2179657622" sldId="259"/>
            <ac:spMk id="79" creationId="{9228552E-C8B1-4A80-8448-0787CE0FC704}"/>
          </ac:spMkLst>
        </pc:spChg>
        <pc:spChg chg="add del">
          <ac:chgData name="Mirish Salieva" userId="e82755ed42818ff1" providerId="LiveId" clId="{080D72BB-6E6B-4FA4-908C-6C825C651068}" dt="2022-12-04T21:22:30.661" v="1490" actId="26606"/>
          <ac:spMkLst>
            <pc:docMk/>
            <pc:sldMk cId="2179657622" sldId="259"/>
            <ac:spMk id="80" creationId="{2B566528-1B12-4246-9431-5C2D7D081168}"/>
          </ac:spMkLst>
        </pc:spChg>
        <pc:spChg chg="add del">
          <ac:chgData name="Mirish Salieva" userId="e82755ed42818ff1" providerId="LiveId" clId="{080D72BB-6E6B-4FA4-908C-6C825C651068}" dt="2022-12-04T21:19:52.417" v="1480" actId="26606"/>
          <ac:spMkLst>
            <pc:docMk/>
            <pc:sldMk cId="2179657622" sldId="259"/>
            <ac:spMk id="81" creationId="{38FAA1A1-D861-433F-88FA-1E9D6FD31D11}"/>
          </ac:spMkLst>
        </pc:spChg>
        <pc:spChg chg="add del">
          <ac:chgData name="Mirish Salieva" userId="e82755ed42818ff1" providerId="LiveId" clId="{080D72BB-6E6B-4FA4-908C-6C825C651068}" dt="2022-12-04T21:19:52.417" v="1480" actId="26606"/>
          <ac:spMkLst>
            <pc:docMk/>
            <pc:sldMk cId="2179657622" sldId="259"/>
            <ac:spMk id="83" creationId="{8D71EDA1-87BF-4D5D-AB79-F346FD19278A}"/>
          </ac:spMkLst>
        </pc:spChg>
        <pc:spChg chg="add del">
          <ac:chgData name="Mirish Salieva" userId="e82755ed42818ff1" providerId="LiveId" clId="{080D72BB-6E6B-4FA4-908C-6C825C651068}" dt="2022-12-04T21:23:06.899" v="1496" actId="26606"/>
          <ac:spMkLst>
            <pc:docMk/>
            <pc:sldMk cId="2179657622" sldId="259"/>
            <ac:spMk id="92" creationId="{2B566528-1B12-4246-9431-5C2D7D081168}"/>
          </ac:spMkLst>
        </pc:spChg>
        <pc:spChg chg="add del">
          <ac:chgData name="Mirish Salieva" userId="e82755ed42818ff1" providerId="LiveId" clId="{080D72BB-6E6B-4FA4-908C-6C825C651068}" dt="2022-12-04T21:22:56.802" v="1492" actId="26606"/>
          <ac:spMkLst>
            <pc:docMk/>
            <pc:sldMk cId="2179657622" sldId="259"/>
            <ac:spMk id="95" creationId="{B4147794-66B7-4CDE-BC75-BBDC48B2FCEB}"/>
          </ac:spMkLst>
        </pc:spChg>
        <pc:spChg chg="add del">
          <ac:chgData name="Mirish Salieva" userId="e82755ed42818ff1" providerId="LiveId" clId="{080D72BB-6E6B-4FA4-908C-6C825C651068}" dt="2022-12-04T21:22:56.802" v="1492" actId="26606"/>
          <ac:spMkLst>
            <pc:docMk/>
            <pc:sldMk cId="2179657622" sldId="259"/>
            <ac:spMk id="97" creationId="{41202E79-1236-4DF8-9921-F47A0B079C13}"/>
          </ac:spMkLst>
        </pc:spChg>
        <pc:grpChg chg="add del">
          <ac:chgData name="Mirish Salieva" userId="e82755ed42818ff1" providerId="LiveId" clId="{080D72BB-6E6B-4FA4-908C-6C825C651068}" dt="2022-12-04T20:56:15.906" v="1422" actId="26606"/>
          <ac:grpSpMkLst>
            <pc:docMk/>
            <pc:sldMk cId="2179657622" sldId="259"/>
            <ac:grpSpMk id="48" creationId="{B57BDC17-F1B3-455F-BBF1-680AA1F25C06}"/>
          </ac:grpSpMkLst>
        </pc:grpChg>
        <pc:grpChg chg="add del">
          <ac:chgData name="Mirish Salieva" userId="e82755ed42818ff1" providerId="LiveId" clId="{080D72BB-6E6B-4FA4-908C-6C825C651068}" dt="2022-12-04T21:21:09.216" v="1488" actId="26606"/>
          <ac:grpSpMkLst>
            <pc:docMk/>
            <pc:sldMk cId="2179657622" sldId="259"/>
            <ac:grpSpMk id="53" creationId="{EC2D6DD8-FAD6-401D-9DE6-71DD04C980F3}"/>
          </ac:grpSpMkLst>
        </pc:grpChg>
        <pc:grpChg chg="add del">
          <ac:chgData name="Mirish Salieva" userId="e82755ed42818ff1" providerId="LiveId" clId="{080D72BB-6E6B-4FA4-908C-6C825C651068}" dt="2022-12-04T21:21:09.216" v="1488" actId="26606"/>
          <ac:grpSpMkLst>
            <pc:docMk/>
            <pc:sldMk cId="2179657622" sldId="259"/>
            <ac:grpSpMk id="58" creationId="{43F5E015-E085-4624-B431-B42414448684}"/>
          </ac:grpSpMkLst>
        </pc:grpChg>
        <pc:grpChg chg="add del">
          <ac:chgData name="Mirish Salieva" userId="e82755ed42818ff1" providerId="LiveId" clId="{080D72BB-6E6B-4FA4-908C-6C825C651068}" dt="2022-12-04T21:19:57.473" v="1481" actId="26606"/>
          <ac:grpSpMkLst>
            <pc:docMk/>
            <pc:sldMk cId="2179657622" sldId="259"/>
            <ac:grpSpMk id="68" creationId="{B57BDC17-F1B3-455F-BBF1-680AA1F25C06}"/>
          </ac:grpSpMkLst>
        </pc:grpChg>
        <pc:grpChg chg="add del">
          <ac:chgData name="Mirish Salieva" userId="e82755ed42818ff1" providerId="LiveId" clId="{080D72BB-6E6B-4FA4-908C-6C825C651068}" dt="2022-12-04T21:22:30.661" v="1490" actId="26606"/>
          <ac:grpSpMkLst>
            <pc:docMk/>
            <pc:sldMk cId="2179657622" sldId="259"/>
            <ac:grpSpMk id="82" creationId="{C34A4475-365F-4381-A542-4698D63774B8}"/>
          </ac:grpSpMkLst>
        </pc:grpChg>
        <pc:grpChg chg="add del">
          <ac:chgData name="Mirish Salieva" userId="e82755ed42818ff1" providerId="LiveId" clId="{080D72BB-6E6B-4FA4-908C-6C825C651068}" dt="2022-12-04T21:22:30.661" v="1490" actId="26606"/>
          <ac:grpSpMkLst>
            <pc:docMk/>
            <pc:sldMk cId="2179657622" sldId="259"/>
            <ac:grpSpMk id="86" creationId="{DC8D6E3B-FFED-480F-941D-FE376375B8B7}"/>
          </ac:grpSpMkLst>
        </pc:grpChg>
        <pc:grpChg chg="add del">
          <ac:chgData name="Mirish Salieva" userId="e82755ed42818ff1" providerId="LiveId" clId="{080D72BB-6E6B-4FA4-908C-6C825C651068}" dt="2022-12-04T21:23:06.899" v="1496" actId="26606"/>
          <ac:grpSpMkLst>
            <pc:docMk/>
            <pc:sldMk cId="2179657622" sldId="259"/>
            <ac:grpSpMk id="93" creationId="{8E77C8C8-0B5F-40A4-8AE7-665FECB46FFE}"/>
          </ac:grpSpMkLst>
        </pc:grpChg>
        <pc:grpChg chg="add del">
          <ac:chgData name="Mirish Salieva" userId="e82755ed42818ff1" providerId="LiveId" clId="{080D72BB-6E6B-4FA4-908C-6C825C651068}" dt="2022-12-04T21:23:06.899" v="1496" actId="26606"/>
          <ac:grpSpMkLst>
            <pc:docMk/>
            <pc:sldMk cId="2179657622" sldId="259"/>
            <ac:grpSpMk id="101" creationId="{3EA7D759-6BEF-4CBD-A325-BCFA77832B3F}"/>
          </ac:grpSpMkLst>
        </pc:grpChg>
        <pc:graphicFrameChg chg="add del">
          <ac:chgData name="Mirish Salieva" userId="e82755ed42818ff1" providerId="LiveId" clId="{080D72BB-6E6B-4FA4-908C-6C825C651068}" dt="2022-12-03T20:46:17.474" v="1001" actId="26606"/>
          <ac:graphicFrameMkLst>
            <pc:docMk/>
            <pc:sldMk cId="2179657622" sldId="259"/>
            <ac:graphicFrameMk id="5" creationId="{34E67EAF-793F-5A33-EAF1-71DED2854A0E}"/>
          </ac:graphicFrameMkLst>
        </pc:graphicFrameChg>
        <pc:graphicFrameChg chg="add mod modGraphic">
          <ac:chgData name="Mirish Salieva" userId="e82755ed42818ff1" providerId="LiveId" clId="{080D72BB-6E6B-4FA4-908C-6C825C651068}" dt="2022-12-06T22:59:01.524" v="4895"/>
          <ac:graphicFrameMkLst>
            <pc:docMk/>
            <pc:sldMk cId="2179657622" sldId="259"/>
            <ac:graphicFrameMk id="6" creationId="{E4B2CB2A-B776-8D31-ACBA-1B5177410530}"/>
          </ac:graphicFrameMkLst>
        </pc:graphicFrameChg>
        <pc:graphicFrameChg chg="add del">
          <ac:chgData name="Mirish Salieva" userId="e82755ed42818ff1" providerId="LiveId" clId="{080D72BB-6E6B-4FA4-908C-6C825C651068}" dt="2022-12-03T20:46:20.674" v="1003" actId="26606"/>
          <ac:graphicFrameMkLst>
            <pc:docMk/>
            <pc:sldMk cId="2179657622" sldId="259"/>
            <ac:graphicFrameMk id="17" creationId="{ED81ECAF-AEE9-104A-BE0B-9F7E77C26E8D}"/>
          </ac:graphicFrameMkLst>
        </pc:graphicFrameChg>
        <pc:graphicFrameChg chg="add del">
          <ac:chgData name="Mirish Salieva" userId="e82755ed42818ff1" providerId="LiveId" clId="{080D72BB-6E6B-4FA4-908C-6C825C651068}" dt="2022-12-03T20:46:46.579" v="1005" actId="26606"/>
          <ac:graphicFrameMkLst>
            <pc:docMk/>
            <pc:sldMk cId="2179657622" sldId="259"/>
            <ac:graphicFrameMk id="19" creationId="{820BDBA9-5ABA-A454-3B4B-120FD4B43C1C}"/>
          </ac:graphicFrameMkLst>
        </pc:graphicFrameChg>
        <pc:graphicFrameChg chg="add del mod">
          <ac:chgData name="Mirish Salieva" userId="e82755ed42818ff1" providerId="LiveId" clId="{080D72BB-6E6B-4FA4-908C-6C825C651068}" dt="2022-12-03T20:47:55.695" v="1034" actId="26606"/>
          <ac:graphicFrameMkLst>
            <pc:docMk/>
            <pc:sldMk cId="2179657622" sldId="259"/>
            <ac:graphicFrameMk id="25" creationId="{34E67EAF-793F-5A33-EAF1-71DED2854A0E}"/>
          </ac:graphicFrameMkLst>
        </pc:graphicFrameChg>
        <pc:picChg chg="add mod">
          <ac:chgData name="Mirish Salieva" userId="e82755ed42818ff1" providerId="LiveId" clId="{080D72BB-6E6B-4FA4-908C-6C825C651068}" dt="2022-12-06T10:13:09.516" v="3586" actId="14100"/>
          <ac:picMkLst>
            <pc:docMk/>
            <pc:sldMk cId="2179657622" sldId="259"/>
            <ac:picMk id="5" creationId="{B2231585-006B-CA31-A2B4-C9C8A540F7C5}"/>
          </ac:picMkLst>
        </pc:picChg>
        <pc:picChg chg="add del mod ord">
          <ac:chgData name="Mirish Salieva" userId="e82755ed42818ff1" providerId="LiveId" clId="{080D72BB-6E6B-4FA4-908C-6C825C651068}" dt="2022-12-04T21:18:08.557" v="1474" actId="931"/>
          <ac:picMkLst>
            <pc:docMk/>
            <pc:sldMk cId="2179657622" sldId="259"/>
            <ac:picMk id="7" creationId="{B94FBABE-5B82-A539-635E-ED0D13E5BD69}"/>
          </ac:picMkLst>
        </pc:picChg>
        <pc:picChg chg="add del mod">
          <ac:chgData name="Mirish Salieva" userId="e82755ed42818ff1" providerId="LiveId" clId="{080D72BB-6E6B-4FA4-908C-6C825C651068}" dt="2022-12-06T10:17:56.181" v="3604" actId="21"/>
          <ac:picMkLst>
            <pc:docMk/>
            <pc:sldMk cId="2179657622" sldId="259"/>
            <ac:picMk id="10" creationId="{7E924C49-A086-8267-BC11-896CF8C07D05}"/>
          </ac:picMkLst>
        </pc:picChg>
        <pc:picChg chg="add del mod">
          <ac:chgData name="Mirish Salieva" userId="e82755ed42818ff1" providerId="LiveId" clId="{080D72BB-6E6B-4FA4-908C-6C825C651068}" dt="2022-12-06T10:49:46.336" v="3644" actId="21"/>
          <ac:picMkLst>
            <pc:docMk/>
            <pc:sldMk cId="2179657622" sldId="259"/>
            <ac:picMk id="11" creationId="{3AF7E26D-E6F0-FEA8-67D4-4C985594FDBB}"/>
          </ac:picMkLst>
        </pc:picChg>
        <pc:picChg chg="add del mod">
          <ac:chgData name="Mirish Salieva" userId="e82755ed42818ff1" providerId="LiveId" clId="{080D72BB-6E6B-4FA4-908C-6C825C651068}" dt="2022-12-06T10:20:07.395" v="3624" actId="21"/>
          <ac:picMkLst>
            <pc:docMk/>
            <pc:sldMk cId="2179657622" sldId="259"/>
            <ac:picMk id="12" creationId="{55497DE9-EF6D-4389-5C3A-E35B0EAA8B49}"/>
          </ac:picMkLst>
        </pc:picChg>
        <pc:picChg chg="add mod">
          <ac:chgData name="Mirish Salieva" userId="e82755ed42818ff1" providerId="LiveId" clId="{080D72BB-6E6B-4FA4-908C-6C825C651068}" dt="2022-12-06T10:48:39.385" v="3633" actId="1076"/>
          <ac:picMkLst>
            <pc:docMk/>
            <pc:sldMk cId="2179657622" sldId="259"/>
            <ac:picMk id="14" creationId="{CC9D6702-920F-CA42-DF02-219D74B21906}"/>
          </ac:picMkLst>
        </pc:picChg>
        <pc:picChg chg="add mod">
          <ac:chgData name="Mirish Salieva" userId="e82755ed42818ff1" providerId="LiveId" clId="{080D72BB-6E6B-4FA4-908C-6C825C651068}" dt="2022-12-06T10:48:48.681" v="3635" actId="1076"/>
          <ac:picMkLst>
            <pc:docMk/>
            <pc:sldMk cId="2179657622" sldId="259"/>
            <ac:picMk id="15" creationId="{3EBFBADB-54F5-447E-82D9-B97CE8E4F998}"/>
          </ac:picMkLst>
        </pc:picChg>
        <pc:picChg chg="add mod">
          <ac:chgData name="Mirish Salieva" userId="e82755ed42818ff1" providerId="LiveId" clId="{080D72BB-6E6B-4FA4-908C-6C825C651068}" dt="2022-12-06T10:49:00.590" v="3637" actId="1076"/>
          <ac:picMkLst>
            <pc:docMk/>
            <pc:sldMk cId="2179657622" sldId="259"/>
            <ac:picMk id="16" creationId="{6FC9F2CB-CE00-6394-C7DF-6984EECB241F}"/>
          </ac:picMkLst>
        </pc:picChg>
        <pc:picChg chg="add mod">
          <ac:chgData name="Mirish Salieva" userId="e82755ed42818ff1" providerId="LiveId" clId="{080D72BB-6E6B-4FA4-908C-6C825C651068}" dt="2022-12-06T10:49:34.018" v="3643" actId="1076"/>
          <ac:picMkLst>
            <pc:docMk/>
            <pc:sldMk cId="2179657622" sldId="259"/>
            <ac:picMk id="17" creationId="{BE067E13-4FAE-956C-7B48-BE87B9B2C819}"/>
          </ac:picMkLst>
        </pc:picChg>
        <pc:picChg chg="add del">
          <ac:chgData name="Mirish Salieva" userId="e82755ed42818ff1" providerId="LiveId" clId="{080D72BB-6E6B-4FA4-908C-6C825C651068}" dt="2022-12-06T10:49:54.840" v="3646" actId="21"/>
          <ac:picMkLst>
            <pc:docMk/>
            <pc:sldMk cId="2179657622" sldId="259"/>
            <ac:picMk id="19" creationId="{A9EDCCFA-FA34-70A4-59B9-21A9E91EAFEB}"/>
          </ac:picMkLst>
        </pc:picChg>
        <pc:picChg chg="add mod">
          <ac:chgData name="Mirish Salieva" userId="e82755ed42818ff1" providerId="LiveId" clId="{080D72BB-6E6B-4FA4-908C-6C825C651068}" dt="2022-12-06T10:50:09.479" v="3648" actId="1076"/>
          <ac:picMkLst>
            <pc:docMk/>
            <pc:sldMk cId="2179657622" sldId="259"/>
            <ac:picMk id="21" creationId="{1E1F4208-EC81-D4B3-D8E9-CB90196D03D9}"/>
          </ac:picMkLst>
        </pc:picChg>
        <pc:picChg chg="add del">
          <ac:chgData name="Mirish Salieva" userId="e82755ed42818ff1" providerId="LiveId" clId="{080D72BB-6E6B-4FA4-908C-6C825C651068}" dt="2022-12-04T21:21:00.891" v="1486" actId="26606"/>
          <ac:picMkLst>
            <pc:docMk/>
            <pc:sldMk cId="2179657622" sldId="259"/>
            <ac:picMk id="47" creationId="{E3A8D790-83EF-3654-38C6-43346D83A7A9}"/>
          </ac:picMkLst>
        </pc:picChg>
        <pc:picChg chg="add del mod">
          <ac:chgData name="Mirish Salieva" userId="e82755ed42818ff1" providerId="LiveId" clId="{080D72BB-6E6B-4FA4-908C-6C825C651068}" dt="2022-12-04T21:18:20.312" v="1476" actId="26606"/>
          <ac:picMkLst>
            <pc:docMk/>
            <pc:sldMk cId="2179657622" sldId="259"/>
            <ac:picMk id="70" creationId="{BCFE1620-CDBF-B711-DDA5-2AC759B94EDC}"/>
          </ac:picMkLst>
        </pc:picChg>
        <pc:picChg chg="add del mod">
          <ac:chgData name="Mirish Salieva" userId="e82755ed42818ff1" providerId="LiveId" clId="{080D72BB-6E6B-4FA4-908C-6C825C651068}" dt="2022-12-05T10:06:18.150" v="1676" actId="21"/>
          <ac:picMkLst>
            <pc:docMk/>
            <pc:sldMk cId="2179657622" sldId="259"/>
            <ac:picMk id="90" creationId="{80407857-DECF-E577-BA71-2B9CF7C42BE9}"/>
          </ac:picMkLst>
        </pc:picChg>
        <pc:cxnChg chg="add del">
          <ac:chgData name="Mirish Salieva" userId="e82755ed42818ff1" providerId="LiveId" clId="{080D72BB-6E6B-4FA4-908C-6C825C651068}" dt="2022-12-03T22:01:54.156" v="1395" actId="26606"/>
          <ac:cxnSpMkLst>
            <pc:docMk/>
            <pc:sldMk cId="2179657622" sldId="259"/>
            <ac:cxnSpMk id="18" creationId="{C49DA8F6-BCC1-4447-B54C-57856834B94B}"/>
          </ac:cxnSpMkLst>
        </pc:cxnChg>
        <pc:cxnChg chg="add del">
          <ac:chgData name="Mirish Salieva" userId="e82755ed42818ff1" providerId="LiveId" clId="{080D72BB-6E6B-4FA4-908C-6C825C651068}" dt="2022-12-04T21:21:00.891" v="1486" actId="26606"/>
          <ac:cxnSpMkLst>
            <pc:docMk/>
            <pc:sldMk cId="2179657622" sldId="259"/>
            <ac:cxnSpMk id="49" creationId="{A7F400EE-A8A5-48AF-B4D6-291B52C6F0B0}"/>
          </ac:cxnSpMkLst>
        </pc:cxnChg>
      </pc:sldChg>
      <pc:sldChg chg="modSp mod">
        <pc:chgData name="Mirish Salieva" userId="e82755ed42818ff1" providerId="LiveId" clId="{080D72BB-6E6B-4FA4-908C-6C825C651068}" dt="2022-12-07T00:32:00.207" v="6402" actId="27636"/>
        <pc:sldMkLst>
          <pc:docMk/>
          <pc:sldMk cId="2148518034" sldId="261"/>
        </pc:sldMkLst>
        <pc:spChg chg="mod">
          <ac:chgData name="Mirish Salieva" userId="e82755ed42818ff1" providerId="LiveId" clId="{080D72BB-6E6B-4FA4-908C-6C825C651068}" dt="2022-12-05T10:02:41.866" v="1651" actId="27636"/>
          <ac:spMkLst>
            <pc:docMk/>
            <pc:sldMk cId="2148518034" sldId="261"/>
            <ac:spMk id="2" creationId="{3BF0B4C9-1EAC-43E1-9A58-A9AF3BFF95E7}"/>
          </ac:spMkLst>
        </pc:spChg>
        <pc:spChg chg="mod">
          <ac:chgData name="Mirish Salieva" userId="e82755ed42818ff1" providerId="LiveId" clId="{080D72BB-6E6B-4FA4-908C-6C825C651068}" dt="2022-12-07T00:32:00.207" v="6402" actId="27636"/>
          <ac:spMkLst>
            <pc:docMk/>
            <pc:sldMk cId="2148518034" sldId="261"/>
            <ac:spMk id="3" creationId="{533CED44-9D42-4FE0-A09D-B6A45EE29711}"/>
          </ac:spMkLst>
        </pc:spChg>
      </pc:sldChg>
      <pc:sldChg chg="addSp delSp modSp mod setBg setClrOvrMap">
        <pc:chgData name="Mirish Salieva" userId="e82755ed42818ff1" providerId="LiveId" clId="{080D72BB-6E6B-4FA4-908C-6C825C651068}" dt="2022-12-07T00:50:04.826" v="6784" actId="26606"/>
        <pc:sldMkLst>
          <pc:docMk/>
          <pc:sldMk cId="814102690" sldId="262"/>
        </pc:sldMkLst>
        <pc:spChg chg="mod">
          <ac:chgData name="Mirish Salieva" userId="e82755ed42818ff1" providerId="LiveId" clId="{080D72BB-6E6B-4FA4-908C-6C825C651068}" dt="2022-12-07T00:50:04.826" v="6784" actId="26606"/>
          <ac:spMkLst>
            <pc:docMk/>
            <pc:sldMk cId="814102690" sldId="262"/>
            <ac:spMk id="2" creationId="{3684C981-61AA-4C56-8EDA-7087D9AC6581}"/>
          </ac:spMkLst>
        </pc:spChg>
        <pc:spChg chg="del mod">
          <ac:chgData name="Mirish Salieva" userId="e82755ed42818ff1" providerId="LiveId" clId="{080D72BB-6E6B-4FA4-908C-6C825C651068}" dt="2022-12-07T00:50:04.826" v="6784" actId="26606"/>
          <ac:spMkLst>
            <pc:docMk/>
            <pc:sldMk cId="814102690" sldId="262"/>
            <ac:spMk id="3" creationId="{89703C92-8A36-4D44-BE41-312576275693}"/>
          </ac:spMkLst>
        </pc:spChg>
        <pc:spChg chg="add">
          <ac:chgData name="Mirish Salieva" userId="e82755ed42818ff1" providerId="LiveId" clId="{080D72BB-6E6B-4FA4-908C-6C825C651068}" dt="2022-12-07T00:50:04.826" v="6784" actId="26606"/>
          <ac:spMkLst>
            <pc:docMk/>
            <pc:sldMk cId="814102690" sldId="262"/>
            <ac:spMk id="13" creationId="{F9ED434F-8767-46CC-B26B-5AF62FF01E66}"/>
          </ac:spMkLst>
        </pc:spChg>
        <pc:grpChg chg="add">
          <ac:chgData name="Mirish Salieva" userId="e82755ed42818ff1" providerId="LiveId" clId="{080D72BB-6E6B-4FA4-908C-6C825C651068}" dt="2022-12-07T00:50:04.826" v="6784" actId="26606"/>
          <ac:grpSpMkLst>
            <pc:docMk/>
            <pc:sldMk cId="814102690" sldId="262"/>
            <ac:grpSpMk id="9" creationId="{2F448CB3-7B4F-45D7-B7C0-DF553DF61453}"/>
          </ac:grpSpMkLst>
        </pc:grpChg>
        <pc:graphicFrameChg chg="add">
          <ac:chgData name="Mirish Salieva" userId="e82755ed42818ff1" providerId="LiveId" clId="{080D72BB-6E6B-4FA4-908C-6C825C651068}" dt="2022-12-07T00:50:04.826" v="6784" actId="26606"/>
          <ac:graphicFrameMkLst>
            <pc:docMk/>
            <pc:sldMk cId="814102690" sldId="262"/>
            <ac:graphicFrameMk id="5" creationId="{74B7E290-5CD6-36DC-BC36-A052D495E997}"/>
          </ac:graphicFrameMkLst>
        </pc:graphicFrameChg>
      </pc:sldChg>
      <pc:sldChg chg="addSp modSp mod">
        <pc:chgData name="Mirish Salieva" userId="e82755ed42818ff1" providerId="LiveId" clId="{080D72BB-6E6B-4FA4-908C-6C825C651068}" dt="2022-12-07T01:35:37.020" v="7541"/>
        <pc:sldMkLst>
          <pc:docMk/>
          <pc:sldMk cId="1543879201" sldId="263"/>
        </pc:sldMkLst>
        <pc:spChg chg="mod">
          <ac:chgData name="Mirish Salieva" userId="e82755ed42818ff1" providerId="LiveId" clId="{080D72BB-6E6B-4FA4-908C-6C825C651068}" dt="2022-12-05T10:02:12.067" v="1643" actId="27636"/>
          <ac:spMkLst>
            <pc:docMk/>
            <pc:sldMk cId="1543879201" sldId="263"/>
            <ac:spMk id="2" creationId="{9F73CEF6-A129-41CA-829E-BC6EE140D800}"/>
          </ac:spMkLst>
        </pc:spChg>
        <pc:spChg chg="mod">
          <ac:chgData name="Mirish Salieva" userId="e82755ed42818ff1" providerId="LiveId" clId="{080D72BB-6E6B-4FA4-908C-6C825C651068}" dt="2022-12-07T01:35:37.020" v="7541"/>
          <ac:spMkLst>
            <pc:docMk/>
            <pc:sldMk cId="1543879201" sldId="263"/>
            <ac:spMk id="3" creationId="{02CCBDE3-015D-453B-A90F-E73A65463CCE}"/>
          </ac:spMkLst>
        </pc:spChg>
        <pc:graphicFrameChg chg="add mod modGraphic">
          <ac:chgData name="Mirish Salieva" userId="e82755ed42818ff1" providerId="LiveId" clId="{080D72BB-6E6B-4FA4-908C-6C825C651068}" dt="2022-12-07T01:32:51.949" v="7537" actId="13926"/>
          <ac:graphicFrameMkLst>
            <pc:docMk/>
            <pc:sldMk cId="1543879201" sldId="263"/>
            <ac:graphicFrameMk id="4" creationId="{7B292C19-8AA1-8BD4-D365-958C637A7C96}"/>
          </ac:graphicFrameMkLst>
        </pc:graphicFrameChg>
        <pc:picChg chg="add mod">
          <ac:chgData name="Mirish Salieva" userId="e82755ed42818ff1" providerId="LiveId" clId="{080D72BB-6E6B-4FA4-908C-6C825C651068}" dt="2022-12-07T01:15:19.658" v="7103" actId="1076"/>
          <ac:picMkLst>
            <pc:docMk/>
            <pc:sldMk cId="1543879201" sldId="263"/>
            <ac:picMk id="6" creationId="{D991F7F9-FB62-D9C1-681E-5CBA787F6594}"/>
          </ac:picMkLst>
        </pc:picChg>
      </pc:sldChg>
      <pc:sldChg chg="modSp mod">
        <pc:chgData name="Mirish Salieva" userId="e82755ed42818ff1" providerId="LiveId" clId="{080D72BB-6E6B-4FA4-908C-6C825C651068}" dt="2022-12-07T01:42:44.591" v="7574" actId="313"/>
        <pc:sldMkLst>
          <pc:docMk/>
          <pc:sldMk cId="4031018658" sldId="264"/>
        </pc:sldMkLst>
        <pc:spChg chg="mod">
          <ac:chgData name="Mirish Salieva" userId="e82755ed42818ff1" providerId="LiveId" clId="{080D72BB-6E6B-4FA4-908C-6C825C651068}" dt="2022-12-05T10:02:40.940" v="1646"/>
          <ac:spMkLst>
            <pc:docMk/>
            <pc:sldMk cId="4031018658" sldId="264"/>
            <ac:spMk id="2" creationId="{9674A1A0-31A8-49E0-91B3-50BBBFC4A9D9}"/>
          </ac:spMkLst>
        </pc:spChg>
        <pc:spChg chg="mod">
          <ac:chgData name="Mirish Salieva" userId="e82755ed42818ff1" providerId="LiveId" clId="{080D72BB-6E6B-4FA4-908C-6C825C651068}" dt="2022-12-07T01:42:44.591" v="7574" actId="313"/>
          <ac:spMkLst>
            <pc:docMk/>
            <pc:sldMk cId="4031018658" sldId="264"/>
            <ac:spMk id="3" creationId="{EBB90C58-8911-4AE2-9E6F-E29A9D4F16B2}"/>
          </ac:spMkLst>
        </pc:spChg>
      </pc:sldChg>
      <pc:sldChg chg="addSp delSp modSp mod setBg setClrOvrMap">
        <pc:chgData name="Mirish Salieva" userId="e82755ed42818ff1" providerId="LiveId" clId="{080D72BB-6E6B-4FA4-908C-6C825C651068}" dt="2022-12-06T22:09:15.808" v="4044" actId="20577"/>
        <pc:sldMkLst>
          <pc:docMk/>
          <pc:sldMk cId="2271313390" sldId="266"/>
        </pc:sldMkLst>
        <pc:spChg chg="mod">
          <ac:chgData name="Mirish Salieva" userId="e82755ed42818ff1" providerId="LiveId" clId="{080D72BB-6E6B-4FA4-908C-6C825C651068}" dt="2022-12-05T12:45:25.454" v="3273" actId="14100"/>
          <ac:spMkLst>
            <pc:docMk/>
            <pc:sldMk cId="2271313390" sldId="266"/>
            <ac:spMk id="2" creationId="{50614313-0F3B-474C-9755-FC793294B8AD}"/>
          </ac:spMkLst>
        </pc:spChg>
        <pc:spChg chg="del mod">
          <ac:chgData name="Mirish Salieva" userId="e82755ed42818ff1" providerId="LiveId" clId="{080D72BB-6E6B-4FA4-908C-6C825C651068}" dt="2022-12-05T12:44:58.994" v="3214" actId="26606"/>
          <ac:spMkLst>
            <pc:docMk/>
            <pc:sldMk cId="2271313390" sldId="266"/>
            <ac:spMk id="5" creationId="{AC89B52F-488A-90CF-BCF2-2EF1EA91BE3B}"/>
          </ac:spMkLst>
        </pc:spChg>
        <pc:spChg chg="add">
          <ac:chgData name="Mirish Salieva" userId="e82755ed42818ff1" providerId="LiveId" clId="{080D72BB-6E6B-4FA4-908C-6C825C651068}" dt="2022-12-05T12:44:58.994" v="3214" actId="26606"/>
          <ac:spMkLst>
            <pc:docMk/>
            <pc:sldMk cId="2271313390" sldId="266"/>
            <ac:spMk id="15" creationId="{F9ED434F-8767-46CC-B26B-5AF62FF01E66}"/>
          </ac:spMkLst>
        </pc:spChg>
        <pc:grpChg chg="add">
          <ac:chgData name="Mirish Salieva" userId="e82755ed42818ff1" providerId="LiveId" clId="{080D72BB-6E6B-4FA4-908C-6C825C651068}" dt="2022-12-05T12:44:58.994" v="3214" actId="26606"/>
          <ac:grpSpMkLst>
            <pc:docMk/>
            <pc:sldMk cId="2271313390" sldId="266"/>
            <ac:grpSpMk id="11" creationId="{2F448CB3-7B4F-45D7-B7C0-DF553DF61453}"/>
          </ac:grpSpMkLst>
        </pc:grpChg>
        <pc:graphicFrameChg chg="add mod">
          <ac:chgData name="Mirish Salieva" userId="e82755ed42818ff1" providerId="LiveId" clId="{080D72BB-6E6B-4FA4-908C-6C825C651068}" dt="2022-12-06T22:09:15.808" v="4044" actId="20577"/>
          <ac:graphicFrameMkLst>
            <pc:docMk/>
            <pc:sldMk cId="2271313390" sldId="266"/>
            <ac:graphicFrameMk id="7" creationId="{608B9E57-F539-9A44-E7F7-DC9DCCAFC663}"/>
          </ac:graphicFrameMkLst>
        </pc:graphicFrameChg>
      </pc:sldChg>
      <pc:sldChg chg="addSp delSp modSp mod">
        <pc:chgData name="Mirish Salieva" userId="e82755ed42818ff1" providerId="LiveId" clId="{080D72BB-6E6B-4FA4-908C-6C825C651068}" dt="2022-12-05T12:02:13.617" v="2495" actId="20577"/>
        <pc:sldMkLst>
          <pc:docMk/>
          <pc:sldMk cId="3324571616" sldId="268"/>
        </pc:sldMkLst>
        <pc:spChg chg="mod">
          <ac:chgData name="Mirish Salieva" userId="e82755ed42818ff1" providerId="LiveId" clId="{080D72BB-6E6B-4FA4-908C-6C825C651068}" dt="2022-12-05T11:01:00.447" v="1833" actId="20577"/>
          <ac:spMkLst>
            <pc:docMk/>
            <pc:sldMk cId="3324571616" sldId="268"/>
            <ac:spMk id="2" creationId="{231C0EF9-1592-4548-A07F-1F6577AD2605}"/>
          </ac:spMkLst>
        </pc:spChg>
        <pc:spChg chg="add del mod">
          <ac:chgData name="Mirish Salieva" userId="e82755ed42818ff1" providerId="LiveId" clId="{080D72BB-6E6B-4FA4-908C-6C825C651068}" dt="2022-12-05T12:02:13.617" v="2495" actId="20577"/>
          <ac:spMkLst>
            <pc:docMk/>
            <pc:sldMk cId="3324571616" sldId="268"/>
            <ac:spMk id="3" creationId="{D9033C24-73F6-472E-B279-CFE51430AA60}"/>
          </ac:spMkLst>
        </pc:spChg>
        <pc:graphicFrameChg chg="add del modGraphic">
          <ac:chgData name="Mirish Salieva" userId="e82755ed42818ff1" providerId="LiveId" clId="{080D72BB-6E6B-4FA4-908C-6C825C651068}" dt="2022-12-05T11:38:22.125" v="2313" actId="21"/>
          <ac:graphicFrameMkLst>
            <pc:docMk/>
            <pc:sldMk cId="3324571616" sldId="268"/>
            <ac:graphicFrameMk id="4" creationId="{15D50F95-1081-C0E8-C140-E4C9E07585EC}"/>
          </ac:graphicFrameMkLst>
        </pc:graphicFrameChg>
        <pc:graphicFrameChg chg="add del mod modGraphic">
          <ac:chgData name="Mirish Salieva" userId="e82755ed42818ff1" providerId="LiveId" clId="{080D72BB-6E6B-4FA4-908C-6C825C651068}" dt="2022-12-05T11:18:24.637" v="2301" actId="21"/>
          <ac:graphicFrameMkLst>
            <pc:docMk/>
            <pc:sldMk cId="3324571616" sldId="268"/>
            <ac:graphicFrameMk id="4" creationId="{E390D4A1-C80E-11C1-25B4-5F56E9F0146A}"/>
          </ac:graphicFrameMkLst>
        </pc:graphicFrameChg>
        <pc:graphicFrameChg chg="add del">
          <ac:chgData name="Mirish Salieva" userId="e82755ed42818ff1" providerId="LiveId" clId="{080D72BB-6E6B-4FA4-908C-6C825C651068}" dt="2022-12-05T11:18:39.310" v="2303"/>
          <ac:graphicFrameMkLst>
            <pc:docMk/>
            <pc:sldMk cId="3324571616" sldId="268"/>
            <ac:graphicFrameMk id="5" creationId="{26C72F88-5441-C1EF-2B85-3EA5E67EAF91}"/>
          </ac:graphicFrameMkLst>
        </pc:graphicFrameChg>
        <pc:graphicFrameChg chg="add del">
          <ac:chgData name="Mirish Salieva" userId="e82755ed42818ff1" providerId="LiveId" clId="{080D72BB-6E6B-4FA4-908C-6C825C651068}" dt="2022-12-05T11:12:39.393" v="2282" actId="21"/>
          <ac:graphicFrameMkLst>
            <pc:docMk/>
            <pc:sldMk cId="3324571616" sldId="268"/>
            <ac:graphicFrameMk id="7" creationId="{7ABE535B-A4AB-5CA1-F4DC-E3A41FD4FC36}"/>
          </ac:graphicFrameMkLst>
        </pc:graphicFrameChg>
        <pc:graphicFrameChg chg="add del mod modGraphic">
          <ac:chgData name="Mirish Salieva" userId="e82755ed42818ff1" providerId="LiveId" clId="{080D72BB-6E6B-4FA4-908C-6C825C651068}" dt="2022-12-05T11:43:37.031" v="2316" actId="1032"/>
          <ac:graphicFrameMkLst>
            <pc:docMk/>
            <pc:sldMk cId="3324571616" sldId="268"/>
            <ac:graphicFrameMk id="7" creationId="{C83F7B4D-9007-ED62-7CE5-7462A7C986FB}"/>
          </ac:graphicFrameMkLst>
        </pc:graphicFrameChg>
        <pc:graphicFrameChg chg="add del mod modGraphic">
          <ac:chgData name="Mirish Salieva" userId="e82755ed42818ff1" providerId="LiveId" clId="{080D72BB-6E6B-4FA4-908C-6C825C651068}" dt="2022-12-05T11:44:36.281" v="2319" actId="1032"/>
          <ac:graphicFrameMkLst>
            <pc:docMk/>
            <pc:sldMk cId="3324571616" sldId="268"/>
            <ac:graphicFrameMk id="8" creationId="{C4573F54-6806-2A64-3ACD-61DF6D3DC8AB}"/>
          </ac:graphicFrameMkLst>
        </pc:graphicFrameChg>
        <pc:graphicFrameChg chg="add del mod modGraphic">
          <ac:chgData name="Mirish Salieva" userId="e82755ed42818ff1" providerId="LiveId" clId="{080D72BB-6E6B-4FA4-908C-6C825C651068}" dt="2022-12-05T11:35:25.242" v="2311" actId="21"/>
          <ac:graphicFrameMkLst>
            <pc:docMk/>
            <pc:sldMk cId="3324571616" sldId="268"/>
            <ac:graphicFrameMk id="9" creationId="{0B312A1E-C70B-3C60-8190-6E20A1626C01}"/>
          </ac:graphicFrameMkLst>
        </pc:graphicFrameChg>
        <pc:graphicFrameChg chg="add mod modGraphic">
          <ac:chgData name="Mirish Salieva" userId="e82755ed42818ff1" providerId="LiveId" clId="{080D72BB-6E6B-4FA4-908C-6C825C651068}" dt="2022-12-05T12:00:26.737" v="2476" actId="113"/>
          <ac:graphicFrameMkLst>
            <pc:docMk/>
            <pc:sldMk cId="3324571616" sldId="268"/>
            <ac:graphicFrameMk id="10" creationId="{3F52FF05-8998-0860-10F7-3B7BDC77E42B}"/>
          </ac:graphicFrameMkLst>
        </pc:graphicFrameChg>
        <pc:graphicFrameChg chg="add del">
          <ac:chgData name="Mirish Salieva" userId="e82755ed42818ff1" providerId="LiveId" clId="{080D72BB-6E6B-4FA4-908C-6C825C651068}" dt="2022-12-05T11:56:21.757" v="2445" actId="26606"/>
          <ac:graphicFrameMkLst>
            <pc:docMk/>
            <pc:sldMk cId="3324571616" sldId="268"/>
            <ac:graphicFrameMk id="12" creationId="{C5CDBB0C-0144-5DB7-0317-52CCE661905E}"/>
          </ac:graphicFrameMkLst>
        </pc:graphicFrameChg>
        <pc:graphicFrameChg chg="add del">
          <ac:chgData name="Mirish Salieva" userId="e82755ed42818ff1" providerId="LiveId" clId="{080D72BB-6E6B-4FA4-908C-6C825C651068}" dt="2022-12-05T11:57:01.908" v="2448" actId="26606"/>
          <ac:graphicFrameMkLst>
            <pc:docMk/>
            <pc:sldMk cId="3324571616" sldId="268"/>
            <ac:graphicFrameMk id="14" creationId="{F8F266D3-2271-9F03-A1CF-F302E0F4DAF9}"/>
          </ac:graphicFrameMkLst>
        </pc:graphicFrameChg>
      </pc:sldChg>
      <pc:sldChg chg="addSp delSp modSp mod setBg setClrOvrMap">
        <pc:chgData name="Mirish Salieva" userId="e82755ed42818ff1" providerId="LiveId" clId="{080D72BB-6E6B-4FA4-908C-6C825C651068}" dt="2022-12-07T09:33:58.798" v="7595" actId="20577"/>
        <pc:sldMkLst>
          <pc:docMk/>
          <pc:sldMk cId="1221248499" sldId="269"/>
        </pc:sldMkLst>
        <pc:spChg chg="mod">
          <ac:chgData name="Mirish Salieva" userId="e82755ed42818ff1" providerId="LiveId" clId="{080D72BB-6E6B-4FA4-908C-6C825C651068}" dt="2022-12-06T23:02:34.032" v="4907" actId="26606"/>
          <ac:spMkLst>
            <pc:docMk/>
            <pc:sldMk cId="1221248499" sldId="269"/>
            <ac:spMk id="2" creationId="{74365820-9AB7-486F-C163-989F1BFAFA23}"/>
          </ac:spMkLst>
        </pc:spChg>
        <pc:spChg chg="add del mod">
          <ac:chgData name="Mirish Salieva" userId="e82755ed42818ff1" providerId="LiveId" clId="{080D72BB-6E6B-4FA4-908C-6C825C651068}" dt="2022-12-07T09:33:58.798" v="7595" actId="20577"/>
          <ac:spMkLst>
            <pc:docMk/>
            <pc:sldMk cId="1221248499" sldId="269"/>
            <ac:spMk id="3" creationId="{ECFA39D1-1DEF-BCD3-07D8-E138D4A1E35C}"/>
          </ac:spMkLst>
        </pc:spChg>
        <pc:spChg chg="add del">
          <ac:chgData name="Mirish Salieva" userId="e82755ed42818ff1" providerId="LiveId" clId="{080D72BB-6E6B-4FA4-908C-6C825C651068}" dt="2022-12-06T22:12:31.257" v="4048" actId="26606"/>
          <ac:spMkLst>
            <pc:docMk/>
            <pc:sldMk cId="1221248499" sldId="269"/>
            <ac:spMk id="10" creationId="{38ABDB68-E3D5-448E-97D3-06FFEF680193}"/>
          </ac:spMkLst>
        </pc:spChg>
        <pc:spChg chg="add del">
          <ac:chgData name="Mirish Salieva" userId="e82755ed42818ff1" providerId="LiveId" clId="{080D72BB-6E6B-4FA4-908C-6C825C651068}" dt="2022-12-06T22:12:31.257" v="4048" actId="26606"/>
          <ac:spMkLst>
            <pc:docMk/>
            <pc:sldMk cId="1221248499" sldId="269"/>
            <ac:spMk id="12" creationId="{B8DD7FEB-D9F3-4F5B-982C-36B0664D0205}"/>
          </ac:spMkLst>
        </pc:spChg>
        <pc:spChg chg="add del">
          <ac:chgData name="Mirish Salieva" userId="e82755ed42818ff1" providerId="LiveId" clId="{080D72BB-6E6B-4FA4-908C-6C825C651068}" dt="2022-12-06T22:59:48.156" v="4897" actId="26606"/>
          <ac:spMkLst>
            <pc:docMk/>
            <pc:sldMk cId="1221248499" sldId="269"/>
            <ac:spMk id="13" creationId="{F9ED434F-8767-46CC-B26B-5AF62FF01E66}"/>
          </ac:spMkLst>
        </pc:spChg>
        <pc:spChg chg="add del">
          <ac:chgData name="Mirish Salieva" userId="e82755ed42818ff1" providerId="LiveId" clId="{080D72BB-6E6B-4FA4-908C-6C825C651068}" dt="2022-12-06T22:12:31.257" v="4048" actId="26606"/>
          <ac:spMkLst>
            <pc:docMk/>
            <pc:sldMk cId="1221248499" sldId="269"/>
            <ac:spMk id="14" creationId="{96BA11E4-0636-4FA9-A836-2A4FB176449A}"/>
          </ac:spMkLst>
        </pc:spChg>
        <pc:spChg chg="add del">
          <ac:chgData name="Mirish Salieva" userId="e82755ed42818ff1" providerId="LiveId" clId="{080D72BB-6E6B-4FA4-908C-6C825C651068}" dt="2022-12-06T23:02:34.032" v="4907" actId="26606"/>
          <ac:spMkLst>
            <pc:docMk/>
            <pc:sldMk cId="1221248499" sldId="269"/>
            <ac:spMk id="15" creationId="{C314C310-850D-4491-AA52-C75BEA68B68C}"/>
          </ac:spMkLst>
        </pc:spChg>
        <pc:spChg chg="add del">
          <ac:chgData name="Mirish Salieva" userId="e82755ed42818ff1" providerId="LiveId" clId="{080D72BB-6E6B-4FA4-908C-6C825C651068}" dt="2022-12-06T22:12:31.257" v="4048" actId="26606"/>
          <ac:spMkLst>
            <pc:docMk/>
            <pc:sldMk cId="1221248499" sldId="269"/>
            <ac:spMk id="16" creationId="{5681882E-BDD0-4311-AF62-E8019628524D}"/>
          </ac:spMkLst>
        </pc:spChg>
        <pc:spChg chg="add del">
          <ac:chgData name="Mirish Salieva" userId="e82755ed42818ff1" providerId="LiveId" clId="{080D72BB-6E6B-4FA4-908C-6C825C651068}" dt="2022-12-06T22:12:31.257" v="4048" actId="26606"/>
          <ac:spMkLst>
            <pc:docMk/>
            <pc:sldMk cId="1221248499" sldId="269"/>
            <ac:spMk id="17" creationId="{A43ECD3C-9564-4EE2-C3C0-2254CBE5D4B5}"/>
          </ac:spMkLst>
        </pc:spChg>
        <pc:spChg chg="add del">
          <ac:chgData name="Mirish Salieva" userId="e82755ed42818ff1" providerId="LiveId" clId="{080D72BB-6E6B-4FA4-908C-6C825C651068}" dt="2022-12-06T22:12:31.257" v="4048" actId="26606"/>
          <ac:spMkLst>
            <pc:docMk/>
            <pc:sldMk cId="1221248499" sldId="269"/>
            <ac:spMk id="18" creationId="{FA88C164-BC04-21B1-3EB1-E0A55840803E}"/>
          </ac:spMkLst>
        </pc:spChg>
        <pc:spChg chg="add del">
          <ac:chgData name="Mirish Salieva" userId="e82755ed42818ff1" providerId="LiveId" clId="{080D72BB-6E6B-4FA4-908C-6C825C651068}" dt="2022-12-06T22:12:31.257" v="4048" actId="26606"/>
          <ac:spMkLst>
            <pc:docMk/>
            <pc:sldMk cId="1221248499" sldId="269"/>
            <ac:spMk id="19" creationId="{1DB2912B-AF58-79FD-0455-4FEF9722612E}"/>
          </ac:spMkLst>
        </pc:spChg>
        <pc:spChg chg="add del">
          <ac:chgData name="Mirish Salieva" userId="e82755ed42818ff1" providerId="LiveId" clId="{080D72BB-6E6B-4FA4-908C-6C825C651068}" dt="2022-12-06T22:12:31.257" v="4048" actId="26606"/>
          <ac:spMkLst>
            <pc:docMk/>
            <pc:sldMk cId="1221248499" sldId="269"/>
            <ac:spMk id="21" creationId="{EADD3260-4BDA-459B-A162-5E1B897E38FC}"/>
          </ac:spMkLst>
        </pc:spChg>
        <pc:spChg chg="add del">
          <ac:chgData name="Mirish Salieva" userId="e82755ed42818ff1" providerId="LiveId" clId="{080D72BB-6E6B-4FA4-908C-6C825C651068}" dt="2022-12-06T22:12:31.257" v="4048" actId="26606"/>
          <ac:spMkLst>
            <pc:docMk/>
            <pc:sldMk cId="1221248499" sldId="269"/>
            <ac:spMk id="23" creationId="{283DA7DD-CA37-4ED7-8710-48E56B063BA4}"/>
          </ac:spMkLst>
        </pc:spChg>
        <pc:spChg chg="add del">
          <ac:chgData name="Mirish Salieva" userId="e82755ed42818ff1" providerId="LiveId" clId="{080D72BB-6E6B-4FA4-908C-6C825C651068}" dt="2022-12-06T22:12:31.257" v="4048" actId="26606"/>
          <ac:spMkLst>
            <pc:docMk/>
            <pc:sldMk cId="1221248499" sldId="269"/>
            <ac:spMk id="25" creationId="{B92F2E3C-66CD-4DEB-BA14-2A5912B65A21}"/>
          </ac:spMkLst>
        </pc:spChg>
        <pc:spChg chg="add del">
          <ac:chgData name="Mirish Salieva" userId="e82755ed42818ff1" providerId="LiveId" clId="{080D72BB-6E6B-4FA4-908C-6C825C651068}" dt="2022-12-06T23:02:34.032" v="4907" actId="26606"/>
          <ac:spMkLst>
            <pc:docMk/>
            <pc:sldMk cId="1221248499" sldId="269"/>
            <ac:spMk id="26" creationId="{ECFA39D1-1DEF-BCD3-07D8-E138D4A1E35C}"/>
          </ac:spMkLst>
        </pc:spChg>
        <pc:spChg chg="add del">
          <ac:chgData name="Mirish Salieva" userId="e82755ed42818ff1" providerId="LiveId" clId="{080D72BB-6E6B-4FA4-908C-6C825C651068}" dt="2022-12-06T23:00:47.398" v="4902" actId="26606"/>
          <ac:spMkLst>
            <pc:docMk/>
            <pc:sldMk cId="1221248499" sldId="269"/>
            <ac:spMk id="32" creationId="{A000C36E-AAFD-4188-BB55-FAE4A82728C9}"/>
          </ac:spMkLst>
        </pc:spChg>
        <pc:spChg chg="add del">
          <ac:chgData name="Mirish Salieva" userId="e82755ed42818ff1" providerId="LiveId" clId="{080D72BB-6E6B-4FA4-908C-6C825C651068}" dt="2022-12-06T23:00:47.398" v="4902" actId="26606"/>
          <ac:spMkLst>
            <pc:docMk/>
            <pc:sldMk cId="1221248499" sldId="269"/>
            <ac:spMk id="34" creationId="{13CB6D4A-4ADE-4BAF-BB67-7E9E8AB2C807}"/>
          </ac:spMkLst>
        </pc:spChg>
        <pc:spChg chg="add del">
          <ac:chgData name="Mirish Salieva" userId="e82755ed42818ff1" providerId="LiveId" clId="{080D72BB-6E6B-4FA4-908C-6C825C651068}" dt="2022-12-06T23:00:47.398" v="4902" actId="26606"/>
          <ac:spMkLst>
            <pc:docMk/>
            <pc:sldMk cId="1221248499" sldId="269"/>
            <ac:spMk id="36" creationId="{2065753A-F15B-43F6-B811-03D54342667C}"/>
          </ac:spMkLst>
        </pc:spChg>
        <pc:spChg chg="add del">
          <ac:chgData name="Mirish Salieva" userId="e82755ed42818ff1" providerId="LiveId" clId="{080D72BB-6E6B-4FA4-908C-6C825C651068}" dt="2022-12-06T23:00:47.398" v="4902" actId="26606"/>
          <ac:spMkLst>
            <pc:docMk/>
            <pc:sldMk cId="1221248499" sldId="269"/>
            <ac:spMk id="38" creationId="{219AED55-7F29-4A42-9B4E-43EA055109AD}"/>
          </ac:spMkLst>
        </pc:spChg>
        <pc:spChg chg="add del">
          <ac:chgData name="Mirish Salieva" userId="e82755ed42818ff1" providerId="LiveId" clId="{080D72BB-6E6B-4FA4-908C-6C825C651068}" dt="2022-12-06T23:00:47.398" v="4902" actId="26606"/>
          <ac:spMkLst>
            <pc:docMk/>
            <pc:sldMk cId="1221248499" sldId="269"/>
            <ac:spMk id="40" creationId="{3394EDF3-F539-40F8-9354-FE028858291C}"/>
          </ac:spMkLst>
        </pc:spChg>
        <pc:spChg chg="add del">
          <ac:chgData name="Mirish Salieva" userId="e82755ed42818ff1" providerId="LiveId" clId="{080D72BB-6E6B-4FA4-908C-6C825C651068}" dt="2022-12-06T23:00:47.398" v="4902" actId="26606"/>
          <ac:spMkLst>
            <pc:docMk/>
            <pc:sldMk cId="1221248499" sldId="269"/>
            <ac:spMk id="42" creationId="{25236E71-242B-4CE7-96BC-B66F91F9DF65}"/>
          </ac:spMkLst>
        </pc:spChg>
        <pc:spChg chg="add del">
          <ac:chgData name="Mirish Salieva" userId="e82755ed42818ff1" providerId="LiveId" clId="{080D72BB-6E6B-4FA4-908C-6C825C651068}" dt="2022-12-06T23:02:33.416" v="4905" actId="26606"/>
          <ac:spMkLst>
            <pc:docMk/>
            <pc:sldMk cId="1221248499" sldId="269"/>
            <ac:spMk id="43" creationId="{CC28BCC9-4093-4FD5-83EB-7EC297F51396}"/>
          </ac:spMkLst>
        </pc:spChg>
        <pc:spChg chg="add del">
          <ac:chgData name="Mirish Salieva" userId="e82755ed42818ff1" providerId="LiveId" clId="{080D72BB-6E6B-4FA4-908C-6C825C651068}" dt="2022-12-06T23:00:47.398" v="4902" actId="26606"/>
          <ac:spMkLst>
            <pc:docMk/>
            <pc:sldMk cId="1221248499" sldId="269"/>
            <ac:spMk id="44" creationId="{683A5930-ABB0-4C7A-8E96-AB945DFB0D3E}"/>
          </ac:spMkLst>
        </pc:spChg>
        <pc:spChg chg="add del">
          <ac:chgData name="Mirish Salieva" userId="e82755ed42818ff1" providerId="LiveId" clId="{080D72BB-6E6B-4FA4-908C-6C825C651068}" dt="2022-12-06T23:00:47.398" v="4902" actId="26606"/>
          <ac:spMkLst>
            <pc:docMk/>
            <pc:sldMk cId="1221248499" sldId="269"/>
            <ac:spMk id="46" creationId="{33E51D9F-DA72-49DE-9183-76B062B38581}"/>
          </ac:spMkLst>
        </pc:spChg>
        <pc:spChg chg="add mod">
          <ac:chgData name="Mirish Salieva" userId="e82755ed42818ff1" providerId="LiveId" clId="{080D72BB-6E6B-4FA4-908C-6C825C651068}" dt="2022-12-07T00:04:57.999" v="6179" actId="255"/>
          <ac:spMkLst>
            <pc:docMk/>
            <pc:sldMk cId="1221248499" sldId="269"/>
            <ac:spMk id="48" creationId="{8B195A4F-6257-5787-469C-74DB9479E5C3}"/>
          </ac:spMkLst>
        </pc:spChg>
        <pc:spChg chg="add del">
          <ac:chgData name="Mirish Salieva" userId="e82755ed42818ff1" providerId="LiveId" clId="{080D72BB-6E6B-4FA4-908C-6C825C651068}" dt="2022-12-06T23:00:46.645" v="4901" actId="26606"/>
          <ac:spMkLst>
            <pc:docMk/>
            <pc:sldMk cId="1221248499" sldId="269"/>
            <ac:spMk id="51" creationId="{38ABDB68-E3D5-448E-97D3-06FFEF680193}"/>
          </ac:spMkLst>
        </pc:spChg>
        <pc:spChg chg="add del">
          <ac:chgData name="Mirish Salieva" userId="e82755ed42818ff1" providerId="LiveId" clId="{080D72BB-6E6B-4FA4-908C-6C825C651068}" dt="2022-12-06T23:00:46.645" v="4901" actId="26606"/>
          <ac:spMkLst>
            <pc:docMk/>
            <pc:sldMk cId="1221248499" sldId="269"/>
            <ac:spMk id="53" creationId="{B8DD7FEB-D9F3-4F5B-982C-36B0664D0205}"/>
          </ac:spMkLst>
        </pc:spChg>
        <pc:spChg chg="add del">
          <ac:chgData name="Mirish Salieva" userId="e82755ed42818ff1" providerId="LiveId" clId="{080D72BB-6E6B-4FA4-908C-6C825C651068}" dt="2022-12-06T23:00:46.645" v="4901" actId="26606"/>
          <ac:spMkLst>
            <pc:docMk/>
            <pc:sldMk cId="1221248499" sldId="269"/>
            <ac:spMk id="55" creationId="{96BA11E4-0636-4FA9-A836-2A4FB176449A}"/>
          </ac:spMkLst>
        </pc:spChg>
        <pc:spChg chg="add del">
          <ac:chgData name="Mirish Salieva" userId="e82755ed42818ff1" providerId="LiveId" clId="{080D72BB-6E6B-4FA4-908C-6C825C651068}" dt="2022-12-06T23:00:46.645" v="4901" actId="26606"/>
          <ac:spMkLst>
            <pc:docMk/>
            <pc:sldMk cId="1221248499" sldId="269"/>
            <ac:spMk id="57" creationId="{5681882E-BDD0-4311-AF62-E8019628524D}"/>
          </ac:spMkLst>
        </pc:spChg>
        <pc:spChg chg="add del">
          <ac:chgData name="Mirish Salieva" userId="e82755ed42818ff1" providerId="LiveId" clId="{080D72BB-6E6B-4FA4-908C-6C825C651068}" dt="2022-12-06T23:00:46.645" v="4901" actId="26606"/>
          <ac:spMkLst>
            <pc:docMk/>
            <pc:sldMk cId="1221248499" sldId="269"/>
            <ac:spMk id="59" creationId="{EADD3260-4BDA-459B-A162-5E1B897E38FC}"/>
          </ac:spMkLst>
        </pc:spChg>
        <pc:spChg chg="add del">
          <ac:chgData name="Mirish Salieva" userId="e82755ed42818ff1" providerId="LiveId" clId="{080D72BB-6E6B-4FA4-908C-6C825C651068}" dt="2022-12-06T23:00:46.645" v="4901" actId="26606"/>
          <ac:spMkLst>
            <pc:docMk/>
            <pc:sldMk cId="1221248499" sldId="269"/>
            <ac:spMk id="61" creationId="{283DA7DD-CA37-4ED7-8710-48E56B063BA4}"/>
          </ac:spMkLst>
        </pc:spChg>
        <pc:spChg chg="add del">
          <ac:chgData name="Mirish Salieva" userId="e82755ed42818ff1" providerId="LiveId" clId="{080D72BB-6E6B-4FA4-908C-6C825C651068}" dt="2022-12-06T23:00:46.645" v="4901" actId="26606"/>
          <ac:spMkLst>
            <pc:docMk/>
            <pc:sldMk cId="1221248499" sldId="269"/>
            <ac:spMk id="63" creationId="{B92F2E3C-66CD-4DEB-BA14-2A5912B65A21}"/>
          </ac:spMkLst>
        </pc:spChg>
        <pc:grpChg chg="add del">
          <ac:chgData name="Mirish Salieva" userId="e82755ed42818ff1" providerId="LiveId" clId="{080D72BB-6E6B-4FA4-908C-6C825C651068}" dt="2022-12-06T22:59:48.156" v="4897" actId="26606"/>
          <ac:grpSpMkLst>
            <pc:docMk/>
            <pc:sldMk cId="1221248499" sldId="269"/>
            <ac:grpSpMk id="9" creationId="{2F448CB3-7B4F-45D7-B7C0-DF553DF61453}"/>
          </ac:grpSpMkLst>
        </pc:grpChg>
        <pc:grpChg chg="add del">
          <ac:chgData name="Mirish Salieva" userId="e82755ed42818ff1" providerId="LiveId" clId="{080D72BB-6E6B-4FA4-908C-6C825C651068}" dt="2022-12-06T23:02:34.032" v="4907" actId="26606"/>
          <ac:grpSpMkLst>
            <pc:docMk/>
            <pc:sldMk cId="1221248499" sldId="269"/>
            <ac:grpSpMk id="20" creationId="{D4EC3799-3F52-48CE-85CC-83AED368EB42}"/>
          </ac:grpSpMkLst>
        </pc:grpChg>
        <pc:grpChg chg="add del">
          <ac:chgData name="Mirish Salieva" userId="e82755ed42818ff1" providerId="LiveId" clId="{080D72BB-6E6B-4FA4-908C-6C825C651068}" dt="2022-12-06T23:02:33.416" v="4905" actId="26606"/>
          <ac:grpSpMkLst>
            <pc:docMk/>
            <pc:sldMk cId="1221248499" sldId="269"/>
            <ac:grpSpMk id="31" creationId="{08BCF048-8940-4354-B9EC-5AD74E283CE3}"/>
          </ac:grpSpMkLst>
        </pc:grpChg>
        <pc:graphicFrameChg chg="add del">
          <ac:chgData name="Mirish Salieva" userId="e82755ed42818ff1" providerId="LiveId" clId="{080D72BB-6E6B-4FA4-908C-6C825C651068}" dt="2022-12-06T22:11:50.082" v="4046" actId="26606"/>
          <ac:graphicFrameMkLst>
            <pc:docMk/>
            <pc:sldMk cId="1221248499" sldId="269"/>
            <ac:graphicFrameMk id="5" creationId="{B5AE6D25-4368-3A63-D9D1-7A525AB27045}"/>
          </ac:graphicFrameMkLst>
        </pc:graphicFrameChg>
        <pc:graphicFrameChg chg="add del">
          <ac:chgData name="Mirish Salieva" userId="e82755ed42818ff1" providerId="LiveId" clId="{080D72BB-6E6B-4FA4-908C-6C825C651068}" dt="2022-12-06T22:59:48.156" v="4897" actId="26606"/>
          <ac:graphicFrameMkLst>
            <pc:docMk/>
            <pc:sldMk cId="1221248499" sldId="269"/>
            <ac:graphicFrameMk id="8" creationId="{83E01200-2C92-6136-91B7-6FCDBE4146EA}"/>
          </ac:graphicFrameMkLst>
        </pc:graphicFrameChg>
        <pc:graphicFrameChg chg="add del mod modGraphic">
          <ac:chgData name="Mirish Salieva" userId="e82755ed42818ff1" providerId="LiveId" clId="{080D72BB-6E6B-4FA4-908C-6C825C651068}" dt="2022-12-06T23:00:47.398" v="4902" actId="26606"/>
          <ac:graphicFrameMkLst>
            <pc:docMk/>
            <pc:sldMk cId="1221248499" sldId="269"/>
            <ac:graphicFrameMk id="28" creationId="{F6A56756-EBD6-56E9-96F7-B8F3E87E7344}"/>
          </ac:graphicFrameMkLst>
        </pc:graphicFrameChg>
        <pc:graphicFrameChg chg="add del mod modGraphic">
          <ac:chgData name="Mirish Salieva" userId="e82755ed42818ff1" providerId="LiveId" clId="{080D72BB-6E6B-4FA4-908C-6C825C651068}" dt="2022-12-06T23:02:33.686" v="4906" actId="26606"/>
          <ac:graphicFrameMkLst>
            <pc:docMk/>
            <pc:sldMk cId="1221248499" sldId="269"/>
            <ac:graphicFrameMk id="29" creationId="{64B30925-F830-6814-41D8-E46E793B4705}"/>
          </ac:graphicFrameMkLst>
        </pc:graphicFrameChg>
        <pc:graphicFrameChg chg="add mod modGraphic">
          <ac:chgData name="Mirish Salieva" userId="e82755ed42818ff1" providerId="LiveId" clId="{080D72BB-6E6B-4FA4-908C-6C825C651068}" dt="2022-12-07T00:03:22.836" v="6141" actId="20577"/>
          <ac:graphicFrameMkLst>
            <pc:docMk/>
            <pc:sldMk cId="1221248499" sldId="269"/>
            <ac:graphicFrameMk id="30" creationId="{289A92BA-F8DF-43B0-5DC9-E4080E51CE54}"/>
          </ac:graphicFrameMkLst>
        </pc:graphicFrameChg>
        <pc:picChg chg="add del">
          <ac:chgData name="Mirish Salieva" userId="e82755ed42818ff1" providerId="LiveId" clId="{080D72BB-6E6B-4FA4-908C-6C825C651068}" dt="2022-12-06T22:12:31.257" v="4048" actId="26606"/>
          <ac:picMkLst>
            <pc:docMk/>
            <pc:sldMk cId="1221248499" sldId="269"/>
            <ac:picMk id="7" creationId="{E4E4E079-C185-7B28-E27D-9597F7561103}"/>
          </ac:picMkLst>
        </pc:picChg>
        <pc:picChg chg="add mod">
          <ac:chgData name="Mirish Salieva" userId="e82755ed42818ff1" providerId="LiveId" clId="{080D72BB-6E6B-4FA4-908C-6C825C651068}" dt="2022-12-07T00:06:30.795" v="6184" actId="1076"/>
          <ac:picMkLst>
            <pc:docMk/>
            <pc:sldMk cId="1221248499" sldId="269"/>
            <ac:picMk id="27" creationId="{89E1B28D-5683-53DA-DDD9-66D55E66FFDC}"/>
          </ac:picMkLst>
        </pc:picChg>
        <pc:cxnChg chg="add del">
          <ac:chgData name="Mirish Salieva" userId="e82755ed42818ff1" providerId="LiveId" clId="{080D72BB-6E6B-4FA4-908C-6C825C651068}" dt="2022-12-06T23:02:34.032" v="4907" actId="26606"/>
          <ac:cxnSpMkLst>
            <pc:docMk/>
            <pc:sldMk cId="1221248499" sldId="269"/>
            <ac:cxnSpMk id="24" creationId="{789E20C7-BB50-4317-93C7-90C8ED80B275}"/>
          </ac:cxnSpMkLst>
        </pc:cxnChg>
      </pc:sldChg>
      <pc:sldChg chg="addSp delSp modSp mod setBg modNotesTx">
        <pc:chgData name="Mirish Salieva" userId="e82755ed42818ff1" providerId="LiveId" clId="{080D72BB-6E6B-4FA4-908C-6C825C651068}" dt="2022-12-07T00:08:53.244" v="6317" actId="20577"/>
        <pc:sldMkLst>
          <pc:docMk/>
          <pc:sldMk cId="3981837699" sldId="270"/>
        </pc:sldMkLst>
        <pc:spChg chg="mod">
          <ac:chgData name="Mirish Salieva" userId="e82755ed42818ff1" providerId="LiveId" clId="{080D72BB-6E6B-4FA4-908C-6C825C651068}" dt="2022-12-07T00:08:35.075" v="6191" actId="26606"/>
          <ac:spMkLst>
            <pc:docMk/>
            <pc:sldMk cId="3981837699" sldId="270"/>
            <ac:spMk id="2" creationId="{8DDEFED2-F38B-8FCB-E267-F03FA6E0F782}"/>
          </ac:spMkLst>
        </pc:spChg>
        <pc:spChg chg="add del mod">
          <ac:chgData name="Mirish Salieva" userId="e82755ed42818ff1" providerId="LiveId" clId="{080D72BB-6E6B-4FA4-908C-6C825C651068}" dt="2022-12-07T00:08:35.075" v="6191" actId="26606"/>
          <ac:spMkLst>
            <pc:docMk/>
            <pc:sldMk cId="3981837699" sldId="270"/>
            <ac:spMk id="3" creationId="{797599BF-5629-A392-1C41-6F1A26E152F4}"/>
          </ac:spMkLst>
        </pc:spChg>
        <pc:spChg chg="add">
          <ac:chgData name="Mirish Salieva" userId="e82755ed42818ff1" providerId="LiveId" clId="{080D72BB-6E6B-4FA4-908C-6C825C651068}" dt="2022-12-07T00:08:35.075" v="6191" actId="26606"/>
          <ac:spMkLst>
            <pc:docMk/>
            <pc:sldMk cId="3981837699" sldId="270"/>
            <ac:spMk id="6" creationId="{5671BE66-CB38-9D85-42A3-A489564E5334}"/>
          </ac:spMkLst>
        </pc:spChg>
        <pc:spChg chg="add del">
          <ac:chgData name="Mirish Salieva" userId="e82755ed42818ff1" providerId="LiveId" clId="{080D72BB-6E6B-4FA4-908C-6C825C651068}" dt="2022-12-07T00:08:26.285" v="6190" actId="26606"/>
          <ac:spMkLst>
            <pc:docMk/>
            <pc:sldMk cId="3981837699" sldId="270"/>
            <ac:spMk id="8" creationId="{797599BF-5629-A392-1C41-6F1A26E152F4}"/>
          </ac:spMkLst>
        </pc:spChg>
        <pc:spChg chg="add del">
          <ac:chgData name="Mirish Salieva" userId="e82755ed42818ff1" providerId="LiveId" clId="{080D72BB-6E6B-4FA4-908C-6C825C651068}" dt="2022-12-07T00:07:34.238" v="6186" actId="26606"/>
          <ac:spMkLst>
            <pc:docMk/>
            <pc:sldMk cId="3981837699" sldId="270"/>
            <ac:spMk id="9" creationId="{644804F6-5B9B-68C5-DB4F-F60DFFAD83D1}"/>
          </ac:spMkLst>
        </pc:spChg>
        <pc:spChg chg="add del">
          <ac:chgData name="Mirish Salieva" userId="e82755ed42818ff1" providerId="LiveId" clId="{080D72BB-6E6B-4FA4-908C-6C825C651068}" dt="2022-12-07T00:07:34.238" v="6186" actId="26606"/>
          <ac:spMkLst>
            <pc:docMk/>
            <pc:sldMk cId="3981837699" sldId="270"/>
            <ac:spMk id="10" creationId="{9370A05A-A90C-F62D-CD43-62292DD21E6F}"/>
          </ac:spMkLst>
        </pc:spChg>
        <pc:spChg chg="add del">
          <ac:chgData name="Mirish Salieva" userId="e82755ed42818ff1" providerId="LiveId" clId="{080D72BB-6E6B-4FA4-908C-6C825C651068}" dt="2022-12-07T00:07:34.238" v="6186" actId="26606"/>
          <ac:spMkLst>
            <pc:docMk/>
            <pc:sldMk cId="3981837699" sldId="270"/>
            <ac:spMk id="11" creationId="{58739C81-BAEE-F170-F4DB-C9AD76270C40}"/>
          </ac:spMkLst>
        </pc:spChg>
        <pc:spChg chg="add">
          <ac:chgData name="Mirish Salieva" userId="e82755ed42818ff1" providerId="LiveId" clId="{080D72BB-6E6B-4FA4-908C-6C825C651068}" dt="2022-12-07T00:08:35.075" v="6191" actId="26606"/>
          <ac:spMkLst>
            <pc:docMk/>
            <pc:sldMk cId="3981837699" sldId="270"/>
            <ac:spMk id="13" creationId="{2C04E09E-B9DD-B7AA-04E1-A4951C47BA7C}"/>
          </ac:spMkLst>
        </pc:spChg>
        <pc:spChg chg="add">
          <ac:chgData name="Mirish Salieva" userId="e82755ed42818ff1" providerId="LiveId" clId="{080D72BB-6E6B-4FA4-908C-6C825C651068}" dt="2022-12-07T00:08:35.075" v="6191" actId="26606"/>
          <ac:spMkLst>
            <pc:docMk/>
            <pc:sldMk cId="3981837699" sldId="270"/>
            <ac:spMk id="14" creationId="{F06649A4-3A53-020E-6CA2-8C5BBC352608}"/>
          </ac:spMkLst>
        </pc:spChg>
        <pc:graphicFrameChg chg="add del">
          <ac:chgData name="Mirish Salieva" userId="e82755ed42818ff1" providerId="LiveId" clId="{080D72BB-6E6B-4FA4-908C-6C825C651068}" dt="2022-12-07T00:07:57.411" v="6188" actId="26606"/>
          <ac:graphicFrameMkLst>
            <pc:docMk/>
            <pc:sldMk cId="3981837699" sldId="270"/>
            <ac:graphicFrameMk id="5" creationId="{7CDC2FC5-47DF-0BBA-DCCB-C26911C5B671}"/>
          </ac:graphicFrameMkLst>
        </pc:graphicFrameChg>
        <pc:picChg chg="add del">
          <ac:chgData name="Mirish Salieva" userId="e82755ed42818ff1" providerId="LiveId" clId="{080D72BB-6E6B-4FA4-908C-6C825C651068}" dt="2022-12-07T00:07:34.238" v="6186" actId="26606"/>
          <ac:picMkLst>
            <pc:docMk/>
            <pc:sldMk cId="3981837699" sldId="270"/>
            <ac:picMk id="7" creationId="{F48B495D-FB2A-7304-E0E1-37D9E65FC84D}"/>
          </ac:picMkLst>
        </pc:picChg>
        <pc:picChg chg="add del">
          <ac:chgData name="Mirish Salieva" userId="e82755ed42818ff1" providerId="LiveId" clId="{080D72BB-6E6B-4FA4-908C-6C825C651068}" dt="2022-12-07T00:08:26.285" v="6190" actId="26606"/>
          <ac:picMkLst>
            <pc:docMk/>
            <pc:sldMk cId="3981837699" sldId="270"/>
            <ac:picMk id="12" creationId="{8D9A60E0-E5A2-F8E4-69FC-CFF59E0994F3}"/>
          </ac:picMkLst>
        </pc:picChg>
        <pc:picChg chg="add">
          <ac:chgData name="Mirish Salieva" userId="e82755ed42818ff1" providerId="LiveId" clId="{080D72BB-6E6B-4FA4-908C-6C825C651068}" dt="2022-12-07T00:08:35.075" v="6191" actId="26606"/>
          <ac:picMkLst>
            <pc:docMk/>
            <pc:sldMk cId="3981837699" sldId="270"/>
            <ac:picMk id="15" creationId="{31341A43-C579-C098-BC46-CB64E7B7B435}"/>
          </ac:picMkLst>
        </pc:picChg>
      </pc:sldChg>
      <pc:sldChg chg="addSp delSp modSp mod setBg">
        <pc:chgData name="Mirish Salieva" userId="e82755ed42818ff1" providerId="LiveId" clId="{080D72BB-6E6B-4FA4-908C-6C825C651068}" dt="2022-12-06T21:22:33.605" v="4004" actId="2711"/>
        <pc:sldMkLst>
          <pc:docMk/>
          <pc:sldMk cId="1308140403" sldId="271"/>
        </pc:sldMkLst>
        <pc:spChg chg="mod">
          <ac:chgData name="Mirish Salieva" userId="e82755ed42818ff1" providerId="LiveId" clId="{080D72BB-6E6B-4FA4-908C-6C825C651068}" dt="2022-12-05T12:46:11.073" v="3274" actId="255"/>
          <ac:spMkLst>
            <pc:docMk/>
            <pc:sldMk cId="1308140403" sldId="271"/>
            <ac:spMk id="2" creationId="{DD1FDAD4-C4C3-5810-C987-B5FDBC3C4FDB}"/>
          </ac:spMkLst>
        </pc:spChg>
        <pc:spChg chg="mod">
          <ac:chgData name="Mirish Salieva" userId="e82755ed42818ff1" providerId="LiveId" clId="{080D72BB-6E6B-4FA4-908C-6C825C651068}" dt="2022-12-06T11:33:10.899" v="3652" actId="14100"/>
          <ac:spMkLst>
            <pc:docMk/>
            <pc:sldMk cId="1308140403" sldId="271"/>
            <ac:spMk id="3" creationId="{157DEE05-1A5C-C0D8-8F1C-7416B758C013}"/>
          </ac:spMkLst>
        </pc:spChg>
        <pc:spChg chg="add del mod">
          <ac:chgData name="Mirish Salieva" userId="e82755ed42818ff1" providerId="LiveId" clId="{080D72BB-6E6B-4FA4-908C-6C825C651068}" dt="2022-12-05T12:48:55.558" v="3303" actId="767"/>
          <ac:spMkLst>
            <pc:docMk/>
            <pc:sldMk cId="1308140403" sldId="271"/>
            <ac:spMk id="4" creationId="{6A002AFC-C9A4-7B37-B9D6-04809D556086}"/>
          </ac:spMkLst>
        </pc:spChg>
        <pc:spChg chg="add del mod">
          <ac:chgData name="Mirish Salieva" userId="e82755ed42818ff1" providerId="LiveId" clId="{080D72BB-6E6B-4FA4-908C-6C825C651068}" dt="2022-12-06T20:49:32.921" v="3951" actId="26606"/>
          <ac:spMkLst>
            <pc:docMk/>
            <pc:sldMk cId="1308140403" sldId="271"/>
            <ac:spMk id="5" creationId="{977C7269-9582-D589-62FA-8B9F7579A912}"/>
          </ac:spMkLst>
        </pc:spChg>
        <pc:spChg chg="add del mod">
          <ac:chgData name="Mirish Salieva" userId="e82755ed42818ff1" providerId="LiveId" clId="{080D72BB-6E6B-4FA4-908C-6C825C651068}" dt="2022-12-05T12:48:51.115" v="3300" actId="767"/>
          <ac:spMkLst>
            <pc:docMk/>
            <pc:sldMk cId="1308140403" sldId="271"/>
            <ac:spMk id="5" creationId="{C1DC0DEE-94A0-2AC3-C9A9-FE2137237874}"/>
          </ac:spMkLst>
        </pc:spChg>
        <pc:spChg chg="add del mod">
          <ac:chgData name="Mirish Salieva" userId="e82755ed42818ff1" providerId="LiveId" clId="{080D72BB-6E6B-4FA4-908C-6C825C651068}" dt="2022-12-05T12:48:50.429" v="3299" actId="767"/>
          <ac:spMkLst>
            <pc:docMk/>
            <pc:sldMk cId="1308140403" sldId="271"/>
            <ac:spMk id="6" creationId="{17921913-47BA-0D4B-CDC0-2FF4B9ABD87E}"/>
          </ac:spMkLst>
        </pc:spChg>
        <pc:graphicFrameChg chg="add del mod">
          <ac:chgData name="Mirish Salieva" userId="e82755ed42818ff1" providerId="LiveId" clId="{080D72BB-6E6B-4FA4-908C-6C825C651068}" dt="2022-12-06T20:49:22.288" v="3950" actId="26606"/>
          <ac:graphicFrameMkLst>
            <pc:docMk/>
            <pc:sldMk cId="1308140403" sldId="271"/>
            <ac:graphicFrameMk id="8" creationId="{DBDF1038-FA52-F962-2BF8-1EC09E3F07E6}"/>
          </ac:graphicFrameMkLst>
        </pc:graphicFrameChg>
        <pc:graphicFrameChg chg="add mod modGraphic">
          <ac:chgData name="Mirish Salieva" userId="e82755ed42818ff1" providerId="LiveId" clId="{080D72BB-6E6B-4FA4-908C-6C825C651068}" dt="2022-12-06T21:22:33.605" v="4004" actId="2711"/>
          <ac:graphicFrameMkLst>
            <pc:docMk/>
            <pc:sldMk cId="1308140403" sldId="271"/>
            <ac:graphicFrameMk id="9" creationId="{14A5AEBA-B062-6207-E0E5-B71AD8D3F291}"/>
          </ac:graphicFrameMkLst>
        </pc:graphicFrameChg>
        <pc:picChg chg="add del mod">
          <ac:chgData name="Mirish Salieva" userId="e82755ed42818ff1" providerId="LiveId" clId="{080D72BB-6E6B-4FA4-908C-6C825C651068}" dt="2022-12-06T17:45:35.842" v="3717" actId="21"/>
          <ac:picMkLst>
            <pc:docMk/>
            <pc:sldMk cId="1308140403" sldId="271"/>
            <ac:picMk id="7" creationId="{31ADA8AC-FDF2-1C0F-6055-37B00E778594}"/>
          </ac:picMkLst>
        </pc:picChg>
        <pc:picChg chg="add mod">
          <ac:chgData name="Mirish Salieva" userId="e82755ed42818ff1" providerId="LiveId" clId="{080D72BB-6E6B-4FA4-908C-6C825C651068}" dt="2022-12-06T21:05:40.582" v="3990" actId="1076"/>
          <ac:picMkLst>
            <pc:docMk/>
            <pc:sldMk cId="1308140403" sldId="271"/>
            <ac:picMk id="11" creationId="{284B8E91-1694-4E76-9357-ACD05B7DB297}"/>
          </ac:picMkLst>
        </pc:picChg>
      </pc:sldChg>
      <pc:sldMasterChg chg="modSldLayout">
        <pc:chgData name="Mirish Salieva" userId="e82755ed42818ff1" providerId="LiveId" clId="{080D72BB-6E6B-4FA4-908C-6C825C651068}" dt="2022-12-04T21:27:52.180" v="1519"/>
        <pc:sldMasterMkLst>
          <pc:docMk/>
          <pc:sldMasterMk cId="3723205335" sldId="2147483754"/>
        </pc:sldMasterMkLst>
        <pc:sldLayoutChg chg="delSp">
          <pc:chgData name="Mirish Salieva" userId="e82755ed42818ff1" providerId="LiveId" clId="{080D72BB-6E6B-4FA4-908C-6C825C651068}" dt="2022-12-04T21:27:52.180" v="1519"/>
          <pc:sldLayoutMkLst>
            <pc:docMk/>
            <pc:sldMasterMk cId="3723205335" sldId="2147483754"/>
            <pc:sldLayoutMk cId="1861852554" sldId="2147483772"/>
          </pc:sldLayoutMkLst>
          <pc:cxnChg chg="del">
            <ac:chgData name="Mirish Salieva" userId="e82755ed42818ff1" providerId="LiveId" clId="{080D72BB-6E6B-4FA4-908C-6C825C651068}" dt="2022-12-04T21:27:52.180" v="1519"/>
            <ac:cxnSpMkLst>
              <pc:docMk/>
              <pc:sldMasterMk cId="3723205335" sldId="2147483754"/>
              <pc:sldLayoutMk cId="1861852554" sldId="2147483772"/>
              <ac:cxnSpMk id="33" creationId="{00000000-0000-0000-0000-000000000000}"/>
            </ac:cxnSpMkLst>
          </pc:cxn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8839A1-7343-4BE2-8FC3-F0304F0096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E20FB87-CD32-440C-97D8-E0AC6E51D9EB}">
      <dgm:prSet custT="1"/>
      <dgm:spPr/>
      <dgm:t>
        <a:bodyPr/>
        <a:lstStyle/>
        <a:p>
          <a:r>
            <a:rPr lang="en-GB" sz="1200" b="1" dirty="0">
              <a:solidFill>
                <a:schemeClr val="tx1"/>
              </a:solidFill>
              <a:latin typeface="Arial Black" panose="020B0A04020102020204" pitchFamily="34" charset="0"/>
              <a:cs typeface="Arial" panose="020B0604020202020204" pitchFamily="34" charset="0"/>
            </a:rPr>
            <a:t>Family – Single mum ,her ex partner and their son .</a:t>
          </a:r>
        </a:p>
      </dgm:t>
    </dgm:pt>
    <dgm:pt modelId="{E0CA1F4F-3C89-4C2E-9631-9842C8A5543A}" type="parTrans" cxnId="{6525CB24-52BE-4213-BADA-3D73BCE115CA}">
      <dgm:prSet/>
      <dgm:spPr/>
      <dgm:t>
        <a:bodyPr/>
        <a:lstStyle/>
        <a:p>
          <a:endParaRPr lang="en-US"/>
        </a:p>
      </dgm:t>
    </dgm:pt>
    <dgm:pt modelId="{86CADAF7-21A9-498B-B3E8-99DF2B444006}" type="sibTrans" cxnId="{6525CB24-52BE-4213-BADA-3D73BCE115CA}">
      <dgm:prSet/>
      <dgm:spPr/>
      <dgm:t>
        <a:bodyPr/>
        <a:lstStyle/>
        <a:p>
          <a:endParaRPr lang="en-US"/>
        </a:p>
      </dgm:t>
    </dgm:pt>
    <dgm:pt modelId="{5712C72B-81B7-49E4-86F6-624EBB9C0942}">
      <dgm:prSet custT="1"/>
      <dgm:spPr>
        <a:solidFill>
          <a:schemeClr val="accent2">
            <a:lumMod val="60000"/>
            <a:lumOff val="40000"/>
          </a:schemeClr>
        </a:solidFill>
      </dgm:spPr>
      <dgm:t>
        <a:bodyPr/>
        <a:lstStyle/>
        <a:p>
          <a:r>
            <a:rPr lang="en-GB" sz="1100" b="1" dirty="0">
              <a:solidFill>
                <a:schemeClr val="tx1"/>
              </a:solidFill>
              <a:latin typeface="Arial" panose="020B0604020202020204" pitchFamily="34" charset="0"/>
              <a:cs typeface="Arial" panose="020B0604020202020204" pitchFamily="34" charset="0"/>
            </a:rPr>
            <a:t>Family disruption can have negative effects on children and parents' mental health. Lone parenting affect differently. Single - parent families have more behavioural and emotional issues than normal families.</a:t>
          </a:r>
          <a:endParaRPr lang="en-US" sz="1100" b="1" dirty="0">
            <a:solidFill>
              <a:schemeClr val="tx1"/>
            </a:solidFill>
            <a:latin typeface="Arial" panose="020B0604020202020204" pitchFamily="34" charset="0"/>
            <a:cs typeface="Arial" panose="020B0604020202020204" pitchFamily="34" charset="0"/>
          </a:endParaRPr>
        </a:p>
      </dgm:t>
    </dgm:pt>
    <dgm:pt modelId="{9CBCAB71-1EDF-4C2A-8665-FADC937DA777}" type="parTrans" cxnId="{AB7D199B-35DE-4F70-B71F-B1C3D419E928}">
      <dgm:prSet/>
      <dgm:spPr/>
      <dgm:t>
        <a:bodyPr/>
        <a:lstStyle/>
        <a:p>
          <a:endParaRPr lang="en-US"/>
        </a:p>
      </dgm:t>
    </dgm:pt>
    <dgm:pt modelId="{8685CCAD-7E06-47A2-BE28-D3F07868657B}" type="sibTrans" cxnId="{AB7D199B-35DE-4F70-B71F-B1C3D419E928}">
      <dgm:prSet/>
      <dgm:spPr/>
      <dgm:t>
        <a:bodyPr/>
        <a:lstStyle/>
        <a:p>
          <a:endParaRPr lang="en-US"/>
        </a:p>
      </dgm:t>
    </dgm:pt>
    <dgm:pt modelId="{1F026A56-30B6-4F90-8790-AE1CFAF9BF9F}">
      <dgm:prSet custT="1"/>
      <dgm:spPr/>
      <dgm:t>
        <a:bodyPr/>
        <a:lstStyle/>
        <a:p>
          <a:r>
            <a:rPr lang="en-GB" sz="1200" b="1" dirty="0">
              <a:solidFill>
                <a:schemeClr val="tx1"/>
              </a:solidFill>
              <a:latin typeface="Arial" panose="020B0604020202020204" pitchFamily="34" charset="0"/>
              <a:cs typeface="Arial" panose="020B0604020202020204" pitchFamily="34" charset="0"/>
            </a:rPr>
            <a:t>Trouble factors-mental and physical illness ,poor parenting.  </a:t>
          </a:r>
          <a:endParaRPr lang="en-US" sz="1200" b="1" dirty="0">
            <a:solidFill>
              <a:schemeClr val="tx1"/>
            </a:solidFill>
            <a:latin typeface="Arial" panose="020B0604020202020204" pitchFamily="34" charset="0"/>
            <a:cs typeface="Arial" panose="020B0604020202020204" pitchFamily="34" charset="0"/>
          </a:endParaRPr>
        </a:p>
      </dgm:t>
    </dgm:pt>
    <dgm:pt modelId="{29CE6526-983C-456D-AC8C-E5B13AC9967F}" type="parTrans" cxnId="{8E714F58-6EAF-4C8B-8FB0-1097EDDB3DF7}">
      <dgm:prSet/>
      <dgm:spPr/>
      <dgm:t>
        <a:bodyPr/>
        <a:lstStyle/>
        <a:p>
          <a:endParaRPr lang="en-US"/>
        </a:p>
      </dgm:t>
    </dgm:pt>
    <dgm:pt modelId="{474F141B-4D3C-4347-A3AE-20D412922E4F}" type="sibTrans" cxnId="{8E714F58-6EAF-4C8B-8FB0-1097EDDB3DF7}">
      <dgm:prSet/>
      <dgm:spPr/>
      <dgm:t>
        <a:bodyPr/>
        <a:lstStyle/>
        <a:p>
          <a:endParaRPr lang="en-US"/>
        </a:p>
      </dgm:t>
    </dgm:pt>
    <dgm:pt modelId="{066C8C03-6D79-46A2-969B-C4A67C253434}">
      <dgm:prSet custT="1"/>
      <dgm:spPr/>
      <dgm:t>
        <a:bodyPr/>
        <a:lstStyle/>
        <a:p>
          <a:r>
            <a:rPr lang="en-GB" sz="1100" b="1" dirty="0">
              <a:solidFill>
                <a:schemeClr val="tx1"/>
              </a:solidFill>
              <a:latin typeface="Arial" panose="020B0604020202020204" pitchFamily="34" charset="0"/>
              <a:cs typeface="Arial" panose="020B0604020202020204" pitchFamily="34" charset="0"/>
            </a:rPr>
            <a:t>Frequently, a combination of events causes poor parental due mental health, to have an adverse effect on their children's well-being. These variables may include. Ability to respond to their child's needs and child's emotional control.</a:t>
          </a:r>
          <a:endParaRPr lang="en-US" sz="1100" b="1" dirty="0">
            <a:solidFill>
              <a:schemeClr val="tx1"/>
            </a:solidFill>
            <a:latin typeface="Arial" panose="020B0604020202020204" pitchFamily="34" charset="0"/>
            <a:cs typeface="Arial" panose="020B0604020202020204" pitchFamily="34" charset="0"/>
          </a:endParaRPr>
        </a:p>
      </dgm:t>
    </dgm:pt>
    <dgm:pt modelId="{002CD069-F479-4814-A2A2-2486255224C5}" type="parTrans" cxnId="{A2AE4C5B-276E-48F7-8DE5-4C96FD0DE884}">
      <dgm:prSet/>
      <dgm:spPr/>
      <dgm:t>
        <a:bodyPr/>
        <a:lstStyle/>
        <a:p>
          <a:endParaRPr lang="en-US"/>
        </a:p>
      </dgm:t>
    </dgm:pt>
    <dgm:pt modelId="{5FEFAC59-1C90-4F0E-B13B-A0E873B3FF7D}" type="sibTrans" cxnId="{A2AE4C5B-276E-48F7-8DE5-4C96FD0DE884}">
      <dgm:prSet/>
      <dgm:spPr/>
      <dgm:t>
        <a:bodyPr/>
        <a:lstStyle/>
        <a:p>
          <a:endParaRPr lang="en-US"/>
        </a:p>
      </dgm:t>
    </dgm:pt>
    <dgm:pt modelId="{C1F2056A-948D-46D9-8FA5-A37045941C7A}">
      <dgm:prSet custT="1"/>
      <dgm:spPr>
        <a:solidFill>
          <a:schemeClr val="bg2">
            <a:lumMod val="50000"/>
          </a:schemeClr>
        </a:solidFill>
      </dgm:spPr>
      <dgm:t>
        <a:bodyPr/>
        <a:lstStyle/>
        <a:p>
          <a:r>
            <a:rPr lang="en-GB" sz="1200" b="1" dirty="0">
              <a:solidFill>
                <a:schemeClr val="tx1"/>
              </a:solidFill>
              <a:latin typeface="Arial" panose="020B0604020202020204" pitchFamily="34" charset="0"/>
              <a:cs typeface="Arial" panose="020B0604020202020204" pitchFamily="34" charset="0"/>
            </a:rPr>
            <a:t>Reason of child behaviour  </a:t>
          </a:r>
          <a:endParaRPr lang="en-US" sz="1200" b="1" dirty="0">
            <a:solidFill>
              <a:schemeClr val="tx1"/>
            </a:solidFill>
            <a:latin typeface="Arial" panose="020B0604020202020204" pitchFamily="34" charset="0"/>
            <a:cs typeface="Arial" panose="020B0604020202020204" pitchFamily="34" charset="0"/>
          </a:endParaRPr>
        </a:p>
      </dgm:t>
    </dgm:pt>
    <dgm:pt modelId="{683A52D3-B42E-4604-8894-E547D95FFD88}" type="parTrans" cxnId="{7CA2450A-9A06-43C4-8A19-70EB5BEB2569}">
      <dgm:prSet/>
      <dgm:spPr/>
      <dgm:t>
        <a:bodyPr/>
        <a:lstStyle/>
        <a:p>
          <a:endParaRPr lang="en-US"/>
        </a:p>
      </dgm:t>
    </dgm:pt>
    <dgm:pt modelId="{BB50580F-124F-4391-AB61-27B68F59D498}" type="sibTrans" cxnId="{7CA2450A-9A06-43C4-8A19-70EB5BEB2569}">
      <dgm:prSet/>
      <dgm:spPr/>
      <dgm:t>
        <a:bodyPr/>
        <a:lstStyle/>
        <a:p>
          <a:endParaRPr lang="en-US"/>
        </a:p>
      </dgm:t>
    </dgm:pt>
    <dgm:pt modelId="{BEE9E0D2-F46E-4475-BB43-A61260F58021}">
      <dgm:prSet custT="1"/>
      <dgm:spPr/>
      <dgm:t>
        <a:bodyPr/>
        <a:lstStyle/>
        <a:p>
          <a:r>
            <a:rPr lang="en-GB" sz="1100" b="1" dirty="0">
              <a:solidFill>
                <a:schemeClr val="tx1"/>
              </a:solidFill>
              <a:latin typeface="Arial" panose="020B0604020202020204" pitchFamily="34" charset="0"/>
              <a:cs typeface="Arial" panose="020B0604020202020204" pitchFamily="34" charset="0"/>
            </a:rPr>
            <a:t>Parenting skills, family income, and divorce are examples. Non-shared environments are characteristics of an individual's environment </a:t>
          </a:r>
          <a:endParaRPr lang="en-US" sz="1100" b="1" dirty="0">
            <a:solidFill>
              <a:schemeClr val="tx1"/>
            </a:solidFill>
            <a:latin typeface="Arial" panose="020B0604020202020204" pitchFamily="34" charset="0"/>
            <a:cs typeface="Arial" panose="020B0604020202020204" pitchFamily="34" charset="0"/>
          </a:endParaRPr>
        </a:p>
      </dgm:t>
    </dgm:pt>
    <dgm:pt modelId="{E2705256-4218-4A29-B209-2BEE886145B0}" type="parTrans" cxnId="{980D6E50-2ABA-4217-9019-73E6920FBF52}">
      <dgm:prSet/>
      <dgm:spPr/>
      <dgm:t>
        <a:bodyPr/>
        <a:lstStyle/>
        <a:p>
          <a:endParaRPr lang="en-US"/>
        </a:p>
      </dgm:t>
    </dgm:pt>
    <dgm:pt modelId="{30344BD9-C4BC-4062-AF10-13333FFF7CFB}" type="sibTrans" cxnId="{980D6E50-2ABA-4217-9019-73E6920FBF52}">
      <dgm:prSet/>
      <dgm:spPr/>
      <dgm:t>
        <a:bodyPr/>
        <a:lstStyle/>
        <a:p>
          <a:endParaRPr lang="en-US"/>
        </a:p>
      </dgm:t>
    </dgm:pt>
    <dgm:pt modelId="{6B0F0ECA-0D5A-450D-BE3A-E186BFF447D5}">
      <dgm:prSet custT="1"/>
      <dgm:spPr>
        <a:solidFill>
          <a:schemeClr val="accent1">
            <a:lumMod val="75000"/>
          </a:schemeClr>
        </a:solidFill>
      </dgm:spPr>
      <dgm:t>
        <a:bodyPr/>
        <a:lstStyle/>
        <a:p>
          <a:r>
            <a:rPr lang="en-GB" sz="1200" b="1" dirty="0">
              <a:solidFill>
                <a:schemeClr val="tx1"/>
              </a:solidFill>
              <a:latin typeface="Arial" panose="020B0604020202020204" pitchFamily="34" charset="0"/>
              <a:cs typeface="Arial" panose="020B0604020202020204" pitchFamily="34" charset="0"/>
            </a:rPr>
            <a:t>Social support given to the family .</a:t>
          </a:r>
          <a:endParaRPr lang="en-US" sz="1200" b="1" dirty="0">
            <a:solidFill>
              <a:schemeClr val="tx1"/>
            </a:solidFill>
            <a:latin typeface="Arial" panose="020B0604020202020204" pitchFamily="34" charset="0"/>
            <a:cs typeface="Arial" panose="020B0604020202020204" pitchFamily="34" charset="0"/>
          </a:endParaRPr>
        </a:p>
      </dgm:t>
    </dgm:pt>
    <dgm:pt modelId="{FCE4450E-9AB3-4642-831B-FC0411FA3630}" type="parTrans" cxnId="{42CB9BA2-0C29-4642-80CA-14E6E6BC0585}">
      <dgm:prSet/>
      <dgm:spPr/>
      <dgm:t>
        <a:bodyPr/>
        <a:lstStyle/>
        <a:p>
          <a:endParaRPr lang="en-US"/>
        </a:p>
      </dgm:t>
    </dgm:pt>
    <dgm:pt modelId="{4206C339-A5C2-43AF-B0FA-5A99F253C849}" type="sibTrans" cxnId="{42CB9BA2-0C29-4642-80CA-14E6E6BC0585}">
      <dgm:prSet/>
      <dgm:spPr/>
      <dgm:t>
        <a:bodyPr/>
        <a:lstStyle/>
        <a:p>
          <a:endParaRPr lang="en-US"/>
        </a:p>
      </dgm:t>
    </dgm:pt>
    <dgm:pt modelId="{AC742CCB-25FA-4564-A9BB-F95E297B2696}">
      <dgm:prSet custT="1"/>
      <dgm:spPr/>
      <dgm:t>
        <a:bodyPr/>
        <a:lstStyle/>
        <a:p>
          <a:r>
            <a:rPr lang="en-GB" sz="1100" b="1" dirty="0">
              <a:solidFill>
                <a:schemeClr val="tx1"/>
              </a:solidFill>
              <a:latin typeface="Arial" panose="020B0604020202020204" pitchFamily="34" charset="0"/>
              <a:cs typeface="Arial" panose="020B0604020202020204" pitchFamily="34" charset="0"/>
            </a:rPr>
            <a:t>It is the responsibility of social services to protect children and vulnerable people in this family who are  danger and harm for family members or strangers.</a:t>
          </a:r>
          <a:endParaRPr lang="en-US" sz="1100" b="1" dirty="0">
            <a:solidFill>
              <a:schemeClr val="tx1"/>
            </a:solidFill>
            <a:latin typeface="Arial" panose="020B0604020202020204" pitchFamily="34" charset="0"/>
            <a:cs typeface="Arial" panose="020B0604020202020204" pitchFamily="34" charset="0"/>
          </a:endParaRPr>
        </a:p>
      </dgm:t>
    </dgm:pt>
    <dgm:pt modelId="{9B7AAE80-D554-4460-8DDA-BBB31C842022}" type="parTrans" cxnId="{B9FF30C1-DFBE-4FDA-8F14-11DBD38270DE}">
      <dgm:prSet/>
      <dgm:spPr/>
      <dgm:t>
        <a:bodyPr/>
        <a:lstStyle/>
        <a:p>
          <a:endParaRPr lang="en-US"/>
        </a:p>
      </dgm:t>
    </dgm:pt>
    <dgm:pt modelId="{47E326C4-9AC9-49B6-A98F-4A9D9EB815D2}" type="sibTrans" cxnId="{B9FF30C1-DFBE-4FDA-8F14-11DBD38270DE}">
      <dgm:prSet/>
      <dgm:spPr/>
      <dgm:t>
        <a:bodyPr/>
        <a:lstStyle/>
        <a:p>
          <a:endParaRPr lang="en-US"/>
        </a:p>
      </dgm:t>
    </dgm:pt>
    <dgm:pt modelId="{C3962258-BF10-470D-B6EF-BD3F7C2B5CA9}" type="pres">
      <dgm:prSet presAssocID="{DA8839A1-7343-4BE2-8FC3-F0304F0096B2}" presName="diagram" presStyleCnt="0">
        <dgm:presLayoutVars>
          <dgm:dir/>
          <dgm:resizeHandles val="exact"/>
        </dgm:presLayoutVars>
      </dgm:prSet>
      <dgm:spPr/>
    </dgm:pt>
    <dgm:pt modelId="{56C353B8-A777-4B74-9918-94BB6C438A25}" type="pres">
      <dgm:prSet presAssocID="{CE20FB87-CD32-440C-97D8-E0AC6E51D9EB}" presName="node" presStyleLbl="node1" presStyleIdx="0" presStyleCnt="8" custScaleY="89011" custLinFactNeighborX="919" custLinFactNeighborY="5127">
        <dgm:presLayoutVars>
          <dgm:bulletEnabled val="1"/>
        </dgm:presLayoutVars>
      </dgm:prSet>
      <dgm:spPr/>
    </dgm:pt>
    <dgm:pt modelId="{4A74B3E5-3EB9-4ED6-AEB9-CE5F4B872B21}" type="pres">
      <dgm:prSet presAssocID="{86CADAF7-21A9-498B-B3E8-99DF2B444006}" presName="sibTrans" presStyleCnt="0"/>
      <dgm:spPr/>
    </dgm:pt>
    <dgm:pt modelId="{BB587BE0-AEA7-4B55-9578-6D84F30C0EBE}" type="pres">
      <dgm:prSet presAssocID="{5712C72B-81B7-49E4-86F6-624EBB9C0942}" presName="node" presStyleLbl="node1" presStyleIdx="1" presStyleCnt="8" custScaleY="86115" custLinFactNeighborX="1798" custLinFactNeighborY="5523">
        <dgm:presLayoutVars>
          <dgm:bulletEnabled val="1"/>
        </dgm:presLayoutVars>
      </dgm:prSet>
      <dgm:spPr/>
    </dgm:pt>
    <dgm:pt modelId="{526B3E8D-65F7-4348-96C0-3EEE04E9E866}" type="pres">
      <dgm:prSet presAssocID="{8685CCAD-7E06-47A2-BE28-D3F07868657B}" presName="sibTrans" presStyleCnt="0"/>
      <dgm:spPr/>
    </dgm:pt>
    <dgm:pt modelId="{1A6B30F3-ECA6-4605-8829-86370A143831}" type="pres">
      <dgm:prSet presAssocID="{1F026A56-30B6-4F90-8790-AE1CFAF9BF9F}" presName="node" presStyleLbl="node1" presStyleIdx="2" presStyleCnt="8" custScaleX="97048" custScaleY="86298" custLinFactNeighborX="-130" custLinFactNeighborY="5050">
        <dgm:presLayoutVars>
          <dgm:bulletEnabled val="1"/>
        </dgm:presLayoutVars>
      </dgm:prSet>
      <dgm:spPr/>
    </dgm:pt>
    <dgm:pt modelId="{F7434331-7556-49A0-A004-384CDC11A21B}" type="pres">
      <dgm:prSet presAssocID="{474F141B-4D3C-4347-A3AE-20D412922E4F}" presName="sibTrans" presStyleCnt="0"/>
      <dgm:spPr/>
    </dgm:pt>
    <dgm:pt modelId="{5B86D97C-A321-492F-AD5A-60DC871004BE}" type="pres">
      <dgm:prSet presAssocID="{066C8C03-6D79-46A2-969B-C4A67C253434}" presName="node" presStyleLbl="node1" presStyleIdx="3" presStyleCnt="8" custScaleY="81586" custLinFactNeighborX="2073" custLinFactNeighborY="3607">
        <dgm:presLayoutVars>
          <dgm:bulletEnabled val="1"/>
        </dgm:presLayoutVars>
      </dgm:prSet>
      <dgm:spPr/>
    </dgm:pt>
    <dgm:pt modelId="{7FEFB7D6-E87A-4B92-9039-BB9A2F26C11A}" type="pres">
      <dgm:prSet presAssocID="{5FEFAC59-1C90-4F0E-B13B-A0E873B3FF7D}" presName="sibTrans" presStyleCnt="0"/>
      <dgm:spPr/>
    </dgm:pt>
    <dgm:pt modelId="{1A31F730-BB1A-465F-A9E9-F3A85E76CC10}" type="pres">
      <dgm:prSet presAssocID="{C1F2056A-948D-46D9-8FA5-A37045941C7A}" presName="node" presStyleLbl="node1" presStyleIdx="4" presStyleCnt="8" custScaleY="81968" custLinFactNeighborX="-677" custLinFactNeighborY="-6281">
        <dgm:presLayoutVars>
          <dgm:bulletEnabled val="1"/>
        </dgm:presLayoutVars>
      </dgm:prSet>
      <dgm:spPr/>
    </dgm:pt>
    <dgm:pt modelId="{131C84CA-C150-49BF-9D84-07197BD7C5D0}" type="pres">
      <dgm:prSet presAssocID="{BB50580F-124F-4391-AB61-27B68F59D498}" presName="sibTrans" presStyleCnt="0"/>
      <dgm:spPr/>
    </dgm:pt>
    <dgm:pt modelId="{141F9F9C-7F46-4F17-AA32-2EEB9FDBDC8C}" type="pres">
      <dgm:prSet presAssocID="{BEE9E0D2-F46E-4475-BB43-A61260F58021}" presName="node" presStyleLbl="node1" presStyleIdx="5" presStyleCnt="8" custScaleX="99670" custScaleY="91098" custLinFactNeighborX="726" custLinFactNeighborY="-9001">
        <dgm:presLayoutVars>
          <dgm:bulletEnabled val="1"/>
        </dgm:presLayoutVars>
      </dgm:prSet>
      <dgm:spPr/>
    </dgm:pt>
    <dgm:pt modelId="{EA16F6CF-C685-48D6-A54C-0FFC00E22F2B}" type="pres">
      <dgm:prSet presAssocID="{30344BD9-C4BC-4062-AF10-13333FFF7CFB}" presName="sibTrans" presStyleCnt="0"/>
      <dgm:spPr/>
    </dgm:pt>
    <dgm:pt modelId="{DBEAB26C-3D87-4FF2-B2EC-1388A9567B20}" type="pres">
      <dgm:prSet presAssocID="{6B0F0ECA-0D5A-450D-BE3A-E186BFF447D5}" presName="node" presStyleLbl="node1" presStyleIdx="6" presStyleCnt="8" custScaleX="97485" custScaleY="84887" custLinFactNeighborX="35" custLinFactNeighborY="-6309">
        <dgm:presLayoutVars>
          <dgm:bulletEnabled val="1"/>
        </dgm:presLayoutVars>
      </dgm:prSet>
      <dgm:spPr/>
    </dgm:pt>
    <dgm:pt modelId="{EA008AE1-75AF-4887-8045-B0D845CA396A}" type="pres">
      <dgm:prSet presAssocID="{4206C339-A5C2-43AF-B0FA-5A99F253C849}" presName="sibTrans" presStyleCnt="0"/>
      <dgm:spPr/>
    </dgm:pt>
    <dgm:pt modelId="{18F330B3-931D-43B4-A790-A9E2357DEB43}" type="pres">
      <dgm:prSet presAssocID="{AC742CCB-25FA-4564-A9BB-F95E297B2696}" presName="node" presStyleLbl="node1" presStyleIdx="7" presStyleCnt="8" custScaleY="87484" custLinFactNeighborX="201" custLinFactNeighborY="-5709">
        <dgm:presLayoutVars>
          <dgm:bulletEnabled val="1"/>
        </dgm:presLayoutVars>
      </dgm:prSet>
      <dgm:spPr/>
    </dgm:pt>
  </dgm:ptLst>
  <dgm:cxnLst>
    <dgm:cxn modelId="{7CA2450A-9A06-43C4-8A19-70EB5BEB2569}" srcId="{DA8839A1-7343-4BE2-8FC3-F0304F0096B2}" destId="{C1F2056A-948D-46D9-8FA5-A37045941C7A}" srcOrd="4" destOrd="0" parTransId="{683A52D3-B42E-4604-8894-E547D95FFD88}" sibTransId="{BB50580F-124F-4391-AB61-27B68F59D498}"/>
    <dgm:cxn modelId="{7B598915-53CF-4055-9986-B763BF56431A}" type="presOf" srcId="{5712C72B-81B7-49E4-86F6-624EBB9C0942}" destId="{BB587BE0-AEA7-4B55-9578-6D84F30C0EBE}" srcOrd="0" destOrd="0" presId="urn:microsoft.com/office/officeart/2005/8/layout/default"/>
    <dgm:cxn modelId="{F49C5E18-74A5-463A-8F98-A39BB17CECB2}" type="presOf" srcId="{C1F2056A-948D-46D9-8FA5-A37045941C7A}" destId="{1A31F730-BB1A-465F-A9E9-F3A85E76CC10}" srcOrd="0" destOrd="0" presId="urn:microsoft.com/office/officeart/2005/8/layout/default"/>
    <dgm:cxn modelId="{6525CB24-52BE-4213-BADA-3D73BCE115CA}" srcId="{DA8839A1-7343-4BE2-8FC3-F0304F0096B2}" destId="{CE20FB87-CD32-440C-97D8-E0AC6E51D9EB}" srcOrd="0" destOrd="0" parTransId="{E0CA1F4F-3C89-4C2E-9631-9842C8A5543A}" sibTransId="{86CADAF7-21A9-498B-B3E8-99DF2B444006}"/>
    <dgm:cxn modelId="{A2AE4C5B-276E-48F7-8DE5-4C96FD0DE884}" srcId="{DA8839A1-7343-4BE2-8FC3-F0304F0096B2}" destId="{066C8C03-6D79-46A2-969B-C4A67C253434}" srcOrd="3" destOrd="0" parTransId="{002CD069-F479-4814-A2A2-2486255224C5}" sibTransId="{5FEFAC59-1C90-4F0E-B13B-A0E873B3FF7D}"/>
    <dgm:cxn modelId="{173EAF5F-0A11-4A8D-831A-0368447C4207}" type="presOf" srcId="{DA8839A1-7343-4BE2-8FC3-F0304F0096B2}" destId="{C3962258-BF10-470D-B6EF-BD3F7C2B5CA9}" srcOrd="0" destOrd="0" presId="urn:microsoft.com/office/officeart/2005/8/layout/default"/>
    <dgm:cxn modelId="{001EE866-5AA4-434E-84C6-CB4FB550F0E2}" type="presOf" srcId="{066C8C03-6D79-46A2-969B-C4A67C253434}" destId="{5B86D97C-A321-492F-AD5A-60DC871004BE}" srcOrd="0" destOrd="0" presId="urn:microsoft.com/office/officeart/2005/8/layout/default"/>
    <dgm:cxn modelId="{980D6E50-2ABA-4217-9019-73E6920FBF52}" srcId="{DA8839A1-7343-4BE2-8FC3-F0304F0096B2}" destId="{BEE9E0D2-F46E-4475-BB43-A61260F58021}" srcOrd="5" destOrd="0" parTransId="{E2705256-4218-4A29-B209-2BEE886145B0}" sibTransId="{30344BD9-C4BC-4062-AF10-13333FFF7CFB}"/>
    <dgm:cxn modelId="{8E714F58-6EAF-4C8B-8FB0-1097EDDB3DF7}" srcId="{DA8839A1-7343-4BE2-8FC3-F0304F0096B2}" destId="{1F026A56-30B6-4F90-8790-AE1CFAF9BF9F}" srcOrd="2" destOrd="0" parTransId="{29CE6526-983C-456D-AC8C-E5B13AC9967F}" sibTransId="{474F141B-4D3C-4347-A3AE-20D412922E4F}"/>
    <dgm:cxn modelId="{E59F318F-B9C8-4648-B1DE-5E4EB7E8E80A}" type="presOf" srcId="{CE20FB87-CD32-440C-97D8-E0AC6E51D9EB}" destId="{56C353B8-A777-4B74-9918-94BB6C438A25}" srcOrd="0" destOrd="0" presId="urn:microsoft.com/office/officeart/2005/8/layout/default"/>
    <dgm:cxn modelId="{9A982E96-CEAE-4192-A2AC-1CF1F01E8478}" type="presOf" srcId="{BEE9E0D2-F46E-4475-BB43-A61260F58021}" destId="{141F9F9C-7F46-4F17-AA32-2EEB9FDBDC8C}" srcOrd="0" destOrd="0" presId="urn:microsoft.com/office/officeart/2005/8/layout/default"/>
    <dgm:cxn modelId="{AB7D199B-35DE-4F70-B71F-B1C3D419E928}" srcId="{DA8839A1-7343-4BE2-8FC3-F0304F0096B2}" destId="{5712C72B-81B7-49E4-86F6-624EBB9C0942}" srcOrd="1" destOrd="0" parTransId="{9CBCAB71-1EDF-4C2A-8665-FADC937DA777}" sibTransId="{8685CCAD-7E06-47A2-BE28-D3F07868657B}"/>
    <dgm:cxn modelId="{42CB9BA2-0C29-4642-80CA-14E6E6BC0585}" srcId="{DA8839A1-7343-4BE2-8FC3-F0304F0096B2}" destId="{6B0F0ECA-0D5A-450D-BE3A-E186BFF447D5}" srcOrd="6" destOrd="0" parTransId="{FCE4450E-9AB3-4642-831B-FC0411FA3630}" sibTransId="{4206C339-A5C2-43AF-B0FA-5A99F253C849}"/>
    <dgm:cxn modelId="{9021D4B2-EDC8-4EFA-AA91-11F085FDAFD6}" type="presOf" srcId="{6B0F0ECA-0D5A-450D-BE3A-E186BFF447D5}" destId="{DBEAB26C-3D87-4FF2-B2EC-1388A9567B20}" srcOrd="0" destOrd="0" presId="urn:microsoft.com/office/officeart/2005/8/layout/default"/>
    <dgm:cxn modelId="{B9FF30C1-DFBE-4FDA-8F14-11DBD38270DE}" srcId="{DA8839A1-7343-4BE2-8FC3-F0304F0096B2}" destId="{AC742CCB-25FA-4564-A9BB-F95E297B2696}" srcOrd="7" destOrd="0" parTransId="{9B7AAE80-D554-4460-8DDA-BBB31C842022}" sibTransId="{47E326C4-9AC9-49B6-A98F-4A9D9EB815D2}"/>
    <dgm:cxn modelId="{E25340ED-3A49-403A-897B-F1C27219598C}" type="presOf" srcId="{AC742CCB-25FA-4564-A9BB-F95E297B2696}" destId="{18F330B3-931D-43B4-A790-A9E2357DEB43}" srcOrd="0" destOrd="0" presId="urn:microsoft.com/office/officeart/2005/8/layout/default"/>
    <dgm:cxn modelId="{48A36EF9-0740-4228-9E3C-E6B1ED51D7C0}" type="presOf" srcId="{1F026A56-30B6-4F90-8790-AE1CFAF9BF9F}" destId="{1A6B30F3-ECA6-4605-8829-86370A143831}" srcOrd="0" destOrd="0" presId="urn:microsoft.com/office/officeart/2005/8/layout/default"/>
    <dgm:cxn modelId="{9D4F0796-917B-4F71-AF44-10CC9C2F1A7D}" type="presParOf" srcId="{C3962258-BF10-470D-B6EF-BD3F7C2B5CA9}" destId="{56C353B8-A777-4B74-9918-94BB6C438A25}" srcOrd="0" destOrd="0" presId="urn:microsoft.com/office/officeart/2005/8/layout/default"/>
    <dgm:cxn modelId="{006011D2-0688-492C-89D5-C813CA494384}" type="presParOf" srcId="{C3962258-BF10-470D-B6EF-BD3F7C2B5CA9}" destId="{4A74B3E5-3EB9-4ED6-AEB9-CE5F4B872B21}" srcOrd="1" destOrd="0" presId="urn:microsoft.com/office/officeart/2005/8/layout/default"/>
    <dgm:cxn modelId="{22930F4A-F16B-4D8D-BCDC-26915B296920}" type="presParOf" srcId="{C3962258-BF10-470D-B6EF-BD3F7C2B5CA9}" destId="{BB587BE0-AEA7-4B55-9578-6D84F30C0EBE}" srcOrd="2" destOrd="0" presId="urn:microsoft.com/office/officeart/2005/8/layout/default"/>
    <dgm:cxn modelId="{DF277349-FE31-48C9-848A-D2535A5C81AB}" type="presParOf" srcId="{C3962258-BF10-470D-B6EF-BD3F7C2B5CA9}" destId="{526B3E8D-65F7-4348-96C0-3EEE04E9E866}" srcOrd="3" destOrd="0" presId="urn:microsoft.com/office/officeart/2005/8/layout/default"/>
    <dgm:cxn modelId="{94A459C1-B559-4B9D-9F3B-34097E6DE0FC}" type="presParOf" srcId="{C3962258-BF10-470D-B6EF-BD3F7C2B5CA9}" destId="{1A6B30F3-ECA6-4605-8829-86370A143831}" srcOrd="4" destOrd="0" presId="urn:microsoft.com/office/officeart/2005/8/layout/default"/>
    <dgm:cxn modelId="{282E05DD-0231-432F-B2C0-5DADED4AEA1D}" type="presParOf" srcId="{C3962258-BF10-470D-B6EF-BD3F7C2B5CA9}" destId="{F7434331-7556-49A0-A004-384CDC11A21B}" srcOrd="5" destOrd="0" presId="urn:microsoft.com/office/officeart/2005/8/layout/default"/>
    <dgm:cxn modelId="{32BA24A0-4C48-4993-B85B-91D18AB4D1AF}" type="presParOf" srcId="{C3962258-BF10-470D-B6EF-BD3F7C2B5CA9}" destId="{5B86D97C-A321-492F-AD5A-60DC871004BE}" srcOrd="6" destOrd="0" presId="urn:microsoft.com/office/officeart/2005/8/layout/default"/>
    <dgm:cxn modelId="{FF62F007-5937-4F26-AAB0-96108572B3AA}" type="presParOf" srcId="{C3962258-BF10-470D-B6EF-BD3F7C2B5CA9}" destId="{7FEFB7D6-E87A-4B92-9039-BB9A2F26C11A}" srcOrd="7" destOrd="0" presId="urn:microsoft.com/office/officeart/2005/8/layout/default"/>
    <dgm:cxn modelId="{D52E1EF0-B4D9-4EE4-B78E-493EEF48B484}" type="presParOf" srcId="{C3962258-BF10-470D-B6EF-BD3F7C2B5CA9}" destId="{1A31F730-BB1A-465F-A9E9-F3A85E76CC10}" srcOrd="8" destOrd="0" presId="urn:microsoft.com/office/officeart/2005/8/layout/default"/>
    <dgm:cxn modelId="{EC40C760-1DFD-4966-9CEB-FE1B969862AD}" type="presParOf" srcId="{C3962258-BF10-470D-B6EF-BD3F7C2B5CA9}" destId="{131C84CA-C150-49BF-9D84-07197BD7C5D0}" srcOrd="9" destOrd="0" presId="urn:microsoft.com/office/officeart/2005/8/layout/default"/>
    <dgm:cxn modelId="{16C0D09D-3739-4233-B11B-4B21D98CF5F0}" type="presParOf" srcId="{C3962258-BF10-470D-B6EF-BD3F7C2B5CA9}" destId="{141F9F9C-7F46-4F17-AA32-2EEB9FDBDC8C}" srcOrd="10" destOrd="0" presId="urn:microsoft.com/office/officeart/2005/8/layout/default"/>
    <dgm:cxn modelId="{E31A5984-367B-40F8-80F9-A5955C484D6A}" type="presParOf" srcId="{C3962258-BF10-470D-B6EF-BD3F7C2B5CA9}" destId="{EA16F6CF-C685-48D6-A54C-0FFC00E22F2B}" srcOrd="11" destOrd="0" presId="urn:microsoft.com/office/officeart/2005/8/layout/default"/>
    <dgm:cxn modelId="{E46E15CD-3646-4239-AFAF-241993FD97A9}" type="presParOf" srcId="{C3962258-BF10-470D-B6EF-BD3F7C2B5CA9}" destId="{DBEAB26C-3D87-4FF2-B2EC-1388A9567B20}" srcOrd="12" destOrd="0" presId="urn:microsoft.com/office/officeart/2005/8/layout/default"/>
    <dgm:cxn modelId="{827B0720-8657-42D8-BF64-530129FFA627}" type="presParOf" srcId="{C3962258-BF10-470D-B6EF-BD3F7C2B5CA9}" destId="{EA008AE1-75AF-4887-8045-B0D845CA396A}" srcOrd="13" destOrd="0" presId="urn:microsoft.com/office/officeart/2005/8/layout/default"/>
    <dgm:cxn modelId="{5BDFB170-0329-4F84-92B6-BD3995A8541E}" type="presParOf" srcId="{C3962258-BF10-470D-B6EF-BD3F7C2B5CA9}" destId="{18F330B3-931D-43B4-A790-A9E2357DEB4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BE3B0-CE8F-48AF-BE6F-DD25B1BD743A}"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481BE09E-116C-4EDB-9819-A39D8B33E19A}">
      <dgm:prSet phldrT="[Text]"/>
      <dgm:spPr/>
      <dgm:t>
        <a:bodyPr/>
        <a:lstStyle/>
        <a:p>
          <a:r>
            <a:rPr lang="en-GB" dirty="0"/>
            <a:t>305</a:t>
          </a:r>
        </a:p>
      </dgm:t>
    </dgm:pt>
    <dgm:pt modelId="{67D75074-6E4C-45E2-BC75-F428AF792401}" type="parTrans" cxnId="{49563E6E-8A98-4785-937C-4B668F4A53FC}">
      <dgm:prSet/>
      <dgm:spPr/>
      <dgm:t>
        <a:bodyPr/>
        <a:lstStyle/>
        <a:p>
          <a:endParaRPr lang="en-GB"/>
        </a:p>
      </dgm:t>
    </dgm:pt>
    <dgm:pt modelId="{4CF98DC0-645C-4046-B5C8-431A9FE2EB23}" type="sibTrans" cxnId="{49563E6E-8A98-4785-937C-4B668F4A53FC}">
      <dgm:prSet/>
      <dgm:spPr/>
      <dgm:t>
        <a:bodyPr/>
        <a:lstStyle/>
        <a:p>
          <a:endParaRPr lang="en-GB"/>
        </a:p>
      </dgm:t>
    </dgm:pt>
    <dgm:pt modelId="{86636661-0DBC-4B5F-BC93-2BA85173F59F}">
      <dgm:prSet phldrT="[Text]"/>
      <dgm:spPr/>
      <dgm:t>
        <a:bodyPr/>
        <a:lstStyle/>
        <a:p>
          <a:endParaRPr lang="en-GB" dirty="0"/>
        </a:p>
      </dgm:t>
    </dgm:pt>
    <dgm:pt modelId="{25540E0C-D67B-48B4-9F7A-1DD88E07B8B0}" type="parTrans" cxnId="{85B05ACC-1336-4DA1-9795-C4D4FF69B7AB}">
      <dgm:prSet/>
      <dgm:spPr/>
      <dgm:t>
        <a:bodyPr/>
        <a:lstStyle/>
        <a:p>
          <a:endParaRPr lang="en-GB"/>
        </a:p>
      </dgm:t>
    </dgm:pt>
    <dgm:pt modelId="{C75FAC72-2F82-496C-BDEE-2010664DA3D4}" type="sibTrans" cxnId="{85B05ACC-1336-4DA1-9795-C4D4FF69B7AB}">
      <dgm:prSet/>
      <dgm:spPr/>
      <dgm:t>
        <a:bodyPr/>
        <a:lstStyle/>
        <a:p>
          <a:endParaRPr lang="en-GB"/>
        </a:p>
      </dgm:t>
    </dgm:pt>
    <dgm:pt modelId="{1860523A-B374-4EEF-8A73-BC8EF0D81AB4}">
      <dgm:prSet phldrT="[Text]"/>
      <dgm:spPr/>
      <dgm:t>
        <a:bodyPr/>
        <a:lstStyle/>
        <a:p>
          <a:r>
            <a:rPr lang="en-GB" dirty="0"/>
            <a:t>305</a:t>
          </a:r>
        </a:p>
      </dgm:t>
    </dgm:pt>
    <dgm:pt modelId="{01B8DFE9-91F8-4FA1-B283-39EE96B53786}" type="parTrans" cxnId="{C8725E04-6B89-4FBC-9501-01AF5233A278}">
      <dgm:prSet/>
      <dgm:spPr/>
      <dgm:t>
        <a:bodyPr/>
        <a:lstStyle/>
        <a:p>
          <a:endParaRPr lang="en-GB"/>
        </a:p>
      </dgm:t>
    </dgm:pt>
    <dgm:pt modelId="{071080BC-04D4-4155-9069-A4FE2642B18A}" type="sibTrans" cxnId="{C8725E04-6B89-4FBC-9501-01AF5233A278}">
      <dgm:prSet/>
      <dgm:spPr/>
      <dgm:t>
        <a:bodyPr/>
        <a:lstStyle/>
        <a:p>
          <a:endParaRPr lang="en-GB"/>
        </a:p>
      </dgm:t>
    </dgm:pt>
    <dgm:pt modelId="{462C6429-AF59-49D3-9BFF-3D10FAC2A715}">
      <dgm:prSet phldrT="[Text]"/>
      <dgm:spPr/>
      <dgm:t>
        <a:bodyPr/>
        <a:lstStyle/>
        <a:p>
          <a:r>
            <a:rPr lang="en-GB" dirty="0"/>
            <a:t>81</a:t>
          </a:r>
        </a:p>
      </dgm:t>
    </dgm:pt>
    <dgm:pt modelId="{D9BDD12A-DFE7-4346-9AE3-05A027D06CA4}" type="parTrans" cxnId="{487BFA9A-DE81-4986-93AC-8906E4EDABFC}">
      <dgm:prSet/>
      <dgm:spPr/>
      <dgm:t>
        <a:bodyPr/>
        <a:lstStyle/>
        <a:p>
          <a:endParaRPr lang="en-GB"/>
        </a:p>
      </dgm:t>
    </dgm:pt>
    <dgm:pt modelId="{610CD9F5-B1F4-4D19-9DA4-F04135CDF198}" type="sibTrans" cxnId="{487BFA9A-DE81-4986-93AC-8906E4EDABFC}">
      <dgm:prSet/>
      <dgm:spPr/>
      <dgm:t>
        <a:bodyPr/>
        <a:lstStyle/>
        <a:p>
          <a:endParaRPr lang="en-GB"/>
        </a:p>
      </dgm:t>
    </dgm:pt>
    <dgm:pt modelId="{3EF4FAEE-B86D-4513-A9F9-A14F3E09B6FE}">
      <dgm:prSet phldrT="[Text]"/>
      <dgm:spPr/>
      <dgm:t>
        <a:bodyPr/>
        <a:lstStyle/>
        <a:p>
          <a:endParaRPr lang="en-GB" dirty="0"/>
        </a:p>
      </dgm:t>
    </dgm:pt>
    <dgm:pt modelId="{E41F8820-96EF-4FB1-ACA6-CAD3FA822D1E}" type="parTrans" cxnId="{640435BD-6908-4628-9782-6CFA6DD6F64C}">
      <dgm:prSet/>
      <dgm:spPr/>
      <dgm:t>
        <a:bodyPr/>
        <a:lstStyle/>
        <a:p>
          <a:endParaRPr lang="en-GB"/>
        </a:p>
      </dgm:t>
    </dgm:pt>
    <dgm:pt modelId="{32E8BEC9-21D0-44DC-903E-A79C61357C9F}" type="sibTrans" cxnId="{640435BD-6908-4628-9782-6CFA6DD6F64C}">
      <dgm:prSet/>
      <dgm:spPr/>
      <dgm:t>
        <a:bodyPr/>
        <a:lstStyle/>
        <a:p>
          <a:endParaRPr lang="en-GB"/>
        </a:p>
      </dgm:t>
    </dgm:pt>
    <dgm:pt modelId="{679D6BA4-8846-4B94-9D60-3D87C211F911}">
      <dgm:prSet phldrT="[Text]"/>
      <dgm:spPr/>
      <dgm:t>
        <a:bodyPr/>
        <a:lstStyle/>
        <a:p>
          <a:r>
            <a:rPr lang="en-GB" dirty="0"/>
            <a:t>235</a:t>
          </a:r>
        </a:p>
      </dgm:t>
    </dgm:pt>
    <dgm:pt modelId="{C1A572A8-CA63-4591-89E8-9530395C7535}" type="parTrans" cxnId="{475E17D2-4E13-4C5F-B160-0C7C549A7376}">
      <dgm:prSet/>
      <dgm:spPr/>
      <dgm:t>
        <a:bodyPr/>
        <a:lstStyle/>
        <a:p>
          <a:endParaRPr lang="en-GB"/>
        </a:p>
      </dgm:t>
    </dgm:pt>
    <dgm:pt modelId="{7258325A-583B-4E37-8AEB-50AA43F4E3D6}" type="sibTrans" cxnId="{475E17D2-4E13-4C5F-B160-0C7C549A7376}">
      <dgm:prSet/>
      <dgm:spPr/>
      <dgm:t>
        <a:bodyPr/>
        <a:lstStyle/>
        <a:p>
          <a:endParaRPr lang="en-GB"/>
        </a:p>
      </dgm:t>
    </dgm:pt>
    <dgm:pt modelId="{9A44D998-4364-4664-9954-A06E3A26A0D3}">
      <dgm:prSet phldrT="[Text]"/>
      <dgm:spPr/>
      <dgm:t>
        <a:bodyPr/>
        <a:lstStyle/>
        <a:p>
          <a:endParaRPr lang="en-GB" dirty="0"/>
        </a:p>
      </dgm:t>
    </dgm:pt>
    <dgm:pt modelId="{B3ACCB6C-B536-43D5-B774-88EE1E10F76E}" type="parTrans" cxnId="{ADFC4831-0B7A-4148-801B-A28B5188B3CB}">
      <dgm:prSet/>
      <dgm:spPr/>
      <dgm:t>
        <a:bodyPr/>
        <a:lstStyle/>
        <a:p>
          <a:endParaRPr lang="en-GB"/>
        </a:p>
      </dgm:t>
    </dgm:pt>
    <dgm:pt modelId="{3A6179CF-A726-4E94-8195-6E69E7C4E53A}" type="sibTrans" cxnId="{ADFC4831-0B7A-4148-801B-A28B5188B3CB}">
      <dgm:prSet/>
      <dgm:spPr/>
      <dgm:t>
        <a:bodyPr/>
        <a:lstStyle/>
        <a:p>
          <a:endParaRPr lang="en-GB"/>
        </a:p>
      </dgm:t>
    </dgm:pt>
    <dgm:pt modelId="{775B4CD1-5D46-4A8A-A7C0-B1196C24ED80}">
      <dgm:prSet/>
      <dgm:spPr/>
      <dgm:t>
        <a:bodyPr/>
        <a:lstStyle/>
        <a:p>
          <a:r>
            <a:rPr lang="en-GB" b="1" dirty="0"/>
            <a:t>Total number of families</a:t>
          </a:r>
        </a:p>
      </dgm:t>
    </dgm:pt>
    <dgm:pt modelId="{A51E97F9-2ED1-428C-AF27-3F18B7F2FE3C}" type="parTrans" cxnId="{6E1133F4-62FD-4D99-8011-3E905BD08E76}">
      <dgm:prSet/>
      <dgm:spPr/>
      <dgm:t>
        <a:bodyPr/>
        <a:lstStyle/>
        <a:p>
          <a:endParaRPr lang="en-GB"/>
        </a:p>
      </dgm:t>
    </dgm:pt>
    <dgm:pt modelId="{3CA32B02-8366-4A87-8FF5-48630F010B7A}" type="sibTrans" cxnId="{6E1133F4-62FD-4D99-8011-3E905BD08E76}">
      <dgm:prSet/>
      <dgm:spPr/>
      <dgm:t>
        <a:bodyPr/>
        <a:lstStyle/>
        <a:p>
          <a:endParaRPr lang="en-GB"/>
        </a:p>
      </dgm:t>
    </dgm:pt>
    <dgm:pt modelId="{A20E52ED-529B-4BA8-AA2C-518C9815CF67}">
      <dgm:prSet/>
      <dgm:spPr/>
      <dgm:t>
        <a:bodyPr/>
        <a:lstStyle/>
        <a:p>
          <a:r>
            <a:rPr lang="en-GB" b="1" dirty="0"/>
            <a:t>Number of families worked with as at end of March 2014</a:t>
          </a:r>
        </a:p>
      </dgm:t>
    </dgm:pt>
    <dgm:pt modelId="{B2FEACDB-EC44-460D-86CA-B199BD2F5CB7}" type="parTrans" cxnId="{83A7D30A-FEF7-43D6-9B64-22E70278751E}">
      <dgm:prSet/>
      <dgm:spPr/>
      <dgm:t>
        <a:bodyPr/>
        <a:lstStyle/>
        <a:p>
          <a:endParaRPr lang="en-GB"/>
        </a:p>
      </dgm:t>
    </dgm:pt>
    <dgm:pt modelId="{D790068C-D7A9-45E8-AE32-2CCCC69E4095}" type="sibTrans" cxnId="{83A7D30A-FEF7-43D6-9B64-22E70278751E}">
      <dgm:prSet/>
      <dgm:spPr/>
      <dgm:t>
        <a:bodyPr/>
        <a:lstStyle/>
        <a:p>
          <a:endParaRPr lang="en-GB"/>
        </a:p>
      </dgm:t>
    </dgm:pt>
    <dgm:pt modelId="{664CB25B-1F91-4D6C-8891-C4E430027D69}">
      <dgm:prSet/>
      <dgm:spPr/>
      <dgm:t>
        <a:bodyPr/>
        <a:lstStyle/>
        <a:p>
          <a:r>
            <a:rPr lang="en-GB" b="1" dirty="0"/>
            <a:t>Familie</a:t>
          </a:r>
          <a:r>
            <a:rPr lang="en-GB" dirty="0"/>
            <a:t>s </a:t>
          </a:r>
          <a:r>
            <a:rPr lang="en-GB" b="1" dirty="0"/>
            <a:t>turned around as at end of February 2014</a:t>
          </a:r>
        </a:p>
      </dgm:t>
    </dgm:pt>
    <dgm:pt modelId="{25CDE2A3-C4CF-4582-83BB-43C1A4C4C538}" type="parTrans" cxnId="{792AC521-E020-46D5-B386-E74E1B157E22}">
      <dgm:prSet/>
      <dgm:spPr/>
      <dgm:t>
        <a:bodyPr/>
        <a:lstStyle/>
        <a:p>
          <a:endParaRPr lang="en-GB"/>
        </a:p>
      </dgm:t>
    </dgm:pt>
    <dgm:pt modelId="{DCC37C11-C3B2-4655-A664-D7F85B7D866F}" type="sibTrans" cxnId="{792AC521-E020-46D5-B386-E74E1B157E22}">
      <dgm:prSet/>
      <dgm:spPr/>
      <dgm:t>
        <a:bodyPr/>
        <a:lstStyle/>
        <a:p>
          <a:endParaRPr lang="en-GB"/>
        </a:p>
      </dgm:t>
    </dgm:pt>
    <dgm:pt modelId="{D6348EBA-AD25-4527-A69A-A50C7BBCEE35}">
      <dgm:prSet phldrT="[Text]"/>
      <dgm:spPr/>
      <dgm:t>
        <a:bodyPr/>
        <a:lstStyle/>
        <a:p>
          <a:endParaRPr lang="en-GB" dirty="0"/>
        </a:p>
      </dgm:t>
    </dgm:pt>
    <dgm:pt modelId="{4C0A7683-F982-4570-9AC8-C34B86BB50F9}" type="sibTrans" cxnId="{ED5CD210-79AD-4E60-9BDF-CB44F7C7C8DC}">
      <dgm:prSet/>
      <dgm:spPr/>
      <dgm:t>
        <a:bodyPr/>
        <a:lstStyle/>
        <a:p>
          <a:endParaRPr lang="en-GB"/>
        </a:p>
      </dgm:t>
    </dgm:pt>
    <dgm:pt modelId="{15DF2A15-449C-4C83-ACB2-959D7FC7C3C8}" type="parTrans" cxnId="{ED5CD210-79AD-4E60-9BDF-CB44F7C7C8DC}">
      <dgm:prSet/>
      <dgm:spPr/>
      <dgm:t>
        <a:bodyPr/>
        <a:lstStyle/>
        <a:p>
          <a:endParaRPr lang="en-GB"/>
        </a:p>
      </dgm:t>
    </dgm:pt>
    <dgm:pt modelId="{9371C8A5-E2F6-473E-B2C5-0FBC54C12C6D}">
      <dgm:prSet/>
      <dgm:spPr/>
      <dgm:t>
        <a:bodyPr/>
        <a:lstStyle/>
        <a:p>
          <a:r>
            <a:rPr lang="en-GB" b="1" dirty="0"/>
            <a:t>Number of families identified as at end of March 2014</a:t>
          </a:r>
        </a:p>
      </dgm:t>
    </dgm:pt>
    <dgm:pt modelId="{E8ADDCA3-EFB9-46EB-8B80-4B16062FE30D}" type="sibTrans" cxnId="{4702A4AE-1EBE-4EB4-8501-86253054F7B7}">
      <dgm:prSet/>
      <dgm:spPr/>
      <dgm:t>
        <a:bodyPr/>
        <a:lstStyle/>
        <a:p>
          <a:endParaRPr lang="en-GB"/>
        </a:p>
      </dgm:t>
    </dgm:pt>
    <dgm:pt modelId="{4E98C5C7-3A04-4445-BA33-23DC82C58C41}" type="parTrans" cxnId="{4702A4AE-1EBE-4EB4-8501-86253054F7B7}">
      <dgm:prSet/>
      <dgm:spPr/>
      <dgm:t>
        <a:bodyPr/>
        <a:lstStyle/>
        <a:p>
          <a:endParaRPr lang="en-GB"/>
        </a:p>
      </dgm:t>
    </dgm:pt>
    <dgm:pt modelId="{73840845-22BB-4B72-834F-0BF8FE7DDA25}" type="pres">
      <dgm:prSet presAssocID="{B54BE3B0-CE8F-48AF-BE6F-DD25B1BD743A}" presName="Name0" presStyleCnt="0">
        <dgm:presLayoutVars>
          <dgm:dir/>
          <dgm:animLvl val="lvl"/>
          <dgm:resizeHandles val="exact"/>
        </dgm:presLayoutVars>
      </dgm:prSet>
      <dgm:spPr/>
    </dgm:pt>
    <dgm:pt modelId="{BB5C87F1-2E9F-4906-A2FC-2C8678860E60}" type="pres">
      <dgm:prSet presAssocID="{481BE09E-116C-4EDB-9819-A39D8B33E19A}" presName="composite" presStyleCnt="0"/>
      <dgm:spPr/>
    </dgm:pt>
    <dgm:pt modelId="{C4680B44-7454-4B14-A06A-6DE302BC4F02}" type="pres">
      <dgm:prSet presAssocID="{481BE09E-116C-4EDB-9819-A39D8B33E19A}" presName="parTx" presStyleLbl="node1" presStyleIdx="0" presStyleCnt="4">
        <dgm:presLayoutVars>
          <dgm:chMax val="0"/>
          <dgm:chPref val="0"/>
          <dgm:bulletEnabled val="1"/>
        </dgm:presLayoutVars>
      </dgm:prSet>
      <dgm:spPr/>
    </dgm:pt>
    <dgm:pt modelId="{0316B0A1-0FBD-4E98-AD38-CBFB87A5D61F}" type="pres">
      <dgm:prSet presAssocID="{481BE09E-116C-4EDB-9819-A39D8B33E19A}" presName="desTx" presStyleLbl="revTx" presStyleIdx="0" presStyleCnt="4">
        <dgm:presLayoutVars>
          <dgm:bulletEnabled val="1"/>
        </dgm:presLayoutVars>
      </dgm:prSet>
      <dgm:spPr/>
    </dgm:pt>
    <dgm:pt modelId="{84EF7F33-1FA6-4A21-99EA-E0BCFA9A9C3A}" type="pres">
      <dgm:prSet presAssocID="{4CF98DC0-645C-4046-B5C8-431A9FE2EB23}" presName="space" presStyleCnt="0"/>
      <dgm:spPr/>
    </dgm:pt>
    <dgm:pt modelId="{D8A54C7A-4042-47C0-B1F0-67340FDA4276}" type="pres">
      <dgm:prSet presAssocID="{1860523A-B374-4EEF-8A73-BC8EF0D81AB4}" presName="composite" presStyleCnt="0"/>
      <dgm:spPr/>
    </dgm:pt>
    <dgm:pt modelId="{1E29BF46-9144-4F80-A65C-417352A4138C}" type="pres">
      <dgm:prSet presAssocID="{1860523A-B374-4EEF-8A73-BC8EF0D81AB4}" presName="parTx" presStyleLbl="node1" presStyleIdx="1" presStyleCnt="4">
        <dgm:presLayoutVars>
          <dgm:chMax val="0"/>
          <dgm:chPref val="0"/>
          <dgm:bulletEnabled val="1"/>
        </dgm:presLayoutVars>
      </dgm:prSet>
      <dgm:spPr/>
    </dgm:pt>
    <dgm:pt modelId="{80AC65B7-4711-4C15-A7C8-E0CF6F20FC54}" type="pres">
      <dgm:prSet presAssocID="{1860523A-B374-4EEF-8A73-BC8EF0D81AB4}" presName="desTx" presStyleLbl="revTx" presStyleIdx="1" presStyleCnt="4">
        <dgm:presLayoutVars>
          <dgm:bulletEnabled val="1"/>
        </dgm:presLayoutVars>
      </dgm:prSet>
      <dgm:spPr/>
    </dgm:pt>
    <dgm:pt modelId="{527F0E84-185F-49F6-8670-0035B2589882}" type="pres">
      <dgm:prSet presAssocID="{071080BC-04D4-4155-9069-A4FE2642B18A}" presName="space" presStyleCnt="0"/>
      <dgm:spPr/>
    </dgm:pt>
    <dgm:pt modelId="{4D639066-FDA4-40C6-B301-ED09F6DBC78F}" type="pres">
      <dgm:prSet presAssocID="{462C6429-AF59-49D3-9BFF-3D10FAC2A715}" presName="composite" presStyleCnt="0"/>
      <dgm:spPr/>
    </dgm:pt>
    <dgm:pt modelId="{2C5A1C7A-748C-41BB-B009-3B00CBAC56D8}" type="pres">
      <dgm:prSet presAssocID="{462C6429-AF59-49D3-9BFF-3D10FAC2A715}" presName="parTx" presStyleLbl="node1" presStyleIdx="2" presStyleCnt="4">
        <dgm:presLayoutVars>
          <dgm:chMax val="0"/>
          <dgm:chPref val="0"/>
          <dgm:bulletEnabled val="1"/>
        </dgm:presLayoutVars>
      </dgm:prSet>
      <dgm:spPr/>
    </dgm:pt>
    <dgm:pt modelId="{7BC4D1FC-AF7E-4E9F-BAAC-8BA0F187CF47}" type="pres">
      <dgm:prSet presAssocID="{462C6429-AF59-49D3-9BFF-3D10FAC2A715}" presName="desTx" presStyleLbl="revTx" presStyleIdx="2" presStyleCnt="4">
        <dgm:presLayoutVars>
          <dgm:bulletEnabled val="1"/>
        </dgm:presLayoutVars>
      </dgm:prSet>
      <dgm:spPr/>
    </dgm:pt>
    <dgm:pt modelId="{406BF500-3B6B-4A8C-9A91-86E2EFB631D3}" type="pres">
      <dgm:prSet presAssocID="{610CD9F5-B1F4-4D19-9DA4-F04135CDF198}" presName="space" presStyleCnt="0"/>
      <dgm:spPr/>
    </dgm:pt>
    <dgm:pt modelId="{8AEA4EF3-A602-49B3-81EE-BBC1F1CAC590}" type="pres">
      <dgm:prSet presAssocID="{679D6BA4-8846-4B94-9D60-3D87C211F911}" presName="composite" presStyleCnt="0"/>
      <dgm:spPr/>
    </dgm:pt>
    <dgm:pt modelId="{DACA8A3E-320A-40C9-8CEF-1AB84163CE42}" type="pres">
      <dgm:prSet presAssocID="{679D6BA4-8846-4B94-9D60-3D87C211F911}" presName="parTx" presStyleLbl="node1" presStyleIdx="3" presStyleCnt="4">
        <dgm:presLayoutVars>
          <dgm:chMax val="0"/>
          <dgm:chPref val="0"/>
          <dgm:bulletEnabled val="1"/>
        </dgm:presLayoutVars>
      </dgm:prSet>
      <dgm:spPr/>
    </dgm:pt>
    <dgm:pt modelId="{72F7C153-9A90-40AE-8D24-F3FAEBF67DAA}" type="pres">
      <dgm:prSet presAssocID="{679D6BA4-8846-4B94-9D60-3D87C211F911}" presName="desTx" presStyleLbl="revTx" presStyleIdx="3" presStyleCnt="4">
        <dgm:presLayoutVars>
          <dgm:bulletEnabled val="1"/>
        </dgm:presLayoutVars>
      </dgm:prSet>
      <dgm:spPr/>
    </dgm:pt>
  </dgm:ptLst>
  <dgm:cxnLst>
    <dgm:cxn modelId="{C8725E04-6B89-4FBC-9501-01AF5233A278}" srcId="{B54BE3B0-CE8F-48AF-BE6F-DD25B1BD743A}" destId="{1860523A-B374-4EEF-8A73-BC8EF0D81AB4}" srcOrd="1" destOrd="0" parTransId="{01B8DFE9-91F8-4FA1-B283-39EE96B53786}" sibTransId="{071080BC-04D4-4155-9069-A4FE2642B18A}"/>
    <dgm:cxn modelId="{83A7D30A-FEF7-43D6-9B64-22E70278751E}" srcId="{679D6BA4-8846-4B94-9D60-3D87C211F911}" destId="{A20E52ED-529B-4BA8-AA2C-518C9815CF67}" srcOrd="1" destOrd="0" parTransId="{B2FEACDB-EC44-460D-86CA-B199BD2F5CB7}" sibTransId="{D790068C-D7A9-45E8-AE32-2CCCC69E4095}"/>
    <dgm:cxn modelId="{ED5CD210-79AD-4E60-9BDF-CB44F7C7C8DC}" srcId="{1860523A-B374-4EEF-8A73-BC8EF0D81AB4}" destId="{D6348EBA-AD25-4527-A69A-A50C7BBCEE35}" srcOrd="0" destOrd="0" parTransId="{15DF2A15-449C-4C83-ACB2-959D7FC7C3C8}" sibTransId="{4C0A7683-F982-4570-9AC8-C34B86BB50F9}"/>
    <dgm:cxn modelId="{871DF51A-251D-4757-9630-411A4EDFDEEB}" type="presOf" srcId="{D6348EBA-AD25-4527-A69A-A50C7BBCEE35}" destId="{80AC65B7-4711-4C15-A7C8-E0CF6F20FC54}" srcOrd="0" destOrd="0" presId="urn:microsoft.com/office/officeart/2005/8/layout/chevron1"/>
    <dgm:cxn modelId="{792AC521-E020-46D5-B386-E74E1B157E22}" srcId="{462C6429-AF59-49D3-9BFF-3D10FAC2A715}" destId="{664CB25B-1F91-4D6C-8891-C4E430027D69}" srcOrd="1" destOrd="0" parTransId="{25CDE2A3-C4CF-4582-83BB-43C1A4C4C538}" sibTransId="{DCC37C11-C3B2-4655-A664-D7F85B7D866F}"/>
    <dgm:cxn modelId="{372F0429-FD81-4BEF-A828-EACC52C01F75}" type="presOf" srcId="{B54BE3B0-CE8F-48AF-BE6F-DD25B1BD743A}" destId="{73840845-22BB-4B72-834F-0BF8FE7DDA25}" srcOrd="0" destOrd="0" presId="urn:microsoft.com/office/officeart/2005/8/layout/chevron1"/>
    <dgm:cxn modelId="{D647D82C-F0CF-42F5-9061-2316A462C101}" type="presOf" srcId="{9A44D998-4364-4664-9954-A06E3A26A0D3}" destId="{72F7C153-9A90-40AE-8D24-F3FAEBF67DAA}" srcOrd="0" destOrd="0" presId="urn:microsoft.com/office/officeart/2005/8/layout/chevron1"/>
    <dgm:cxn modelId="{ADFC4831-0B7A-4148-801B-A28B5188B3CB}" srcId="{679D6BA4-8846-4B94-9D60-3D87C211F911}" destId="{9A44D998-4364-4664-9954-A06E3A26A0D3}" srcOrd="0" destOrd="0" parTransId="{B3ACCB6C-B536-43D5-B774-88EE1E10F76E}" sibTransId="{3A6179CF-A726-4E94-8195-6E69E7C4E53A}"/>
    <dgm:cxn modelId="{B671EB3A-4B9E-4B74-828F-FBDDCC903F14}" type="presOf" srcId="{679D6BA4-8846-4B94-9D60-3D87C211F911}" destId="{DACA8A3E-320A-40C9-8CEF-1AB84163CE42}" srcOrd="0" destOrd="0" presId="urn:microsoft.com/office/officeart/2005/8/layout/chevron1"/>
    <dgm:cxn modelId="{49459B5E-68EC-4964-8614-7B61A8725D66}" type="presOf" srcId="{1860523A-B374-4EEF-8A73-BC8EF0D81AB4}" destId="{1E29BF46-9144-4F80-A65C-417352A4138C}" srcOrd="0" destOrd="0" presId="urn:microsoft.com/office/officeart/2005/8/layout/chevron1"/>
    <dgm:cxn modelId="{97351641-ADFF-4A50-9759-7F402035BD34}" type="presOf" srcId="{A20E52ED-529B-4BA8-AA2C-518C9815CF67}" destId="{72F7C153-9A90-40AE-8D24-F3FAEBF67DAA}" srcOrd="0" destOrd="1" presId="urn:microsoft.com/office/officeart/2005/8/layout/chevron1"/>
    <dgm:cxn modelId="{99BD834A-9B39-47B9-9462-5C3D66C2F405}" type="presOf" srcId="{481BE09E-116C-4EDB-9819-A39D8B33E19A}" destId="{C4680B44-7454-4B14-A06A-6DE302BC4F02}" srcOrd="0" destOrd="0" presId="urn:microsoft.com/office/officeart/2005/8/layout/chevron1"/>
    <dgm:cxn modelId="{49563E6E-8A98-4785-937C-4B668F4A53FC}" srcId="{B54BE3B0-CE8F-48AF-BE6F-DD25B1BD743A}" destId="{481BE09E-116C-4EDB-9819-A39D8B33E19A}" srcOrd="0" destOrd="0" parTransId="{67D75074-6E4C-45E2-BC75-F428AF792401}" sibTransId="{4CF98DC0-645C-4046-B5C8-431A9FE2EB23}"/>
    <dgm:cxn modelId="{FEB86A51-65FC-4923-87E5-8A3A04EBE4E6}" type="presOf" srcId="{9371C8A5-E2F6-473E-B2C5-0FBC54C12C6D}" destId="{80AC65B7-4711-4C15-A7C8-E0CF6F20FC54}" srcOrd="0" destOrd="1" presId="urn:microsoft.com/office/officeart/2005/8/layout/chevron1"/>
    <dgm:cxn modelId="{9AE4CB99-0B9B-493D-9044-AF16B755DDF9}" type="presOf" srcId="{86636661-0DBC-4B5F-BC93-2BA85173F59F}" destId="{0316B0A1-0FBD-4E98-AD38-CBFB87A5D61F}" srcOrd="0" destOrd="0" presId="urn:microsoft.com/office/officeart/2005/8/layout/chevron1"/>
    <dgm:cxn modelId="{487BFA9A-DE81-4986-93AC-8906E4EDABFC}" srcId="{B54BE3B0-CE8F-48AF-BE6F-DD25B1BD743A}" destId="{462C6429-AF59-49D3-9BFF-3D10FAC2A715}" srcOrd="2" destOrd="0" parTransId="{D9BDD12A-DFE7-4346-9AE3-05A027D06CA4}" sibTransId="{610CD9F5-B1F4-4D19-9DA4-F04135CDF198}"/>
    <dgm:cxn modelId="{4702A4AE-1EBE-4EB4-8501-86253054F7B7}" srcId="{1860523A-B374-4EEF-8A73-BC8EF0D81AB4}" destId="{9371C8A5-E2F6-473E-B2C5-0FBC54C12C6D}" srcOrd="1" destOrd="0" parTransId="{4E98C5C7-3A04-4445-BA33-23DC82C58C41}" sibTransId="{E8ADDCA3-EFB9-46EB-8B80-4B16062FE30D}"/>
    <dgm:cxn modelId="{640435BD-6908-4628-9782-6CFA6DD6F64C}" srcId="{462C6429-AF59-49D3-9BFF-3D10FAC2A715}" destId="{3EF4FAEE-B86D-4513-A9F9-A14F3E09B6FE}" srcOrd="0" destOrd="0" parTransId="{E41F8820-96EF-4FB1-ACA6-CAD3FA822D1E}" sibTransId="{32E8BEC9-21D0-44DC-903E-A79C61357C9F}"/>
    <dgm:cxn modelId="{8FAEABC9-BFE5-44B5-903D-06234363DF44}" type="presOf" srcId="{775B4CD1-5D46-4A8A-A7C0-B1196C24ED80}" destId="{0316B0A1-0FBD-4E98-AD38-CBFB87A5D61F}" srcOrd="0" destOrd="1" presId="urn:microsoft.com/office/officeart/2005/8/layout/chevron1"/>
    <dgm:cxn modelId="{85B05ACC-1336-4DA1-9795-C4D4FF69B7AB}" srcId="{481BE09E-116C-4EDB-9819-A39D8B33E19A}" destId="{86636661-0DBC-4B5F-BC93-2BA85173F59F}" srcOrd="0" destOrd="0" parTransId="{25540E0C-D67B-48B4-9F7A-1DD88E07B8B0}" sibTransId="{C75FAC72-2F82-496C-BDEE-2010664DA3D4}"/>
    <dgm:cxn modelId="{475E17D2-4E13-4C5F-B160-0C7C549A7376}" srcId="{B54BE3B0-CE8F-48AF-BE6F-DD25B1BD743A}" destId="{679D6BA4-8846-4B94-9D60-3D87C211F911}" srcOrd="3" destOrd="0" parTransId="{C1A572A8-CA63-4591-89E8-9530395C7535}" sibTransId="{7258325A-583B-4E37-8AEB-50AA43F4E3D6}"/>
    <dgm:cxn modelId="{55F510D9-2DEB-4048-8989-7D412A9B2E22}" type="presOf" srcId="{462C6429-AF59-49D3-9BFF-3D10FAC2A715}" destId="{2C5A1C7A-748C-41BB-B009-3B00CBAC56D8}" srcOrd="0" destOrd="0" presId="urn:microsoft.com/office/officeart/2005/8/layout/chevron1"/>
    <dgm:cxn modelId="{B06035F1-AEED-4FFE-BC27-E758E3E874C2}" type="presOf" srcId="{3EF4FAEE-B86D-4513-A9F9-A14F3E09B6FE}" destId="{7BC4D1FC-AF7E-4E9F-BAAC-8BA0F187CF47}" srcOrd="0" destOrd="0" presId="urn:microsoft.com/office/officeart/2005/8/layout/chevron1"/>
    <dgm:cxn modelId="{0A7E6DF1-0ADD-4B31-A145-D46AD8FCE4C3}" type="presOf" srcId="{664CB25B-1F91-4D6C-8891-C4E430027D69}" destId="{7BC4D1FC-AF7E-4E9F-BAAC-8BA0F187CF47}" srcOrd="0" destOrd="1" presId="urn:microsoft.com/office/officeart/2005/8/layout/chevron1"/>
    <dgm:cxn modelId="{6E1133F4-62FD-4D99-8011-3E905BD08E76}" srcId="{481BE09E-116C-4EDB-9819-A39D8B33E19A}" destId="{775B4CD1-5D46-4A8A-A7C0-B1196C24ED80}" srcOrd="1" destOrd="0" parTransId="{A51E97F9-2ED1-428C-AF27-3F18B7F2FE3C}" sibTransId="{3CA32B02-8366-4A87-8FF5-48630F010B7A}"/>
    <dgm:cxn modelId="{DD8A529A-F324-45EC-9B34-8E1069883460}" type="presParOf" srcId="{73840845-22BB-4B72-834F-0BF8FE7DDA25}" destId="{BB5C87F1-2E9F-4906-A2FC-2C8678860E60}" srcOrd="0" destOrd="0" presId="urn:microsoft.com/office/officeart/2005/8/layout/chevron1"/>
    <dgm:cxn modelId="{6DEC5519-AAFA-415D-BABF-1CB104779878}" type="presParOf" srcId="{BB5C87F1-2E9F-4906-A2FC-2C8678860E60}" destId="{C4680B44-7454-4B14-A06A-6DE302BC4F02}" srcOrd="0" destOrd="0" presId="urn:microsoft.com/office/officeart/2005/8/layout/chevron1"/>
    <dgm:cxn modelId="{9C6AB5EE-34DF-45BE-AFA2-8900853CDD64}" type="presParOf" srcId="{BB5C87F1-2E9F-4906-A2FC-2C8678860E60}" destId="{0316B0A1-0FBD-4E98-AD38-CBFB87A5D61F}" srcOrd="1" destOrd="0" presId="urn:microsoft.com/office/officeart/2005/8/layout/chevron1"/>
    <dgm:cxn modelId="{6FD5F095-BD3F-45BD-B85F-336851A010ED}" type="presParOf" srcId="{73840845-22BB-4B72-834F-0BF8FE7DDA25}" destId="{84EF7F33-1FA6-4A21-99EA-E0BCFA9A9C3A}" srcOrd="1" destOrd="0" presId="urn:microsoft.com/office/officeart/2005/8/layout/chevron1"/>
    <dgm:cxn modelId="{2265EA2C-4AAE-47E0-AC90-3A98BDB90296}" type="presParOf" srcId="{73840845-22BB-4B72-834F-0BF8FE7DDA25}" destId="{D8A54C7A-4042-47C0-B1F0-67340FDA4276}" srcOrd="2" destOrd="0" presId="urn:microsoft.com/office/officeart/2005/8/layout/chevron1"/>
    <dgm:cxn modelId="{F3C9C6BF-1338-4795-B21E-FD3A6527E1A2}" type="presParOf" srcId="{D8A54C7A-4042-47C0-B1F0-67340FDA4276}" destId="{1E29BF46-9144-4F80-A65C-417352A4138C}" srcOrd="0" destOrd="0" presId="urn:microsoft.com/office/officeart/2005/8/layout/chevron1"/>
    <dgm:cxn modelId="{CDE3C08D-F851-427F-9A11-09F62E879C2C}" type="presParOf" srcId="{D8A54C7A-4042-47C0-B1F0-67340FDA4276}" destId="{80AC65B7-4711-4C15-A7C8-E0CF6F20FC54}" srcOrd="1" destOrd="0" presId="urn:microsoft.com/office/officeart/2005/8/layout/chevron1"/>
    <dgm:cxn modelId="{7514875B-5CB1-40E2-A2F3-D5FA27DA1C23}" type="presParOf" srcId="{73840845-22BB-4B72-834F-0BF8FE7DDA25}" destId="{527F0E84-185F-49F6-8670-0035B2589882}" srcOrd="3" destOrd="0" presId="urn:microsoft.com/office/officeart/2005/8/layout/chevron1"/>
    <dgm:cxn modelId="{84760DA1-159C-42A1-A209-F1E10B671AD2}" type="presParOf" srcId="{73840845-22BB-4B72-834F-0BF8FE7DDA25}" destId="{4D639066-FDA4-40C6-B301-ED09F6DBC78F}" srcOrd="4" destOrd="0" presId="urn:microsoft.com/office/officeart/2005/8/layout/chevron1"/>
    <dgm:cxn modelId="{FB62E51B-17BC-4A82-BEAD-2FDF3D8DDE15}" type="presParOf" srcId="{4D639066-FDA4-40C6-B301-ED09F6DBC78F}" destId="{2C5A1C7A-748C-41BB-B009-3B00CBAC56D8}" srcOrd="0" destOrd="0" presId="urn:microsoft.com/office/officeart/2005/8/layout/chevron1"/>
    <dgm:cxn modelId="{C0DC8A18-DAC9-43C8-88AD-7494E0BFCA9C}" type="presParOf" srcId="{4D639066-FDA4-40C6-B301-ED09F6DBC78F}" destId="{7BC4D1FC-AF7E-4E9F-BAAC-8BA0F187CF47}" srcOrd="1" destOrd="0" presId="urn:microsoft.com/office/officeart/2005/8/layout/chevron1"/>
    <dgm:cxn modelId="{B0D1B643-D5FA-404C-A218-86659DCF9514}" type="presParOf" srcId="{73840845-22BB-4B72-834F-0BF8FE7DDA25}" destId="{406BF500-3B6B-4A8C-9A91-86E2EFB631D3}" srcOrd="5" destOrd="0" presId="urn:microsoft.com/office/officeart/2005/8/layout/chevron1"/>
    <dgm:cxn modelId="{667F827C-A51D-4ECC-9804-1A2B1A0D37FD}" type="presParOf" srcId="{73840845-22BB-4B72-834F-0BF8FE7DDA25}" destId="{8AEA4EF3-A602-49B3-81EE-BBC1F1CAC590}" srcOrd="6" destOrd="0" presId="urn:microsoft.com/office/officeart/2005/8/layout/chevron1"/>
    <dgm:cxn modelId="{6246202A-54B4-4BA1-94F9-DA163C87C060}" type="presParOf" srcId="{8AEA4EF3-A602-49B3-81EE-BBC1F1CAC590}" destId="{DACA8A3E-320A-40C9-8CEF-1AB84163CE42}" srcOrd="0" destOrd="0" presId="urn:microsoft.com/office/officeart/2005/8/layout/chevron1"/>
    <dgm:cxn modelId="{901308F7-C790-431B-9F37-4C0474BE6337}" type="presParOf" srcId="{8AEA4EF3-A602-49B3-81EE-BBC1F1CAC590}" destId="{72F7C153-9A90-40AE-8D24-F3FAEBF67DAA}"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06E51-C35A-40AF-AA4A-6770AB50A18B}"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26604AD7-396F-4759-A870-B571B3826328}">
      <dgm:prSet/>
      <dgm:spPr/>
      <dgm:t>
        <a:bodyPr/>
        <a:lstStyle/>
        <a:p>
          <a:r>
            <a:rPr lang="en-GB" b="1" dirty="0"/>
            <a:t>Due of the mother bad parenting, her son's behaviour had grown extreme and uncontrollable</a:t>
          </a:r>
          <a:r>
            <a:rPr lang="en-GB" dirty="0"/>
            <a:t>.</a:t>
          </a:r>
          <a:endParaRPr lang="en-US" dirty="0"/>
        </a:p>
      </dgm:t>
    </dgm:pt>
    <dgm:pt modelId="{1674D7BD-5CA5-4216-ABA8-8733D5D65A02}" type="parTrans" cxnId="{21D67C91-5010-463B-A8D7-0566EF2DE25D}">
      <dgm:prSet/>
      <dgm:spPr/>
      <dgm:t>
        <a:bodyPr/>
        <a:lstStyle/>
        <a:p>
          <a:endParaRPr lang="en-US"/>
        </a:p>
      </dgm:t>
    </dgm:pt>
    <dgm:pt modelId="{B6925529-B088-4E6D-81E6-F3E5490F6194}" type="sibTrans" cxnId="{21D67C91-5010-463B-A8D7-0566EF2DE25D}">
      <dgm:prSet/>
      <dgm:spPr/>
      <dgm:t>
        <a:bodyPr/>
        <a:lstStyle/>
        <a:p>
          <a:endParaRPr lang="en-US"/>
        </a:p>
      </dgm:t>
    </dgm:pt>
    <dgm:pt modelId="{66CD35FD-4E77-4143-9178-0A2FABA2626A}">
      <dgm:prSet/>
      <dgm:spPr/>
      <dgm:t>
        <a:bodyPr/>
        <a:lstStyle/>
        <a:p>
          <a:r>
            <a:rPr lang="en-GB" b="1" dirty="0"/>
            <a:t>The mother bad parenting was because of her health and financial difficulty. </a:t>
          </a:r>
          <a:endParaRPr lang="en-US" dirty="0"/>
        </a:p>
      </dgm:t>
    </dgm:pt>
    <dgm:pt modelId="{EC62F2F9-F24F-47E9-8B83-9C6DD4E3A6CF}" type="parTrans" cxnId="{66C245BB-1903-4A5D-9FCA-57C9C74F0239}">
      <dgm:prSet/>
      <dgm:spPr/>
      <dgm:t>
        <a:bodyPr/>
        <a:lstStyle/>
        <a:p>
          <a:endParaRPr lang="en-US"/>
        </a:p>
      </dgm:t>
    </dgm:pt>
    <dgm:pt modelId="{AB4B42D8-B001-42A0-BF91-EC1B553C4A82}" type="sibTrans" cxnId="{66C245BB-1903-4A5D-9FCA-57C9C74F0239}">
      <dgm:prSet/>
      <dgm:spPr/>
      <dgm:t>
        <a:bodyPr/>
        <a:lstStyle/>
        <a:p>
          <a:endParaRPr lang="en-US"/>
        </a:p>
      </dgm:t>
    </dgm:pt>
    <dgm:pt modelId="{74853A99-3869-417A-82D1-9AECA32730A9}">
      <dgm:prSet/>
      <dgm:spPr/>
      <dgm:t>
        <a:bodyPr/>
        <a:lstStyle/>
        <a:p>
          <a:r>
            <a:rPr lang="en-GB" b="1"/>
            <a:t>Being raised by a single parent and in poverty affects a child's behaviour.</a:t>
          </a:r>
          <a:endParaRPr lang="en-US"/>
        </a:p>
      </dgm:t>
    </dgm:pt>
    <dgm:pt modelId="{2AE8D349-94EB-4398-95B8-AF037BD79B4A}" type="parTrans" cxnId="{34D570D9-762A-455B-B33F-37030AEA8286}">
      <dgm:prSet/>
      <dgm:spPr/>
      <dgm:t>
        <a:bodyPr/>
        <a:lstStyle/>
        <a:p>
          <a:endParaRPr lang="en-US"/>
        </a:p>
      </dgm:t>
    </dgm:pt>
    <dgm:pt modelId="{A2327178-CFB6-4781-A359-8D33AA3301B0}" type="sibTrans" cxnId="{34D570D9-762A-455B-B33F-37030AEA8286}">
      <dgm:prSet/>
      <dgm:spPr/>
      <dgm:t>
        <a:bodyPr/>
        <a:lstStyle/>
        <a:p>
          <a:endParaRPr lang="en-US"/>
        </a:p>
      </dgm:t>
    </dgm:pt>
    <dgm:pt modelId="{C689FB1B-7919-4A2C-B0E9-1E2F81CF6192}">
      <dgm:prSet/>
      <dgm:spPr/>
      <dgm:t>
        <a:bodyPr/>
        <a:lstStyle/>
        <a:p>
          <a:r>
            <a:rPr lang="en-GB" b="1" dirty="0"/>
            <a:t>    School attendance of the child drop bellow 50% ,mum was unaware of what he was doing outside home </a:t>
          </a:r>
          <a:endParaRPr lang="en-US" dirty="0"/>
        </a:p>
      </dgm:t>
    </dgm:pt>
    <dgm:pt modelId="{68B18F48-B6A9-463D-813A-CF1B39A2324A}" type="parTrans" cxnId="{C20DE05B-102C-4238-955F-AA7FE95C830B}">
      <dgm:prSet/>
      <dgm:spPr/>
      <dgm:t>
        <a:bodyPr/>
        <a:lstStyle/>
        <a:p>
          <a:endParaRPr lang="en-US"/>
        </a:p>
      </dgm:t>
    </dgm:pt>
    <dgm:pt modelId="{AD56EC82-00E6-41D5-B5A3-0AB2295295A2}" type="sibTrans" cxnId="{C20DE05B-102C-4238-955F-AA7FE95C830B}">
      <dgm:prSet/>
      <dgm:spPr/>
      <dgm:t>
        <a:bodyPr/>
        <a:lstStyle/>
        <a:p>
          <a:endParaRPr lang="en-US"/>
        </a:p>
      </dgm:t>
    </dgm:pt>
    <dgm:pt modelId="{366CB4C4-698A-40A4-BA6F-C920CE113CE3}">
      <dgm:prSet/>
      <dgm:spPr/>
      <dgm:t>
        <a:bodyPr/>
        <a:lstStyle/>
        <a:p>
          <a:r>
            <a:rPr lang="en-GB" b="1"/>
            <a:t>Both mum and son was under threat of eviction</a:t>
          </a:r>
          <a:endParaRPr lang="en-US"/>
        </a:p>
      </dgm:t>
    </dgm:pt>
    <dgm:pt modelId="{00F8FE96-DCF8-4D6D-BA00-DBF576F875CD}" type="parTrans" cxnId="{20A9F30C-CC6A-481F-8F09-425F4AA8782F}">
      <dgm:prSet/>
      <dgm:spPr/>
      <dgm:t>
        <a:bodyPr/>
        <a:lstStyle/>
        <a:p>
          <a:endParaRPr lang="en-US"/>
        </a:p>
      </dgm:t>
    </dgm:pt>
    <dgm:pt modelId="{2B34635E-723A-4809-8BD0-FE01F8B0B151}" type="sibTrans" cxnId="{20A9F30C-CC6A-481F-8F09-425F4AA8782F}">
      <dgm:prSet/>
      <dgm:spPr/>
      <dgm:t>
        <a:bodyPr/>
        <a:lstStyle/>
        <a:p>
          <a:endParaRPr lang="en-US"/>
        </a:p>
      </dgm:t>
    </dgm:pt>
    <dgm:pt modelId="{8323D554-AB74-4FA4-9162-B71F0F588F4C}" type="pres">
      <dgm:prSet presAssocID="{BF106E51-C35A-40AF-AA4A-6770AB50A18B}" presName="outerComposite" presStyleCnt="0">
        <dgm:presLayoutVars>
          <dgm:chMax val="5"/>
          <dgm:dir/>
          <dgm:resizeHandles val="exact"/>
        </dgm:presLayoutVars>
      </dgm:prSet>
      <dgm:spPr/>
    </dgm:pt>
    <dgm:pt modelId="{1DA48E1D-AD05-494F-9C5C-76B40BA38613}" type="pres">
      <dgm:prSet presAssocID="{BF106E51-C35A-40AF-AA4A-6770AB50A18B}" presName="dummyMaxCanvas" presStyleCnt="0">
        <dgm:presLayoutVars/>
      </dgm:prSet>
      <dgm:spPr/>
    </dgm:pt>
    <dgm:pt modelId="{4C6A71A1-2607-4957-8A86-DA5E75060E82}" type="pres">
      <dgm:prSet presAssocID="{BF106E51-C35A-40AF-AA4A-6770AB50A18B}" presName="FiveNodes_1" presStyleLbl="node1" presStyleIdx="0" presStyleCnt="5">
        <dgm:presLayoutVars>
          <dgm:bulletEnabled val="1"/>
        </dgm:presLayoutVars>
      </dgm:prSet>
      <dgm:spPr/>
    </dgm:pt>
    <dgm:pt modelId="{7094D6F3-9913-4DD1-8179-AB07BF3DAC44}" type="pres">
      <dgm:prSet presAssocID="{BF106E51-C35A-40AF-AA4A-6770AB50A18B}" presName="FiveNodes_2" presStyleLbl="node1" presStyleIdx="1" presStyleCnt="5">
        <dgm:presLayoutVars>
          <dgm:bulletEnabled val="1"/>
        </dgm:presLayoutVars>
      </dgm:prSet>
      <dgm:spPr/>
    </dgm:pt>
    <dgm:pt modelId="{9033CA22-74F2-44DF-9800-0CA24AB99F34}" type="pres">
      <dgm:prSet presAssocID="{BF106E51-C35A-40AF-AA4A-6770AB50A18B}" presName="FiveNodes_3" presStyleLbl="node1" presStyleIdx="2" presStyleCnt="5">
        <dgm:presLayoutVars>
          <dgm:bulletEnabled val="1"/>
        </dgm:presLayoutVars>
      </dgm:prSet>
      <dgm:spPr/>
    </dgm:pt>
    <dgm:pt modelId="{E284208B-409A-4579-A322-1250DCC3A5E1}" type="pres">
      <dgm:prSet presAssocID="{BF106E51-C35A-40AF-AA4A-6770AB50A18B}" presName="FiveNodes_4" presStyleLbl="node1" presStyleIdx="3" presStyleCnt="5">
        <dgm:presLayoutVars>
          <dgm:bulletEnabled val="1"/>
        </dgm:presLayoutVars>
      </dgm:prSet>
      <dgm:spPr/>
    </dgm:pt>
    <dgm:pt modelId="{598B0943-7E47-47C4-8793-2DF2B86BCD37}" type="pres">
      <dgm:prSet presAssocID="{BF106E51-C35A-40AF-AA4A-6770AB50A18B}" presName="FiveNodes_5" presStyleLbl="node1" presStyleIdx="4" presStyleCnt="5">
        <dgm:presLayoutVars>
          <dgm:bulletEnabled val="1"/>
        </dgm:presLayoutVars>
      </dgm:prSet>
      <dgm:spPr/>
    </dgm:pt>
    <dgm:pt modelId="{5BC1818D-0785-40F6-8E0C-D4B90626C239}" type="pres">
      <dgm:prSet presAssocID="{BF106E51-C35A-40AF-AA4A-6770AB50A18B}" presName="FiveConn_1-2" presStyleLbl="fgAccFollowNode1" presStyleIdx="0" presStyleCnt="4">
        <dgm:presLayoutVars>
          <dgm:bulletEnabled val="1"/>
        </dgm:presLayoutVars>
      </dgm:prSet>
      <dgm:spPr/>
    </dgm:pt>
    <dgm:pt modelId="{5D49A470-7211-4B76-B025-A851DC46B49A}" type="pres">
      <dgm:prSet presAssocID="{BF106E51-C35A-40AF-AA4A-6770AB50A18B}" presName="FiveConn_2-3" presStyleLbl="fgAccFollowNode1" presStyleIdx="1" presStyleCnt="4">
        <dgm:presLayoutVars>
          <dgm:bulletEnabled val="1"/>
        </dgm:presLayoutVars>
      </dgm:prSet>
      <dgm:spPr/>
    </dgm:pt>
    <dgm:pt modelId="{3327F38C-DA33-49E0-A75C-50DA3E30A937}" type="pres">
      <dgm:prSet presAssocID="{BF106E51-C35A-40AF-AA4A-6770AB50A18B}" presName="FiveConn_3-4" presStyleLbl="fgAccFollowNode1" presStyleIdx="2" presStyleCnt="4">
        <dgm:presLayoutVars>
          <dgm:bulletEnabled val="1"/>
        </dgm:presLayoutVars>
      </dgm:prSet>
      <dgm:spPr/>
    </dgm:pt>
    <dgm:pt modelId="{557E6A84-4CB8-4333-B952-8B7B1791D482}" type="pres">
      <dgm:prSet presAssocID="{BF106E51-C35A-40AF-AA4A-6770AB50A18B}" presName="FiveConn_4-5" presStyleLbl="fgAccFollowNode1" presStyleIdx="3" presStyleCnt="4">
        <dgm:presLayoutVars>
          <dgm:bulletEnabled val="1"/>
        </dgm:presLayoutVars>
      </dgm:prSet>
      <dgm:spPr/>
    </dgm:pt>
    <dgm:pt modelId="{C1C89FA7-0266-489E-A4B7-88A7DFC17620}" type="pres">
      <dgm:prSet presAssocID="{BF106E51-C35A-40AF-AA4A-6770AB50A18B}" presName="FiveNodes_1_text" presStyleLbl="node1" presStyleIdx="4" presStyleCnt="5">
        <dgm:presLayoutVars>
          <dgm:bulletEnabled val="1"/>
        </dgm:presLayoutVars>
      </dgm:prSet>
      <dgm:spPr/>
    </dgm:pt>
    <dgm:pt modelId="{97099BD7-D981-454E-9E5E-9E2B3885A889}" type="pres">
      <dgm:prSet presAssocID="{BF106E51-C35A-40AF-AA4A-6770AB50A18B}" presName="FiveNodes_2_text" presStyleLbl="node1" presStyleIdx="4" presStyleCnt="5">
        <dgm:presLayoutVars>
          <dgm:bulletEnabled val="1"/>
        </dgm:presLayoutVars>
      </dgm:prSet>
      <dgm:spPr/>
    </dgm:pt>
    <dgm:pt modelId="{78571BC2-439D-49D0-9934-78E6E1D5B76F}" type="pres">
      <dgm:prSet presAssocID="{BF106E51-C35A-40AF-AA4A-6770AB50A18B}" presName="FiveNodes_3_text" presStyleLbl="node1" presStyleIdx="4" presStyleCnt="5">
        <dgm:presLayoutVars>
          <dgm:bulletEnabled val="1"/>
        </dgm:presLayoutVars>
      </dgm:prSet>
      <dgm:spPr/>
    </dgm:pt>
    <dgm:pt modelId="{61E49ECE-C8B4-48BE-93D0-580A68EC3310}" type="pres">
      <dgm:prSet presAssocID="{BF106E51-C35A-40AF-AA4A-6770AB50A18B}" presName="FiveNodes_4_text" presStyleLbl="node1" presStyleIdx="4" presStyleCnt="5">
        <dgm:presLayoutVars>
          <dgm:bulletEnabled val="1"/>
        </dgm:presLayoutVars>
      </dgm:prSet>
      <dgm:spPr/>
    </dgm:pt>
    <dgm:pt modelId="{E086477E-0A05-4F72-918A-7378B0E0423E}" type="pres">
      <dgm:prSet presAssocID="{BF106E51-C35A-40AF-AA4A-6770AB50A18B}" presName="FiveNodes_5_text" presStyleLbl="node1" presStyleIdx="4" presStyleCnt="5">
        <dgm:presLayoutVars>
          <dgm:bulletEnabled val="1"/>
        </dgm:presLayoutVars>
      </dgm:prSet>
      <dgm:spPr/>
    </dgm:pt>
  </dgm:ptLst>
  <dgm:cxnLst>
    <dgm:cxn modelId="{20A9F30C-CC6A-481F-8F09-425F4AA8782F}" srcId="{BF106E51-C35A-40AF-AA4A-6770AB50A18B}" destId="{366CB4C4-698A-40A4-BA6F-C920CE113CE3}" srcOrd="4" destOrd="0" parTransId="{00F8FE96-DCF8-4D6D-BA00-DBF576F875CD}" sibTransId="{2B34635E-723A-4809-8BD0-FE01F8B0B151}"/>
    <dgm:cxn modelId="{09840024-15C1-4085-87FD-1B4737FCF79D}" type="presOf" srcId="{366CB4C4-698A-40A4-BA6F-C920CE113CE3}" destId="{598B0943-7E47-47C4-8793-2DF2B86BCD37}" srcOrd="0" destOrd="0" presId="urn:microsoft.com/office/officeart/2005/8/layout/vProcess5"/>
    <dgm:cxn modelId="{6AAF792D-6E8C-40CF-AD97-72DAAC242A94}" type="presOf" srcId="{66CD35FD-4E77-4143-9178-0A2FABA2626A}" destId="{97099BD7-D981-454E-9E5E-9E2B3885A889}" srcOrd="1" destOrd="0" presId="urn:microsoft.com/office/officeart/2005/8/layout/vProcess5"/>
    <dgm:cxn modelId="{C20DE05B-102C-4238-955F-AA7FE95C830B}" srcId="{BF106E51-C35A-40AF-AA4A-6770AB50A18B}" destId="{C689FB1B-7919-4A2C-B0E9-1E2F81CF6192}" srcOrd="3" destOrd="0" parTransId="{68B18F48-B6A9-463D-813A-CF1B39A2324A}" sibTransId="{AD56EC82-00E6-41D5-B5A3-0AB2295295A2}"/>
    <dgm:cxn modelId="{B6EAC65D-39AE-4D05-935E-D84E377A404E}" type="presOf" srcId="{AD56EC82-00E6-41D5-B5A3-0AB2295295A2}" destId="{557E6A84-4CB8-4333-B952-8B7B1791D482}" srcOrd="0" destOrd="0" presId="urn:microsoft.com/office/officeart/2005/8/layout/vProcess5"/>
    <dgm:cxn modelId="{24A0DE4C-6638-4FE9-BCD6-386637B114C9}" type="presOf" srcId="{26604AD7-396F-4759-A870-B571B3826328}" destId="{4C6A71A1-2607-4957-8A86-DA5E75060E82}" srcOrd="0" destOrd="0" presId="urn:microsoft.com/office/officeart/2005/8/layout/vProcess5"/>
    <dgm:cxn modelId="{92720586-7376-44D0-990C-CC3502286B01}" type="presOf" srcId="{C689FB1B-7919-4A2C-B0E9-1E2F81CF6192}" destId="{61E49ECE-C8B4-48BE-93D0-580A68EC3310}" srcOrd="1" destOrd="0" presId="urn:microsoft.com/office/officeart/2005/8/layout/vProcess5"/>
    <dgm:cxn modelId="{7E36FD8F-10C5-4B2C-9208-8B2D75C98F71}" type="presOf" srcId="{C689FB1B-7919-4A2C-B0E9-1E2F81CF6192}" destId="{E284208B-409A-4579-A322-1250DCC3A5E1}" srcOrd="0" destOrd="0" presId="urn:microsoft.com/office/officeart/2005/8/layout/vProcess5"/>
    <dgm:cxn modelId="{21D67C91-5010-463B-A8D7-0566EF2DE25D}" srcId="{BF106E51-C35A-40AF-AA4A-6770AB50A18B}" destId="{26604AD7-396F-4759-A870-B571B3826328}" srcOrd="0" destOrd="0" parTransId="{1674D7BD-5CA5-4216-ABA8-8733D5D65A02}" sibTransId="{B6925529-B088-4E6D-81E6-F3E5490F6194}"/>
    <dgm:cxn modelId="{DE28FCB2-9ADA-4BA8-B535-628EB8250B2F}" type="presOf" srcId="{A2327178-CFB6-4781-A359-8D33AA3301B0}" destId="{3327F38C-DA33-49E0-A75C-50DA3E30A937}" srcOrd="0" destOrd="0" presId="urn:microsoft.com/office/officeart/2005/8/layout/vProcess5"/>
    <dgm:cxn modelId="{01A186B7-FBA8-4908-93B3-BFE60451A252}" type="presOf" srcId="{BF106E51-C35A-40AF-AA4A-6770AB50A18B}" destId="{8323D554-AB74-4FA4-9162-B71F0F588F4C}" srcOrd="0" destOrd="0" presId="urn:microsoft.com/office/officeart/2005/8/layout/vProcess5"/>
    <dgm:cxn modelId="{66C245BB-1903-4A5D-9FCA-57C9C74F0239}" srcId="{BF106E51-C35A-40AF-AA4A-6770AB50A18B}" destId="{66CD35FD-4E77-4143-9178-0A2FABA2626A}" srcOrd="1" destOrd="0" parTransId="{EC62F2F9-F24F-47E9-8B83-9C6DD4E3A6CF}" sibTransId="{AB4B42D8-B001-42A0-BF91-EC1B553C4A82}"/>
    <dgm:cxn modelId="{9AC47DBC-375C-457C-AAAE-511E1BF1AF16}" type="presOf" srcId="{366CB4C4-698A-40A4-BA6F-C920CE113CE3}" destId="{E086477E-0A05-4F72-918A-7378B0E0423E}" srcOrd="1" destOrd="0" presId="urn:microsoft.com/office/officeart/2005/8/layout/vProcess5"/>
    <dgm:cxn modelId="{49EEF8C9-BC5F-4E12-9D41-9385E04777F4}" type="presOf" srcId="{74853A99-3869-417A-82D1-9AECA32730A9}" destId="{9033CA22-74F2-44DF-9800-0CA24AB99F34}" srcOrd="0" destOrd="0" presId="urn:microsoft.com/office/officeart/2005/8/layout/vProcess5"/>
    <dgm:cxn modelId="{7D3B07CA-86CE-47C1-AA57-DACD6B2F21CD}" type="presOf" srcId="{26604AD7-396F-4759-A870-B571B3826328}" destId="{C1C89FA7-0266-489E-A4B7-88A7DFC17620}" srcOrd="1" destOrd="0" presId="urn:microsoft.com/office/officeart/2005/8/layout/vProcess5"/>
    <dgm:cxn modelId="{D827CAD0-0FB5-48AA-9309-84972BDF5D15}" type="presOf" srcId="{AB4B42D8-B001-42A0-BF91-EC1B553C4A82}" destId="{5D49A470-7211-4B76-B025-A851DC46B49A}" srcOrd="0" destOrd="0" presId="urn:microsoft.com/office/officeart/2005/8/layout/vProcess5"/>
    <dgm:cxn modelId="{34D570D9-762A-455B-B33F-37030AEA8286}" srcId="{BF106E51-C35A-40AF-AA4A-6770AB50A18B}" destId="{74853A99-3869-417A-82D1-9AECA32730A9}" srcOrd="2" destOrd="0" parTransId="{2AE8D349-94EB-4398-95B8-AF037BD79B4A}" sibTransId="{A2327178-CFB6-4781-A359-8D33AA3301B0}"/>
    <dgm:cxn modelId="{8F4DC8DD-6E3F-46AE-9E08-4A4B29985EB9}" type="presOf" srcId="{74853A99-3869-417A-82D1-9AECA32730A9}" destId="{78571BC2-439D-49D0-9934-78E6E1D5B76F}" srcOrd="1" destOrd="0" presId="urn:microsoft.com/office/officeart/2005/8/layout/vProcess5"/>
    <dgm:cxn modelId="{423EC8EF-CFE1-4516-85D2-4465678FDF2E}" type="presOf" srcId="{B6925529-B088-4E6D-81E6-F3E5490F6194}" destId="{5BC1818D-0785-40F6-8E0C-D4B90626C239}" srcOrd="0" destOrd="0" presId="urn:microsoft.com/office/officeart/2005/8/layout/vProcess5"/>
    <dgm:cxn modelId="{EBC75BFE-2F67-4EEF-AD22-962EF4EC7003}" type="presOf" srcId="{66CD35FD-4E77-4143-9178-0A2FABA2626A}" destId="{7094D6F3-9913-4DD1-8179-AB07BF3DAC44}" srcOrd="0" destOrd="0" presId="urn:microsoft.com/office/officeart/2005/8/layout/vProcess5"/>
    <dgm:cxn modelId="{69D912D3-8EC9-4CB9-9B66-6415480A72DF}" type="presParOf" srcId="{8323D554-AB74-4FA4-9162-B71F0F588F4C}" destId="{1DA48E1D-AD05-494F-9C5C-76B40BA38613}" srcOrd="0" destOrd="0" presId="urn:microsoft.com/office/officeart/2005/8/layout/vProcess5"/>
    <dgm:cxn modelId="{15BDB1D6-E60D-4B2B-83CB-8A399F85CF19}" type="presParOf" srcId="{8323D554-AB74-4FA4-9162-B71F0F588F4C}" destId="{4C6A71A1-2607-4957-8A86-DA5E75060E82}" srcOrd="1" destOrd="0" presId="urn:microsoft.com/office/officeart/2005/8/layout/vProcess5"/>
    <dgm:cxn modelId="{6B208B92-3AA8-4C63-8E6D-E4DE440AA87A}" type="presParOf" srcId="{8323D554-AB74-4FA4-9162-B71F0F588F4C}" destId="{7094D6F3-9913-4DD1-8179-AB07BF3DAC44}" srcOrd="2" destOrd="0" presId="urn:microsoft.com/office/officeart/2005/8/layout/vProcess5"/>
    <dgm:cxn modelId="{98D40084-8202-4CAC-8FFC-EF0C61B274AA}" type="presParOf" srcId="{8323D554-AB74-4FA4-9162-B71F0F588F4C}" destId="{9033CA22-74F2-44DF-9800-0CA24AB99F34}" srcOrd="3" destOrd="0" presId="urn:microsoft.com/office/officeart/2005/8/layout/vProcess5"/>
    <dgm:cxn modelId="{2C66F064-71DF-4D91-8831-7BE28B19CBFF}" type="presParOf" srcId="{8323D554-AB74-4FA4-9162-B71F0F588F4C}" destId="{E284208B-409A-4579-A322-1250DCC3A5E1}" srcOrd="4" destOrd="0" presId="urn:microsoft.com/office/officeart/2005/8/layout/vProcess5"/>
    <dgm:cxn modelId="{DBF894A5-F3D8-4FCE-ADCC-B8A15E5CDCDB}" type="presParOf" srcId="{8323D554-AB74-4FA4-9162-B71F0F588F4C}" destId="{598B0943-7E47-47C4-8793-2DF2B86BCD37}" srcOrd="5" destOrd="0" presId="urn:microsoft.com/office/officeart/2005/8/layout/vProcess5"/>
    <dgm:cxn modelId="{677C3935-E144-4C3E-A9D1-A85CD7CBC85D}" type="presParOf" srcId="{8323D554-AB74-4FA4-9162-B71F0F588F4C}" destId="{5BC1818D-0785-40F6-8E0C-D4B90626C239}" srcOrd="6" destOrd="0" presId="urn:microsoft.com/office/officeart/2005/8/layout/vProcess5"/>
    <dgm:cxn modelId="{9AD07C7A-66B0-499E-B375-20A9EFDF756E}" type="presParOf" srcId="{8323D554-AB74-4FA4-9162-B71F0F588F4C}" destId="{5D49A470-7211-4B76-B025-A851DC46B49A}" srcOrd="7" destOrd="0" presId="urn:microsoft.com/office/officeart/2005/8/layout/vProcess5"/>
    <dgm:cxn modelId="{428A254F-9DBC-4C78-BD56-D71B2BF3E045}" type="presParOf" srcId="{8323D554-AB74-4FA4-9162-B71F0F588F4C}" destId="{3327F38C-DA33-49E0-A75C-50DA3E30A937}" srcOrd="8" destOrd="0" presId="urn:microsoft.com/office/officeart/2005/8/layout/vProcess5"/>
    <dgm:cxn modelId="{772DDFE5-36CB-4741-A059-F68464C44271}" type="presParOf" srcId="{8323D554-AB74-4FA4-9162-B71F0F588F4C}" destId="{557E6A84-4CB8-4333-B952-8B7B1791D482}" srcOrd="9" destOrd="0" presId="urn:microsoft.com/office/officeart/2005/8/layout/vProcess5"/>
    <dgm:cxn modelId="{EB52A1E6-EB71-4D7D-9C8D-A781A0CF9F52}" type="presParOf" srcId="{8323D554-AB74-4FA4-9162-B71F0F588F4C}" destId="{C1C89FA7-0266-489E-A4B7-88A7DFC17620}" srcOrd="10" destOrd="0" presId="urn:microsoft.com/office/officeart/2005/8/layout/vProcess5"/>
    <dgm:cxn modelId="{1CCD48CB-BFA4-4CE1-ACBB-3741E69B4775}" type="presParOf" srcId="{8323D554-AB74-4FA4-9162-B71F0F588F4C}" destId="{97099BD7-D981-454E-9E5E-9E2B3885A889}" srcOrd="11" destOrd="0" presId="urn:microsoft.com/office/officeart/2005/8/layout/vProcess5"/>
    <dgm:cxn modelId="{EFDF9A13-EF6D-412F-89B9-56D73358F675}" type="presParOf" srcId="{8323D554-AB74-4FA4-9162-B71F0F588F4C}" destId="{78571BC2-439D-49D0-9934-78E6E1D5B76F}" srcOrd="12" destOrd="0" presId="urn:microsoft.com/office/officeart/2005/8/layout/vProcess5"/>
    <dgm:cxn modelId="{F6E627C8-7A3B-474D-BBE0-4542224F83E8}" type="presParOf" srcId="{8323D554-AB74-4FA4-9162-B71F0F588F4C}" destId="{61E49ECE-C8B4-48BE-93D0-580A68EC3310}" srcOrd="13" destOrd="0" presId="urn:microsoft.com/office/officeart/2005/8/layout/vProcess5"/>
    <dgm:cxn modelId="{0AFD8612-EAAD-4C04-87D2-33BDC8B9A110}" type="presParOf" srcId="{8323D554-AB74-4FA4-9162-B71F0F588F4C}" destId="{E086477E-0A05-4F72-918A-7378B0E0423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90B31E-3D89-434D-8DF5-8B4BC1D34D8E}"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7752496C-D8BE-4DB6-8EB1-029C93C81A8C}">
      <dgm:prSet/>
      <dgm:spPr/>
      <dgm:t>
        <a:bodyPr/>
        <a:lstStyle/>
        <a:p>
          <a:r>
            <a:rPr lang="en-GB" b="1" dirty="0"/>
            <a:t>Partner agencies include; Family support officer, Communities First Team, </a:t>
          </a:r>
          <a:r>
            <a:rPr lang="en-GB" b="1" dirty="0">
              <a:latin typeface="Arial" panose="020B0604020202020204" pitchFamily="34" charset="0"/>
              <a:cs typeface="Arial" panose="020B0604020202020204" pitchFamily="34" charset="0"/>
            </a:rPr>
            <a:t>School</a:t>
          </a:r>
          <a:r>
            <a:rPr lang="en-GB" b="1" dirty="0"/>
            <a:t> Nurse, TAF team(Team Around the Family) </a:t>
          </a:r>
          <a:endParaRPr lang="en-US" dirty="0"/>
        </a:p>
      </dgm:t>
    </dgm:pt>
    <dgm:pt modelId="{C021C7AF-B318-40BA-8C8D-8E12D86CA562}" type="parTrans" cxnId="{ABA6C719-6777-48FB-A26B-249DF6A35DBA}">
      <dgm:prSet/>
      <dgm:spPr/>
      <dgm:t>
        <a:bodyPr/>
        <a:lstStyle/>
        <a:p>
          <a:endParaRPr lang="en-US"/>
        </a:p>
      </dgm:t>
    </dgm:pt>
    <dgm:pt modelId="{4F4BF508-41DD-43EE-B0EA-4C1375CDA7DD}" type="sibTrans" cxnId="{ABA6C719-6777-48FB-A26B-249DF6A35DBA}">
      <dgm:prSet/>
      <dgm:spPr/>
      <dgm:t>
        <a:bodyPr/>
        <a:lstStyle/>
        <a:p>
          <a:endParaRPr lang="en-US"/>
        </a:p>
      </dgm:t>
    </dgm:pt>
    <dgm:pt modelId="{41FF7186-F0AE-4347-B6B6-F9D0EB9D5BE8}">
      <dgm:prSet/>
      <dgm:spPr>
        <a:solidFill>
          <a:schemeClr val="accent3">
            <a:lumMod val="75000"/>
          </a:schemeClr>
        </a:solidFill>
      </dgm:spPr>
      <dgm:t>
        <a:bodyPr/>
        <a:lstStyle/>
        <a:p>
          <a:r>
            <a:rPr lang="en-GB" b="1" dirty="0">
              <a:latin typeface="Arial" panose="020B0604020202020204" pitchFamily="34" charset="0"/>
              <a:cs typeface="Arial" panose="020B0604020202020204" pitchFamily="34" charset="0"/>
            </a:rPr>
            <a:t>Aim is to develop a more stable family environment and address the root cause and negative Parent and family </a:t>
          </a:r>
          <a:r>
            <a:rPr lang="en-GB" b="1" dirty="0" err="1">
              <a:latin typeface="Arial" panose="020B0604020202020204" pitchFamily="34" charset="0"/>
              <a:cs typeface="Arial" panose="020B0604020202020204" pitchFamily="34" charset="0"/>
            </a:rPr>
            <a:t>couimpact</a:t>
          </a:r>
          <a:r>
            <a:rPr lang="en-GB" b="1" dirty="0">
              <a:latin typeface="Arial" panose="020B0604020202020204" pitchFamily="34" charset="0"/>
              <a:cs typeface="Arial" panose="020B0604020202020204" pitchFamily="34" charset="0"/>
            </a:rPr>
            <a:t> of family poverty. Provide counselling.</a:t>
          </a:r>
          <a:endParaRPr lang="en-US" dirty="0">
            <a:latin typeface="Arial" panose="020B0604020202020204" pitchFamily="34" charset="0"/>
            <a:cs typeface="Arial" panose="020B0604020202020204" pitchFamily="34" charset="0"/>
          </a:endParaRPr>
        </a:p>
      </dgm:t>
    </dgm:pt>
    <dgm:pt modelId="{91699864-0C49-4016-A44A-2BE09B9A51E0}" type="parTrans" cxnId="{6F0B8768-3EFC-4520-AE4D-382D052CFAB4}">
      <dgm:prSet/>
      <dgm:spPr/>
      <dgm:t>
        <a:bodyPr/>
        <a:lstStyle/>
        <a:p>
          <a:endParaRPr lang="en-US"/>
        </a:p>
      </dgm:t>
    </dgm:pt>
    <dgm:pt modelId="{CED82B3F-AEE3-4120-BDCA-B72B4ECE5B6F}" type="sibTrans" cxnId="{6F0B8768-3EFC-4520-AE4D-382D052CFAB4}">
      <dgm:prSet/>
      <dgm:spPr/>
      <dgm:t>
        <a:bodyPr/>
        <a:lstStyle/>
        <a:p>
          <a:endParaRPr lang="en-US"/>
        </a:p>
      </dgm:t>
    </dgm:pt>
    <dgm:pt modelId="{24DAEE86-C6A1-4AFF-A634-3E434D1C74BA}">
      <dgm:prSet/>
      <dgm:spPr/>
      <dgm:t>
        <a:bodyPr/>
        <a:lstStyle/>
        <a:p>
          <a:r>
            <a:rPr lang="en-GB" b="1" dirty="0"/>
            <a:t>T</a:t>
          </a:r>
          <a:r>
            <a:rPr lang="en-GB" b="1" dirty="0">
              <a:latin typeface="Arial" panose="020B0604020202020204" pitchFamily="34" charset="0"/>
              <a:cs typeface="Arial" panose="020B0604020202020204" pitchFamily="34" charset="0"/>
            </a:rPr>
            <a:t>here is important statutory guidance for anyone working with children in England. This specifies how organisations and individuals should collaborate, as well as how specialists should assess children.</a:t>
          </a:r>
          <a:endParaRPr lang="en-US" dirty="0">
            <a:latin typeface="Arial" panose="020B0604020202020204" pitchFamily="34" charset="0"/>
            <a:cs typeface="Arial" panose="020B0604020202020204" pitchFamily="34" charset="0"/>
          </a:endParaRPr>
        </a:p>
      </dgm:t>
    </dgm:pt>
    <dgm:pt modelId="{886F5A04-B99D-4802-9982-A043F84EE906}" type="parTrans" cxnId="{77891235-8B42-4F0B-B600-E2E3EF341B19}">
      <dgm:prSet/>
      <dgm:spPr/>
      <dgm:t>
        <a:bodyPr/>
        <a:lstStyle/>
        <a:p>
          <a:endParaRPr lang="en-US"/>
        </a:p>
      </dgm:t>
    </dgm:pt>
    <dgm:pt modelId="{39BE7B09-AFCA-4AC8-811A-73E2BDCC4CAC}" type="sibTrans" cxnId="{77891235-8B42-4F0B-B600-E2E3EF341B19}">
      <dgm:prSet/>
      <dgm:spPr/>
      <dgm:t>
        <a:bodyPr/>
        <a:lstStyle/>
        <a:p>
          <a:endParaRPr lang="en-US"/>
        </a:p>
      </dgm:t>
    </dgm:pt>
    <dgm:pt modelId="{55150245-5DBE-43BB-8E93-97E1800BEADE}">
      <dgm:prSet/>
      <dgm:spPr>
        <a:solidFill>
          <a:schemeClr val="accent4">
            <a:lumMod val="75000"/>
          </a:schemeClr>
        </a:solidFill>
      </dgm:spPr>
      <dgm:t>
        <a:bodyPr/>
        <a:lstStyle/>
        <a:p>
          <a:r>
            <a:rPr lang="en-GB" b="1" dirty="0">
              <a:latin typeface="Arial" panose="020B0604020202020204" pitchFamily="34" charset="0"/>
              <a:cs typeface="Arial" panose="020B0604020202020204" pitchFamily="34" charset="0"/>
            </a:rPr>
            <a:t>The local authority, school and clinical commissioning groups are required to develop arrangements to work together and with other local partners to safeguard and promote the welfare of all children in their area. Everyone who interacts with children and families has a responsibility .</a:t>
          </a:r>
          <a:endParaRPr lang="en-US" dirty="0">
            <a:latin typeface="Arial" panose="020B0604020202020204" pitchFamily="34" charset="0"/>
            <a:cs typeface="Arial" panose="020B0604020202020204" pitchFamily="34" charset="0"/>
          </a:endParaRPr>
        </a:p>
      </dgm:t>
    </dgm:pt>
    <dgm:pt modelId="{8AC09B2B-72B9-4412-A698-C1E87A94AD21}" type="parTrans" cxnId="{30F53B89-B220-4A82-AFF3-233471D82708}">
      <dgm:prSet/>
      <dgm:spPr/>
      <dgm:t>
        <a:bodyPr/>
        <a:lstStyle/>
        <a:p>
          <a:endParaRPr lang="en-US"/>
        </a:p>
      </dgm:t>
    </dgm:pt>
    <dgm:pt modelId="{9C2048E7-A3CB-42F2-A223-F7C28636E756}" type="sibTrans" cxnId="{30F53B89-B220-4A82-AFF3-233471D82708}">
      <dgm:prSet/>
      <dgm:spPr/>
      <dgm:t>
        <a:bodyPr/>
        <a:lstStyle/>
        <a:p>
          <a:endParaRPr lang="en-US"/>
        </a:p>
      </dgm:t>
    </dgm:pt>
    <dgm:pt modelId="{74EE0C95-947E-48FC-B245-561B6AB5089E}" type="pres">
      <dgm:prSet presAssocID="{E090B31E-3D89-434D-8DF5-8B4BC1D34D8E}" presName="Name0" presStyleCnt="0">
        <dgm:presLayoutVars>
          <dgm:dir/>
          <dgm:resizeHandles val="exact"/>
        </dgm:presLayoutVars>
      </dgm:prSet>
      <dgm:spPr/>
    </dgm:pt>
    <dgm:pt modelId="{26BEC046-F753-4B47-B613-21804BBFD932}" type="pres">
      <dgm:prSet presAssocID="{7752496C-D8BE-4DB6-8EB1-029C93C81A8C}" presName="node" presStyleLbl="node1" presStyleIdx="0" presStyleCnt="4" custLinFactNeighborX="18662">
        <dgm:presLayoutVars>
          <dgm:bulletEnabled val="1"/>
        </dgm:presLayoutVars>
      </dgm:prSet>
      <dgm:spPr/>
    </dgm:pt>
    <dgm:pt modelId="{9C1F81A3-CCED-4090-A0E4-616D634CC288}" type="pres">
      <dgm:prSet presAssocID="{4F4BF508-41DD-43EE-B0EA-4C1375CDA7DD}" presName="sibTrans" presStyleLbl="sibTrans2D1" presStyleIdx="0" presStyleCnt="3"/>
      <dgm:spPr/>
    </dgm:pt>
    <dgm:pt modelId="{E4D1CA87-F0C1-455F-900D-D84A5300892D}" type="pres">
      <dgm:prSet presAssocID="{4F4BF508-41DD-43EE-B0EA-4C1375CDA7DD}" presName="connectorText" presStyleLbl="sibTrans2D1" presStyleIdx="0" presStyleCnt="3"/>
      <dgm:spPr/>
    </dgm:pt>
    <dgm:pt modelId="{9709C076-37AD-488D-A43F-00FFDFBC2413}" type="pres">
      <dgm:prSet presAssocID="{41FF7186-F0AE-4347-B6B6-F9D0EB9D5BE8}" presName="node" presStyleLbl="node1" presStyleIdx="1" presStyleCnt="4" custLinFactNeighborX="15163">
        <dgm:presLayoutVars>
          <dgm:bulletEnabled val="1"/>
        </dgm:presLayoutVars>
      </dgm:prSet>
      <dgm:spPr/>
    </dgm:pt>
    <dgm:pt modelId="{A6A801F3-AFC8-4F27-B8CB-D695BC08AFC7}" type="pres">
      <dgm:prSet presAssocID="{CED82B3F-AEE3-4120-BDCA-B72B4ECE5B6F}" presName="sibTrans" presStyleLbl="sibTrans2D1" presStyleIdx="1" presStyleCnt="3"/>
      <dgm:spPr/>
    </dgm:pt>
    <dgm:pt modelId="{CCEBBA69-B7F2-4826-88D1-59756791CA69}" type="pres">
      <dgm:prSet presAssocID="{CED82B3F-AEE3-4120-BDCA-B72B4ECE5B6F}" presName="connectorText" presStyleLbl="sibTrans2D1" presStyleIdx="1" presStyleCnt="3"/>
      <dgm:spPr/>
    </dgm:pt>
    <dgm:pt modelId="{1DDE778D-BCC3-4935-BEFA-9751DC3D67DC}" type="pres">
      <dgm:prSet presAssocID="{24DAEE86-C6A1-4AFF-A634-3E434D1C74BA}" presName="node" presStyleLbl="node1" presStyleIdx="2" presStyleCnt="4" custLinFactNeighborX="9183" custLinFactNeighborY="1097">
        <dgm:presLayoutVars>
          <dgm:bulletEnabled val="1"/>
        </dgm:presLayoutVars>
      </dgm:prSet>
      <dgm:spPr/>
    </dgm:pt>
    <dgm:pt modelId="{2AD7201B-0BCD-4246-AAF5-CD8495BC618C}" type="pres">
      <dgm:prSet presAssocID="{39BE7B09-AFCA-4AC8-811A-73E2BDCC4CAC}" presName="sibTrans" presStyleLbl="sibTrans2D1" presStyleIdx="2" presStyleCnt="3"/>
      <dgm:spPr/>
    </dgm:pt>
    <dgm:pt modelId="{0D2F9136-F8C5-4625-A63C-20E913B8F1C0}" type="pres">
      <dgm:prSet presAssocID="{39BE7B09-AFCA-4AC8-811A-73E2BDCC4CAC}" presName="connectorText" presStyleLbl="sibTrans2D1" presStyleIdx="2" presStyleCnt="3"/>
      <dgm:spPr/>
    </dgm:pt>
    <dgm:pt modelId="{5F852F76-2EC7-4169-8F30-CBFB794EAF3F}" type="pres">
      <dgm:prSet presAssocID="{55150245-5DBE-43BB-8E93-97E1800BEADE}" presName="node" presStyleLbl="node1" presStyleIdx="3" presStyleCnt="4">
        <dgm:presLayoutVars>
          <dgm:bulletEnabled val="1"/>
        </dgm:presLayoutVars>
      </dgm:prSet>
      <dgm:spPr/>
    </dgm:pt>
  </dgm:ptLst>
  <dgm:cxnLst>
    <dgm:cxn modelId="{ABA6C719-6777-48FB-A26B-249DF6A35DBA}" srcId="{E090B31E-3D89-434D-8DF5-8B4BC1D34D8E}" destId="{7752496C-D8BE-4DB6-8EB1-029C93C81A8C}" srcOrd="0" destOrd="0" parTransId="{C021C7AF-B318-40BA-8C8D-8E12D86CA562}" sibTransId="{4F4BF508-41DD-43EE-B0EA-4C1375CDA7DD}"/>
    <dgm:cxn modelId="{65A93922-19FA-4CDF-92AC-B1F358C477D4}" type="presOf" srcId="{7752496C-D8BE-4DB6-8EB1-029C93C81A8C}" destId="{26BEC046-F753-4B47-B613-21804BBFD932}" srcOrd="0" destOrd="0" presId="urn:microsoft.com/office/officeart/2005/8/layout/process1"/>
    <dgm:cxn modelId="{C336C227-5006-4DE5-B3A1-F40397880FEF}" type="presOf" srcId="{E090B31E-3D89-434D-8DF5-8B4BC1D34D8E}" destId="{74EE0C95-947E-48FC-B245-561B6AB5089E}" srcOrd="0" destOrd="0" presId="urn:microsoft.com/office/officeart/2005/8/layout/process1"/>
    <dgm:cxn modelId="{4D598730-8DC7-4B79-BF0A-84601EA8DEF8}" type="presOf" srcId="{39BE7B09-AFCA-4AC8-811A-73E2BDCC4CAC}" destId="{0D2F9136-F8C5-4625-A63C-20E913B8F1C0}" srcOrd="1" destOrd="0" presId="urn:microsoft.com/office/officeart/2005/8/layout/process1"/>
    <dgm:cxn modelId="{77891235-8B42-4F0B-B600-E2E3EF341B19}" srcId="{E090B31E-3D89-434D-8DF5-8B4BC1D34D8E}" destId="{24DAEE86-C6A1-4AFF-A634-3E434D1C74BA}" srcOrd="2" destOrd="0" parTransId="{886F5A04-B99D-4802-9982-A043F84EE906}" sibTransId="{39BE7B09-AFCA-4AC8-811A-73E2BDCC4CAC}"/>
    <dgm:cxn modelId="{AFE08F37-4B6D-469B-9226-A09685129423}" type="presOf" srcId="{39BE7B09-AFCA-4AC8-811A-73E2BDCC4CAC}" destId="{2AD7201B-0BCD-4246-AAF5-CD8495BC618C}" srcOrd="0" destOrd="0" presId="urn:microsoft.com/office/officeart/2005/8/layout/process1"/>
    <dgm:cxn modelId="{6F0B8768-3EFC-4520-AE4D-382D052CFAB4}" srcId="{E090B31E-3D89-434D-8DF5-8B4BC1D34D8E}" destId="{41FF7186-F0AE-4347-B6B6-F9D0EB9D5BE8}" srcOrd="1" destOrd="0" parTransId="{91699864-0C49-4016-A44A-2BE09B9A51E0}" sibTransId="{CED82B3F-AEE3-4120-BDCA-B72B4ECE5B6F}"/>
    <dgm:cxn modelId="{F7E1364B-249A-4E7D-B4BB-3C60CE86BBAA}" type="presOf" srcId="{CED82B3F-AEE3-4120-BDCA-B72B4ECE5B6F}" destId="{A6A801F3-AFC8-4F27-B8CB-D695BC08AFC7}" srcOrd="0" destOrd="0" presId="urn:microsoft.com/office/officeart/2005/8/layout/process1"/>
    <dgm:cxn modelId="{2F2FC26B-676B-4FD9-AEBA-AC09848C6887}" type="presOf" srcId="{4F4BF508-41DD-43EE-B0EA-4C1375CDA7DD}" destId="{9C1F81A3-CCED-4090-A0E4-616D634CC288}" srcOrd="0" destOrd="0" presId="urn:microsoft.com/office/officeart/2005/8/layout/process1"/>
    <dgm:cxn modelId="{E3B86E75-1A4E-4EE3-9BA3-FDBE2CA61AE8}" type="presOf" srcId="{55150245-5DBE-43BB-8E93-97E1800BEADE}" destId="{5F852F76-2EC7-4169-8F30-CBFB794EAF3F}" srcOrd="0" destOrd="0" presId="urn:microsoft.com/office/officeart/2005/8/layout/process1"/>
    <dgm:cxn modelId="{9EC7E37B-BCAF-4BEB-A070-9CAF3866CA42}" type="presOf" srcId="{24DAEE86-C6A1-4AFF-A634-3E434D1C74BA}" destId="{1DDE778D-BCC3-4935-BEFA-9751DC3D67DC}" srcOrd="0" destOrd="0" presId="urn:microsoft.com/office/officeart/2005/8/layout/process1"/>
    <dgm:cxn modelId="{30F53B89-B220-4A82-AFF3-233471D82708}" srcId="{E090B31E-3D89-434D-8DF5-8B4BC1D34D8E}" destId="{55150245-5DBE-43BB-8E93-97E1800BEADE}" srcOrd="3" destOrd="0" parTransId="{8AC09B2B-72B9-4412-A698-C1E87A94AD21}" sibTransId="{9C2048E7-A3CB-42F2-A223-F7C28636E756}"/>
    <dgm:cxn modelId="{7ABDF7D8-DEEB-4279-BF57-19B043C240C9}" type="presOf" srcId="{4F4BF508-41DD-43EE-B0EA-4C1375CDA7DD}" destId="{E4D1CA87-F0C1-455F-900D-D84A5300892D}" srcOrd="1" destOrd="0" presId="urn:microsoft.com/office/officeart/2005/8/layout/process1"/>
    <dgm:cxn modelId="{EC400ADF-6D4A-4DC3-A44A-F81050B4377B}" type="presOf" srcId="{41FF7186-F0AE-4347-B6B6-F9D0EB9D5BE8}" destId="{9709C076-37AD-488D-A43F-00FFDFBC2413}" srcOrd="0" destOrd="0" presId="urn:microsoft.com/office/officeart/2005/8/layout/process1"/>
    <dgm:cxn modelId="{775D69FE-90FF-434B-B6C8-C4286B77E5E1}" type="presOf" srcId="{CED82B3F-AEE3-4120-BDCA-B72B4ECE5B6F}" destId="{CCEBBA69-B7F2-4826-88D1-59756791CA69}" srcOrd="1" destOrd="0" presId="urn:microsoft.com/office/officeart/2005/8/layout/process1"/>
    <dgm:cxn modelId="{524DEA67-AD20-4F39-A8E6-48F83AF25F09}" type="presParOf" srcId="{74EE0C95-947E-48FC-B245-561B6AB5089E}" destId="{26BEC046-F753-4B47-B613-21804BBFD932}" srcOrd="0" destOrd="0" presId="urn:microsoft.com/office/officeart/2005/8/layout/process1"/>
    <dgm:cxn modelId="{385EBE54-B0C4-45FA-82FB-36D19DAF7ECC}" type="presParOf" srcId="{74EE0C95-947E-48FC-B245-561B6AB5089E}" destId="{9C1F81A3-CCED-4090-A0E4-616D634CC288}" srcOrd="1" destOrd="0" presId="urn:microsoft.com/office/officeart/2005/8/layout/process1"/>
    <dgm:cxn modelId="{8B47A690-0166-4525-A57A-9FADE3A4C42A}" type="presParOf" srcId="{9C1F81A3-CCED-4090-A0E4-616D634CC288}" destId="{E4D1CA87-F0C1-455F-900D-D84A5300892D}" srcOrd="0" destOrd="0" presId="urn:microsoft.com/office/officeart/2005/8/layout/process1"/>
    <dgm:cxn modelId="{D23EE5E7-C578-4299-B299-DBFFF1138416}" type="presParOf" srcId="{74EE0C95-947E-48FC-B245-561B6AB5089E}" destId="{9709C076-37AD-488D-A43F-00FFDFBC2413}" srcOrd="2" destOrd="0" presId="urn:microsoft.com/office/officeart/2005/8/layout/process1"/>
    <dgm:cxn modelId="{4AC346D8-50F0-405A-9A27-7C0F7EA95F04}" type="presParOf" srcId="{74EE0C95-947E-48FC-B245-561B6AB5089E}" destId="{A6A801F3-AFC8-4F27-B8CB-D695BC08AFC7}" srcOrd="3" destOrd="0" presId="urn:microsoft.com/office/officeart/2005/8/layout/process1"/>
    <dgm:cxn modelId="{A99E3D39-0120-4F16-8C72-79B2CF0DB400}" type="presParOf" srcId="{A6A801F3-AFC8-4F27-B8CB-D695BC08AFC7}" destId="{CCEBBA69-B7F2-4826-88D1-59756791CA69}" srcOrd="0" destOrd="0" presId="urn:microsoft.com/office/officeart/2005/8/layout/process1"/>
    <dgm:cxn modelId="{F0B0AE06-48B3-4FC6-B18D-DE2EA3D8578C}" type="presParOf" srcId="{74EE0C95-947E-48FC-B245-561B6AB5089E}" destId="{1DDE778D-BCC3-4935-BEFA-9751DC3D67DC}" srcOrd="4" destOrd="0" presId="urn:microsoft.com/office/officeart/2005/8/layout/process1"/>
    <dgm:cxn modelId="{DFE136DE-30EC-486C-9F54-7B3C37E72D20}" type="presParOf" srcId="{74EE0C95-947E-48FC-B245-561B6AB5089E}" destId="{2AD7201B-0BCD-4246-AAF5-CD8495BC618C}" srcOrd="5" destOrd="0" presId="urn:microsoft.com/office/officeart/2005/8/layout/process1"/>
    <dgm:cxn modelId="{FB610CE0-401B-45D9-ADD2-3CEC4DDF4032}" type="presParOf" srcId="{2AD7201B-0BCD-4246-AAF5-CD8495BC618C}" destId="{0D2F9136-F8C5-4625-A63C-20E913B8F1C0}" srcOrd="0" destOrd="0" presId="urn:microsoft.com/office/officeart/2005/8/layout/process1"/>
    <dgm:cxn modelId="{346B62EA-4274-498B-B4C8-FB11388E31F3}" type="presParOf" srcId="{74EE0C95-947E-48FC-B245-561B6AB5089E}" destId="{5F852F76-2EC7-4169-8F30-CBFB794EAF3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AB966C-4909-40CA-B502-4DB35E6A8FD9}"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B568372-4DD2-492F-AE20-E1E16A199F57}">
      <dgm:prSet phldrT="[Text]" custT="1"/>
      <dgm:spPr/>
      <dgm:t>
        <a:bodyPr/>
        <a:lstStyle/>
        <a:p>
          <a:r>
            <a:rPr lang="en-GB" sz="1600" b="1" dirty="0">
              <a:latin typeface="Arial" panose="020B0604020202020204" pitchFamily="34" charset="0"/>
              <a:cs typeface="Arial" panose="020B0604020202020204" pitchFamily="34" charset="0"/>
            </a:rPr>
            <a:t>Child safe guarding &amp; promoting welfare</a:t>
          </a:r>
        </a:p>
      </dgm:t>
    </dgm:pt>
    <dgm:pt modelId="{4ED5C58A-5F7D-494F-87C1-25129737E1BF}" type="parTrans" cxnId="{15860DFC-8407-4D22-9E28-243D28499C9F}">
      <dgm:prSet/>
      <dgm:spPr/>
      <dgm:t>
        <a:bodyPr/>
        <a:lstStyle/>
        <a:p>
          <a:endParaRPr lang="en-GB"/>
        </a:p>
      </dgm:t>
    </dgm:pt>
    <dgm:pt modelId="{4FC8A5E9-0770-4EAC-888A-6FB679DD3095}" type="sibTrans" cxnId="{15860DFC-8407-4D22-9E28-243D28499C9F}">
      <dgm:prSet/>
      <dgm:spPr/>
      <dgm:t>
        <a:bodyPr/>
        <a:lstStyle/>
        <a:p>
          <a:endParaRPr lang="en-GB"/>
        </a:p>
      </dgm:t>
    </dgm:pt>
    <dgm:pt modelId="{4DDC2310-7BCD-4136-9855-83ECF6862E06}">
      <dgm:prSet custT="1"/>
      <dgm:spPr>
        <a:solidFill>
          <a:schemeClr val="tx2">
            <a:lumMod val="20000"/>
            <a:lumOff val="80000"/>
          </a:schemeClr>
        </a:solidFill>
      </dgm:spPr>
      <dgm:t>
        <a:bodyPr/>
        <a:lstStyle/>
        <a:p>
          <a:pPr>
            <a:buFont typeface="Wingdings" panose="05000000000000000000" pitchFamily="2" charset="2"/>
            <a:buChar char="Ø"/>
          </a:pPr>
          <a:endParaRPr lang="en-GB" sz="20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b="1" dirty="0">
              <a:solidFill>
                <a:schemeClr val="tx1"/>
              </a:solidFill>
              <a:highlight>
                <a:srgbClr val="FF00FF"/>
              </a:highlight>
              <a:latin typeface="Arial" panose="020B0604020202020204" pitchFamily="34" charset="0"/>
              <a:cs typeface="Arial" panose="020B0604020202020204" pitchFamily="34" charset="0"/>
            </a:rPr>
            <a:t>Parents capability</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Emotional support</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Child safety</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Family bonds</a:t>
          </a:r>
        </a:p>
        <a:p>
          <a:pPr>
            <a:buFont typeface="Wingdings" panose="05000000000000000000" pitchFamily="2" charset="2"/>
            <a:buNone/>
          </a:pPr>
          <a:r>
            <a:rPr lang="en-GB" sz="1600" b="1" dirty="0">
              <a:solidFill>
                <a:schemeClr val="tx1"/>
              </a:solidFill>
              <a:latin typeface="Arial" panose="020B0604020202020204" pitchFamily="34" charset="0"/>
              <a:cs typeface="Arial" panose="020B0604020202020204" pitchFamily="34" charset="0"/>
            </a:rPr>
            <a:t>Stability </a:t>
          </a:r>
        </a:p>
        <a:p>
          <a:pPr>
            <a:buFont typeface="Wingdings" panose="05000000000000000000" pitchFamily="2" charset="2"/>
            <a:buChar char="Ø"/>
          </a:pPr>
          <a:r>
            <a:rPr lang="en-GB" sz="2000" b="1" dirty="0">
              <a:solidFill>
                <a:schemeClr val="tx1"/>
              </a:solidFill>
              <a:latin typeface="Arial" panose="020B0604020202020204" pitchFamily="34" charset="0"/>
              <a:cs typeface="Arial" panose="020B0604020202020204" pitchFamily="34" charset="0"/>
            </a:rPr>
            <a:t> </a:t>
          </a:r>
        </a:p>
      </dgm:t>
    </dgm:pt>
    <dgm:pt modelId="{FAB07A44-AA46-40D6-8444-0C96306FF55D}" type="parTrans" cxnId="{3F2F0BF9-8FED-4904-9F55-A1A6B8487F46}">
      <dgm:prSet/>
      <dgm:spPr/>
      <dgm:t>
        <a:bodyPr/>
        <a:lstStyle/>
        <a:p>
          <a:endParaRPr lang="en-GB"/>
        </a:p>
      </dgm:t>
    </dgm:pt>
    <dgm:pt modelId="{A5D8DE5A-997C-4498-9A64-2034B337EAD7}" type="sibTrans" cxnId="{3F2F0BF9-8FED-4904-9F55-A1A6B8487F46}">
      <dgm:prSet/>
      <dgm:spPr/>
      <dgm:t>
        <a:bodyPr/>
        <a:lstStyle/>
        <a:p>
          <a:endParaRPr lang="en-GB"/>
        </a:p>
      </dgm:t>
    </dgm:pt>
    <dgm:pt modelId="{336630E9-B5A4-4691-B7CD-C7ED285D1515}">
      <dgm:prSet custT="1"/>
      <dgm:spPr>
        <a:solidFill>
          <a:schemeClr val="tx2">
            <a:lumMod val="40000"/>
            <a:lumOff val="60000"/>
          </a:schemeClr>
        </a:solidFill>
      </dgm:spPr>
      <dgm:t>
        <a:bodyPr/>
        <a:lstStyle/>
        <a:p>
          <a:endParaRPr lang="en-GB" sz="2000" b="1" dirty="0">
            <a:solidFill>
              <a:schemeClr val="tx1"/>
            </a:solidFill>
            <a:latin typeface="Arial" panose="020B0604020202020204" pitchFamily="34" charset="0"/>
            <a:cs typeface="Arial" panose="020B0604020202020204" pitchFamily="34" charset="0"/>
          </a:endParaRPr>
        </a:p>
        <a:p>
          <a:endParaRPr lang="en-GB" sz="20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highlight>
                <a:srgbClr val="00FFFF"/>
              </a:highlight>
              <a:latin typeface="Arial" panose="020B0604020202020204" pitchFamily="34" charset="0"/>
              <a:cs typeface="Arial" panose="020B0604020202020204" pitchFamily="34" charset="0"/>
            </a:rPr>
            <a:t>Development of the child</a:t>
          </a:r>
        </a:p>
        <a:p>
          <a:r>
            <a:rPr lang="en-GB" sz="1600" b="1" dirty="0">
              <a:solidFill>
                <a:schemeClr val="tx1"/>
              </a:solidFill>
              <a:latin typeface="Arial" panose="020B0604020202020204" pitchFamily="34" charset="0"/>
              <a:cs typeface="Arial" panose="020B0604020202020204" pitchFamily="34" charset="0"/>
            </a:rPr>
            <a:t>Education </a:t>
          </a:r>
        </a:p>
        <a:p>
          <a:r>
            <a:rPr lang="en-GB" sz="1600" b="1" dirty="0">
              <a:solidFill>
                <a:schemeClr val="tx1"/>
              </a:solidFill>
              <a:latin typeface="Arial" panose="020B0604020202020204" pitchFamily="34" charset="0"/>
              <a:cs typeface="Arial" panose="020B0604020202020204" pitchFamily="34" charset="0"/>
            </a:rPr>
            <a:t>Health and wellbeing</a:t>
          </a:r>
        </a:p>
        <a:p>
          <a:r>
            <a:rPr lang="en-GB" sz="1600" b="1" dirty="0">
              <a:solidFill>
                <a:schemeClr val="tx1"/>
              </a:solidFill>
              <a:latin typeface="Arial" panose="020B0604020202020204" pitchFamily="34" charset="0"/>
              <a:cs typeface="Arial" panose="020B0604020202020204" pitchFamily="34" charset="0"/>
            </a:rPr>
            <a:t>Behavioural development</a:t>
          </a:r>
        </a:p>
        <a:p>
          <a:r>
            <a:rPr lang="en-GB" sz="1600" b="1" dirty="0">
              <a:solidFill>
                <a:schemeClr val="tx1"/>
              </a:solidFill>
              <a:latin typeface="Arial" panose="020B0604020202020204" pitchFamily="34" charset="0"/>
              <a:cs typeface="Arial" panose="020B0604020202020204" pitchFamily="34" charset="0"/>
            </a:rPr>
            <a:t>               Social  activities </a:t>
          </a:r>
        </a:p>
        <a:p>
          <a:endParaRPr lang="en-GB" sz="1600" b="1" dirty="0">
            <a:solidFill>
              <a:schemeClr val="tx1"/>
            </a:solidFill>
            <a:latin typeface="Arial" panose="020B0604020202020204" pitchFamily="34" charset="0"/>
            <a:cs typeface="Arial" panose="020B0604020202020204" pitchFamily="34" charset="0"/>
          </a:endParaRPr>
        </a:p>
      </dgm:t>
    </dgm:pt>
    <dgm:pt modelId="{A1AA06E6-F7A1-414E-8008-C3E902BA5201}" type="parTrans" cxnId="{BB0AE66F-FBDD-41B3-9EB2-A77CA6A59B52}">
      <dgm:prSet/>
      <dgm:spPr/>
      <dgm:t>
        <a:bodyPr/>
        <a:lstStyle/>
        <a:p>
          <a:endParaRPr lang="en-GB"/>
        </a:p>
      </dgm:t>
    </dgm:pt>
    <dgm:pt modelId="{75C160FF-D4D3-4778-8EBC-BADE9CC6FC6F}" type="sibTrans" cxnId="{BB0AE66F-FBDD-41B3-9EB2-A77CA6A59B52}">
      <dgm:prSet/>
      <dgm:spPr/>
      <dgm:t>
        <a:bodyPr/>
        <a:lstStyle/>
        <a:p>
          <a:endParaRPr lang="en-GB"/>
        </a:p>
      </dgm:t>
    </dgm:pt>
    <dgm:pt modelId="{3B0E1D67-0B72-4E3B-BDE0-B0F8AA765B0D}">
      <dgm:prSet custT="1"/>
      <dgm:spPr>
        <a:solidFill>
          <a:schemeClr val="accent4">
            <a:lumMod val="60000"/>
            <a:lumOff val="40000"/>
          </a:schemeClr>
        </a:solidFill>
      </dgm:spPr>
      <dgm:t>
        <a:bodyPr/>
        <a:lstStyle/>
        <a:p>
          <a:r>
            <a:rPr lang="en-GB" sz="1600" b="1" dirty="0">
              <a:solidFill>
                <a:schemeClr val="tx1"/>
              </a:solidFill>
              <a:highlight>
                <a:srgbClr val="FFFF00"/>
              </a:highlight>
              <a:latin typeface="Arial" panose="020B0604020202020204" pitchFamily="34" charset="0"/>
              <a:cs typeface="Arial" panose="020B0604020202020204" pitchFamily="34" charset="0"/>
            </a:rPr>
            <a:t>Family and friends</a:t>
          </a:r>
        </a:p>
        <a:p>
          <a:r>
            <a:rPr lang="en-GB" sz="1600" b="1" dirty="0">
              <a:solidFill>
                <a:schemeClr val="tx1"/>
              </a:solidFill>
              <a:latin typeface="Arial" panose="020B0604020202020204" pitchFamily="34" charset="0"/>
              <a:cs typeface="Arial" panose="020B0604020202020204" pitchFamily="34" charset="0"/>
            </a:rPr>
            <a:t>Family interaction</a:t>
          </a:r>
        </a:p>
        <a:p>
          <a:r>
            <a:rPr lang="en-GB" sz="1600" b="1" dirty="0">
              <a:solidFill>
                <a:schemeClr val="tx1"/>
              </a:solidFill>
              <a:latin typeface="Arial" panose="020B0604020202020204" pitchFamily="34" charset="0"/>
              <a:cs typeface="Arial" panose="020B0604020202020204" pitchFamily="34" charset="0"/>
            </a:rPr>
            <a:t>Communication</a:t>
          </a:r>
        </a:p>
        <a:p>
          <a:r>
            <a:rPr lang="en-GB" sz="1600" b="1" dirty="0">
              <a:solidFill>
                <a:schemeClr val="tx1"/>
              </a:solidFill>
              <a:latin typeface="Arial" panose="020B0604020202020204" pitchFamily="34" charset="0"/>
              <a:cs typeface="Arial" panose="020B0604020202020204" pitchFamily="34" charset="0"/>
            </a:rPr>
            <a:t>Financial stability </a:t>
          </a:r>
        </a:p>
        <a:p>
          <a:endParaRPr lang="en-GB" sz="2000" b="1" dirty="0">
            <a:solidFill>
              <a:schemeClr val="tx1"/>
            </a:solidFill>
            <a:latin typeface="Arial" panose="020B0604020202020204" pitchFamily="34" charset="0"/>
            <a:cs typeface="Arial" panose="020B0604020202020204" pitchFamily="34" charset="0"/>
          </a:endParaRPr>
        </a:p>
      </dgm:t>
    </dgm:pt>
    <dgm:pt modelId="{B45B9406-34AF-48FD-B425-1B40E9B832B9}" type="parTrans" cxnId="{7237462A-2AB1-4A69-8B1C-8153F8455209}">
      <dgm:prSet/>
      <dgm:spPr/>
      <dgm:t>
        <a:bodyPr/>
        <a:lstStyle/>
        <a:p>
          <a:endParaRPr lang="en-GB"/>
        </a:p>
      </dgm:t>
    </dgm:pt>
    <dgm:pt modelId="{A24F8B75-A7B5-4828-A90D-E56F474B881A}" type="sibTrans" cxnId="{7237462A-2AB1-4A69-8B1C-8153F8455209}">
      <dgm:prSet/>
      <dgm:spPr/>
      <dgm:t>
        <a:bodyPr/>
        <a:lstStyle/>
        <a:p>
          <a:endParaRPr lang="en-GB"/>
        </a:p>
      </dgm:t>
    </dgm:pt>
    <dgm:pt modelId="{AB1DF62F-3C87-445E-868B-7571996D5101}">
      <dgm:prSet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Environmental factors</a:t>
          </a:r>
        </a:p>
        <a:p>
          <a:r>
            <a:rPr lang="en-GB" sz="1600" b="1" dirty="0">
              <a:solidFill>
                <a:schemeClr val="tx1"/>
              </a:solidFill>
              <a:latin typeface="Arial" panose="020B0604020202020204" pitchFamily="34" charset="0"/>
              <a:cs typeface="Arial" panose="020B0604020202020204" pitchFamily="34" charset="0"/>
            </a:rPr>
            <a:t>Housing</a:t>
          </a:r>
        </a:p>
        <a:p>
          <a:r>
            <a:rPr lang="en-GB" sz="1600" b="1" dirty="0">
              <a:solidFill>
                <a:schemeClr val="tx1"/>
              </a:solidFill>
              <a:latin typeface="Arial" panose="020B0604020202020204" pitchFamily="34" charset="0"/>
              <a:cs typeface="Arial" panose="020B0604020202020204" pitchFamily="34" charset="0"/>
            </a:rPr>
            <a:t>Employment</a:t>
          </a:r>
        </a:p>
        <a:p>
          <a:r>
            <a:rPr lang="en-GB" sz="1600" b="1" dirty="0">
              <a:solidFill>
                <a:schemeClr val="tx1"/>
              </a:solidFill>
              <a:latin typeface="Arial" panose="020B0604020202020204" pitchFamily="34" charset="0"/>
              <a:cs typeface="Arial" panose="020B0604020202020204" pitchFamily="34" charset="0"/>
            </a:rPr>
            <a:t>Neighbourhood </a:t>
          </a:r>
        </a:p>
      </dgm:t>
    </dgm:pt>
    <dgm:pt modelId="{95A777E9-070B-4C69-B1BC-E86AEF95D08B}" type="parTrans" cxnId="{9DDCAEC3-6B37-4D24-A108-9853E49A2F6D}">
      <dgm:prSet/>
      <dgm:spPr/>
      <dgm:t>
        <a:bodyPr/>
        <a:lstStyle/>
        <a:p>
          <a:endParaRPr lang="en-GB"/>
        </a:p>
      </dgm:t>
    </dgm:pt>
    <dgm:pt modelId="{10AB21D7-2012-4C7B-8017-CAC379EE302E}" type="sibTrans" cxnId="{9DDCAEC3-6B37-4D24-A108-9853E49A2F6D}">
      <dgm:prSet/>
      <dgm:spPr/>
      <dgm:t>
        <a:bodyPr/>
        <a:lstStyle/>
        <a:p>
          <a:endParaRPr lang="en-GB"/>
        </a:p>
      </dgm:t>
    </dgm:pt>
    <dgm:pt modelId="{4E698E95-0DC0-46B0-902A-B93B17CCD931}" type="pres">
      <dgm:prSet presAssocID="{62AB966C-4909-40CA-B502-4DB35E6A8FD9}" presName="diagram" presStyleCnt="0">
        <dgm:presLayoutVars>
          <dgm:chMax val="1"/>
          <dgm:dir/>
          <dgm:animLvl val="ctr"/>
          <dgm:resizeHandles val="exact"/>
        </dgm:presLayoutVars>
      </dgm:prSet>
      <dgm:spPr/>
    </dgm:pt>
    <dgm:pt modelId="{2C75C8EA-6EC6-40A3-B41D-EB8AD2F0F03A}" type="pres">
      <dgm:prSet presAssocID="{62AB966C-4909-40CA-B502-4DB35E6A8FD9}" presName="matrix" presStyleCnt="0"/>
      <dgm:spPr/>
    </dgm:pt>
    <dgm:pt modelId="{4CC78884-C707-4A45-B7B3-5C81F75DC177}" type="pres">
      <dgm:prSet presAssocID="{62AB966C-4909-40CA-B502-4DB35E6A8FD9}" presName="tile1" presStyleLbl="node1" presStyleIdx="0" presStyleCnt="4" custLinFactNeighborY="508"/>
      <dgm:spPr/>
    </dgm:pt>
    <dgm:pt modelId="{69CD981B-DC5F-4D98-B0D3-617178CF75EC}" type="pres">
      <dgm:prSet presAssocID="{62AB966C-4909-40CA-B502-4DB35E6A8FD9}" presName="tile1text" presStyleLbl="node1" presStyleIdx="0" presStyleCnt="4">
        <dgm:presLayoutVars>
          <dgm:chMax val="0"/>
          <dgm:chPref val="0"/>
          <dgm:bulletEnabled val="1"/>
        </dgm:presLayoutVars>
      </dgm:prSet>
      <dgm:spPr/>
    </dgm:pt>
    <dgm:pt modelId="{3A237A44-AE7A-4428-AA72-A84BB294183B}" type="pres">
      <dgm:prSet presAssocID="{62AB966C-4909-40CA-B502-4DB35E6A8FD9}" presName="tile2" presStyleLbl="node1" presStyleIdx="1" presStyleCnt="4" custLinFactNeighborX="1075" custLinFactNeighborY="-2485"/>
      <dgm:spPr/>
    </dgm:pt>
    <dgm:pt modelId="{50AE8C23-A475-4800-A8B3-9BF5114CAC8A}" type="pres">
      <dgm:prSet presAssocID="{62AB966C-4909-40CA-B502-4DB35E6A8FD9}" presName="tile2text" presStyleLbl="node1" presStyleIdx="1" presStyleCnt="4">
        <dgm:presLayoutVars>
          <dgm:chMax val="0"/>
          <dgm:chPref val="0"/>
          <dgm:bulletEnabled val="1"/>
        </dgm:presLayoutVars>
      </dgm:prSet>
      <dgm:spPr/>
    </dgm:pt>
    <dgm:pt modelId="{EC7E541F-3CC8-4D95-9EB2-83352C230955}" type="pres">
      <dgm:prSet presAssocID="{62AB966C-4909-40CA-B502-4DB35E6A8FD9}" presName="tile3" presStyleLbl="node1" presStyleIdx="2" presStyleCnt="4"/>
      <dgm:spPr/>
    </dgm:pt>
    <dgm:pt modelId="{FE962E2C-D1EF-4063-8046-A2CBE0B3D8D0}" type="pres">
      <dgm:prSet presAssocID="{62AB966C-4909-40CA-B502-4DB35E6A8FD9}" presName="tile3text" presStyleLbl="node1" presStyleIdx="2" presStyleCnt="4">
        <dgm:presLayoutVars>
          <dgm:chMax val="0"/>
          <dgm:chPref val="0"/>
          <dgm:bulletEnabled val="1"/>
        </dgm:presLayoutVars>
      </dgm:prSet>
      <dgm:spPr/>
    </dgm:pt>
    <dgm:pt modelId="{09DBFD87-8B0B-493D-8857-EAA64358D1FC}" type="pres">
      <dgm:prSet presAssocID="{62AB966C-4909-40CA-B502-4DB35E6A8FD9}" presName="tile4" presStyleLbl="node1" presStyleIdx="3" presStyleCnt="4" custLinFactNeighborY="0"/>
      <dgm:spPr/>
    </dgm:pt>
    <dgm:pt modelId="{147E2C1C-721E-4882-A7B7-B43D7373CAB1}" type="pres">
      <dgm:prSet presAssocID="{62AB966C-4909-40CA-B502-4DB35E6A8FD9}" presName="tile4text" presStyleLbl="node1" presStyleIdx="3" presStyleCnt="4">
        <dgm:presLayoutVars>
          <dgm:chMax val="0"/>
          <dgm:chPref val="0"/>
          <dgm:bulletEnabled val="1"/>
        </dgm:presLayoutVars>
      </dgm:prSet>
      <dgm:spPr/>
    </dgm:pt>
    <dgm:pt modelId="{07ACB749-97B2-4439-B12F-E6DA370BC37A}" type="pres">
      <dgm:prSet presAssocID="{62AB966C-4909-40CA-B502-4DB35E6A8FD9}" presName="centerTile" presStyleLbl="fgShp" presStyleIdx="0" presStyleCnt="1" custLinFactNeighborX="-2706" custLinFactNeighborY="-8886">
        <dgm:presLayoutVars>
          <dgm:chMax val="0"/>
          <dgm:chPref val="0"/>
        </dgm:presLayoutVars>
      </dgm:prSet>
      <dgm:spPr/>
    </dgm:pt>
  </dgm:ptLst>
  <dgm:cxnLst>
    <dgm:cxn modelId="{A42F8510-503A-4EED-991E-C8B19116190C}" type="presOf" srcId="{62AB966C-4909-40CA-B502-4DB35E6A8FD9}" destId="{4E698E95-0DC0-46B0-902A-B93B17CCD931}" srcOrd="0" destOrd="0" presId="urn:microsoft.com/office/officeart/2005/8/layout/matrix1"/>
    <dgm:cxn modelId="{53D6B01D-01D2-4C67-8E4D-439B37B0C429}" type="presOf" srcId="{DB568372-4DD2-492F-AE20-E1E16A199F57}" destId="{07ACB749-97B2-4439-B12F-E6DA370BC37A}" srcOrd="0" destOrd="0" presId="urn:microsoft.com/office/officeart/2005/8/layout/matrix1"/>
    <dgm:cxn modelId="{40F49625-EC42-4872-ABF3-E488D6DE76D8}" type="presOf" srcId="{3B0E1D67-0B72-4E3B-BDE0-B0F8AA765B0D}" destId="{FE962E2C-D1EF-4063-8046-A2CBE0B3D8D0}" srcOrd="1" destOrd="0" presId="urn:microsoft.com/office/officeart/2005/8/layout/matrix1"/>
    <dgm:cxn modelId="{64DE1426-0DFC-4543-8731-0589E6ECF618}" type="presOf" srcId="{4DDC2310-7BCD-4136-9855-83ECF6862E06}" destId="{69CD981B-DC5F-4D98-B0D3-617178CF75EC}" srcOrd="1" destOrd="0" presId="urn:microsoft.com/office/officeart/2005/8/layout/matrix1"/>
    <dgm:cxn modelId="{7237462A-2AB1-4A69-8B1C-8153F8455209}" srcId="{DB568372-4DD2-492F-AE20-E1E16A199F57}" destId="{3B0E1D67-0B72-4E3B-BDE0-B0F8AA765B0D}" srcOrd="2" destOrd="0" parTransId="{B45B9406-34AF-48FD-B425-1B40E9B832B9}" sibTransId="{A24F8B75-A7B5-4828-A90D-E56F474B881A}"/>
    <dgm:cxn modelId="{D679FD2C-A737-490F-988F-FBE6E8C9BB15}" type="presOf" srcId="{AB1DF62F-3C87-445E-868B-7571996D5101}" destId="{147E2C1C-721E-4882-A7B7-B43D7373CAB1}" srcOrd="1" destOrd="0" presId="urn:microsoft.com/office/officeart/2005/8/layout/matrix1"/>
    <dgm:cxn modelId="{C505BE4D-3C4D-4647-956F-3C5B7548AC2B}" type="presOf" srcId="{AB1DF62F-3C87-445E-868B-7571996D5101}" destId="{09DBFD87-8B0B-493D-8857-EAA64358D1FC}" srcOrd="0" destOrd="0" presId="urn:microsoft.com/office/officeart/2005/8/layout/matrix1"/>
    <dgm:cxn modelId="{BB0AE66F-FBDD-41B3-9EB2-A77CA6A59B52}" srcId="{DB568372-4DD2-492F-AE20-E1E16A199F57}" destId="{336630E9-B5A4-4691-B7CD-C7ED285D1515}" srcOrd="1" destOrd="0" parTransId="{A1AA06E6-F7A1-414E-8008-C3E902BA5201}" sibTransId="{75C160FF-D4D3-4778-8EBC-BADE9CC6FC6F}"/>
    <dgm:cxn modelId="{4061CE88-4F5B-4FD9-A99E-BAE5CADF7CFC}" type="presOf" srcId="{336630E9-B5A4-4691-B7CD-C7ED285D1515}" destId="{50AE8C23-A475-4800-A8B3-9BF5114CAC8A}" srcOrd="1" destOrd="0" presId="urn:microsoft.com/office/officeart/2005/8/layout/matrix1"/>
    <dgm:cxn modelId="{28046889-E4C7-49F8-9F47-A5BA34C2401A}" type="presOf" srcId="{336630E9-B5A4-4691-B7CD-C7ED285D1515}" destId="{3A237A44-AE7A-4428-AA72-A84BB294183B}" srcOrd="0" destOrd="0" presId="urn:microsoft.com/office/officeart/2005/8/layout/matrix1"/>
    <dgm:cxn modelId="{9DDCAEC3-6B37-4D24-A108-9853E49A2F6D}" srcId="{DB568372-4DD2-492F-AE20-E1E16A199F57}" destId="{AB1DF62F-3C87-445E-868B-7571996D5101}" srcOrd="3" destOrd="0" parTransId="{95A777E9-070B-4C69-B1BC-E86AEF95D08B}" sibTransId="{10AB21D7-2012-4C7B-8017-CAC379EE302E}"/>
    <dgm:cxn modelId="{B084E2C9-C094-4C31-A619-A39BD63D2323}" type="presOf" srcId="{3B0E1D67-0B72-4E3B-BDE0-B0F8AA765B0D}" destId="{EC7E541F-3CC8-4D95-9EB2-83352C230955}" srcOrd="0" destOrd="0" presId="urn:microsoft.com/office/officeart/2005/8/layout/matrix1"/>
    <dgm:cxn modelId="{69C6AEDC-C738-4B2C-8138-FC8FA80AC696}" type="presOf" srcId="{4DDC2310-7BCD-4136-9855-83ECF6862E06}" destId="{4CC78884-C707-4A45-B7B3-5C81F75DC177}" srcOrd="0" destOrd="0" presId="urn:microsoft.com/office/officeart/2005/8/layout/matrix1"/>
    <dgm:cxn modelId="{3F2F0BF9-8FED-4904-9F55-A1A6B8487F46}" srcId="{DB568372-4DD2-492F-AE20-E1E16A199F57}" destId="{4DDC2310-7BCD-4136-9855-83ECF6862E06}" srcOrd="0" destOrd="0" parTransId="{FAB07A44-AA46-40D6-8444-0C96306FF55D}" sibTransId="{A5D8DE5A-997C-4498-9A64-2034B337EAD7}"/>
    <dgm:cxn modelId="{15860DFC-8407-4D22-9E28-243D28499C9F}" srcId="{62AB966C-4909-40CA-B502-4DB35E6A8FD9}" destId="{DB568372-4DD2-492F-AE20-E1E16A199F57}" srcOrd="0" destOrd="0" parTransId="{4ED5C58A-5F7D-494F-87C1-25129737E1BF}" sibTransId="{4FC8A5E9-0770-4EAC-888A-6FB679DD3095}"/>
    <dgm:cxn modelId="{B265155B-ABAA-4875-B52C-78DCA4916FE8}" type="presParOf" srcId="{4E698E95-0DC0-46B0-902A-B93B17CCD931}" destId="{2C75C8EA-6EC6-40A3-B41D-EB8AD2F0F03A}" srcOrd="0" destOrd="0" presId="urn:microsoft.com/office/officeart/2005/8/layout/matrix1"/>
    <dgm:cxn modelId="{1905EE11-DC7E-4F53-B169-254FEF92F09E}" type="presParOf" srcId="{2C75C8EA-6EC6-40A3-B41D-EB8AD2F0F03A}" destId="{4CC78884-C707-4A45-B7B3-5C81F75DC177}" srcOrd="0" destOrd="0" presId="urn:microsoft.com/office/officeart/2005/8/layout/matrix1"/>
    <dgm:cxn modelId="{59CF9F1B-42B8-4678-8E2F-6603F255F300}" type="presParOf" srcId="{2C75C8EA-6EC6-40A3-B41D-EB8AD2F0F03A}" destId="{69CD981B-DC5F-4D98-B0D3-617178CF75EC}" srcOrd="1" destOrd="0" presId="urn:microsoft.com/office/officeart/2005/8/layout/matrix1"/>
    <dgm:cxn modelId="{F9AC1C9A-9C10-43FF-B25C-9E35392D04B6}" type="presParOf" srcId="{2C75C8EA-6EC6-40A3-B41D-EB8AD2F0F03A}" destId="{3A237A44-AE7A-4428-AA72-A84BB294183B}" srcOrd="2" destOrd="0" presId="urn:microsoft.com/office/officeart/2005/8/layout/matrix1"/>
    <dgm:cxn modelId="{A45D5C5C-BB7F-467F-B91E-97DF8BBB2263}" type="presParOf" srcId="{2C75C8EA-6EC6-40A3-B41D-EB8AD2F0F03A}" destId="{50AE8C23-A475-4800-A8B3-9BF5114CAC8A}" srcOrd="3" destOrd="0" presId="urn:microsoft.com/office/officeart/2005/8/layout/matrix1"/>
    <dgm:cxn modelId="{189D7FF8-EA1A-474B-8210-37407EF64A01}" type="presParOf" srcId="{2C75C8EA-6EC6-40A3-B41D-EB8AD2F0F03A}" destId="{EC7E541F-3CC8-4D95-9EB2-83352C230955}" srcOrd="4" destOrd="0" presId="urn:microsoft.com/office/officeart/2005/8/layout/matrix1"/>
    <dgm:cxn modelId="{67207DA1-B82A-46DA-B663-516EBCC12FF2}" type="presParOf" srcId="{2C75C8EA-6EC6-40A3-B41D-EB8AD2F0F03A}" destId="{FE962E2C-D1EF-4063-8046-A2CBE0B3D8D0}" srcOrd="5" destOrd="0" presId="urn:microsoft.com/office/officeart/2005/8/layout/matrix1"/>
    <dgm:cxn modelId="{466A8C6C-7AB1-44DA-A5A2-E72188FD04C3}" type="presParOf" srcId="{2C75C8EA-6EC6-40A3-B41D-EB8AD2F0F03A}" destId="{09DBFD87-8B0B-493D-8857-EAA64358D1FC}" srcOrd="6" destOrd="0" presId="urn:microsoft.com/office/officeart/2005/8/layout/matrix1"/>
    <dgm:cxn modelId="{22333FA2-DEE7-41F9-8036-3DA8C356A2CC}" type="presParOf" srcId="{2C75C8EA-6EC6-40A3-B41D-EB8AD2F0F03A}" destId="{147E2C1C-721E-4882-A7B7-B43D7373CAB1}" srcOrd="7" destOrd="0" presId="urn:microsoft.com/office/officeart/2005/8/layout/matrix1"/>
    <dgm:cxn modelId="{AFF19735-FF80-42BC-B8C3-0D504C47C759}" type="presParOf" srcId="{4E698E95-0DC0-46B0-902A-B93B17CCD931}" destId="{07ACB749-97B2-4439-B12F-E6DA370BC37A}" srcOrd="1" destOrd="0" presId="urn:microsoft.com/office/officeart/2005/8/layout/matrix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F753B0-1E92-4ACB-AF73-834D8FC99172}"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B6D83F16-971F-4EF2-9F26-DC895412BA9A}">
      <dgm:prSet/>
      <dgm:spPr/>
      <dgm:t>
        <a:bodyPr/>
        <a:lstStyle/>
        <a:p>
          <a:r>
            <a:rPr lang="en-GB" b="1" i="0"/>
            <a:t>In conclusion, there are many factors that may affect whether a child is at risk of anti-social behaviour, but there is no practical evidence to support the idea that one-parent homes are a risk factor in isolation.</a:t>
          </a:r>
          <a:endParaRPr lang="en-US"/>
        </a:p>
      </dgm:t>
    </dgm:pt>
    <dgm:pt modelId="{FE6D9BF3-9304-4199-93E0-5EC7389EF5C8}" type="parTrans" cxnId="{785F760C-3C95-4B79-8AD4-7A60DCBD0FD3}">
      <dgm:prSet/>
      <dgm:spPr/>
      <dgm:t>
        <a:bodyPr/>
        <a:lstStyle/>
        <a:p>
          <a:endParaRPr lang="en-US"/>
        </a:p>
      </dgm:t>
    </dgm:pt>
    <dgm:pt modelId="{F6FD8B17-E4B5-4CCF-B9F0-B6C2179EA453}" type="sibTrans" cxnId="{785F760C-3C95-4B79-8AD4-7A60DCBD0FD3}">
      <dgm:prSet/>
      <dgm:spPr/>
      <dgm:t>
        <a:bodyPr/>
        <a:lstStyle/>
        <a:p>
          <a:endParaRPr lang="en-US"/>
        </a:p>
      </dgm:t>
    </dgm:pt>
    <dgm:pt modelId="{EC31B648-E295-43EE-8FE0-0F35A072CAD6}">
      <dgm:prSet/>
      <dgm:spPr/>
      <dgm:t>
        <a:bodyPr/>
        <a:lstStyle/>
        <a:p>
          <a:r>
            <a:rPr lang="en-GB" b="1" i="0"/>
            <a:t>Single-parent child may be more disruptive. Irresponsibility is likely if the child is live with one of the parents which affect his personality. Single parents generally live in poor communities, where abnormal behaviour is common.</a:t>
          </a:r>
          <a:endParaRPr lang="en-US"/>
        </a:p>
      </dgm:t>
    </dgm:pt>
    <dgm:pt modelId="{744E8A1A-3611-48A3-AAEC-39E3F55B78A8}" type="parTrans" cxnId="{5099A3D8-7885-4DE5-968C-126A6016F2AA}">
      <dgm:prSet/>
      <dgm:spPr/>
      <dgm:t>
        <a:bodyPr/>
        <a:lstStyle/>
        <a:p>
          <a:endParaRPr lang="en-US"/>
        </a:p>
      </dgm:t>
    </dgm:pt>
    <dgm:pt modelId="{082B334F-1E74-4242-8082-58A0F175A1D0}" type="sibTrans" cxnId="{5099A3D8-7885-4DE5-968C-126A6016F2AA}">
      <dgm:prSet/>
      <dgm:spPr/>
      <dgm:t>
        <a:bodyPr/>
        <a:lstStyle/>
        <a:p>
          <a:endParaRPr lang="en-US"/>
        </a:p>
      </dgm:t>
    </dgm:pt>
    <dgm:pt modelId="{76C94976-12FA-452A-93B7-C5B24C30554C}">
      <dgm:prSet/>
      <dgm:spPr/>
      <dgm:t>
        <a:bodyPr/>
        <a:lstStyle/>
        <a:p>
          <a:r>
            <a:rPr lang="en-GB" b="1" i="0"/>
            <a:t>However, in this case are achieved good improvements as the both parents we involve in child activities.</a:t>
          </a:r>
          <a:endParaRPr lang="en-US"/>
        </a:p>
      </dgm:t>
    </dgm:pt>
    <dgm:pt modelId="{3F0D1FB7-7A69-4692-99BE-A82F9D735DBE}" type="parTrans" cxnId="{645A9797-6D4E-4E1A-926B-E3BF98E4089B}">
      <dgm:prSet/>
      <dgm:spPr/>
      <dgm:t>
        <a:bodyPr/>
        <a:lstStyle/>
        <a:p>
          <a:endParaRPr lang="en-US"/>
        </a:p>
      </dgm:t>
    </dgm:pt>
    <dgm:pt modelId="{A1147E76-B16B-4A1E-81E7-78779C65AF1C}" type="sibTrans" cxnId="{645A9797-6D4E-4E1A-926B-E3BF98E4089B}">
      <dgm:prSet/>
      <dgm:spPr/>
      <dgm:t>
        <a:bodyPr/>
        <a:lstStyle/>
        <a:p>
          <a:endParaRPr lang="en-US"/>
        </a:p>
      </dgm:t>
    </dgm:pt>
    <dgm:pt modelId="{5886BA7B-F742-476C-9512-604EC54D1FB9}" type="pres">
      <dgm:prSet presAssocID="{F3F753B0-1E92-4ACB-AF73-834D8FC99172}" presName="outerComposite" presStyleCnt="0">
        <dgm:presLayoutVars>
          <dgm:chMax val="5"/>
          <dgm:dir/>
          <dgm:resizeHandles val="exact"/>
        </dgm:presLayoutVars>
      </dgm:prSet>
      <dgm:spPr/>
    </dgm:pt>
    <dgm:pt modelId="{19E0399F-2498-458E-B639-FD1E48F4114B}" type="pres">
      <dgm:prSet presAssocID="{F3F753B0-1E92-4ACB-AF73-834D8FC99172}" presName="dummyMaxCanvas" presStyleCnt="0">
        <dgm:presLayoutVars/>
      </dgm:prSet>
      <dgm:spPr/>
    </dgm:pt>
    <dgm:pt modelId="{1008DCE4-C03A-4336-B002-271B60EC07C8}" type="pres">
      <dgm:prSet presAssocID="{F3F753B0-1E92-4ACB-AF73-834D8FC99172}" presName="ThreeNodes_1" presStyleLbl="node1" presStyleIdx="0" presStyleCnt="3">
        <dgm:presLayoutVars>
          <dgm:bulletEnabled val="1"/>
        </dgm:presLayoutVars>
      </dgm:prSet>
      <dgm:spPr/>
    </dgm:pt>
    <dgm:pt modelId="{1ACBA7AA-5982-487C-A977-6797FF7875A6}" type="pres">
      <dgm:prSet presAssocID="{F3F753B0-1E92-4ACB-AF73-834D8FC99172}" presName="ThreeNodes_2" presStyleLbl="node1" presStyleIdx="1" presStyleCnt="3">
        <dgm:presLayoutVars>
          <dgm:bulletEnabled val="1"/>
        </dgm:presLayoutVars>
      </dgm:prSet>
      <dgm:spPr/>
    </dgm:pt>
    <dgm:pt modelId="{A1FE732C-3146-45F7-9C71-0A77D7106E4D}" type="pres">
      <dgm:prSet presAssocID="{F3F753B0-1E92-4ACB-AF73-834D8FC99172}" presName="ThreeNodes_3" presStyleLbl="node1" presStyleIdx="2" presStyleCnt="3">
        <dgm:presLayoutVars>
          <dgm:bulletEnabled val="1"/>
        </dgm:presLayoutVars>
      </dgm:prSet>
      <dgm:spPr/>
    </dgm:pt>
    <dgm:pt modelId="{64C4120B-FDAD-4347-8A38-57120BE04656}" type="pres">
      <dgm:prSet presAssocID="{F3F753B0-1E92-4ACB-AF73-834D8FC99172}" presName="ThreeConn_1-2" presStyleLbl="fgAccFollowNode1" presStyleIdx="0" presStyleCnt="2">
        <dgm:presLayoutVars>
          <dgm:bulletEnabled val="1"/>
        </dgm:presLayoutVars>
      </dgm:prSet>
      <dgm:spPr/>
    </dgm:pt>
    <dgm:pt modelId="{B111FCA6-42D5-4749-BACD-4AD367AC8CD3}" type="pres">
      <dgm:prSet presAssocID="{F3F753B0-1E92-4ACB-AF73-834D8FC99172}" presName="ThreeConn_2-3" presStyleLbl="fgAccFollowNode1" presStyleIdx="1" presStyleCnt="2">
        <dgm:presLayoutVars>
          <dgm:bulletEnabled val="1"/>
        </dgm:presLayoutVars>
      </dgm:prSet>
      <dgm:spPr/>
    </dgm:pt>
    <dgm:pt modelId="{13D29C57-E1C3-4598-BE93-9B2B7E629680}" type="pres">
      <dgm:prSet presAssocID="{F3F753B0-1E92-4ACB-AF73-834D8FC99172}" presName="ThreeNodes_1_text" presStyleLbl="node1" presStyleIdx="2" presStyleCnt="3">
        <dgm:presLayoutVars>
          <dgm:bulletEnabled val="1"/>
        </dgm:presLayoutVars>
      </dgm:prSet>
      <dgm:spPr/>
    </dgm:pt>
    <dgm:pt modelId="{108E87F0-4558-4B5E-B95B-003E0306C6AB}" type="pres">
      <dgm:prSet presAssocID="{F3F753B0-1E92-4ACB-AF73-834D8FC99172}" presName="ThreeNodes_2_text" presStyleLbl="node1" presStyleIdx="2" presStyleCnt="3">
        <dgm:presLayoutVars>
          <dgm:bulletEnabled val="1"/>
        </dgm:presLayoutVars>
      </dgm:prSet>
      <dgm:spPr/>
    </dgm:pt>
    <dgm:pt modelId="{AED64D17-DE73-4FA9-BF24-D00761A2668E}" type="pres">
      <dgm:prSet presAssocID="{F3F753B0-1E92-4ACB-AF73-834D8FC99172}" presName="ThreeNodes_3_text" presStyleLbl="node1" presStyleIdx="2" presStyleCnt="3">
        <dgm:presLayoutVars>
          <dgm:bulletEnabled val="1"/>
        </dgm:presLayoutVars>
      </dgm:prSet>
      <dgm:spPr/>
    </dgm:pt>
  </dgm:ptLst>
  <dgm:cxnLst>
    <dgm:cxn modelId="{785F760C-3C95-4B79-8AD4-7A60DCBD0FD3}" srcId="{F3F753B0-1E92-4ACB-AF73-834D8FC99172}" destId="{B6D83F16-971F-4EF2-9F26-DC895412BA9A}" srcOrd="0" destOrd="0" parTransId="{FE6D9BF3-9304-4199-93E0-5EC7389EF5C8}" sibTransId="{F6FD8B17-E4B5-4CCF-B9F0-B6C2179EA453}"/>
    <dgm:cxn modelId="{DDA90315-2916-43D3-A93E-189899C57EE6}" type="presOf" srcId="{082B334F-1E74-4242-8082-58A0F175A1D0}" destId="{B111FCA6-42D5-4749-BACD-4AD367AC8CD3}" srcOrd="0" destOrd="0" presId="urn:microsoft.com/office/officeart/2005/8/layout/vProcess5"/>
    <dgm:cxn modelId="{2CB94A63-CB23-411F-8041-9F5C4DB52883}" type="presOf" srcId="{F3F753B0-1E92-4ACB-AF73-834D8FC99172}" destId="{5886BA7B-F742-476C-9512-604EC54D1FB9}" srcOrd="0" destOrd="0" presId="urn:microsoft.com/office/officeart/2005/8/layout/vProcess5"/>
    <dgm:cxn modelId="{1375D365-DB86-4180-B96E-CE87E9F14B37}" type="presOf" srcId="{EC31B648-E295-43EE-8FE0-0F35A072CAD6}" destId="{1ACBA7AA-5982-487C-A977-6797FF7875A6}" srcOrd="0" destOrd="0" presId="urn:microsoft.com/office/officeart/2005/8/layout/vProcess5"/>
    <dgm:cxn modelId="{76262A6D-5B83-4473-9FFC-EE867FE990DB}" type="presOf" srcId="{EC31B648-E295-43EE-8FE0-0F35A072CAD6}" destId="{108E87F0-4558-4B5E-B95B-003E0306C6AB}" srcOrd="1" destOrd="0" presId="urn:microsoft.com/office/officeart/2005/8/layout/vProcess5"/>
    <dgm:cxn modelId="{8D46E375-AA85-420D-ACEB-8AA34674F4D3}" type="presOf" srcId="{F6FD8B17-E4B5-4CCF-B9F0-B6C2179EA453}" destId="{64C4120B-FDAD-4347-8A38-57120BE04656}" srcOrd="0" destOrd="0" presId="urn:microsoft.com/office/officeart/2005/8/layout/vProcess5"/>
    <dgm:cxn modelId="{8157A97E-5E91-478F-A422-99CEBBEA4F46}" type="presOf" srcId="{76C94976-12FA-452A-93B7-C5B24C30554C}" destId="{AED64D17-DE73-4FA9-BF24-D00761A2668E}" srcOrd="1" destOrd="0" presId="urn:microsoft.com/office/officeart/2005/8/layout/vProcess5"/>
    <dgm:cxn modelId="{645A9797-6D4E-4E1A-926B-E3BF98E4089B}" srcId="{F3F753B0-1E92-4ACB-AF73-834D8FC99172}" destId="{76C94976-12FA-452A-93B7-C5B24C30554C}" srcOrd="2" destOrd="0" parTransId="{3F0D1FB7-7A69-4692-99BE-A82F9D735DBE}" sibTransId="{A1147E76-B16B-4A1E-81E7-78779C65AF1C}"/>
    <dgm:cxn modelId="{8CC35EB5-0D3B-4FE1-8261-B31671627DCB}" type="presOf" srcId="{B6D83F16-971F-4EF2-9F26-DC895412BA9A}" destId="{13D29C57-E1C3-4598-BE93-9B2B7E629680}" srcOrd="1" destOrd="0" presId="urn:microsoft.com/office/officeart/2005/8/layout/vProcess5"/>
    <dgm:cxn modelId="{5099A3D8-7885-4DE5-968C-126A6016F2AA}" srcId="{F3F753B0-1E92-4ACB-AF73-834D8FC99172}" destId="{EC31B648-E295-43EE-8FE0-0F35A072CAD6}" srcOrd="1" destOrd="0" parTransId="{744E8A1A-3611-48A3-AAEC-39E3F55B78A8}" sibTransId="{082B334F-1E74-4242-8082-58A0F175A1D0}"/>
    <dgm:cxn modelId="{800BC9EE-808B-40CF-BA0C-F83A58A60E3C}" type="presOf" srcId="{76C94976-12FA-452A-93B7-C5B24C30554C}" destId="{A1FE732C-3146-45F7-9C71-0A77D7106E4D}" srcOrd="0" destOrd="0" presId="urn:microsoft.com/office/officeart/2005/8/layout/vProcess5"/>
    <dgm:cxn modelId="{4B1D98F8-F19A-4119-AF5B-BA325E45CB63}" type="presOf" srcId="{B6D83F16-971F-4EF2-9F26-DC895412BA9A}" destId="{1008DCE4-C03A-4336-B002-271B60EC07C8}" srcOrd="0" destOrd="0" presId="urn:microsoft.com/office/officeart/2005/8/layout/vProcess5"/>
    <dgm:cxn modelId="{8B990007-1ABD-498A-B43D-2A1E301AA443}" type="presParOf" srcId="{5886BA7B-F742-476C-9512-604EC54D1FB9}" destId="{19E0399F-2498-458E-B639-FD1E48F4114B}" srcOrd="0" destOrd="0" presId="urn:microsoft.com/office/officeart/2005/8/layout/vProcess5"/>
    <dgm:cxn modelId="{BA008A26-31D6-4DBD-B84C-5545FFD7BD24}" type="presParOf" srcId="{5886BA7B-F742-476C-9512-604EC54D1FB9}" destId="{1008DCE4-C03A-4336-B002-271B60EC07C8}" srcOrd="1" destOrd="0" presId="urn:microsoft.com/office/officeart/2005/8/layout/vProcess5"/>
    <dgm:cxn modelId="{00D6ECFC-52F6-4C6B-8039-BAA409004B3C}" type="presParOf" srcId="{5886BA7B-F742-476C-9512-604EC54D1FB9}" destId="{1ACBA7AA-5982-487C-A977-6797FF7875A6}" srcOrd="2" destOrd="0" presId="urn:microsoft.com/office/officeart/2005/8/layout/vProcess5"/>
    <dgm:cxn modelId="{FC65315A-4C5A-4F8F-AF7B-D99B6234BD26}" type="presParOf" srcId="{5886BA7B-F742-476C-9512-604EC54D1FB9}" destId="{A1FE732C-3146-45F7-9C71-0A77D7106E4D}" srcOrd="3" destOrd="0" presId="urn:microsoft.com/office/officeart/2005/8/layout/vProcess5"/>
    <dgm:cxn modelId="{1DEC8339-EE80-444C-AD83-2EB74D3067B1}" type="presParOf" srcId="{5886BA7B-F742-476C-9512-604EC54D1FB9}" destId="{64C4120B-FDAD-4347-8A38-57120BE04656}" srcOrd="4" destOrd="0" presId="urn:microsoft.com/office/officeart/2005/8/layout/vProcess5"/>
    <dgm:cxn modelId="{81FCE5DD-AD8B-4B29-B0E9-8D94611C3D52}" type="presParOf" srcId="{5886BA7B-F742-476C-9512-604EC54D1FB9}" destId="{B111FCA6-42D5-4749-BACD-4AD367AC8CD3}" srcOrd="5" destOrd="0" presId="urn:microsoft.com/office/officeart/2005/8/layout/vProcess5"/>
    <dgm:cxn modelId="{0EB1E07A-7EF2-45EA-8410-501C2D3B6E6F}" type="presParOf" srcId="{5886BA7B-F742-476C-9512-604EC54D1FB9}" destId="{13D29C57-E1C3-4598-BE93-9B2B7E629680}" srcOrd="6" destOrd="0" presId="urn:microsoft.com/office/officeart/2005/8/layout/vProcess5"/>
    <dgm:cxn modelId="{97D73107-C5DE-4516-8AFF-3A9CCACDC29C}" type="presParOf" srcId="{5886BA7B-F742-476C-9512-604EC54D1FB9}" destId="{108E87F0-4558-4B5E-B95B-003E0306C6AB}" srcOrd="7" destOrd="0" presId="urn:microsoft.com/office/officeart/2005/8/layout/vProcess5"/>
    <dgm:cxn modelId="{883674E4-4182-4B60-A525-9B5CFCCB71C7}" type="presParOf" srcId="{5886BA7B-F742-476C-9512-604EC54D1FB9}" destId="{AED64D17-DE73-4FA9-BF24-D00761A2668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B83168-DA64-4CB0-A49C-366915693C14}" type="doc">
      <dgm:prSet loTypeId="urn:microsoft.com/office/officeart/2005/8/layout/pyramid1" loCatId="pyramid" qsTypeId="urn:microsoft.com/office/officeart/2005/8/quickstyle/simple1" qsCatId="simple" csTypeId="urn:microsoft.com/office/officeart/2005/8/colors/accent1_2" csCatId="accent1" phldr="1"/>
      <dgm:spPr/>
    </dgm:pt>
    <dgm:pt modelId="{4A9AFC80-99DF-4BA2-9836-34870D063AB4}">
      <dgm:prSet phldrT="[Text]"/>
      <dgm:spPr/>
      <dgm:t>
        <a:bodyPr/>
        <a:lstStyle/>
        <a:p>
          <a:r>
            <a:rPr lang="en-GB" dirty="0">
              <a:solidFill>
                <a:schemeClr val="accent1"/>
              </a:solidFill>
            </a:rPr>
            <a:t>v</a:t>
          </a:r>
        </a:p>
      </dgm:t>
    </dgm:pt>
    <dgm:pt modelId="{1CD32CB9-4D33-4185-BFE1-A8B8A3F2412E}" type="parTrans" cxnId="{D60A8B78-1956-4FA1-B61B-64BEA04421CD}">
      <dgm:prSet/>
      <dgm:spPr/>
      <dgm:t>
        <a:bodyPr/>
        <a:lstStyle/>
        <a:p>
          <a:endParaRPr lang="en-GB"/>
        </a:p>
      </dgm:t>
    </dgm:pt>
    <dgm:pt modelId="{86E8602C-2507-469E-AA25-158059C02CE2}" type="sibTrans" cxnId="{D60A8B78-1956-4FA1-B61B-64BEA04421CD}">
      <dgm:prSet/>
      <dgm:spPr/>
      <dgm:t>
        <a:bodyPr/>
        <a:lstStyle/>
        <a:p>
          <a:endParaRPr lang="en-GB"/>
        </a:p>
      </dgm:t>
    </dgm:pt>
    <dgm:pt modelId="{767BC0A6-E46C-47B2-A96E-75D5218B2348}">
      <dgm:prSet phldrT="[Text]" custT="1"/>
      <dgm:spPr/>
      <dgm:t>
        <a:bodyPr/>
        <a:lstStyle/>
        <a:p>
          <a:r>
            <a:rPr lang="en-GB" sz="1400" b="1" dirty="0">
              <a:highlight>
                <a:srgbClr val="FFFF00"/>
              </a:highlight>
              <a:latin typeface="Arial Black" panose="020B0A04020102020204" pitchFamily="34" charset="0"/>
            </a:rPr>
            <a:t>Safety</a:t>
          </a:r>
        </a:p>
        <a:p>
          <a:r>
            <a:rPr lang="en-GB" sz="1100" b="1" dirty="0">
              <a:latin typeface="Arial Black" panose="020B0A04020102020204" pitchFamily="34" charset="0"/>
            </a:rPr>
            <a:t>Security, Financially stability</a:t>
          </a:r>
        </a:p>
      </dgm:t>
    </dgm:pt>
    <dgm:pt modelId="{9DEDBC68-FF70-4251-93EA-3FDE5EA4E9FA}" type="parTrans" cxnId="{715449FE-06C9-4F8E-BE7D-733EFF760B42}">
      <dgm:prSet/>
      <dgm:spPr/>
      <dgm:t>
        <a:bodyPr/>
        <a:lstStyle/>
        <a:p>
          <a:endParaRPr lang="en-GB"/>
        </a:p>
      </dgm:t>
    </dgm:pt>
    <dgm:pt modelId="{326E8D67-B5F8-4027-9820-4AB29764B9A2}" type="sibTrans" cxnId="{715449FE-06C9-4F8E-BE7D-733EFF760B42}">
      <dgm:prSet/>
      <dgm:spPr/>
      <dgm:t>
        <a:bodyPr/>
        <a:lstStyle/>
        <a:p>
          <a:endParaRPr lang="en-GB"/>
        </a:p>
      </dgm:t>
    </dgm:pt>
    <dgm:pt modelId="{96D4727F-3634-486F-AAC3-D6EF2643D08A}">
      <dgm:prSet phldrT="[Text]" custT="1"/>
      <dgm:spPr/>
      <dgm:t>
        <a:bodyPr/>
        <a:lstStyle/>
        <a:p>
          <a:r>
            <a:rPr lang="en-GB" sz="1400" b="1" dirty="0">
              <a:highlight>
                <a:srgbClr val="FFFF00"/>
              </a:highlight>
              <a:latin typeface="Arial" panose="020B0604020202020204" pitchFamily="34" charset="0"/>
              <a:cs typeface="Arial" panose="020B0604020202020204" pitchFamily="34" charset="0"/>
            </a:rPr>
            <a:t>Physiological needs</a:t>
          </a:r>
        </a:p>
        <a:p>
          <a:r>
            <a:rPr lang="en-GB" sz="1400" b="1" dirty="0" err="1">
              <a:latin typeface="Arial" panose="020B0604020202020204" pitchFamily="34" charset="0"/>
              <a:cs typeface="Arial" panose="020B0604020202020204" pitchFamily="34" charset="0"/>
            </a:rPr>
            <a:t>Shelter,health,food</a:t>
          </a:r>
          <a:r>
            <a:rPr lang="en-GB" sz="1400" b="1" dirty="0">
              <a:latin typeface="Arial" panose="020B0604020202020204" pitchFamily="34" charset="0"/>
              <a:cs typeface="Arial" panose="020B0604020202020204" pitchFamily="34" charset="0"/>
            </a:rPr>
            <a:t> ,care</a:t>
          </a:r>
        </a:p>
      </dgm:t>
    </dgm:pt>
    <dgm:pt modelId="{4B950FB8-B138-4CE8-8012-6A4948D71252}" type="parTrans" cxnId="{06801E19-B494-45FD-9C74-C7BD0DB44731}">
      <dgm:prSet/>
      <dgm:spPr/>
      <dgm:t>
        <a:bodyPr/>
        <a:lstStyle/>
        <a:p>
          <a:endParaRPr lang="en-GB"/>
        </a:p>
      </dgm:t>
    </dgm:pt>
    <dgm:pt modelId="{EECDADC8-AF0B-4A79-B384-F62D38080F87}" type="sibTrans" cxnId="{06801E19-B494-45FD-9C74-C7BD0DB44731}">
      <dgm:prSet/>
      <dgm:spPr/>
      <dgm:t>
        <a:bodyPr/>
        <a:lstStyle/>
        <a:p>
          <a:endParaRPr lang="en-GB"/>
        </a:p>
      </dgm:t>
    </dgm:pt>
    <dgm:pt modelId="{EFD92884-607C-434B-8994-4351859062A5}">
      <dgm:prSet custT="1"/>
      <dgm:spPr/>
      <dgm:t>
        <a:bodyPr/>
        <a:lstStyle/>
        <a:p>
          <a:r>
            <a:rPr lang="en-GB" sz="1400" b="1" dirty="0">
              <a:highlight>
                <a:srgbClr val="FFFF00"/>
              </a:highlight>
              <a:latin typeface="Arial" panose="020B0604020202020204" pitchFamily="34" charset="0"/>
              <a:cs typeface="Arial" panose="020B0604020202020204" pitchFamily="34" charset="0"/>
            </a:rPr>
            <a:t>Self actualization</a:t>
          </a:r>
        </a:p>
        <a:p>
          <a:r>
            <a:rPr lang="en-GB" sz="1100" b="1" dirty="0">
              <a:latin typeface="Arial" panose="020B0604020202020204" pitchFamily="34" charset="0"/>
              <a:cs typeface="Arial" panose="020B0604020202020204" pitchFamily="34" charset="0"/>
            </a:rPr>
            <a:t>Achieve the goals</a:t>
          </a:r>
        </a:p>
      </dgm:t>
    </dgm:pt>
    <dgm:pt modelId="{87CA56AD-02CC-4660-BA0E-B03DBCBAB8A9}" type="parTrans" cxnId="{0771576F-D741-495D-87E9-1CA023509969}">
      <dgm:prSet/>
      <dgm:spPr/>
      <dgm:t>
        <a:bodyPr/>
        <a:lstStyle/>
        <a:p>
          <a:endParaRPr lang="en-GB"/>
        </a:p>
      </dgm:t>
    </dgm:pt>
    <dgm:pt modelId="{24579FCA-417A-43F4-86C6-6435C71DEF71}" type="sibTrans" cxnId="{0771576F-D741-495D-87E9-1CA023509969}">
      <dgm:prSet/>
      <dgm:spPr/>
      <dgm:t>
        <a:bodyPr/>
        <a:lstStyle/>
        <a:p>
          <a:endParaRPr lang="en-GB"/>
        </a:p>
      </dgm:t>
    </dgm:pt>
    <dgm:pt modelId="{191095AF-C13F-4E19-BA8B-0C74A081E96E}">
      <dgm:prSet custT="1"/>
      <dgm:spPr/>
      <dgm:t>
        <a:bodyPr/>
        <a:lstStyle/>
        <a:p>
          <a:r>
            <a:rPr lang="en-GB" sz="1400" b="1" dirty="0">
              <a:highlight>
                <a:srgbClr val="FFFF00"/>
              </a:highlight>
              <a:latin typeface="Arial" panose="020B0604020202020204" pitchFamily="34" charset="0"/>
              <a:cs typeface="Arial" panose="020B0604020202020204" pitchFamily="34" charset="0"/>
            </a:rPr>
            <a:t>Esteem</a:t>
          </a:r>
        </a:p>
        <a:p>
          <a:r>
            <a:rPr lang="en-GB" sz="1100" b="1" dirty="0">
              <a:latin typeface="Arial" panose="020B0604020202020204" pitchFamily="34" charset="0"/>
              <a:cs typeface="Arial" panose="020B0604020202020204" pitchFamily="34" charset="0"/>
            </a:rPr>
            <a:t>Self-esteem, Confidence</a:t>
          </a:r>
        </a:p>
      </dgm:t>
    </dgm:pt>
    <dgm:pt modelId="{1DB3C46E-A775-4BF8-9004-89D0AF53ACDF}" type="parTrans" cxnId="{A1E59E58-F591-4EF5-9985-E2CB7722FABA}">
      <dgm:prSet/>
      <dgm:spPr/>
      <dgm:t>
        <a:bodyPr/>
        <a:lstStyle/>
        <a:p>
          <a:endParaRPr lang="en-GB"/>
        </a:p>
      </dgm:t>
    </dgm:pt>
    <dgm:pt modelId="{0ECF5052-58A5-4A5B-905F-BCCBAE150766}" type="sibTrans" cxnId="{A1E59E58-F591-4EF5-9985-E2CB7722FABA}">
      <dgm:prSet/>
      <dgm:spPr/>
      <dgm:t>
        <a:bodyPr/>
        <a:lstStyle/>
        <a:p>
          <a:endParaRPr lang="en-GB"/>
        </a:p>
      </dgm:t>
    </dgm:pt>
    <dgm:pt modelId="{01F815AE-B4D3-4C5D-B7F1-180D9917B6F9}">
      <dgm:prSet custT="1"/>
      <dgm:spPr/>
      <dgm:t>
        <a:bodyPr/>
        <a:lstStyle/>
        <a:p>
          <a:r>
            <a:rPr lang="en-GB" sz="1400" b="1" dirty="0">
              <a:highlight>
                <a:srgbClr val="FFFF00"/>
              </a:highlight>
              <a:latin typeface="Arial" panose="020B0604020202020204" pitchFamily="34" charset="0"/>
              <a:cs typeface="Arial" panose="020B0604020202020204" pitchFamily="34" charset="0"/>
            </a:rPr>
            <a:t>Love and belonging</a:t>
          </a:r>
        </a:p>
        <a:p>
          <a:r>
            <a:rPr lang="en-GB" sz="1100" b="1" dirty="0">
              <a:latin typeface="Arial" panose="020B0604020202020204" pitchFamily="34" charset="0"/>
              <a:cs typeface="Arial" panose="020B0604020202020204" pitchFamily="34" charset="0"/>
            </a:rPr>
            <a:t>Creating family, friendship</a:t>
          </a:r>
        </a:p>
      </dgm:t>
    </dgm:pt>
    <dgm:pt modelId="{C99FD4A9-4788-449F-B115-430E939BC37E}" type="parTrans" cxnId="{83157A2D-53FD-4373-AC4F-A7D10484571C}">
      <dgm:prSet/>
      <dgm:spPr/>
      <dgm:t>
        <a:bodyPr/>
        <a:lstStyle/>
        <a:p>
          <a:endParaRPr lang="en-GB"/>
        </a:p>
      </dgm:t>
    </dgm:pt>
    <dgm:pt modelId="{9D507CEC-6867-416F-9E7B-76258CEB7F4F}" type="sibTrans" cxnId="{83157A2D-53FD-4373-AC4F-A7D10484571C}">
      <dgm:prSet/>
      <dgm:spPr/>
      <dgm:t>
        <a:bodyPr/>
        <a:lstStyle/>
        <a:p>
          <a:endParaRPr lang="en-GB"/>
        </a:p>
      </dgm:t>
    </dgm:pt>
    <dgm:pt modelId="{EDC1D714-C6A7-4018-ABD6-86805896B2D2}" type="pres">
      <dgm:prSet presAssocID="{ACB83168-DA64-4CB0-A49C-366915693C14}" presName="Name0" presStyleCnt="0">
        <dgm:presLayoutVars>
          <dgm:dir/>
          <dgm:animLvl val="lvl"/>
          <dgm:resizeHandles val="exact"/>
        </dgm:presLayoutVars>
      </dgm:prSet>
      <dgm:spPr/>
    </dgm:pt>
    <dgm:pt modelId="{6F3236C5-23E0-4B25-9C76-16B0D97F29DE}" type="pres">
      <dgm:prSet presAssocID="{4A9AFC80-99DF-4BA2-9836-34870D063AB4}" presName="Name8" presStyleCnt="0"/>
      <dgm:spPr/>
    </dgm:pt>
    <dgm:pt modelId="{2DA81123-63CB-4792-8151-0069AB1B0595}" type="pres">
      <dgm:prSet presAssocID="{4A9AFC80-99DF-4BA2-9836-34870D063AB4}" presName="level" presStyleLbl="node1" presStyleIdx="0" presStyleCnt="6">
        <dgm:presLayoutVars>
          <dgm:chMax val="1"/>
          <dgm:bulletEnabled val="1"/>
        </dgm:presLayoutVars>
      </dgm:prSet>
      <dgm:spPr/>
    </dgm:pt>
    <dgm:pt modelId="{BD26BBE7-1896-469B-B43B-8BF8A50E654F}" type="pres">
      <dgm:prSet presAssocID="{4A9AFC80-99DF-4BA2-9836-34870D063AB4}" presName="levelTx" presStyleLbl="revTx" presStyleIdx="0" presStyleCnt="0">
        <dgm:presLayoutVars>
          <dgm:chMax val="1"/>
          <dgm:bulletEnabled val="1"/>
        </dgm:presLayoutVars>
      </dgm:prSet>
      <dgm:spPr/>
    </dgm:pt>
    <dgm:pt modelId="{E70E3519-4A9E-4F95-8731-E47F28335AF7}" type="pres">
      <dgm:prSet presAssocID="{EFD92884-607C-434B-8994-4351859062A5}" presName="Name8" presStyleCnt="0"/>
      <dgm:spPr/>
    </dgm:pt>
    <dgm:pt modelId="{44B0564E-1D3B-4C69-8194-CBE00182BB68}" type="pres">
      <dgm:prSet presAssocID="{EFD92884-607C-434B-8994-4351859062A5}" presName="level" presStyleLbl="node1" presStyleIdx="1" presStyleCnt="6" custLinFactNeighborY="-1125">
        <dgm:presLayoutVars>
          <dgm:chMax val="1"/>
          <dgm:bulletEnabled val="1"/>
        </dgm:presLayoutVars>
      </dgm:prSet>
      <dgm:spPr/>
    </dgm:pt>
    <dgm:pt modelId="{B16FCB29-42EF-4A67-9539-F06B4AB11EB3}" type="pres">
      <dgm:prSet presAssocID="{EFD92884-607C-434B-8994-4351859062A5}" presName="levelTx" presStyleLbl="revTx" presStyleIdx="0" presStyleCnt="0">
        <dgm:presLayoutVars>
          <dgm:chMax val="1"/>
          <dgm:bulletEnabled val="1"/>
        </dgm:presLayoutVars>
      </dgm:prSet>
      <dgm:spPr/>
    </dgm:pt>
    <dgm:pt modelId="{68997D29-06FF-410A-B187-AA8885C97281}" type="pres">
      <dgm:prSet presAssocID="{191095AF-C13F-4E19-BA8B-0C74A081E96E}" presName="Name8" presStyleCnt="0"/>
      <dgm:spPr/>
    </dgm:pt>
    <dgm:pt modelId="{7EA1EEB6-47D8-4335-9419-A5F911DB262C}" type="pres">
      <dgm:prSet presAssocID="{191095AF-C13F-4E19-BA8B-0C74A081E96E}" presName="level" presStyleLbl="node1" presStyleIdx="2" presStyleCnt="6">
        <dgm:presLayoutVars>
          <dgm:chMax val="1"/>
          <dgm:bulletEnabled val="1"/>
        </dgm:presLayoutVars>
      </dgm:prSet>
      <dgm:spPr/>
    </dgm:pt>
    <dgm:pt modelId="{CD15C24D-0A19-4CE9-AAAB-45A4128821B2}" type="pres">
      <dgm:prSet presAssocID="{191095AF-C13F-4E19-BA8B-0C74A081E96E}" presName="levelTx" presStyleLbl="revTx" presStyleIdx="0" presStyleCnt="0">
        <dgm:presLayoutVars>
          <dgm:chMax val="1"/>
          <dgm:bulletEnabled val="1"/>
        </dgm:presLayoutVars>
      </dgm:prSet>
      <dgm:spPr/>
    </dgm:pt>
    <dgm:pt modelId="{64E7406A-4703-4EB5-B796-A6A1CDF51E4E}" type="pres">
      <dgm:prSet presAssocID="{01F815AE-B4D3-4C5D-B7F1-180D9917B6F9}" presName="Name8" presStyleCnt="0"/>
      <dgm:spPr/>
    </dgm:pt>
    <dgm:pt modelId="{6F0D53C8-F164-4A8E-AA11-B57D1EE2A146}" type="pres">
      <dgm:prSet presAssocID="{01F815AE-B4D3-4C5D-B7F1-180D9917B6F9}" presName="level" presStyleLbl="node1" presStyleIdx="3" presStyleCnt="6">
        <dgm:presLayoutVars>
          <dgm:chMax val="1"/>
          <dgm:bulletEnabled val="1"/>
        </dgm:presLayoutVars>
      </dgm:prSet>
      <dgm:spPr/>
    </dgm:pt>
    <dgm:pt modelId="{1A449A27-5F83-4EF7-94FD-08EA170969DA}" type="pres">
      <dgm:prSet presAssocID="{01F815AE-B4D3-4C5D-B7F1-180D9917B6F9}" presName="levelTx" presStyleLbl="revTx" presStyleIdx="0" presStyleCnt="0">
        <dgm:presLayoutVars>
          <dgm:chMax val="1"/>
          <dgm:bulletEnabled val="1"/>
        </dgm:presLayoutVars>
      </dgm:prSet>
      <dgm:spPr/>
    </dgm:pt>
    <dgm:pt modelId="{0504DB6E-D31E-4B13-9374-9B264A027A5B}" type="pres">
      <dgm:prSet presAssocID="{767BC0A6-E46C-47B2-A96E-75D5218B2348}" presName="Name8" presStyleCnt="0"/>
      <dgm:spPr/>
    </dgm:pt>
    <dgm:pt modelId="{FBCF1684-1236-430F-BDD6-120D25A02FF9}" type="pres">
      <dgm:prSet presAssocID="{767BC0A6-E46C-47B2-A96E-75D5218B2348}" presName="level" presStyleLbl="node1" presStyleIdx="4" presStyleCnt="6" custScaleY="86124" custLinFactNeighborX="114" custLinFactNeighborY="956">
        <dgm:presLayoutVars>
          <dgm:chMax val="1"/>
          <dgm:bulletEnabled val="1"/>
        </dgm:presLayoutVars>
      </dgm:prSet>
      <dgm:spPr/>
    </dgm:pt>
    <dgm:pt modelId="{C4436D7A-ACE2-4C88-84EF-2EFCA07E8CA5}" type="pres">
      <dgm:prSet presAssocID="{767BC0A6-E46C-47B2-A96E-75D5218B2348}" presName="levelTx" presStyleLbl="revTx" presStyleIdx="0" presStyleCnt="0">
        <dgm:presLayoutVars>
          <dgm:chMax val="1"/>
          <dgm:bulletEnabled val="1"/>
        </dgm:presLayoutVars>
      </dgm:prSet>
      <dgm:spPr/>
    </dgm:pt>
    <dgm:pt modelId="{E16DD1B1-22C6-44B2-AD8E-399E47BC8596}" type="pres">
      <dgm:prSet presAssocID="{96D4727F-3634-486F-AAC3-D6EF2643D08A}" presName="Name8" presStyleCnt="0"/>
      <dgm:spPr/>
    </dgm:pt>
    <dgm:pt modelId="{7806F7D5-602B-498C-A361-17778BD33C77}" type="pres">
      <dgm:prSet presAssocID="{96D4727F-3634-486F-AAC3-D6EF2643D08A}" presName="level" presStyleLbl="node1" presStyleIdx="5" presStyleCnt="6" custLinFactNeighborY="6836">
        <dgm:presLayoutVars>
          <dgm:chMax val="1"/>
          <dgm:bulletEnabled val="1"/>
        </dgm:presLayoutVars>
      </dgm:prSet>
      <dgm:spPr/>
    </dgm:pt>
    <dgm:pt modelId="{074BB4E1-98DA-4C05-AE98-02C68EBAA62D}" type="pres">
      <dgm:prSet presAssocID="{96D4727F-3634-486F-AAC3-D6EF2643D08A}" presName="levelTx" presStyleLbl="revTx" presStyleIdx="0" presStyleCnt="0">
        <dgm:presLayoutVars>
          <dgm:chMax val="1"/>
          <dgm:bulletEnabled val="1"/>
        </dgm:presLayoutVars>
      </dgm:prSet>
      <dgm:spPr/>
    </dgm:pt>
  </dgm:ptLst>
  <dgm:cxnLst>
    <dgm:cxn modelId="{06801E19-B494-45FD-9C74-C7BD0DB44731}" srcId="{ACB83168-DA64-4CB0-A49C-366915693C14}" destId="{96D4727F-3634-486F-AAC3-D6EF2643D08A}" srcOrd="5" destOrd="0" parTransId="{4B950FB8-B138-4CE8-8012-6A4948D71252}" sibTransId="{EECDADC8-AF0B-4A79-B384-F62D38080F87}"/>
    <dgm:cxn modelId="{8B93852C-C156-41A7-8E83-919A4F7C45D8}" type="presOf" srcId="{4A9AFC80-99DF-4BA2-9836-34870D063AB4}" destId="{2DA81123-63CB-4792-8151-0069AB1B0595}" srcOrd="0" destOrd="0" presId="urn:microsoft.com/office/officeart/2005/8/layout/pyramid1"/>
    <dgm:cxn modelId="{83157A2D-53FD-4373-AC4F-A7D10484571C}" srcId="{ACB83168-DA64-4CB0-A49C-366915693C14}" destId="{01F815AE-B4D3-4C5D-B7F1-180D9917B6F9}" srcOrd="3" destOrd="0" parTransId="{C99FD4A9-4788-449F-B115-430E939BC37E}" sibTransId="{9D507CEC-6867-416F-9E7B-76258CEB7F4F}"/>
    <dgm:cxn modelId="{6C889A66-511A-493B-B012-D4D0730AA82A}" type="presOf" srcId="{767BC0A6-E46C-47B2-A96E-75D5218B2348}" destId="{C4436D7A-ACE2-4C88-84EF-2EFCA07E8CA5}" srcOrd="1" destOrd="0" presId="urn:microsoft.com/office/officeart/2005/8/layout/pyramid1"/>
    <dgm:cxn modelId="{F5CBCD4C-C59F-4158-ABA0-104AF771DDD8}" type="presOf" srcId="{191095AF-C13F-4E19-BA8B-0C74A081E96E}" destId="{CD15C24D-0A19-4CE9-AAAB-45A4128821B2}" srcOrd="1" destOrd="0" presId="urn:microsoft.com/office/officeart/2005/8/layout/pyramid1"/>
    <dgm:cxn modelId="{0771576F-D741-495D-87E9-1CA023509969}" srcId="{ACB83168-DA64-4CB0-A49C-366915693C14}" destId="{EFD92884-607C-434B-8994-4351859062A5}" srcOrd="1" destOrd="0" parTransId="{87CA56AD-02CC-4660-BA0E-B03DBCBAB8A9}" sibTransId="{24579FCA-417A-43F4-86C6-6435C71DEF71}"/>
    <dgm:cxn modelId="{D60A8B78-1956-4FA1-B61B-64BEA04421CD}" srcId="{ACB83168-DA64-4CB0-A49C-366915693C14}" destId="{4A9AFC80-99DF-4BA2-9836-34870D063AB4}" srcOrd="0" destOrd="0" parTransId="{1CD32CB9-4D33-4185-BFE1-A8B8A3F2412E}" sibTransId="{86E8602C-2507-469E-AA25-158059C02CE2}"/>
    <dgm:cxn modelId="{A1E59E58-F591-4EF5-9985-E2CB7722FABA}" srcId="{ACB83168-DA64-4CB0-A49C-366915693C14}" destId="{191095AF-C13F-4E19-BA8B-0C74A081E96E}" srcOrd="2" destOrd="0" parTransId="{1DB3C46E-A775-4BF8-9004-89D0AF53ACDF}" sibTransId="{0ECF5052-58A5-4A5B-905F-BCCBAE150766}"/>
    <dgm:cxn modelId="{F02D0A8F-A2EF-4257-A053-9BAD6D848800}" type="presOf" srcId="{01F815AE-B4D3-4C5D-B7F1-180D9917B6F9}" destId="{1A449A27-5F83-4EF7-94FD-08EA170969DA}" srcOrd="1" destOrd="0" presId="urn:microsoft.com/office/officeart/2005/8/layout/pyramid1"/>
    <dgm:cxn modelId="{62CEE498-A02C-4F17-A210-B5570F40623B}" type="presOf" srcId="{EFD92884-607C-434B-8994-4351859062A5}" destId="{44B0564E-1D3B-4C69-8194-CBE00182BB68}" srcOrd="0" destOrd="0" presId="urn:microsoft.com/office/officeart/2005/8/layout/pyramid1"/>
    <dgm:cxn modelId="{7FE440BA-C7D0-41D1-A4A9-EE15BABB5E0C}" type="presOf" srcId="{767BC0A6-E46C-47B2-A96E-75D5218B2348}" destId="{FBCF1684-1236-430F-BDD6-120D25A02FF9}" srcOrd="0" destOrd="0" presId="urn:microsoft.com/office/officeart/2005/8/layout/pyramid1"/>
    <dgm:cxn modelId="{96165CC3-2417-4D48-A5C6-295799E4CD53}" type="presOf" srcId="{191095AF-C13F-4E19-BA8B-0C74A081E96E}" destId="{7EA1EEB6-47D8-4335-9419-A5F911DB262C}" srcOrd="0" destOrd="0" presId="urn:microsoft.com/office/officeart/2005/8/layout/pyramid1"/>
    <dgm:cxn modelId="{FA2FE5C4-1888-4B39-87DE-C5864A5DE12C}" type="presOf" srcId="{EFD92884-607C-434B-8994-4351859062A5}" destId="{B16FCB29-42EF-4A67-9539-F06B4AB11EB3}" srcOrd="1" destOrd="0" presId="urn:microsoft.com/office/officeart/2005/8/layout/pyramid1"/>
    <dgm:cxn modelId="{3ACC8CE2-6D29-462F-AC70-CE0B4A4FFE78}" type="presOf" srcId="{96D4727F-3634-486F-AAC3-D6EF2643D08A}" destId="{074BB4E1-98DA-4C05-AE98-02C68EBAA62D}" srcOrd="1" destOrd="0" presId="urn:microsoft.com/office/officeart/2005/8/layout/pyramid1"/>
    <dgm:cxn modelId="{B60A83E6-E965-4C7E-8488-734DD6167E29}" type="presOf" srcId="{96D4727F-3634-486F-AAC3-D6EF2643D08A}" destId="{7806F7D5-602B-498C-A361-17778BD33C77}" srcOrd="0" destOrd="0" presId="urn:microsoft.com/office/officeart/2005/8/layout/pyramid1"/>
    <dgm:cxn modelId="{FA59E8E9-72F2-485D-BEA9-EEBFCA62F89F}" type="presOf" srcId="{ACB83168-DA64-4CB0-A49C-366915693C14}" destId="{EDC1D714-C6A7-4018-ABD6-86805896B2D2}" srcOrd="0" destOrd="0" presId="urn:microsoft.com/office/officeart/2005/8/layout/pyramid1"/>
    <dgm:cxn modelId="{8D3E5EEF-335A-483A-80B5-A34DF9A139F6}" type="presOf" srcId="{4A9AFC80-99DF-4BA2-9836-34870D063AB4}" destId="{BD26BBE7-1896-469B-B43B-8BF8A50E654F}" srcOrd="1" destOrd="0" presId="urn:microsoft.com/office/officeart/2005/8/layout/pyramid1"/>
    <dgm:cxn modelId="{715449FE-06C9-4F8E-BE7D-733EFF760B42}" srcId="{ACB83168-DA64-4CB0-A49C-366915693C14}" destId="{767BC0A6-E46C-47B2-A96E-75D5218B2348}" srcOrd="4" destOrd="0" parTransId="{9DEDBC68-FF70-4251-93EA-3FDE5EA4E9FA}" sibTransId="{326E8D67-B5F8-4027-9820-4AB29764B9A2}"/>
    <dgm:cxn modelId="{6F8792FF-28A9-4621-A5FC-9AE1EDA7AC4D}" type="presOf" srcId="{01F815AE-B4D3-4C5D-B7F1-180D9917B6F9}" destId="{6F0D53C8-F164-4A8E-AA11-B57D1EE2A146}" srcOrd="0" destOrd="0" presId="urn:microsoft.com/office/officeart/2005/8/layout/pyramid1"/>
    <dgm:cxn modelId="{03332927-C865-4B07-BC9D-53100E3A9C2C}" type="presParOf" srcId="{EDC1D714-C6A7-4018-ABD6-86805896B2D2}" destId="{6F3236C5-23E0-4B25-9C76-16B0D97F29DE}" srcOrd="0" destOrd="0" presId="urn:microsoft.com/office/officeart/2005/8/layout/pyramid1"/>
    <dgm:cxn modelId="{0F73E94B-75A5-44F6-8724-B02FD242BFDF}" type="presParOf" srcId="{6F3236C5-23E0-4B25-9C76-16B0D97F29DE}" destId="{2DA81123-63CB-4792-8151-0069AB1B0595}" srcOrd="0" destOrd="0" presId="urn:microsoft.com/office/officeart/2005/8/layout/pyramid1"/>
    <dgm:cxn modelId="{23729D9E-3BE9-444A-9DFA-7CE738CF7BCD}" type="presParOf" srcId="{6F3236C5-23E0-4B25-9C76-16B0D97F29DE}" destId="{BD26BBE7-1896-469B-B43B-8BF8A50E654F}" srcOrd="1" destOrd="0" presId="urn:microsoft.com/office/officeart/2005/8/layout/pyramid1"/>
    <dgm:cxn modelId="{3049BE09-DBF1-4F9B-8E6C-778F066675F0}" type="presParOf" srcId="{EDC1D714-C6A7-4018-ABD6-86805896B2D2}" destId="{E70E3519-4A9E-4F95-8731-E47F28335AF7}" srcOrd="1" destOrd="0" presId="urn:microsoft.com/office/officeart/2005/8/layout/pyramid1"/>
    <dgm:cxn modelId="{FD4D98C1-0BE3-4FE7-8A64-156CB1CF3AB2}" type="presParOf" srcId="{E70E3519-4A9E-4F95-8731-E47F28335AF7}" destId="{44B0564E-1D3B-4C69-8194-CBE00182BB68}" srcOrd="0" destOrd="0" presId="urn:microsoft.com/office/officeart/2005/8/layout/pyramid1"/>
    <dgm:cxn modelId="{1AEAA8B4-DDBB-437F-954F-78D4CC2F4F42}" type="presParOf" srcId="{E70E3519-4A9E-4F95-8731-E47F28335AF7}" destId="{B16FCB29-42EF-4A67-9539-F06B4AB11EB3}" srcOrd="1" destOrd="0" presId="urn:microsoft.com/office/officeart/2005/8/layout/pyramid1"/>
    <dgm:cxn modelId="{9B45860C-FD39-4641-BBEA-13F50F46D842}" type="presParOf" srcId="{EDC1D714-C6A7-4018-ABD6-86805896B2D2}" destId="{68997D29-06FF-410A-B187-AA8885C97281}" srcOrd="2" destOrd="0" presId="urn:microsoft.com/office/officeart/2005/8/layout/pyramid1"/>
    <dgm:cxn modelId="{805C98DB-DFDC-4E98-907C-870F5E78B661}" type="presParOf" srcId="{68997D29-06FF-410A-B187-AA8885C97281}" destId="{7EA1EEB6-47D8-4335-9419-A5F911DB262C}" srcOrd="0" destOrd="0" presId="urn:microsoft.com/office/officeart/2005/8/layout/pyramid1"/>
    <dgm:cxn modelId="{89156102-BB60-4494-AC93-A52E4CF6952E}" type="presParOf" srcId="{68997D29-06FF-410A-B187-AA8885C97281}" destId="{CD15C24D-0A19-4CE9-AAAB-45A4128821B2}" srcOrd="1" destOrd="0" presId="urn:microsoft.com/office/officeart/2005/8/layout/pyramid1"/>
    <dgm:cxn modelId="{096AAE8F-E9EF-4FEF-8B4D-E31D6ACA5675}" type="presParOf" srcId="{EDC1D714-C6A7-4018-ABD6-86805896B2D2}" destId="{64E7406A-4703-4EB5-B796-A6A1CDF51E4E}" srcOrd="3" destOrd="0" presId="urn:microsoft.com/office/officeart/2005/8/layout/pyramid1"/>
    <dgm:cxn modelId="{60E1B026-7912-40AC-866F-BA96DE6C6BA4}" type="presParOf" srcId="{64E7406A-4703-4EB5-B796-A6A1CDF51E4E}" destId="{6F0D53C8-F164-4A8E-AA11-B57D1EE2A146}" srcOrd="0" destOrd="0" presId="urn:microsoft.com/office/officeart/2005/8/layout/pyramid1"/>
    <dgm:cxn modelId="{093544E8-E4B4-45BC-812A-70A3CAB4C3E6}" type="presParOf" srcId="{64E7406A-4703-4EB5-B796-A6A1CDF51E4E}" destId="{1A449A27-5F83-4EF7-94FD-08EA170969DA}" srcOrd="1" destOrd="0" presId="urn:microsoft.com/office/officeart/2005/8/layout/pyramid1"/>
    <dgm:cxn modelId="{56D7FA10-4403-4973-B631-C83C8F647EB7}" type="presParOf" srcId="{EDC1D714-C6A7-4018-ABD6-86805896B2D2}" destId="{0504DB6E-D31E-4B13-9374-9B264A027A5B}" srcOrd="4" destOrd="0" presId="urn:microsoft.com/office/officeart/2005/8/layout/pyramid1"/>
    <dgm:cxn modelId="{94524EEC-E4D9-467D-9CD1-0CD81B8E4FC0}" type="presParOf" srcId="{0504DB6E-D31E-4B13-9374-9B264A027A5B}" destId="{FBCF1684-1236-430F-BDD6-120D25A02FF9}" srcOrd="0" destOrd="0" presId="urn:microsoft.com/office/officeart/2005/8/layout/pyramid1"/>
    <dgm:cxn modelId="{3B1A07A3-D519-4C74-AAF3-5367C29A3DCD}" type="presParOf" srcId="{0504DB6E-D31E-4B13-9374-9B264A027A5B}" destId="{C4436D7A-ACE2-4C88-84EF-2EFCA07E8CA5}" srcOrd="1" destOrd="0" presId="urn:microsoft.com/office/officeart/2005/8/layout/pyramid1"/>
    <dgm:cxn modelId="{9C013174-A272-4239-98EF-CD816E620610}" type="presParOf" srcId="{EDC1D714-C6A7-4018-ABD6-86805896B2D2}" destId="{E16DD1B1-22C6-44B2-AD8E-399E47BC8596}" srcOrd="5" destOrd="0" presId="urn:microsoft.com/office/officeart/2005/8/layout/pyramid1"/>
    <dgm:cxn modelId="{60760E9A-2909-4C42-B03E-28195769C289}" type="presParOf" srcId="{E16DD1B1-22C6-44B2-AD8E-399E47BC8596}" destId="{7806F7D5-602B-498C-A361-17778BD33C77}" srcOrd="0" destOrd="0" presId="urn:microsoft.com/office/officeart/2005/8/layout/pyramid1"/>
    <dgm:cxn modelId="{664458F9-4B39-4791-A595-D0392B014742}" type="presParOf" srcId="{E16DD1B1-22C6-44B2-AD8E-399E47BC8596}" destId="{074BB4E1-98DA-4C05-AE98-02C68EBAA62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353B8-A777-4B74-9918-94BB6C438A25}">
      <dsp:nvSpPr>
        <dsp:cNvPr id="0" name=""/>
        <dsp:cNvSpPr/>
      </dsp:nvSpPr>
      <dsp:spPr>
        <a:xfrm>
          <a:off x="29515" y="480219"/>
          <a:ext cx="2514708" cy="134302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Black" panose="020B0A04020102020204" pitchFamily="34" charset="0"/>
              <a:cs typeface="Arial" panose="020B0604020202020204" pitchFamily="34" charset="0"/>
            </a:rPr>
            <a:t>Family – Single mum ,her ex partner and their son .</a:t>
          </a:r>
        </a:p>
      </dsp:txBody>
      <dsp:txXfrm>
        <a:off x="29515" y="480219"/>
        <a:ext cx="2514708" cy="1343020"/>
      </dsp:txXfrm>
    </dsp:sp>
    <dsp:sp modelId="{BB587BE0-AEA7-4B55-9578-6D84F30C0EBE}">
      <dsp:nvSpPr>
        <dsp:cNvPr id="0" name=""/>
        <dsp:cNvSpPr/>
      </dsp:nvSpPr>
      <dsp:spPr>
        <a:xfrm>
          <a:off x="2817798" y="508042"/>
          <a:ext cx="2514708" cy="1299324"/>
        </a:xfrm>
        <a:prstGeom prst="rect">
          <a:avLst/>
        </a:prstGeom>
        <a:solidFill>
          <a:schemeClr val="accent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Family disruption can have negative effects on children and parents' mental health. Lone parenting affect differently. Single - parent families have more behavioural and emotional issues than normal families.</a:t>
          </a:r>
          <a:endParaRPr lang="en-US" sz="1100" b="1" kern="1200" dirty="0">
            <a:solidFill>
              <a:schemeClr val="tx1"/>
            </a:solidFill>
            <a:latin typeface="Arial" panose="020B0604020202020204" pitchFamily="34" charset="0"/>
            <a:cs typeface="Arial" panose="020B0604020202020204" pitchFamily="34" charset="0"/>
          </a:endParaRPr>
        </a:p>
      </dsp:txBody>
      <dsp:txXfrm>
        <a:off x="2817798" y="508042"/>
        <a:ext cx="2514708" cy="1299324"/>
      </dsp:txXfrm>
    </dsp:sp>
    <dsp:sp modelId="{1A6B30F3-ECA6-4605-8829-86370A143831}">
      <dsp:nvSpPr>
        <dsp:cNvPr id="0" name=""/>
        <dsp:cNvSpPr/>
      </dsp:nvSpPr>
      <dsp:spPr>
        <a:xfrm>
          <a:off x="5535493" y="499524"/>
          <a:ext cx="2440473" cy="1302085"/>
        </a:xfrm>
        <a:prstGeom prst="rect">
          <a:avLst/>
        </a:prstGeom>
        <a:solidFill>
          <a:schemeClr val="accent2">
            <a:hueOff val="-5647349"/>
            <a:satOff val="25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Trouble factors-mental and physical illness ,poor parenting.  </a:t>
          </a:r>
          <a:endParaRPr lang="en-US" sz="1200" b="1" kern="1200" dirty="0">
            <a:solidFill>
              <a:schemeClr val="tx1"/>
            </a:solidFill>
            <a:latin typeface="Arial" panose="020B0604020202020204" pitchFamily="34" charset="0"/>
            <a:cs typeface="Arial" panose="020B0604020202020204" pitchFamily="34" charset="0"/>
          </a:endParaRPr>
        </a:p>
      </dsp:txBody>
      <dsp:txXfrm>
        <a:off x="5535493" y="499524"/>
        <a:ext cx="2440473" cy="1302085"/>
      </dsp:txXfrm>
    </dsp:sp>
    <dsp:sp modelId="{5B86D97C-A321-492F-AD5A-60DC871004BE}">
      <dsp:nvSpPr>
        <dsp:cNvPr id="0" name=""/>
        <dsp:cNvSpPr/>
      </dsp:nvSpPr>
      <dsp:spPr>
        <a:xfrm>
          <a:off x="8237112" y="513300"/>
          <a:ext cx="2514708" cy="1230989"/>
        </a:xfrm>
        <a:prstGeom prst="rect">
          <a:avLst/>
        </a:prstGeom>
        <a:solidFill>
          <a:schemeClr val="accent2">
            <a:hueOff val="-8471023"/>
            <a:satOff val="38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Frequently, a combination of events causes poor parental due mental health, to have an adverse effect on their children's well-being. These variables may include. Ability to respond to their child's needs and child's emotional control.</a:t>
          </a:r>
          <a:endParaRPr lang="en-US" sz="1100" b="1" kern="1200" dirty="0">
            <a:solidFill>
              <a:schemeClr val="tx1"/>
            </a:solidFill>
            <a:latin typeface="Arial" panose="020B0604020202020204" pitchFamily="34" charset="0"/>
            <a:cs typeface="Arial" panose="020B0604020202020204" pitchFamily="34" charset="0"/>
          </a:endParaRPr>
        </a:p>
      </dsp:txBody>
      <dsp:txXfrm>
        <a:off x="8237112" y="513300"/>
        <a:ext cx="2514708" cy="1230989"/>
      </dsp:txXfrm>
    </dsp:sp>
    <dsp:sp modelId="{1A31F730-BB1A-465F-A9E9-F3A85E76CC10}">
      <dsp:nvSpPr>
        <dsp:cNvPr id="0" name=""/>
        <dsp:cNvSpPr/>
      </dsp:nvSpPr>
      <dsp:spPr>
        <a:xfrm>
          <a:off x="0" y="1971461"/>
          <a:ext cx="2514708" cy="1236753"/>
        </a:xfrm>
        <a:prstGeom prst="rect">
          <a:avLst/>
        </a:prstGeom>
        <a:solidFill>
          <a:schemeClr val="bg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Reason of child behaviour  </a:t>
          </a:r>
          <a:endParaRPr lang="en-US" sz="1200" b="1" kern="1200" dirty="0">
            <a:solidFill>
              <a:schemeClr val="tx1"/>
            </a:solidFill>
            <a:latin typeface="Arial" panose="020B0604020202020204" pitchFamily="34" charset="0"/>
            <a:cs typeface="Arial" panose="020B0604020202020204" pitchFamily="34" charset="0"/>
          </a:endParaRPr>
        </a:p>
      </dsp:txBody>
      <dsp:txXfrm>
        <a:off x="0" y="1971461"/>
        <a:ext cx="2514708" cy="1236753"/>
      </dsp:txXfrm>
    </dsp:sp>
    <dsp:sp modelId="{141F9F9C-7F46-4F17-AA32-2EEB9FDBDC8C}">
      <dsp:nvSpPr>
        <dsp:cNvPr id="0" name=""/>
        <dsp:cNvSpPr/>
      </dsp:nvSpPr>
      <dsp:spPr>
        <a:xfrm>
          <a:off x="2789495" y="1861543"/>
          <a:ext cx="2506409" cy="1374509"/>
        </a:xfrm>
        <a:prstGeom prst="rect">
          <a:avLst/>
        </a:prstGeom>
        <a:solidFill>
          <a:schemeClr val="accent2">
            <a:hueOff val="-14118373"/>
            <a:satOff val="644"/>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Parenting skills, family income, and divorce are examples. Non-shared environments are characteristics of an individual's environment </a:t>
          </a:r>
          <a:endParaRPr lang="en-US" sz="1100" b="1" kern="1200" dirty="0">
            <a:solidFill>
              <a:schemeClr val="tx1"/>
            </a:solidFill>
            <a:latin typeface="Arial" panose="020B0604020202020204" pitchFamily="34" charset="0"/>
            <a:cs typeface="Arial" panose="020B0604020202020204" pitchFamily="34" charset="0"/>
          </a:endParaRPr>
        </a:p>
      </dsp:txBody>
      <dsp:txXfrm>
        <a:off x="2789495" y="1861543"/>
        <a:ext cx="2506409" cy="1374509"/>
      </dsp:txXfrm>
    </dsp:sp>
    <dsp:sp modelId="{DBEAB26C-3D87-4FF2-B2EC-1388A9567B20}">
      <dsp:nvSpPr>
        <dsp:cNvPr id="0" name=""/>
        <dsp:cNvSpPr/>
      </dsp:nvSpPr>
      <dsp:spPr>
        <a:xfrm>
          <a:off x="5529999" y="1949017"/>
          <a:ext cx="2451463" cy="1280796"/>
        </a:xfrm>
        <a:prstGeom prst="rect">
          <a:avLst/>
        </a:prstGeom>
        <a:solidFill>
          <a:schemeClr val="accent1">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Social support given to the family .</a:t>
          </a:r>
          <a:endParaRPr lang="en-US" sz="1200" b="1" kern="1200" dirty="0">
            <a:solidFill>
              <a:schemeClr val="tx1"/>
            </a:solidFill>
            <a:latin typeface="Arial" panose="020B0604020202020204" pitchFamily="34" charset="0"/>
            <a:cs typeface="Arial" panose="020B0604020202020204" pitchFamily="34" charset="0"/>
          </a:endParaRPr>
        </a:p>
      </dsp:txBody>
      <dsp:txXfrm>
        <a:off x="5529999" y="1949017"/>
        <a:ext cx="2451463" cy="1280796"/>
      </dsp:txXfrm>
    </dsp:sp>
    <dsp:sp modelId="{18F330B3-931D-43B4-A790-A9E2357DEB43}">
      <dsp:nvSpPr>
        <dsp:cNvPr id="0" name=""/>
        <dsp:cNvSpPr/>
      </dsp:nvSpPr>
      <dsp:spPr>
        <a:xfrm>
          <a:off x="8237107" y="1938478"/>
          <a:ext cx="2514708" cy="1319980"/>
        </a:xfrm>
        <a:prstGeom prst="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rial" panose="020B0604020202020204" pitchFamily="34" charset="0"/>
              <a:cs typeface="Arial" panose="020B0604020202020204" pitchFamily="34" charset="0"/>
            </a:rPr>
            <a:t>It is the responsibility of social services to protect children and vulnerable people in this family who are  danger and harm for family members or strangers.</a:t>
          </a:r>
          <a:endParaRPr lang="en-US" sz="1100" b="1" kern="1200" dirty="0">
            <a:solidFill>
              <a:schemeClr val="tx1"/>
            </a:solidFill>
            <a:latin typeface="Arial" panose="020B0604020202020204" pitchFamily="34" charset="0"/>
            <a:cs typeface="Arial" panose="020B0604020202020204" pitchFamily="34" charset="0"/>
          </a:endParaRPr>
        </a:p>
      </dsp:txBody>
      <dsp:txXfrm>
        <a:off x="8237107" y="1938478"/>
        <a:ext cx="2514708" cy="1319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80B44-7454-4B14-A06A-6DE302BC4F02}">
      <dsp:nvSpPr>
        <dsp:cNvPr id="0" name=""/>
        <dsp:cNvSpPr/>
      </dsp:nvSpPr>
      <dsp:spPr>
        <a:xfrm>
          <a:off x="1999"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305</a:t>
          </a:r>
        </a:p>
      </dsp:txBody>
      <dsp:txXfrm>
        <a:off x="287836" y="466264"/>
        <a:ext cx="857511" cy="571674"/>
      </dsp:txXfrm>
    </dsp:sp>
    <dsp:sp modelId="{0316B0A1-0FBD-4E98-AD38-CBFB87A5D61F}">
      <dsp:nvSpPr>
        <dsp:cNvPr id="0" name=""/>
        <dsp:cNvSpPr/>
      </dsp:nvSpPr>
      <dsp:spPr>
        <a:xfrm>
          <a:off x="1999"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Total number of families</a:t>
          </a:r>
        </a:p>
      </dsp:txBody>
      <dsp:txXfrm>
        <a:off x="1999" y="1109398"/>
        <a:ext cx="1143348" cy="2208937"/>
      </dsp:txXfrm>
    </dsp:sp>
    <dsp:sp modelId="{1E29BF46-9144-4F80-A65C-417352A4138C}">
      <dsp:nvSpPr>
        <dsp:cNvPr id="0" name=""/>
        <dsp:cNvSpPr/>
      </dsp:nvSpPr>
      <dsp:spPr>
        <a:xfrm>
          <a:off x="1215185"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305</a:t>
          </a:r>
        </a:p>
      </dsp:txBody>
      <dsp:txXfrm>
        <a:off x="1501022" y="466264"/>
        <a:ext cx="857511" cy="571674"/>
      </dsp:txXfrm>
    </dsp:sp>
    <dsp:sp modelId="{80AC65B7-4711-4C15-A7C8-E0CF6F20FC54}">
      <dsp:nvSpPr>
        <dsp:cNvPr id="0" name=""/>
        <dsp:cNvSpPr/>
      </dsp:nvSpPr>
      <dsp:spPr>
        <a:xfrm>
          <a:off x="1215185"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Number of families identified as at end of March 2014</a:t>
          </a:r>
        </a:p>
      </dsp:txBody>
      <dsp:txXfrm>
        <a:off x="1215185" y="1109398"/>
        <a:ext cx="1143348" cy="2208937"/>
      </dsp:txXfrm>
    </dsp:sp>
    <dsp:sp modelId="{2C5A1C7A-748C-41BB-B009-3B00CBAC56D8}">
      <dsp:nvSpPr>
        <dsp:cNvPr id="0" name=""/>
        <dsp:cNvSpPr/>
      </dsp:nvSpPr>
      <dsp:spPr>
        <a:xfrm>
          <a:off x="2428371"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81</a:t>
          </a:r>
        </a:p>
      </dsp:txBody>
      <dsp:txXfrm>
        <a:off x="2714208" y="466264"/>
        <a:ext cx="857511" cy="571674"/>
      </dsp:txXfrm>
    </dsp:sp>
    <dsp:sp modelId="{7BC4D1FC-AF7E-4E9F-BAAC-8BA0F187CF47}">
      <dsp:nvSpPr>
        <dsp:cNvPr id="0" name=""/>
        <dsp:cNvSpPr/>
      </dsp:nvSpPr>
      <dsp:spPr>
        <a:xfrm>
          <a:off x="2428371"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Familie</a:t>
          </a:r>
          <a:r>
            <a:rPr lang="en-GB" sz="1700" kern="1200" dirty="0"/>
            <a:t>s </a:t>
          </a:r>
          <a:r>
            <a:rPr lang="en-GB" sz="1700" b="1" kern="1200" dirty="0"/>
            <a:t>turned around as at end of February 2014</a:t>
          </a:r>
        </a:p>
      </dsp:txBody>
      <dsp:txXfrm>
        <a:off x="2428371" y="1109398"/>
        <a:ext cx="1143348" cy="2208937"/>
      </dsp:txXfrm>
    </dsp:sp>
    <dsp:sp modelId="{DACA8A3E-320A-40C9-8CEF-1AB84163CE42}">
      <dsp:nvSpPr>
        <dsp:cNvPr id="0" name=""/>
        <dsp:cNvSpPr/>
      </dsp:nvSpPr>
      <dsp:spPr>
        <a:xfrm>
          <a:off x="3641556" y="466264"/>
          <a:ext cx="1429185" cy="571674"/>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GB" sz="1700" kern="1200" dirty="0"/>
            <a:t>235</a:t>
          </a:r>
        </a:p>
      </dsp:txBody>
      <dsp:txXfrm>
        <a:off x="3927393" y="466264"/>
        <a:ext cx="857511" cy="571674"/>
      </dsp:txXfrm>
    </dsp:sp>
    <dsp:sp modelId="{72F7C153-9A90-40AE-8D24-F3FAEBF67DAA}">
      <dsp:nvSpPr>
        <dsp:cNvPr id="0" name=""/>
        <dsp:cNvSpPr/>
      </dsp:nvSpPr>
      <dsp:spPr>
        <a:xfrm>
          <a:off x="3641556" y="1109398"/>
          <a:ext cx="1143348" cy="220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b="1" kern="1200" dirty="0"/>
            <a:t>Number of families worked with as at end of March 2014</a:t>
          </a:r>
        </a:p>
      </dsp:txBody>
      <dsp:txXfrm>
        <a:off x="3641556" y="1109398"/>
        <a:ext cx="1143348" cy="2208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A71A1-2607-4957-8A86-DA5E75060E82}">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Due of the mother bad parenting, her son's behaviour had grown extreme and uncontrollable</a:t>
          </a:r>
          <a:r>
            <a:rPr lang="en-GB" sz="1600" kern="1200" dirty="0"/>
            <a:t>.</a:t>
          </a:r>
          <a:endParaRPr lang="en-US" sz="1600" kern="1200" dirty="0"/>
        </a:p>
      </dsp:txBody>
      <dsp:txXfrm>
        <a:off x="18044" y="18044"/>
        <a:ext cx="6674662" cy="579994"/>
      </dsp:txXfrm>
    </dsp:sp>
    <dsp:sp modelId="{7094D6F3-9913-4DD1-8179-AB07BF3DAC44}">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The mother bad parenting was because of her health and financial difficulty. </a:t>
          </a:r>
          <a:endParaRPr lang="en-US" sz="1600" kern="1200" dirty="0"/>
        </a:p>
      </dsp:txBody>
      <dsp:txXfrm>
        <a:off x="571503" y="719694"/>
        <a:ext cx="6421543" cy="579994"/>
      </dsp:txXfrm>
    </dsp:sp>
    <dsp:sp modelId="{9033CA22-74F2-44DF-9800-0CA24AB99F34}">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Being raised by a single parent and in poverty affects a child's behaviour.</a:t>
          </a:r>
          <a:endParaRPr lang="en-US" sz="1600" kern="1200"/>
        </a:p>
      </dsp:txBody>
      <dsp:txXfrm>
        <a:off x="1124963" y="1421344"/>
        <a:ext cx="6421543" cy="579994"/>
      </dsp:txXfrm>
    </dsp:sp>
    <dsp:sp modelId="{E284208B-409A-4579-A322-1250DCC3A5E1}">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    School attendance of the child drop bellow 50% ,mum was unaware of what he was doing outside home </a:t>
          </a:r>
          <a:endParaRPr lang="en-US" sz="1600" kern="1200" dirty="0"/>
        </a:p>
      </dsp:txBody>
      <dsp:txXfrm>
        <a:off x="1678422" y="2122994"/>
        <a:ext cx="6421543" cy="579994"/>
      </dsp:txXfrm>
    </dsp:sp>
    <dsp:sp modelId="{598B0943-7E47-47C4-8793-2DF2B86BCD37}">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Both mum and son was under threat of eviction</a:t>
          </a:r>
          <a:endParaRPr lang="en-US" sz="1600" kern="1200"/>
        </a:p>
      </dsp:txBody>
      <dsp:txXfrm>
        <a:off x="2231882" y="2824644"/>
        <a:ext cx="6421543" cy="579994"/>
      </dsp:txXfrm>
    </dsp:sp>
    <dsp:sp modelId="{5BC1818D-0785-40F6-8E0C-D4B90626C239}">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101192" y="450082"/>
        <a:ext cx="220249" cy="301341"/>
      </dsp:txXfrm>
    </dsp:sp>
    <dsp:sp modelId="{5D49A470-7211-4B76-B025-A851DC46B49A}">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54652" y="1151732"/>
        <a:ext cx="220249" cy="301341"/>
      </dsp:txXfrm>
    </dsp:sp>
    <dsp:sp modelId="{3327F38C-DA33-49E0-A75C-50DA3E30A937}">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08112" y="1843114"/>
        <a:ext cx="220249" cy="301341"/>
      </dsp:txXfrm>
    </dsp:sp>
    <dsp:sp modelId="{557E6A84-4CB8-4333-B952-8B7B1791D482}">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61571" y="2551610"/>
        <a:ext cx="220249" cy="301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BEC046-F753-4B47-B613-21804BBFD932}">
      <dsp:nvSpPr>
        <dsp:cNvPr id="0" name=""/>
        <dsp:cNvSpPr/>
      </dsp:nvSpPr>
      <dsp:spPr>
        <a:xfrm>
          <a:off x="158723" y="253562"/>
          <a:ext cx="2063077" cy="26321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Partner agencies include; Family support officer, Communities First Team, </a:t>
          </a:r>
          <a:r>
            <a:rPr lang="en-GB" sz="1300" b="1" kern="1200" dirty="0">
              <a:latin typeface="Arial" panose="020B0604020202020204" pitchFamily="34" charset="0"/>
              <a:cs typeface="Arial" panose="020B0604020202020204" pitchFamily="34" charset="0"/>
            </a:rPr>
            <a:t>School</a:t>
          </a:r>
          <a:r>
            <a:rPr lang="en-GB" sz="1300" b="1" kern="1200" dirty="0"/>
            <a:t> Nurse, TAF team(Team Around the Family) </a:t>
          </a:r>
          <a:endParaRPr lang="en-US" sz="1300" kern="1200" dirty="0"/>
        </a:p>
      </dsp:txBody>
      <dsp:txXfrm>
        <a:off x="219148" y="313987"/>
        <a:ext cx="1942227" cy="2511345"/>
      </dsp:txXfrm>
    </dsp:sp>
    <dsp:sp modelId="{9C1F81A3-CCED-4090-A0E4-616D634CC288}">
      <dsp:nvSpPr>
        <dsp:cNvPr id="0" name=""/>
        <dsp:cNvSpPr/>
      </dsp:nvSpPr>
      <dsp:spPr>
        <a:xfrm>
          <a:off x="2420890" y="1313838"/>
          <a:ext cx="422068"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420890" y="1416167"/>
        <a:ext cx="295448" cy="306985"/>
      </dsp:txXfrm>
    </dsp:sp>
    <dsp:sp modelId="{9709C076-37AD-488D-A43F-00FFDFBC2413}">
      <dsp:nvSpPr>
        <dsp:cNvPr id="0" name=""/>
        <dsp:cNvSpPr/>
      </dsp:nvSpPr>
      <dsp:spPr>
        <a:xfrm>
          <a:off x="3018157" y="253562"/>
          <a:ext cx="2063077" cy="2632195"/>
        </a:xfrm>
        <a:prstGeom prst="roundRect">
          <a:avLst>
            <a:gd name="adj" fmla="val 10000"/>
          </a:avLst>
        </a:prstGeom>
        <a:solidFill>
          <a:schemeClr val="accent3">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Aim is to develop a more stable family environment and address the root cause and negative Parent and family </a:t>
          </a:r>
          <a:r>
            <a:rPr lang="en-GB" sz="1300" b="1" kern="1200" dirty="0" err="1">
              <a:latin typeface="Arial" panose="020B0604020202020204" pitchFamily="34" charset="0"/>
              <a:cs typeface="Arial" panose="020B0604020202020204" pitchFamily="34" charset="0"/>
            </a:rPr>
            <a:t>couimpact</a:t>
          </a:r>
          <a:r>
            <a:rPr lang="en-GB" sz="1300" b="1" kern="1200" dirty="0">
              <a:latin typeface="Arial" panose="020B0604020202020204" pitchFamily="34" charset="0"/>
              <a:cs typeface="Arial" panose="020B0604020202020204" pitchFamily="34" charset="0"/>
            </a:rPr>
            <a:t> of family poverty. Provide counselling.</a:t>
          </a:r>
          <a:endParaRPr lang="en-US" sz="1300" kern="1200" dirty="0">
            <a:latin typeface="Arial" panose="020B0604020202020204" pitchFamily="34" charset="0"/>
            <a:cs typeface="Arial" panose="020B0604020202020204" pitchFamily="34" charset="0"/>
          </a:endParaRPr>
        </a:p>
      </dsp:txBody>
      <dsp:txXfrm>
        <a:off x="3078582" y="313987"/>
        <a:ext cx="1942227" cy="2511345"/>
      </dsp:txXfrm>
    </dsp:sp>
    <dsp:sp modelId="{A6A801F3-AFC8-4F27-B8CB-D695BC08AFC7}">
      <dsp:nvSpPr>
        <dsp:cNvPr id="0" name=""/>
        <dsp:cNvSpPr/>
      </dsp:nvSpPr>
      <dsp:spPr>
        <a:xfrm rot="34964">
          <a:off x="5275195" y="1328394"/>
          <a:ext cx="411238"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75198" y="1430096"/>
        <a:ext cx="287867" cy="306985"/>
      </dsp:txXfrm>
    </dsp:sp>
    <dsp:sp modelId="{1DDE778D-BCC3-4935-BEFA-9751DC3D67DC}">
      <dsp:nvSpPr>
        <dsp:cNvPr id="0" name=""/>
        <dsp:cNvSpPr/>
      </dsp:nvSpPr>
      <dsp:spPr>
        <a:xfrm>
          <a:off x="5857117" y="282438"/>
          <a:ext cx="2063077" cy="26321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a:t>
          </a:r>
          <a:r>
            <a:rPr lang="en-GB" sz="1300" b="1" kern="1200" dirty="0">
              <a:latin typeface="Arial" panose="020B0604020202020204" pitchFamily="34" charset="0"/>
              <a:cs typeface="Arial" panose="020B0604020202020204" pitchFamily="34" charset="0"/>
            </a:rPr>
            <a:t>here is important statutory guidance for anyone working with children in England. This specifies how organisations and individuals should collaborate, as well as how specialists should assess children.</a:t>
          </a:r>
          <a:endParaRPr lang="en-US" sz="1300" kern="1200" dirty="0">
            <a:latin typeface="Arial" panose="020B0604020202020204" pitchFamily="34" charset="0"/>
            <a:cs typeface="Arial" panose="020B0604020202020204" pitchFamily="34" charset="0"/>
          </a:endParaRPr>
        </a:p>
      </dsp:txBody>
      <dsp:txXfrm>
        <a:off x="5917542" y="342863"/>
        <a:ext cx="1942227" cy="2511345"/>
      </dsp:txXfrm>
    </dsp:sp>
    <dsp:sp modelId="{2AD7201B-0BCD-4246-AAF5-CD8495BC618C}">
      <dsp:nvSpPr>
        <dsp:cNvPr id="0" name=""/>
        <dsp:cNvSpPr/>
      </dsp:nvSpPr>
      <dsp:spPr>
        <a:xfrm rot="21564707">
          <a:off x="8107547" y="1328161"/>
          <a:ext cx="397229" cy="5116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107550" y="1431102"/>
        <a:ext cx="278060" cy="306985"/>
      </dsp:txXfrm>
    </dsp:sp>
    <dsp:sp modelId="{5F852F76-2EC7-4169-8F30-CBFB794EAF3F}">
      <dsp:nvSpPr>
        <dsp:cNvPr id="0" name=""/>
        <dsp:cNvSpPr/>
      </dsp:nvSpPr>
      <dsp:spPr>
        <a:xfrm>
          <a:off x="8669645" y="253562"/>
          <a:ext cx="2063077" cy="2632195"/>
        </a:xfrm>
        <a:prstGeom prst="roundRect">
          <a:avLst>
            <a:gd name="adj" fmla="val 10000"/>
          </a:avLst>
        </a:prstGeom>
        <a:solidFill>
          <a:schemeClr val="accent4">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The local authority, school and clinical commissioning groups are required to develop arrangements to work together and with other local partners to safeguard and promote the welfare of all children in their area. Everyone who interacts with children and families has a responsibility .</a:t>
          </a:r>
          <a:endParaRPr lang="en-US" sz="1300" kern="1200" dirty="0">
            <a:latin typeface="Arial" panose="020B0604020202020204" pitchFamily="34" charset="0"/>
            <a:cs typeface="Arial" panose="020B0604020202020204" pitchFamily="34" charset="0"/>
          </a:endParaRPr>
        </a:p>
      </dsp:txBody>
      <dsp:txXfrm>
        <a:off x="8730070" y="313987"/>
        <a:ext cx="1942227" cy="2511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78884-C707-4A45-B7B3-5C81F75DC177}">
      <dsp:nvSpPr>
        <dsp:cNvPr id="0" name=""/>
        <dsp:cNvSpPr/>
      </dsp:nvSpPr>
      <dsp:spPr>
        <a:xfrm rot="16200000">
          <a:off x="411298" y="-401569"/>
          <a:ext cx="1915160" cy="2737757"/>
        </a:xfrm>
        <a:prstGeom prst="round1Rect">
          <a:avLst/>
        </a:prstGeom>
        <a:solidFill>
          <a:schemeClr val="tx2">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Font typeface="Wingdings" panose="05000000000000000000" pitchFamily="2" charset="2"/>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Font typeface="Wingdings" panose="05000000000000000000" pitchFamily="2" charset="2"/>
            <a:buNone/>
          </a:pPr>
          <a:endParaRPr lang="en-GB" sz="16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highlight>
                <a:srgbClr val="FF00FF"/>
              </a:highlight>
              <a:latin typeface="Arial" panose="020B0604020202020204" pitchFamily="34" charset="0"/>
              <a:cs typeface="Arial" panose="020B0604020202020204" pitchFamily="34" charset="0"/>
            </a:rPr>
            <a:t>Parents capability</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Emotional support</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Child safety</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Family bonds</a:t>
          </a:r>
        </a:p>
        <a:p>
          <a:pPr marL="0" lvl="0" indent="0" algn="ctr" defTabSz="889000">
            <a:lnSpc>
              <a:spcPct val="90000"/>
            </a:lnSpc>
            <a:spcBef>
              <a:spcPct val="0"/>
            </a:spcBef>
            <a:spcAft>
              <a:spcPct val="35000"/>
            </a:spcAft>
            <a:buFont typeface="Wingdings" panose="05000000000000000000" pitchFamily="2" charset="2"/>
            <a:buNone/>
          </a:pPr>
          <a:r>
            <a:rPr lang="en-GB" sz="1600" b="1" kern="1200" dirty="0">
              <a:solidFill>
                <a:schemeClr val="tx1"/>
              </a:solidFill>
              <a:latin typeface="Arial" panose="020B0604020202020204" pitchFamily="34" charset="0"/>
              <a:cs typeface="Arial" panose="020B0604020202020204" pitchFamily="34" charset="0"/>
            </a:rPr>
            <a:t>Stability </a:t>
          </a:r>
        </a:p>
        <a:p>
          <a:pPr marL="0" lvl="0" indent="0" algn="ctr" defTabSz="889000">
            <a:lnSpc>
              <a:spcPct val="90000"/>
            </a:lnSpc>
            <a:spcBef>
              <a:spcPct val="0"/>
            </a:spcBef>
            <a:spcAft>
              <a:spcPct val="35000"/>
            </a:spcAft>
            <a:buFont typeface="Wingdings" panose="05000000000000000000" pitchFamily="2" charset="2"/>
            <a:buNone/>
          </a:pPr>
          <a:r>
            <a:rPr lang="en-GB" sz="2000" b="1" kern="1200" dirty="0">
              <a:solidFill>
                <a:schemeClr val="tx1"/>
              </a:solidFill>
              <a:latin typeface="Arial" panose="020B0604020202020204" pitchFamily="34" charset="0"/>
              <a:cs typeface="Arial" panose="020B0604020202020204" pitchFamily="34" charset="0"/>
            </a:rPr>
            <a:t> </a:t>
          </a:r>
        </a:p>
      </dsp:txBody>
      <dsp:txXfrm rot="5400000">
        <a:off x="0" y="9729"/>
        <a:ext cx="2737757" cy="1436370"/>
      </dsp:txXfrm>
    </dsp:sp>
    <dsp:sp modelId="{3A237A44-AE7A-4428-AA72-A84BB294183B}">
      <dsp:nvSpPr>
        <dsp:cNvPr id="0" name=""/>
        <dsp:cNvSpPr/>
      </dsp:nvSpPr>
      <dsp:spPr>
        <a:xfrm>
          <a:off x="2737757" y="0"/>
          <a:ext cx="2737757" cy="1915160"/>
        </a:xfrm>
        <a:prstGeom prst="round1Rect">
          <a:avLst/>
        </a:prstGeom>
        <a:solidFill>
          <a:schemeClr val="tx2">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1600" b="1" kern="1200" dirty="0">
              <a:solidFill>
                <a:schemeClr val="tx1"/>
              </a:solidFill>
              <a:highlight>
                <a:srgbClr val="00FFFF"/>
              </a:highlight>
              <a:latin typeface="Arial" panose="020B0604020202020204" pitchFamily="34" charset="0"/>
              <a:cs typeface="Arial" panose="020B0604020202020204" pitchFamily="34" charset="0"/>
            </a:rPr>
            <a:t>Development of the child</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Education </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Health and wellbeing</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Behavioural development</a:t>
          </a:r>
        </a:p>
        <a:p>
          <a:pPr marL="0" lvl="0" indent="0" algn="ctr" defTabSz="8890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               Social  activities </a:t>
          </a:r>
        </a:p>
        <a:p>
          <a:pPr marL="0" lvl="0" indent="0" algn="ctr" defTabSz="889000">
            <a:lnSpc>
              <a:spcPct val="90000"/>
            </a:lnSpc>
            <a:spcBef>
              <a:spcPct val="0"/>
            </a:spcBef>
            <a:spcAft>
              <a:spcPct val="35000"/>
            </a:spcAft>
            <a:buNone/>
          </a:pPr>
          <a:endParaRPr lang="en-GB" sz="1600" b="1" kern="1200" dirty="0">
            <a:solidFill>
              <a:schemeClr val="tx1"/>
            </a:solidFill>
            <a:latin typeface="Arial" panose="020B0604020202020204" pitchFamily="34" charset="0"/>
            <a:cs typeface="Arial" panose="020B0604020202020204" pitchFamily="34" charset="0"/>
          </a:endParaRPr>
        </a:p>
      </dsp:txBody>
      <dsp:txXfrm>
        <a:off x="2737757" y="0"/>
        <a:ext cx="2737757" cy="1436370"/>
      </dsp:txXfrm>
    </dsp:sp>
    <dsp:sp modelId="{EC7E541F-3CC8-4D95-9EB2-83352C230955}">
      <dsp:nvSpPr>
        <dsp:cNvPr id="0" name=""/>
        <dsp:cNvSpPr/>
      </dsp:nvSpPr>
      <dsp:spPr>
        <a:xfrm rot="10800000">
          <a:off x="0" y="1915160"/>
          <a:ext cx="2737757" cy="1915160"/>
        </a:xfrm>
        <a:prstGeom prst="round1Rect">
          <a:avLst/>
        </a:prstGeom>
        <a:solidFill>
          <a:schemeClr val="accent4">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FFFF00"/>
              </a:highlight>
              <a:latin typeface="Arial" panose="020B0604020202020204" pitchFamily="34" charset="0"/>
              <a:cs typeface="Arial" panose="020B0604020202020204" pitchFamily="34" charset="0"/>
            </a:rPr>
            <a:t>Family and friends</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Family interaction</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Communication</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Financial stability </a:t>
          </a:r>
        </a:p>
        <a:p>
          <a:pPr marL="0" lvl="0" indent="0" algn="ctr" defTabSz="7112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dsp:txBody>
      <dsp:txXfrm rot="10800000">
        <a:off x="0" y="2393949"/>
        <a:ext cx="2737757" cy="1436370"/>
      </dsp:txXfrm>
    </dsp:sp>
    <dsp:sp modelId="{09DBFD87-8B0B-493D-8857-EAA64358D1FC}">
      <dsp:nvSpPr>
        <dsp:cNvPr id="0" name=""/>
        <dsp:cNvSpPr/>
      </dsp:nvSpPr>
      <dsp:spPr>
        <a:xfrm rot="5400000">
          <a:off x="3149055" y="1503861"/>
          <a:ext cx="1915160" cy="2737757"/>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Environmental factors</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Housing</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Employment</a:t>
          </a: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Neighbourhood </a:t>
          </a:r>
        </a:p>
      </dsp:txBody>
      <dsp:txXfrm rot="-5400000">
        <a:off x="2737757" y="2393949"/>
        <a:ext cx="2737757" cy="1436370"/>
      </dsp:txXfrm>
    </dsp:sp>
    <dsp:sp modelId="{07ACB749-97B2-4439-B12F-E6DA370BC37A}">
      <dsp:nvSpPr>
        <dsp:cNvPr id="0" name=""/>
        <dsp:cNvSpPr/>
      </dsp:nvSpPr>
      <dsp:spPr>
        <a:xfrm>
          <a:off x="1871979" y="1351279"/>
          <a:ext cx="1642654" cy="957580"/>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Child safe guarding &amp; promoting welfare</a:t>
          </a:r>
        </a:p>
      </dsp:txBody>
      <dsp:txXfrm>
        <a:off x="1918724" y="1398024"/>
        <a:ext cx="1549164" cy="8640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8DCE4-C03A-4336-B002-271B60EC07C8}">
      <dsp:nvSpPr>
        <dsp:cNvPr id="0" name=""/>
        <dsp:cNvSpPr/>
      </dsp:nvSpPr>
      <dsp:spPr>
        <a:xfrm>
          <a:off x="0" y="0"/>
          <a:ext cx="8181575" cy="1026804"/>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In conclusion, there are many factors that may affect whether a child is at risk of anti-social behaviour, but there is no practical evidence to support the idea that one-parent homes are a risk factor in isolation.</a:t>
          </a:r>
          <a:endParaRPr lang="en-US" sz="1500" kern="1200"/>
        </a:p>
      </dsp:txBody>
      <dsp:txXfrm>
        <a:off x="30074" y="30074"/>
        <a:ext cx="7073573" cy="966656"/>
      </dsp:txXfrm>
    </dsp:sp>
    <dsp:sp modelId="{1ACBA7AA-5982-487C-A977-6797FF7875A6}">
      <dsp:nvSpPr>
        <dsp:cNvPr id="0" name=""/>
        <dsp:cNvSpPr/>
      </dsp:nvSpPr>
      <dsp:spPr>
        <a:xfrm>
          <a:off x="721903" y="1197939"/>
          <a:ext cx="8181575" cy="1026804"/>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Single-parent child may be more disruptive. Irresponsibility is likely if the child is live with one of the parents which affect his personality. Single parents generally live in poor communities, where abnormal behaviour is common.</a:t>
          </a:r>
          <a:endParaRPr lang="en-US" sz="1500" kern="1200"/>
        </a:p>
      </dsp:txBody>
      <dsp:txXfrm>
        <a:off x="751977" y="1228013"/>
        <a:ext cx="6732100" cy="966656"/>
      </dsp:txXfrm>
    </dsp:sp>
    <dsp:sp modelId="{A1FE732C-3146-45F7-9C71-0A77D7106E4D}">
      <dsp:nvSpPr>
        <dsp:cNvPr id="0" name=""/>
        <dsp:cNvSpPr/>
      </dsp:nvSpPr>
      <dsp:spPr>
        <a:xfrm>
          <a:off x="1443807" y="2395878"/>
          <a:ext cx="8181575" cy="1026804"/>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However, in this case are achieved good improvements as the both parents we involve in child activities.</a:t>
          </a:r>
          <a:endParaRPr lang="en-US" sz="1500" kern="1200"/>
        </a:p>
      </dsp:txBody>
      <dsp:txXfrm>
        <a:off x="1473881" y="2425952"/>
        <a:ext cx="6732100" cy="966656"/>
      </dsp:txXfrm>
    </dsp:sp>
    <dsp:sp modelId="{64C4120B-FDAD-4347-8A38-57120BE04656}">
      <dsp:nvSpPr>
        <dsp:cNvPr id="0" name=""/>
        <dsp:cNvSpPr/>
      </dsp:nvSpPr>
      <dsp:spPr>
        <a:xfrm>
          <a:off x="7514152" y="778660"/>
          <a:ext cx="667423" cy="66742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664322" y="778660"/>
        <a:ext cx="367083" cy="502236"/>
      </dsp:txXfrm>
    </dsp:sp>
    <dsp:sp modelId="{B111FCA6-42D5-4749-BACD-4AD367AC8CD3}">
      <dsp:nvSpPr>
        <dsp:cNvPr id="0" name=""/>
        <dsp:cNvSpPr/>
      </dsp:nvSpPr>
      <dsp:spPr>
        <a:xfrm>
          <a:off x="8236056" y="1969754"/>
          <a:ext cx="667423" cy="66742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386226" y="1969754"/>
        <a:ext cx="367083" cy="502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81123-63CB-4792-8151-0069AB1B0595}">
      <dsp:nvSpPr>
        <dsp:cNvPr id="0" name=""/>
        <dsp:cNvSpPr/>
      </dsp:nvSpPr>
      <dsp:spPr>
        <a:xfrm>
          <a:off x="2505798" y="0"/>
          <a:ext cx="1030929"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accent1"/>
              </a:solidFill>
            </a:rPr>
            <a:t>v</a:t>
          </a:r>
        </a:p>
      </dsp:txBody>
      <dsp:txXfrm>
        <a:off x="2505798" y="0"/>
        <a:ext cx="1030929" cy="771688"/>
      </dsp:txXfrm>
    </dsp:sp>
    <dsp:sp modelId="{44B0564E-1D3B-4C69-8194-CBE00182BB68}">
      <dsp:nvSpPr>
        <dsp:cNvPr id="0" name=""/>
        <dsp:cNvSpPr/>
      </dsp:nvSpPr>
      <dsp:spPr>
        <a:xfrm>
          <a:off x="1990333" y="763006"/>
          <a:ext cx="2061859"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Self actualization</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Achieve the goals</a:t>
          </a:r>
        </a:p>
      </dsp:txBody>
      <dsp:txXfrm>
        <a:off x="2351158" y="763006"/>
        <a:ext cx="1340208" cy="771688"/>
      </dsp:txXfrm>
    </dsp:sp>
    <dsp:sp modelId="{7EA1EEB6-47D8-4335-9419-A5F911DB262C}">
      <dsp:nvSpPr>
        <dsp:cNvPr id="0" name=""/>
        <dsp:cNvSpPr/>
      </dsp:nvSpPr>
      <dsp:spPr>
        <a:xfrm>
          <a:off x="1474868" y="1543376"/>
          <a:ext cx="3092788"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Esteem</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Self-esteem, Confidence</a:t>
          </a:r>
        </a:p>
      </dsp:txBody>
      <dsp:txXfrm>
        <a:off x="2016106" y="1543376"/>
        <a:ext cx="2010312" cy="771688"/>
      </dsp:txXfrm>
    </dsp:sp>
    <dsp:sp modelId="{6F0D53C8-F164-4A8E-AA11-B57D1EE2A146}">
      <dsp:nvSpPr>
        <dsp:cNvPr id="0" name=""/>
        <dsp:cNvSpPr/>
      </dsp:nvSpPr>
      <dsp:spPr>
        <a:xfrm>
          <a:off x="959403" y="2315064"/>
          <a:ext cx="4123718"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Love and belonging</a:t>
          </a:r>
        </a:p>
        <a:p>
          <a:pPr marL="0" lvl="0" indent="0" algn="ctr" defTabSz="62230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Creating family, friendship</a:t>
          </a:r>
        </a:p>
      </dsp:txBody>
      <dsp:txXfrm>
        <a:off x="1681054" y="2315064"/>
        <a:ext cx="2680417" cy="771688"/>
      </dsp:txXfrm>
    </dsp:sp>
    <dsp:sp modelId="{FBCF1684-1236-430F-BDD6-120D25A02FF9}">
      <dsp:nvSpPr>
        <dsp:cNvPr id="0" name=""/>
        <dsp:cNvSpPr/>
      </dsp:nvSpPr>
      <dsp:spPr>
        <a:xfrm>
          <a:off x="521178" y="3094129"/>
          <a:ext cx="5011596" cy="66460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Black" panose="020B0A04020102020204" pitchFamily="34" charset="0"/>
            </a:rPr>
            <a:t>Safety</a:t>
          </a:r>
        </a:p>
        <a:p>
          <a:pPr marL="0" lvl="0" indent="0" algn="ctr" defTabSz="622300">
            <a:lnSpc>
              <a:spcPct val="90000"/>
            </a:lnSpc>
            <a:spcBef>
              <a:spcPct val="0"/>
            </a:spcBef>
            <a:spcAft>
              <a:spcPct val="35000"/>
            </a:spcAft>
            <a:buNone/>
          </a:pPr>
          <a:r>
            <a:rPr lang="en-GB" sz="1100" b="1" kern="1200" dirty="0">
              <a:latin typeface="Arial Black" panose="020B0A04020102020204" pitchFamily="34" charset="0"/>
            </a:rPr>
            <a:t>Security, Financially stability</a:t>
          </a:r>
        </a:p>
      </dsp:txBody>
      <dsp:txXfrm>
        <a:off x="1398207" y="3094129"/>
        <a:ext cx="3257537" cy="664608"/>
      </dsp:txXfrm>
    </dsp:sp>
    <dsp:sp modelId="{7806F7D5-602B-498C-A361-17778BD33C77}">
      <dsp:nvSpPr>
        <dsp:cNvPr id="0" name=""/>
        <dsp:cNvSpPr/>
      </dsp:nvSpPr>
      <dsp:spPr>
        <a:xfrm>
          <a:off x="0" y="3751360"/>
          <a:ext cx="6042526" cy="771688"/>
        </a:xfrm>
        <a:prstGeom prst="trapezoid">
          <a:avLst>
            <a:gd name="adj" fmla="val 66797"/>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highlight>
                <a:srgbClr val="FFFF00"/>
              </a:highlight>
              <a:latin typeface="Arial" panose="020B0604020202020204" pitchFamily="34" charset="0"/>
              <a:cs typeface="Arial" panose="020B0604020202020204" pitchFamily="34" charset="0"/>
            </a:rPr>
            <a:t>Physiological needs</a:t>
          </a:r>
        </a:p>
        <a:p>
          <a:pPr marL="0" lvl="0" indent="0" algn="ctr" defTabSz="622300">
            <a:lnSpc>
              <a:spcPct val="90000"/>
            </a:lnSpc>
            <a:spcBef>
              <a:spcPct val="0"/>
            </a:spcBef>
            <a:spcAft>
              <a:spcPct val="35000"/>
            </a:spcAft>
            <a:buNone/>
          </a:pPr>
          <a:r>
            <a:rPr lang="en-GB" sz="1400" b="1" kern="1200" dirty="0" err="1">
              <a:latin typeface="Arial" panose="020B0604020202020204" pitchFamily="34" charset="0"/>
              <a:cs typeface="Arial" panose="020B0604020202020204" pitchFamily="34" charset="0"/>
            </a:rPr>
            <a:t>Shelter,health,food</a:t>
          </a:r>
          <a:r>
            <a:rPr lang="en-GB" sz="1400" b="1" kern="1200" dirty="0">
              <a:latin typeface="Arial" panose="020B0604020202020204" pitchFamily="34" charset="0"/>
              <a:cs typeface="Arial" panose="020B0604020202020204" pitchFamily="34" charset="0"/>
            </a:rPr>
            <a:t> ,care</a:t>
          </a:r>
        </a:p>
      </dsp:txBody>
      <dsp:txXfrm>
        <a:off x="1057442" y="3751360"/>
        <a:ext cx="3927641" cy="7716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3</a:t>
            </a:fld>
            <a:endParaRPr lang="en-GB"/>
          </a:p>
        </p:txBody>
      </p:sp>
    </p:spTree>
    <p:extLst>
      <p:ext uri="{BB962C8B-B14F-4D97-AF65-F5344CB8AC3E}">
        <p14:creationId xmlns:p14="http://schemas.microsoft.com/office/powerpoint/2010/main" val="2519322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6</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7</a:t>
            </a:fld>
            <a:endParaRPr lang="en-GB"/>
          </a:p>
        </p:txBody>
      </p:sp>
    </p:spTree>
    <p:extLst>
      <p:ext uri="{BB962C8B-B14F-4D97-AF65-F5344CB8AC3E}">
        <p14:creationId xmlns:p14="http://schemas.microsoft.com/office/powerpoint/2010/main" val="1054086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process of intervention starts with a referral. All the actions are based on the policy current Policy HM Government (2018) Working Together to Safeguard Children A guide to inter-agency working to safeguard and promote the welfare of children. </a:t>
            </a:r>
          </a:p>
          <a:p>
            <a:endParaRPr lang="en-GB" dirty="0"/>
          </a:p>
          <a:p>
            <a:r>
              <a:rPr lang="en-GB" dirty="0"/>
              <a:t>The intervention in the case study was based on the assessment framework Working Together to Safeguard Children A guide to inter-agency working to safeguard and promote the welfare of children (2018). </a:t>
            </a:r>
          </a:p>
          <a:p>
            <a:r>
              <a:rPr lang="en-GB" dirty="0"/>
              <a:t>As stated in the framework, In this case study the assessment framework was based on parental capacity , children developmental needs and family environmental factors. parental capacity in this case was poor because ….. </a:t>
            </a:r>
          </a:p>
          <a:p>
            <a:r>
              <a:rPr lang="en-GB" dirty="0"/>
              <a:t>Based on this assessment, the practitioners start the plan to support the family. The family was kept together according the Children Act 1989.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8</a:t>
            </a:fld>
            <a:endParaRPr lang="en-GB"/>
          </a:p>
        </p:txBody>
      </p:sp>
    </p:spTree>
    <p:extLst>
      <p:ext uri="{BB962C8B-B14F-4D97-AF65-F5344CB8AC3E}">
        <p14:creationId xmlns:p14="http://schemas.microsoft.com/office/powerpoint/2010/main" val="487035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11</a:t>
            </a:fld>
            <a:endParaRPr lang="en-GB"/>
          </a:p>
        </p:txBody>
      </p:sp>
    </p:spTree>
    <p:extLst>
      <p:ext uri="{BB962C8B-B14F-4D97-AF65-F5344CB8AC3E}">
        <p14:creationId xmlns:p14="http://schemas.microsoft.com/office/powerpoint/2010/main" val="9144564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67917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963961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386666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005502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344759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D275BD-CE90-48C5-AE0F-CBD9EAFA8B0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165446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275BD-CE90-48C5-AE0F-CBD9EAFA8B0F}"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952147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925526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115272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166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594318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217460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69725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2124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204138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643048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9D275BD-CE90-48C5-AE0F-CBD9EAFA8B0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418769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9D275BD-CE90-48C5-AE0F-CBD9EAFA8B0F}" type="datetimeFigureOut">
              <a:rPr lang="en-GB" smtClean="0"/>
              <a:t>07/12/2022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577130006"/>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7.png"/><Relationship Id="rId4" Type="http://schemas.openxmlformats.org/officeDocument/2006/relationships/diagramLayout" Target="../diagrams/layout1.xml"/><Relationship Id="rId9"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9.sv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hyperlink" Target="https://mentallyhealthyschools.org.uk/risks-and-protective-factors/home-based-risk-factors/poor-parental-mental-health/"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 Id="rId6" Type="http://schemas.openxmlformats.org/officeDocument/2006/relationships/hyperlink" Target="https://en.wikipedia.org/wiki/Children_Act_1989" TargetMode="External"/><Relationship Id="rId5" Type="http://schemas.openxmlformats.org/officeDocument/2006/relationships/hyperlink" Target="https://hollandfamilylaw.co.uk/what-is-the-children-act-2004/" TargetMode="External"/><Relationship Id="rId4" Type="http://schemas.openxmlformats.org/officeDocument/2006/relationships/hyperlink" Target="https://learning.nspcc.org.uk/child-protection-system/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1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1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1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4996543" y="973668"/>
            <a:ext cx="3887962" cy="706964"/>
          </a:xfrm>
        </p:spPr>
        <p:txBody>
          <a:bodyPr vert="horz" lIns="91440" tIns="45720" rIns="91440" bIns="45720" rtlCol="0" anchor="ctr">
            <a:normAutofit/>
          </a:bodyPr>
          <a:lstStyle/>
          <a:p>
            <a:pPr>
              <a:lnSpc>
                <a:spcPct val="90000"/>
              </a:lnSpc>
            </a:pPr>
            <a:r>
              <a:rPr lang="en-US" sz="2000" b="0" i="0" kern="1200" dirty="0">
                <a:solidFill>
                  <a:srgbClr val="EBEBEB"/>
                </a:solidFill>
                <a:latin typeface="Arial" panose="020B0604020202020204" pitchFamily="34" charset="0"/>
                <a:cs typeface="Arial" panose="020B0604020202020204" pitchFamily="34" charset="0"/>
              </a:rPr>
              <a:t>Assessment Component 1 </a:t>
            </a:r>
            <a:br>
              <a:rPr lang="en-US" sz="2000" b="0" i="0" kern="1200" dirty="0">
                <a:solidFill>
                  <a:srgbClr val="EBEBEB"/>
                </a:solidFill>
                <a:latin typeface="Arial" panose="020B0604020202020204" pitchFamily="34" charset="0"/>
                <a:cs typeface="Arial" panose="020B0604020202020204" pitchFamily="34" charset="0"/>
              </a:rPr>
            </a:br>
            <a:r>
              <a:rPr lang="en-US" sz="2000" b="0" i="0" u="sng" kern="1200" dirty="0">
                <a:solidFill>
                  <a:srgbClr val="EBEBEB"/>
                </a:solidFill>
                <a:latin typeface="Arial" panose="020B0604020202020204" pitchFamily="34" charset="0"/>
                <a:cs typeface="Arial" panose="020B0604020202020204" pitchFamily="34" charset="0"/>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1154954" y="2603500"/>
            <a:ext cx="6397313" cy="3416300"/>
          </a:xfrm>
        </p:spPr>
        <p:txBody>
          <a:bodyPr vert="horz" lIns="91440" tIns="45720" rIns="91440" bIns="45720" rtlCol="0" anchor="ctr">
            <a:normAutofit lnSpcReduction="10000"/>
          </a:bodyPr>
          <a:lstStyle/>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Student name: Mirish Salieva</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Student ID: 1913122</a:t>
            </a:r>
          </a:p>
          <a:p>
            <a:pPr>
              <a:lnSpc>
                <a:spcPct val="90000"/>
              </a:lnSpc>
              <a:buFont typeface="Wingdings 3" charset="2"/>
              <a:buChar char=""/>
            </a:pPr>
            <a:endParaRPr lang="en-US" sz="1700"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Module name: Children, Young People and Families</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Module code: (BMHP5004_LON)</a:t>
            </a:r>
          </a:p>
          <a:p>
            <a:pPr>
              <a:lnSpc>
                <a:spcPct val="90000"/>
              </a:lnSpc>
              <a:buFont typeface="Wingdings 3" charset="2"/>
              <a:buChar char=""/>
            </a:pPr>
            <a:r>
              <a:rPr lang="en-US" sz="1700" b="1" dirty="0">
                <a:solidFill>
                  <a:schemeClr val="tx1">
                    <a:lumMod val="75000"/>
                    <a:lumOff val="25000"/>
                  </a:schemeClr>
                </a:solidFill>
                <a:latin typeface="Arial" panose="020B0604020202020204" pitchFamily="34" charset="0"/>
                <a:cs typeface="Arial" panose="020B0604020202020204" pitchFamily="34" charset="0"/>
              </a:rPr>
              <a:t>Lecturer name: Leila </a:t>
            </a:r>
            <a:r>
              <a:rPr lang="en-US" sz="1700" b="1" dirty="0" err="1">
                <a:solidFill>
                  <a:schemeClr val="tx1">
                    <a:lumMod val="75000"/>
                    <a:lumOff val="25000"/>
                  </a:schemeClr>
                </a:solidFill>
                <a:latin typeface="Arial" panose="020B0604020202020204" pitchFamily="34" charset="0"/>
                <a:cs typeface="Arial" panose="020B0604020202020204" pitchFamily="34" charset="0"/>
              </a:rPr>
              <a:t>Surani</a:t>
            </a:r>
            <a:endParaRPr lang="en-US" sz="1700"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endParaRPr lang="en-US" sz="1700" dirty="0">
              <a:solidFill>
                <a:schemeClr val="tx1">
                  <a:lumMod val="75000"/>
                  <a:lumOff val="25000"/>
                </a:schemeClr>
              </a:solidFill>
            </a:endParaRPr>
          </a:p>
          <a:p>
            <a:pPr>
              <a:lnSpc>
                <a:spcPct val="90000"/>
              </a:lnSpc>
              <a:buFont typeface="Wingdings 3" charset="2"/>
              <a:buChar char=""/>
            </a:pPr>
            <a:endParaRPr lang="en-US" sz="1700" dirty="0">
              <a:solidFill>
                <a:schemeClr val="tx1">
                  <a:lumMod val="75000"/>
                  <a:lumOff val="25000"/>
                </a:schemeClr>
              </a:solidFill>
            </a:endParaRPr>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834" y="582677"/>
            <a:ext cx="2699537" cy="109372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4974771" y="634946"/>
            <a:ext cx="6574972" cy="1450757"/>
          </a:xfrm>
        </p:spPr>
        <p:txBody>
          <a:bodyPr>
            <a:normAutofit/>
          </a:bodyPr>
          <a:lstStyle/>
          <a:p>
            <a:r>
              <a:rPr lang="en-GB" b="1" dirty="0"/>
              <a:t>Introduction </a:t>
            </a:r>
          </a:p>
        </p:txBody>
      </p:sp>
      <p:sp>
        <p:nvSpPr>
          <p:cNvPr id="16" name="Content Placeholder 15">
            <a:extLst>
              <a:ext uri="{FF2B5EF4-FFF2-40B4-BE49-F238E27FC236}">
                <a16:creationId xmlns:a16="http://schemas.microsoft.com/office/drawing/2014/main" id="{BD0B79CD-AFA7-3AF7-4C5C-883AAD20DE56}"/>
              </a:ext>
            </a:extLst>
          </p:cNvPr>
          <p:cNvSpPr>
            <a:spLocks noGrp="1"/>
          </p:cNvSpPr>
          <p:nvPr>
            <p:ph idx="1"/>
          </p:nvPr>
        </p:nvSpPr>
        <p:spPr>
          <a:xfrm>
            <a:off x="4456497" y="2471056"/>
            <a:ext cx="7199697" cy="3548744"/>
          </a:xfrm>
        </p:spPr>
        <p:txBody>
          <a:bodyPr>
            <a:normAutofit fontScale="92500" lnSpcReduction="20000"/>
          </a:bodyPr>
          <a:lstStyle/>
          <a:p>
            <a:pPr marL="914400" lvl="2" indent="0">
              <a:buNone/>
            </a:pPr>
            <a:r>
              <a:rPr lang="en-GB" b="1" dirty="0">
                <a:highlight>
                  <a:srgbClr val="FFFF00"/>
                </a:highlight>
              </a:rPr>
              <a:t>Case study</a:t>
            </a:r>
          </a:p>
          <a:p>
            <a:pPr marL="914400" lvl="2" indent="0">
              <a:buNone/>
            </a:pPr>
            <a:endParaRPr lang="en-GB" b="1" dirty="0">
              <a:highlight>
                <a:srgbClr val="FFFF00"/>
              </a:highlight>
            </a:endParaRPr>
          </a:p>
          <a:p>
            <a:pPr marL="914400" lvl="2" indent="0">
              <a:buNone/>
            </a:pPr>
            <a:r>
              <a:rPr lang="en-GB" b="1" dirty="0">
                <a:highlight>
                  <a:srgbClr val="FFFF00"/>
                </a:highlight>
              </a:rPr>
              <a:t>Troubled families: North Somerset</a:t>
            </a:r>
          </a:p>
          <a:p>
            <a:pPr marL="914400" lvl="2" indent="0">
              <a:buNone/>
            </a:pPr>
            <a:endParaRPr lang="en-GB" b="1" dirty="0">
              <a:highlight>
                <a:srgbClr val="FFFF00"/>
              </a:highlight>
            </a:endParaRPr>
          </a:p>
          <a:p>
            <a:pPr marL="914400" lvl="2" indent="0">
              <a:buNone/>
            </a:pPr>
            <a:r>
              <a:rPr lang="en-GB" b="1" dirty="0">
                <a:highlight>
                  <a:srgbClr val="FFFF00"/>
                </a:highlight>
              </a:rPr>
              <a:t>Progress in North Somerset helping troubled families turn their lives around</a:t>
            </a:r>
            <a:r>
              <a:rPr lang="en-GB" b="1" dirty="0"/>
              <a:t>. </a:t>
            </a:r>
          </a:p>
          <a:p>
            <a:pPr marL="914400" lvl="2" indent="0">
              <a:buNone/>
            </a:pPr>
            <a:endParaRPr lang="en-GB" b="1" dirty="0">
              <a:latin typeface="Arial" panose="020B0604020202020204" pitchFamily="34" charset="0"/>
              <a:cs typeface="Arial" panose="020B0604020202020204" pitchFamily="34" charset="0"/>
            </a:endParaRPr>
          </a:p>
          <a:p>
            <a:pPr marL="914400" lvl="2" indent="0">
              <a:buNone/>
            </a:pPr>
            <a:r>
              <a:rPr lang="en-GB" b="1" dirty="0">
                <a:latin typeface="Arial" panose="020B0604020202020204" pitchFamily="34" charset="0"/>
                <a:cs typeface="Arial" panose="020B0604020202020204" pitchFamily="34" charset="0"/>
              </a:rPr>
              <a:t>Due to the son's local anti-social behaviour, both son and mother were in risk of eviction.</a:t>
            </a:r>
          </a:p>
          <a:p>
            <a:pPr marL="914400" lvl="2" indent="0">
              <a:buNone/>
            </a:pPr>
            <a:r>
              <a:rPr lang="en-GB" b="1" dirty="0">
                <a:latin typeface="Arial" panose="020B0604020202020204" pitchFamily="34" charset="0"/>
                <a:cs typeface="Arial" panose="020B0604020202020204" pitchFamily="34" charset="0"/>
              </a:rPr>
              <a:t>Mum was housebound due to poor mental and physical health, so she didn't know what her kid was doing outside home. </a:t>
            </a:r>
          </a:p>
          <a:p>
            <a:pPr marL="914400" lvl="2" indent="0">
              <a:buNone/>
            </a:pPr>
            <a:r>
              <a:rPr lang="en-GB" b="1" dirty="0">
                <a:latin typeface="Arial" panose="020B0604020202020204" pitchFamily="34" charset="0"/>
                <a:cs typeface="Arial" panose="020B0604020202020204" pitchFamily="34" charset="0"/>
              </a:rPr>
              <a:t>The son's behaviour had gotten worse due to her bad parenting. The boy was disruptive and often excluded from school, and his attendance had slipped below 50%. Mum was unemployed and the family was struggling to pay bills.</a:t>
            </a:r>
          </a:p>
          <a:p>
            <a:pPr marL="914400" lvl="2" indent="0">
              <a:buNone/>
            </a:pPr>
            <a:endParaRPr lang="en-GB" dirty="0"/>
          </a:p>
          <a:p>
            <a:pPr marL="914400" lvl="2" indent="0">
              <a:buNone/>
            </a:pPr>
            <a:endParaRPr lang="en-GB" dirty="0"/>
          </a:p>
        </p:txBody>
      </p:sp>
      <p:pic>
        <p:nvPicPr>
          <p:cNvPr id="20" name="Graphic 19" descr="Family">
            <a:extLst>
              <a:ext uri="{FF2B5EF4-FFF2-40B4-BE49-F238E27FC236}">
                <a16:creationId xmlns:a16="http://schemas.microsoft.com/office/drawing/2014/main" id="{ABDA9199-951D-3A0B-51EE-EB7313F4201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686" y="2471056"/>
            <a:ext cx="4001315" cy="4001315"/>
          </a:xfrm>
          <a:prstGeom prst="rect">
            <a:avLst/>
          </a:prstGeom>
        </p:spPr>
      </p:pic>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4403-DD23-402D-9D32-3AB715AEB986}"/>
              </a:ext>
            </a:extLst>
          </p:cNvPr>
          <p:cNvSpPr>
            <a:spLocks noGrp="1"/>
          </p:cNvSpPr>
          <p:nvPr>
            <p:ph type="title"/>
          </p:nvPr>
        </p:nvSpPr>
        <p:spPr>
          <a:xfrm>
            <a:off x="4965430" y="585723"/>
            <a:ext cx="6586491" cy="1676603"/>
          </a:xfrm>
        </p:spPr>
        <p:txBody>
          <a:bodyPr>
            <a:normAutofit/>
          </a:bodyPr>
          <a:lstStyle/>
          <a:p>
            <a:r>
              <a:rPr lang="en-GB" sz="5400" b="1"/>
              <a:t> </a:t>
            </a:r>
            <a:endParaRPr lang="en-GB" sz="5400">
              <a:cs typeface="Calibri Light" panose="020F0302020204030204"/>
            </a:endParaRPr>
          </a:p>
        </p:txBody>
      </p:sp>
      <p:graphicFrame>
        <p:nvGraphicFramePr>
          <p:cNvPr id="6" name="Content Placeholder 2">
            <a:extLst>
              <a:ext uri="{FF2B5EF4-FFF2-40B4-BE49-F238E27FC236}">
                <a16:creationId xmlns:a16="http://schemas.microsoft.com/office/drawing/2014/main" id="{E4B2CB2A-B776-8D31-ACBA-1B5177410530}"/>
              </a:ext>
            </a:extLst>
          </p:cNvPr>
          <p:cNvGraphicFramePr>
            <a:graphicFrameLocks noGrp="1"/>
          </p:cNvGraphicFramePr>
          <p:nvPr>
            <p:ph idx="1"/>
            <p:extLst>
              <p:ext uri="{D42A27DB-BD31-4B8C-83A1-F6EECF244321}">
                <p14:modId xmlns:p14="http://schemas.microsoft.com/office/powerpoint/2010/main" val="843941097"/>
              </p:ext>
            </p:extLst>
          </p:nvPr>
        </p:nvGraphicFramePr>
        <p:xfrm>
          <a:off x="800100" y="2641600"/>
          <a:ext cx="10751821" cy="3774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5B8B87A-9618-96C8-A1F6-4F21427A7650}"/>
              </a:ext>
            </a:extLst>
          </p:cNvPr>
          <p:cNvSpPr txBox="1"/>
          <p:nvPr/>
        </p:nvSpPr>
        <p:spPr>
          <a:xfrm>
            <a:off x="1742173" y="798896"/>
            <a:ext cx="5813659" cy="646331"/>
          </a:xfrm>
          <a:prstGeom prst="rect">
            <a:avLst/>
          </a:prstGeom>
          <a:solidFill>
            <a:schemeClr val="accent1">
              <a:lumMod val="20000"/>
              <a:lumOff val="80000"/>
            </a:schemeClr>
          </a:solidFill>
          <a:ln>
            <a:solidFill>
              <a:schemeClr val="bg1"/>
            </a:solidFill>
          </a:ln>
        </p:spPr>
        <p:txBody>
          <a:bodyPr wrap="square" rtlCol="0">
            <a:spAutoFit/>
          </a:bodyPr>
          <a:lstStyle/>
          <a:p>
            <a:r>
              <a:rPr lang="en-GB" b="1" dirty="0"/>
              <a:t>Being single parent is effecting emotionally and behaviourally both child and mum</a:t>
            </a:r>
          </a:p>
        </p:txBody>
      </p:sp>
      <p:pic>
        <p:nvPicPr>
          <p:cNvPr id="5" name="Graphic 4" descr="Woman with kid outline">
            <a:extLst>
              <a:ext uri="{FF2B5EF4-FFF2-40B4-BE49-F238E27FC236}">
                <a16:creationId xmlns:a16="http://schemas.microsoft.com/office/drawing/2014/main" id="{B2231585-006B-CA31-A2B4-C9C8A540F7C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258674" y="798896"/>
            <a:ext cx="1190125" cy="1131504"/>
          </a:xfrm>
          <a:prstGeom prst="rect">
            <a:avLst/>
          </a:prstGeom>
        </p:spPr>
      </p:pic>
      <p:sp>
        <p:nvSpPr>
          <p:cNvPr id="13" name="Arrow: Right 12">
            <a:extLst>
              <a:ext uri="{FF2B5EF4-FFF2-40B4-BE49-F238E27FC236}">
                <a16:creationId xmlns:a16="http://schemas.microsoft.com/office/drawing/2014/main" id="{9A304B77-CA18-8EE2-BF0C-91B7468B3004}"/>
              </a:ext>
            </a:extLst>
          </p:cNvPr>
          <p:cNvSpPr/>
          <p:nvPr/>
        </p:nvSpPr>
        <p:spPr>
          <a:xfrm>
            <a:off x="6134101" y="3962399"/>
            <a:ext cx="198965" cy="1227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CC9D6702-920F-CA42-DF02-219D74B21906}"/>
              </a:ext>
            </a:extLst>
          </p:cNvPr>
          <p:cNvPicPr>
            <a:picLocks noChangeAspect="1"/>
          </p:cNvPicPr>
          <p:nvPr/>
        </p:nvPicPr>
        <p:blipFill>
          <a:blip r:embed="rId10"/>
          <a:stretch>
            <a:fillRect/>
          </a:stretch>
        </p:blipFill>
        <p:spPr>
          <a:xfrm>
            <a:off x="6120195" y="5125405"/>
            <a:ext cx="225572" cy="176799"/>
          </a:xfrm>
          <a:prstGeom prst="rect">
            <a:avLst/>
          </a:prstGeom>
        </p:spPr>
      </p:pic>
      <p:pic>
        <p:nvPicPr>
          <p:cNvPr id="15" name="Picture 14">
            <a:extLst>
              <a:ext uri="{FF2B5EF4-FFF2-40B4-BE49-F238E27FC236}">
                <a16:creationId xmlns:a16="http://schemas.microsoft.com/office/drawing/2014/main" id="{3EBFBADB-54F5-447E-82D9-B97CE8E4F998}"/>
              </a:ext>
            </a:extLst>
          </p:cNvPr>
          <p:cNvPicPr>
            <a:picLocks noChangeAspect="1"/>
          </p:cNvPicPr>
          <p:nvPr/>
        </p:nvPicPr>
        <p:blipFill>
          <a:blip r:embed="rId10"/>
          <a:stretch>
            <a:fillRect/>
          </a:stretch>
        </p:blipFill>
        <p:spPr>
          <a:xfrm>
            <a:off x="8811082" y="3854414"/>
            <a:ext cx="225572" cy="176799"/>
          </a:xfrm>
          <a:prstGeom prst="rect">
            <a:avLst/>
          </a:prstGeom>
        </p:spPr>
      </p:pic>
      <p:pic>
        <p:nvPicPr>
          <p:cNvPr id="16" name="Picture 15">
            <a:extLst>
              <a:ext uri="{FF2B5EF4-FFF2-40B4-BE49-F238E27FC236}">
                <a16:creationId xmlns:a16="http://schemas.microsoft.com/office/drawing/2014/main" id="{6FC9F2CB-CE00-6394-C7DF-6984EECB241F}"/>
              </a:ext>
            </a:extLst>
          </p:cNvPr>
          <p:cNvPicPr>
            <a:picLocks noChangeAspect="1"/>
          </p:cNvPicPr>
          <p:nvPr/>
        </p:nvPicPr>
        <p:blipFill>
          <a:blip r:embed="rId10"/>
          <a:stretch>
            <a:fillRect/>
          </a:stretch>
        </p:blipFill>
        <p:spPr>
          <a:xfrm>
            <a:off x="8811082" y="5125404"/>
            <a:ext cx="225572" cy="176799"/>
          </a:xfrm>
          <a:prstGeom prst="rect">
            <a:avLst/>
          </a:prstGeom>
        </p:spPr>
      </p:pic>
      <p:pic>
        <p:nvPicPr>
          <p:cNvPr id="17" name="Picture 16">
            <a:extLst>
              <a:ext uri="{FF2B5EF4-FFF2-40B4-BE49-F238E27FC236}">
                <a16:creationId xmlns:a16="http://schemas.microsoft.com/office/drawing/2014/main" id="{BE067E13-4FAE-956C-7B48-BE87B9B2C819}"/>
              </a:ext>
            </a:extLst>
          </p:cNvPr>
          <p:cNvPicPr>
            <a:picLocks noChangeAspect="1"/>
          </p:cNvPicPr>
          <p:nvPr/>
        </p:nvPicPr>
        <p:blipFill>
          <a:blip r:embed="rId10"/>
          <a:stretch>
            <a:fillRect/>
          </a:stretch>
        </p:blipFill>
        <p:spPr>
          <a:xfrm>
            <a:off x="3380919" y="3942813"/>
            <a:ext cx="225572" cy="176799"/>
          </a:xfrm>
          <a:prstGeom prst="rect">
            <a:avLst/>
          </a:prstGeom>
        </p:spPr>
      </p:pic>
      <p:pic>
        <p:nvPicPr>
          <p:cNvPr id="21" name="Picture 20">
            <a:extLst>
              <a:ext uri="{FF2B5EF4-FFF2-40B4-BE49-F238E27FC236}">
                <a16:creationId xmlns:a16="http://schemas.microsoft.com/office/drawing/2014/main" id="{1E1F4208-EC81-D4B3-D8E9-CB90196D03D9}"/>
              </a:ext>
            </a:extLst>
          </p:cNvPr>
          <p:cNvPicPr>
            <a:picLocks noChangeAspect="1"/>
          </p:cNvPicPr>
          <p:nvPr/>
        </p:nvPicPr>
        <p:blipFill>
          <a:blip r:embed="rId10"/>
          <a:stretch>
            <a:fillRect/>
          </a:stretch>
        </p:blipFill>
        <p:spPr>
          <a:xfrm>
            <a:off x="3380919" y="5091168"/>
            <a:ext cx="225572" cy="176799"/>
          </a:xfrm>
          <a:prstGeom prst="rect">
            <a:avLst/>
          </a:prstGeom>
        </p:spPr>
      </p:pic>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p:txBody>
          <a:bodyPr/>
          <a:lstStyle/>
          <a:p>
            <a:r>
              <a:rPr lang="en-US" b="1" dirty="0">
                <a:cs typeface="Calibri Light"/>
              </a:rPr>
              <a:t>Factors and Data</a:t>
            </a:r>
          </a:p>
        </p:txBody>
      </p:sp>
      <p:sp>
        <p:nvSpPr>
          <p:cNvPr id="3" name="Content Placeholder 2">
            <a:extLst>
              <a:ext uri="{FF2B5EF4-FFF2-40B4-BE49-F238E27FC236}">
                <a16:creationId xmlns:a16="http://schemas.microsoft.com/office/drawing/2014/main" id="{D9033C24-73F6-472E-B279-CFE51430AA60}"/>
              </a:ext>
            </a:extLst>
          </p:cNvPr>
          <p:cNvSpPr>
            <a:spLocks noGrp="1"/>
          </p:cNvSpPr>
          <p:nvPr>
            <p:ph idx="1"/>
          </p:nvPr>
        </p:nvSpPr>
        <p:spPr>
          <a:xfrm>
            <a:off x="424544" y="3200400"/>
            <a:ext cx="5072742" cy="2819400"/>
          </a:xfrm>
        </p:spPr>
        <p:txBody>
          <a:bodyPr vert="horz" lIns="91440" tIns="45720" rIns="91440" bIns="45720" rtlCol="0" anchor="t">
            <a:normAutofit/>
          </a:bodyPr>
          <a:lstStyle/>
          <a:p>
            <a:r>
              <a:rPr lang="en-GB" b="1" dirty="0">
                <a:cs typeface="Calibri"/>
              </a:rPr>
              <a:t>One of the most alienated groups in society, adults with mental health issues may need help raising their children safely ( </a:t>
            </a:r>
            <a:r>
              <a:rPr lang="en-GB" b="1" dirty="0" err="1">
                <a:cs typeface="Calibri"/>
              </a:rPr>
              <a:t>Garley</a:t>
            </a:r>
            <a:r>
              <a:rPr lang="en-GB" b="1" dirty="0">
                <a:cs typeface="Calibri"/>
              </a:rPr>
              <a:t> et al 1997). Service provision and assessments must address the needs of both parents and chid children as we can see in this case.</a:t>
            </a:r>
            <a:endParaRPr lang="en-US" b="1" dirty="0">
              <a:cs typeface="Calibri"/>
            </a:endParaRPr>
          </a:p>
          <a:p>
            <a:r>
              <a:rPr lang="en-US" b="1" dirty="0">
                <a:cs typeface="Calibri"/>
              </a:rPr>
              <a:t>Data provide information about progression made in North Summerset. </a:t>
            </a:r>
          </a:p>
        </p:txBody>
      </p:sp>
      <p:graphicFrame>
        <p:nvGraphicFramePr>
          <p:cNvPr id="10" name="Diagram 9">
            <a:extLst>
              <a:ext uri="{FF2B5EF4-FFF2-40B4-BE49-F238E27FC236}">
                <a16:creationId xmlns:a16="http://schemas.microsoft.com/office/drawing/2014/main" id="{3F52FF05-8998-0860-10F7-3B7BDC77E42B}"/>
              </a:ext>
            </a:extLst>
          </p:cNvPr>
          <p:cNvGraphicFramePr/>
          <p:nvPr>
            <p:extLst>
              <p:ext uri="{D42A27DB-BD31-4B8C-83A1-F6EECF244321}">
                <p14:modId xmlns:p14="http://schemas.microsoft.com/office/powerpoint/2010/main" val="3401335866"/>
              </p:ext>
            </p:extLst>
          </p:nvPr>
        </p:nvGraphicFramePr>
        <p:xfrm>
          <a:off x="6192158" y="2870200"/>
          <a:ext cx="5072742" cy="378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57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858982" y="766618"/>
            <a:ext cx="9057385" cy="914014"/>
          </a:xfrm>
        </p:spPr>
        <p:txBody>
          <a:bodyPr>
            <a:normAutofit/>
          </a:bodyPr>
          <a:lstStyle/>
          <a:p>
            <a:pPr>
              <a:lnSpc>
                <a:spcPct val="90000"/>
              </a:lnSpc>
            </a:pPr>
            <a:r>
              <a:rPr lang="en-GB" sz="2000" b="1" dirty="0">
                <a:solidFill>
                  <a:srgbClr val="FFFFFF"/>
                </a:solidFill>
              </a:rPr>
              <a:t>The impact of mum mental and physical health on child and on their life</a:t>
            </a:r>
          </a:p>
        </p:txBody>
      </p:sp>
      <p:sp>
        <p:nvSpPr>
          <p:cNvPr id="15" name="Rectangle 1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4">
            <a:extLst>
              <a:ext uri="{FF2B5EF4-FFF2-40B4-BE49-F238E27FC236}">
                <a16:creationId xmlns:a16="http://schemas.microsoft.com/office/drawing/2014/main" id="{608B9E57-F539-9A44-E7F7-DC9DCCAFC663}"/>
              </a:ext>
            </a:extLst>
          </p:cNvPr>
          <p:cNvGraphicFramePr>
            <a:graphicFrameLocks noGrp="1"/>
          </p:cNvGraphicFramePr>
          <p:nvPr>
            <p:ph idx="1"/>
            <p:extLst>
              <p:ext uri="{D42A27DB-BD31-4B8C-83A1-F6EECF244321}">
                <p14:modId xmlns:p14="http://schemas.microsoft.com/office/powerpoint/2010/main" val="355020487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13133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590719" y="0"/>
            <a:ext cx="10935995" cy="1984248"/>
          </a:xfrm>
        </p:spPr>
        <p:txBody>
          <a:bodyPr anchor="ctr">
            <a:normAutofit/>
          </a:bodyPr>
          <a:lstStyle/>
          <a:p>
            <a:r>
              <a:rPr lang="en-GB" sz="2800" b="1" dirty="0"/>
              <a:t>The process of intervention by relevant health and social care agencies </a:t>
            </a:r>
            <a:endParaRPr lang="en-US" sz="2800" b="1" dirty="0"/>
          </a:p>
        </p:txBody>
      </p:sp>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880534" y="2455333"/>
            <a:ext cx="10646180" cy="3217679"/>
          </a:xfrm>
        </p:spPr>
        <p:txBody>
          <a:bodyPr vert="horz" lIns="91440" tIns="45720" rIns="91440" bIns="45720" rtlCol="0" anchor="ctr">
            <a:normAutofit/>
          </a:bodyPr>
          <a:lstStyle/>
          <a:p>
            <a:pPr marL="0" indent="0">
              <a:buNone/>
            </a:pPr>
            <a:endParaRPr lang="en-GB" sz="3200" dirty="0">
              <a:ea typeface="+mn-lt"/>
              <a:cs typeface="+mn-lt"/>
            </a:endParaRPr>
          </a:p>
          <a:p>
            <a:endParaRPr lang="en-US" sz="4800" dirty="0"/>
          </a:p>
        </p:txBody>
      </p:sp>
      <p:graphicFrame>
        <p:nvGraphicFramePr>
          <p:cNvPr id="9" name="TextBox 4">
            <a:extLst>
              <a:ext uri="{FF2B5EF4-FFF2-40B4-BE49-F238E27FC236}">
                <a16:creationId xmlns:a16="http://schemas.microsoft.com/office/drawing/2014/main" id="{14A5AEBA-B062-6207-E0E5-B71AD8D3F291}"/>
              </a:ext>
            </a:extLst>
          </p:cNvPr>
          <p:cNvGraphicFramePr/>
          <p:nvPr>
            <p:extLst>
              <p:ext uri="{D42A27DB-BD31-4B8C-83A1-F6EECF244321}">
                <p14:modId xmlns:p14="http://schemas.microsoft.com/office/powerpoint/2010/main" val="503398586"/>
              </p:ext>
            </p:extLst>
          </p:nvPr>
        </p:nvGraphicFramePr>
        <p:xfrm>
          <a:off x="346510" y="2671738"/>
          <a:ext cx="10737442"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Graphic 10" descr="Family with girl with solid fill">
            <a:extLst>
              <a:ext uri="{FF2B5EF4-FFF2-40B4-BE49-F238E27FC236}">
                <a16:creationId xmlns:a16="http://schemas.microsoft.com/office/drawing/2014/main" id="{284B8E91-1694-4E76-9357-ACD05B7DB29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43536" y="1138872"/>
            <a:ext cx="914400" cy="914400"/>
          </a:xfrm>
          <a:prstGeom prst="rect">
            <a:avLst/>
          </a:prstGeom>
        </p:spPr>
      </p:pic>
    </p:spTree>
    <p:extLst>
      <p:ext uri="{BB962C8B-B14F-4D97-AF65-F5344CB8AC3E}">
        <p14:creationId xmlns:p14="http://schemas.microsoft.com/office/powerpoint/2010/main" val="130814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p:txBody>
          <a:bodyPr>
            <a:normAutofit fontScale="90000"/>
          </a:bodyPr>
          <a:lstStyle/>
          <a:p>
            <a:r>
              <a:rPr lang="en-GB"/>
              <a:t>Actions of social services with the family </a:t>
            </a:r>
            <a:br>
              <a:rPr lang="en-GB"/>
            </a:br>
            <a:endParaRPr lang="en-GB" dirty="0"/>
          </a:p>
        </p:txBody>
      </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541565" y="2495549"/>
            <a:ext cx="5727155" cy="4188279"/>
          </a:xfrm>
        </p:spPr>
        <p:txBody>
          <a:bodyPr vert="horz" lIns="91440" tIns="45720" rIns="91440" bIns="45720" rtlCol="0" anchor="t">
            <a:normAutofit lnSpcReduction="10000"/>
          </a:bodyPr>
          <a:lstStyle/>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In this case, child assessments should investigate whether broader environmental issues pose a threat to the kid's safety and well-being.</a:t>
            </a:r>
          </a:p>
          <a:p>
            <a:r>
              <a:rPr lang="en-GB" sz="1400" b="1" dirty="0">
                <a:latin typeface="Arial" panose="020B0604020202020204" pitchFamily="34" charset="0"/>
                <a:cs typeface="Arial" panose="020B0604020202020204" pitchFamily="34" charset="0"/>
              </a:rPr>
              <a:t>Assessments of children should take into account their unique demands and vulnerabilities.</a:t>
            </a:r>
          </a:p>
          <a:p>
            <a:r>
              <a:rPr lang="en-GB" sz="1400" b="1" dirty="0">
                <a:latin typeface="Arial" panose="020B0604020202020204" pitchFamily="34" charset="0"/>
                <a:cs typeface="Arial" panose="020B0604020202020204" pitchFamily="34" charset="0"/>
              </a:rPr>
              <a:t>Social workers should evaluate the parents' ability to provide for their child, which includes helping them in keeping the child safe, assessing risk, and understanding the potential dangers. (HM Government, 2018)</a:t>
            </a:r>
          </a:p>
          <a:p>
            <a:r>
              <a:rPr lang="en-GB" sz="1400" b="1" dirty="0">
                <a:latin typeface="Arial" panose="020B0604020202020204" pitchFamily="34" charset="0"/>
                <a:cs typeface="Arial" panose="020B0604020202020204" pitchFamily="34" charset="0"/>
              </a:rPr>
              <a:t>Purpose of  assessment, regardless of the law under which it is conducted, is the same:</a:t>
            </a:r>
          </a:p>
          <a:p>
            <a:pPr marL="0" indent="0">
              <a:buNone/>
            </a:pPr>
            <a:r>
              <a:rPr lang="en-GB" sz="1400" b="1" dirty="0">
                <a:latin typeface="Arial" panose="020B0604020202020204" pitchFamily="34" charset="0"/>
                <a:cs typeface="Arial" panose="020B0604020202020204" pitchFamily="34" charset="0"/>
              </a:rPr>
              <a:t>          In order to compile vital statistics on a kid and his or her family</a:t>
            </a:r>
          </a:p>
          <a:p>
            <a:pPr marL="0" indent="0">
              <a:buNone/>
            </a:pPr>
            <a:r>
              <a:rPr lang="en-GB" sz="1400" b="1" dirty="0">
                <a:latin typeface="Arial" panose="020B0604020202020204" pitchFamily="34" charset="0"/>
                <a:cs typeface="Arial" panose="020B0604020202020204" pitchFamily="34" charset="0"/>
              </a:rPr>
              <a:t>          to assess the child's needs or the type of any danger or harm </a:t>
            </a:r>
            <a:r>
              <a:rPr lang="en-GB" sz="1400" b="1">
                <a:latin typeface="Arial" panose="020B0604020202020204" pitchFamily="34" charset="0"/>
                <a:cs typeface="Arial" panose="020B0604020202020204" pitchFamily="34" charset="0"/>
              </a:rPr>
              <a:t>the  child </a:t>
            </a:r>
            <a:r>
              <a:rPr lang="en-GB" sz="1400" b="1" dirty="0">
                <a:latin typeface="Arial" panose="020B0604020202020204" pitchFamily="34" charset="0"/>
                <a:cs typeface="Arial" panose="020B0604020202020204" pitchFamily="34" charset="0"/>
              </a:rPr>
              <a:t>could cause or experience.</a:t>
            </a:r>
          </a:p>
        </p:txBody>
      </p:sp>
      <p:pic>
        <p:nvPicPr>
          <p:cNvPr id="27" name="Graphic 26" descr="Family with girl with solid fill">
            <a:extLst>
              <a:ext uri="{FF2B5EF4-FFF2-40B4-BE49-F238E27FC236}">
                <a16:creationId xmlns:a16="http://schemas.microsoft.com/office/drawing/2014/main" id="{89E1B28D-5683-53DA-DDD9-66D55E66FF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47820" y="1760128"/>
            <a:ext cx="914400" cy="914400"/>
          </a:xfrm>
          <a:prstGeom prst="rect">
            <a:avLst/>
          </a:prstGeom>
        </p:spPr>
      </p:pic>
      <p:graphicFrame>
        <p:nvGraphicFramePr>
          <p:cNvPr id="30" name="Diagram 29">
            <a:extLst>
              <a:ext uri="{FF2B5EF4-FFF2-40B4-BE49-F238E27FC236}">
                <a16:creationId xmlns:a16="http://schemas.microsoft.com/office/drawing/2014/main" id="{289A92BA-F8DF-43B0-5DC9-E4080E51CE54}"/>
              </a:ext>
            </a:extLst>
          </p:cNvPr>
          <p:cNvGraphicFramePr/>
          <p:nvPr>
            <p:extLst>
              <p:ext uri="{D42A27DB-BD31-4B8C-83A1-F6EECF244321}">
                <p14:modId xmlns:p14="http://schemas.microsoft.com/office/powerpoint/2010/main" val="2542653838"/>
              </p:ext>
            </p:extLst>
          </p:nvPr>
        </p:nvGraphicFramePr>
        <p:xfrm>
          <a:off x="6716486" y="2674528"/>
          <a:ext cx="5475514" cy="3830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8" name="TextBox 47">
            <a:extLst>
              <a:ext uri="{FF2B5EF4-FFF2-40B4-BE49-F238E27FC236}">
                <a16:creationId xmlns:a16="http://schemas.microsoft.com/office/drawing/2014/main" id="{8B195A4F-6257-5787-469C-74DB9479E5C3}"/>
              </a:ext>
            </a:extLst>
          </p:cNvPr>
          <p:cNvSpPr txBox="1"/>
          <p:nvPr/>
        </p:nvSpPr>
        <p:spPr>
          <a:xfrm>
            <a:off x="6716486" y="2310882"/>
            <a:ext cx="410155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Assessment framework</a:t>
            </a:r>
          </a:p>
        </p:txBody>
      </p:sp>
    </p:spTree>
    <p:extLst>
      <p:ext uri="{BB962C8B-B14F-4D97-AF65-F5344CB8AC3E}">
        <p14:creationId xmlns:p14="http://schemas.microsoft.com/office/powerpoint/2010/main" val="122124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EBEBEB"/>
                </a:solidFill>
              </a:rPr>
              <a:t>Results</a:t>
            </a:r>
            <a:r>
              <a:rPr lang="en-GB" sz="2000">
                <a:solidFill>
                  <a:srgbClr val="EBEBEB"/>
                </a:solidFill>
              </a:rPr>
              <a:t> </a:t>
            </a:r>
            <a:r>
              <a:rPr lang="en-GB" sz="2000" b="1">
                <a:solidFill>
                  <a:srgbClr val="EBEBEB"/>
                </a:solidFill>
              </a:rPr>
              <a:t>and outcomes </a:t>
            </a:r>
            <a:br>
              <a:rPr lang="en-GB" sz="2000">
                <a:solidFill>
                  <a:srgbClr val="EBEBEB"/>
                </a:solidFill>
              </a:rPr>
            </a:br>
            <a:endParaRPr lang="en-GB" sz="2000">
              <a:solidFill>
                <a:srgbClr val="EBEBEB"/>
              </a:solidFill>
            </a:endParaRPr>
          </a:p>
        </p:txBody>
      </p:sp>
      <p:sp>
        <p:nvSpPr>
          <p:cNvPr id="3" name="Content Placeholder 2">
            <a:extLst>
              <a:ext uri="{FF2B5EF4-FFF2-40B4-BE49-F238E27FC236}">
                <a16:creationId xmlns:a16="http://schemas.microsoft.com/office/drawing/2014/main" id="{797599BF-5629-A392-1C41-6F1A26E152F4}"/>
              </a:ext>
            </a:extLst>
          </p:cNvPr>
          <p:cNvSpPr>
            <a:spLocks noGrp="1"/>
          </p:cNvSpPr>
          <p:nvPr>
            <p:ph idx="1"/>
          </p:nvPr>
        </p:nvSpPr>
        <p:spPr>
          <a:xfrm>
            <a:off x="1154954" y="2603500"/>
            <a:ext cx="6397313" cy="3416300"/>
          </a:xfrm>
        </p:spPr>
        <p:txBody>
          <a:bodyPr vert="horz" lIns="91440" tIns="45720" rIns="91440" bIns="45720" rtlCol="0" anchor="ctr">
            <a:normAutofit/>
          </a:bodyPr>
          <a:lstStyle/>
          <a:p>
            <a:pPr>
              <a:lnSpc>
                <a:spcPct val="90000"/>
              </a:lnSpc>
            </a:pPr>
            <a:r>
              <a:rPr lang="en-GB" sz="1500" b="1">
                <a:latin typeface="Arial" panose="020B0604020202020204" pitchFamily="34" charset="0"/>
                <a:cs typeface="Arial" panose="020B0604020202020204" pitchFamily="34" charset="0"/>
              </a:rPr>
              <a:t>The social worker helped mom recognise her son's school behaviour by setting up regular meetings with the school.</a:t>
            </a:r>
          </a:p>
          <a:p>
            <a:pPr>
              <a:lnSpc>
                <a:spcPct val="90000"/>
              </a:lnSpc>
            </a:pPr>
            <a:r>
              <a:rPr lang="en-GB" sz="1500" b="1">
                <a:latin typeface="Arial" panose="020B0604020202020204" pitchFamily="34" charset="0"/>
                <a:cs typeface="Arial" panose="020B0604020202020204" pitchFamily="34" charset="0"/>
              </a:rPr>
              <a:t>In order to prepare the son for school, parenting sessions centred on rules and routines.</a:t>
            </a:r>
          </a:p>
          <a:p>
            <a:pPr>
              <a:lnSpc>
                <a:spcPct val="90000"/>
              </a:lnSpc>
            </a:pPr>
            <a:r>
              <a:rPr lang="en-GB" sz="1500" b="1">
                <a:latin typeface="Arial" panose="020B0604020202020204" pitchFamily="34" charset="0"/>
                <a:cs typeface="Arial" panose="020B0604020202020204" pitchFamily="34" charset="0"/>
              </a:rPr>
              <a:t>The meetings also pushed his mom and dad to get involved in school activities. Parents started to help him with homework and encouraged him to join sports clubs after school, which improved his community behaviour and attendance rates, which increased to 93%.</a:t>
            </a:r>
          </a:p>
          <a:p>
            <a:pPr>
              <a:lnSpc>
                <a:spcPct val="90000"/>
              </a:lnSpc>
            </a:pPr>
            <a:r>
              <a:rPr lang="en-GB" sz="1500" b="1">
                <a:latin typeface="Arial" panose="020B0604020202020204" pitchFamily="34" charset="0"/>
                <a:cs typeface="Arial" panose="020B0604020202020204" pitchFamily="34" charset="0"/>
              </a:rPr>
              <a:t>The family is now managing its debts with the help of payment arrangements.</a:t>
            </a:r>
          </a:p>
          <a:p>
            <a:pPr>
              <a:lnSpc>
                <a:spcPct val="90000"/>
              </a:lnSpc>
            </a:pPr>
            <a:r>
              <a:rPr lang="en-GB" sz="1500" b="1">
                <a:latin typeface="Arial" panose="020B0604020202020204" pitchFamily="34" charset="0"/>
                <a:cs typeface="Arial" panose="020B0604020202020204" pitchFamily="34" charset="0"/>
              </a:rPr>
              <a:t>Mum's health is still bad, but efforts are being made to increase her mobility and get her out of the house.</a:t>
            </a:r>
          </a:p>
          <a:p>
            <a:pPr>
              <a:lnSpc>
                <a:spcPct val="90000"/>
              </a:lnSpc>
            </a:pPr>
            <a:endParaRPr lang="en-GB" sz="1500"/>
          </a:p>
        </p:txBody>
      </p:sp>
      <p:sp>
        <p:nvSpPr>
          <p:cNvPr id="6" name="Oval 8">
            <a:extLst>
              <a:ext uri="{FF2B5EF4-FFF2-40B4-BE49-F238E27FC236}">
                <a16:creationId xmlns:a16="http://schemas.microsoft.com/office/drawing/2014/main" id="{5671BE66-CB38-9D85-42A3-A489564E5334}"/>
              </a:ext>
            </a:extLst>
          </p:cNvPr>
          <p:cNvSpPr/>
          <p:nvPr/>
        </p:nvSpPr>
        <p:spPr>
          <a:xfrm>
            <a:off x="8027013" y="2775951"/>
            <a:ext cx="3067164" cy="3067163"/>
          </a:xfrm>
          <a:prstGeom prst="ellipse">
            <a:avLst/>
          </a:prstGeom>
          <a:solidFill>
            <a:prstClr val="ltGray"/>
          </a:solidFill>
        </p:spPr>
      </p:sp>
      <p:sp>
        <p:nvSpPr>
          <p:cNvPr id="13" name="Partial Circle 9">
            <a:extLst>
              <a:ext uri="{FF2B5EF4-FFF2-40B4-BE49-F238E27FC236}">
                <a16:creationId xmlns:a16="http://schemas.microsoft.com/office/drawing/2014/main" id="{2C04E09E-B9DD-B7AA-04E1-A4951C47BA7C}"/>
              </a:ext>
            </a:extLst>
          </p:cNvPr>
          <p:cNvSpPr/>
          <p:nvPr/>
        </p:nvSpPr>
        <p:spPr>
          <a:xfrm>
            <a:off x="8027013" y="2775951"/>
            <a:ext cx="3067164" cy="3067163"/>
          </a:xfrm>
          <a:prstGeom prst="pie">
            <a:avLst>
              <a:gd name="adj1" fmla="val 16200000"/>
              <a:gd name="adj2" fmla="val 14640000"/>
            </a:avLst>
          </a:prstGeom>
          <a:solidFill>
            <a:schemeClr val="accent1"/>
          </a:solidFill>
        </p:spPr>
      </p:sp>
      <p:sp>
        <p:nvSpPr>
          <p:cNvPr id="14" name="Oval 10">
            <a:extLst>
              <a:ext uri="{FF2B5EF4-FFF2-40B4-BE49-F238E27FC236}">
                <a16:creationId xmlns:a16="http://schemas.microsoft.com/office/drawing/2014/main" id="{F06649A4-3A53-020E-6CA2-8C5BBC352608}"/>
              </a:ext>
            </a:extLst>
          </p:cNvPr>
          <p:cNvSpPr/>
          <p:nvPr/>
        </p:nvSpPr>
        <p:spPr>
          <a:xfrm>
            <a:off x="8257050" y="3005988"/>
            <a:ext cx="2607090" cy="2607089"/>
          </a:xfrm>
          <a:prstGeom prst="ellipse">
            <a:avLst/>
          </a:prstGeom>
          <a:solidFill>
            <a:prstClr val="white"/>
          </a:solidFill>
        </p:spPr>
      </p:sp>
      <p:pic>
        <p:nvPicPr>
          <p:cNvPr id="15" name="Graphic 6" descr="Family">
            <a:extLst>
              <a:ext uri="{FF2B5EF4-FFF2-40B4-BE49-F238E27FC236}">
                <a16:creationId xmlns:a16="http://schemas.microsoft.com/office/drawing/2014/main" id="{31341A43-C579-C098-BC46-CB64E7B7B4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71117" y="3420055"/>
            <a:ext cx="1778956" cy="1778955"/>
          </a:xfrm>
          <a:prstGeom prst="rect">
            <a:avLst/>
          </a:prstGeom>
          <a:solidFill>
            <a:prstClr val="white"/>
          </a:solidFill>
        </p:spPr>
      </p:pic>
    </p:spTree>
    <p:extLst>
      <p:ext uri="{BB962C8B-B14F-4D97-AF65-F5344CB8AC3E}">
        <p14:creationId xmlns:p14="http://schemas.microsoft.com/office/powerpoint/2010/main" val="398183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p:txBody>
          <a:bodyPr>
            <a:normAutofit fontScale="90000"/>
          </a:bodyPr>
          <a:lstStyle/>
          <a:p>
            <a:r>
              <a:rPr lang="en-GB" b="1" dirty="0"/>
              <a:t>The policy and legislation related to the case</a:t>
            </a:r>
          </a:p>
        </p:txBody>
      </p:sp>
      <p:sp>
        <p:nvSpPr>
          <p:cNvPr id="3" name="Content Placeholder 2">
            <a:extLst>
              <a:ext uri="{FF2B5EF4-FFF2-40B4-BE49-F238E27FC236}">
                <a16:creationId xmlns:a16="http://schemas.microsoft.com/office/drawing/2014/main" id="{533CED44-9D42-4FE0-A09D-B6A45EE29711}"/>
              </a:ext>
            </a:extLst>
          </p:cNvPr>
          <p:cNvSpPr>
            <a:spLocks noGrp="1"/>
          </p:cNvSpPr>
          <p:nvPr>
            <p:ph idx="1"/>
          </p:nvPr>
        </p:nvSpPr>
        <p:spPr>
          <a:xfrm>
            <a:off x="838200" y="2600960"/>
            <a:ext cx="10487722" cy="3576003"/>
          </a:xfrm>
        </p:spPr>
        <p:txBody>
          <a:bodyPr vert="horz" lIns="91440" tIns="45720" rIns="91440" bIns="45720" rtlCol="0" anchor="t">
            <a:normAutofit/>
          </a:bodyPr>
          <a:lstStyle/>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Antisocial Behaviour Act 2003 and Police Reform and Social Responsibility Act 2011 ,Antisocial behaviour is "behaviour by a person that causes, or is likely to cause, harassment, alarm, or discomfort to others.</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Children Act 1989 is a law enacted by parliament in the United Kingdom that establishes the responsibilities of state and local governments, courts, parents, and other organisations in that country with respect to the protection and advancement of children's interests. (Wikipedia Contributors, 2019) </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1989 Children Act was expanded in 2004. The 2004 Act emphasises that all those working with children must safeguard and protect them. The Children Act 2004 aims to protect children in Britain. (Waldron, 2022)</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Human Rights Act 1998 upholds the right of everyone to respect for private and family life</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Homelessness act 2002-places a duty on housing authorities to work with other agencies to tackle and prevent homelessness </a:t>
            </a:r>
          </a:p>
          <a:p>
            <a:pPr>
              <a:buFont typeface="Wingdings" panose="05000000000000000000" pitchFamily="2" charset="2"/>
              <a:buChar char="Ø"/>
            </a:pPr>
            <a:r>
              <a:rPr lang="en-GB" sz="1600" b="1">
                <a:latin typeface="Arial" panose="020B0604020202020204" pitchFamily="34" charset="0"/>
                <a:cs typeface="Arial" panose="020B0604020202020204" pitchFamily="34" charset="0"/>
              </a:rPr>
              <a:t>The Mental Health Act (1983) is the main piece of legislation that covers the assessment, treatment and rights of people with a mental health disorder. </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851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1154954" y="973668"/>
            <a:ext cx="8761413" cy="706964"/>
          </a:xfrm>
        </p:spPr>
        <p:txBody>
          <a:bodyPr>
            <a:normAutofit/>
          </a:bodyPr>
          <a:lstStyle/>
          <a:p>
            <a:r>
              <a:rPr lang="en-GB">
                <a:solidFill>
                  <a:srgbClr val="FFFFFF"/>
                </a:solidFill>
              </a:rPr>
              <a:t>Conclusion </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4B7E290-5CD6-36DC-BC36-A052D495E997}"/>
              </a:ext>
            </a:extLst>
          </p:cNvPr>
          <p:cNvGraphicFramePr>
            <a:graphicFrameLocks noGrp="1"/>
          </p:cNvGraphicFramePr>
          <p:nvPr>
            <p:ph idx="1"/>
            <p:extLst>
              <p:ext uri="{D42A27DB-BD31-4B8C-83A1-F6EECF244321}">
                <p14:modId xmlns:p14="http://schemas.microsoft.com/office/powerpoint/2010/main" val="360785577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41026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589560" y="856180"/>
            <a:ext cx="4560584" cy="1128068"/>
          </a:xfrm>
        </p:spPr>
        <p:txBody>
          <a:bodyPr anchor="ctr">
            <a:normAutofit fontScale="90000"/>
          </a:bodyPr>
          <a:lstStyle/>
          <a:p>
            <a:r>
              <a:rPr lang="en-GB" sz="4000" b="1"/>
              <a:t>Recommendations </a:t>
            </a:r>
            <a:endParaRPr lang="en-GB" sz="4000" b="1">
              <a:cs typeface="Calibri Light"/>
            </a:endParaRPr>
          </a:p>
        </p:txBody>
      </p:sp>
      <p:sp>
        <p:nvSpPr>
          <p:cNvPr id="3" name="Content Placeholder 2">
            <a:extLst>
              <a:ext uri="{FF2B5EF4-FFF2-40B4-BE49-F238E27FC236}">
                <a16:creationId xmlns:a16="http://schemas.microsoft.com/office/drawing/2014/main" id="{02CCBDE3-015D-453B-A90F-E73A65463CCE}"/>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GB" b="1" dirty="0">
                <a:latin typeface="Arial" panose="020B0604020202020204" pitchFamily="34" charset="0"/>
                <a:cs typeface="Arial" panose="020B0604020202020204" pitchFamily="34" charset="0"/>
              </a:rPr>
              <a:t>As a recommendations good example is Maslow's hierarchy of needs for child development in this case.</a:t>
            </a:r>
          </a:p>
          <a:p>
            <a:r>
              <a:rPr lang="en-GB" b="1" dirty="0">
                <a:latin typeface="Arial" panose="020B0604020202020204" pitchFamily="34" charset="0"/>
                <a:cs typeface="Arial" panose="020B0604020202020204" pitchFamily="34" charset="0"/>
              </a:rPr>
              <a:t>Human motivation is based on Maslow's hierarchy of needs. The hypothesis suggests that humans prioritise their needs. Basic needs are met first, then more complex ones. (McLeod, 2022)</a:t>
            </a:r>
          </a:p>
        </p:txBody>
      </p:sp>
      <p:graphicFrame>
        <p:nvGraphicFramePr>
          <p:cNvPr id="4" name="Diagram 3">
            <a:extLst>
              <a:ext uri="{FF2B5EF4-FFF2-40B4-BE49-F238E27FC236}">
                <a16:creationId xmlns:a16="http://schemas.microsoft.com/office/drawing/2014/main" id="{7B292C19-8AA1-8BD4-D365-958C637A7C96}"/>
              </a:ext>
            </a:extLst>
          </p:cNvPr>
          <p:cNvGraphicFramePr/>
          <p:nvPr>
            <p:extLst>
              <p:ext uri="{D42A27DB-BD31-4B8C-83A1-F6EECF244321}">
                <p14:modId xmlns:p14="http://schemas.microsoft.com/office/powerpoint/2010/main" val="3346747270"/>
              </p:ext>
            </p:extLst>
          </p:nvPr>
        </p:nvGraphicFramePr>
        <p:xfrm>
          <a:off x="6096000" y="1420214"/>
          <a:ext cx="6042526" cy="4523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Family with girl with solid fill">
            <a:extLst>
              <a:ext uri="{FF2B5EF4-FFF2-40B4-BE49-F238E27FC236}">
                <a16:creationId xmlns:a16="http://schemas.microsoft.com/office/drawing/2014/main" id="{D991F7F9-FB62-D9C1-681E-5CBA787F659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872355" y="1617043"/>
            <a:ext cx="647032" cy="561919"/>
          </a:xfrm>
          <a:prstGeom prst="rect">
            <a:avLst/>
          </a:prstGeom>
        </p:spPr>
      </p:pic>
    </p:spTree>
    <p:extLst>
      <p:ext uri="{BB962C8B-B14F-4D97-AF65-F5344CB8AC3E}">
        <p14:creationId xmlns:p14="http://schemas.microsoft.com/office/powerpoint/2010/main" val="1543879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a:xfrm>
            <a:off x="642257" y="2329543"/>
            <a:ext cx="11244943" cy="4278086"/>
          </a:xfrm>
        </p:spPr>
        <p:txBody>
          <a:bodyPr vert="horz" lIns="91440" tIns="45720" rIns="91440" bIns="45720" rtlCol="0" anchor="t">
            <a:normAutofit lnSpcReduction="10000"/>
          </a:bodyPr>
          <a:lstStyle/>
          <a:p>
            <a:endParaRPr lang="en-GB" sz="1400" b="1" dirty="0">
              <a:solidFill>
                <a:srgbClr val="000000"/>
              </a:solidFill>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HM Government (2018). Working Together to Safeguard Children. [online] gov.uk. HM Government. Available at: </a:t>
            </a:r>
            <a:r>
              <a:rPr lang="en-GB" sz="1400" b="1" dirty="0">
                <a:latin typeface="Arial" panose="020B0604020202020204" pitchFamily="34" charset="0"/>
                <a:cs typeface="Arial" panose="020B0604020202020204" pitchFamily="34" charset="0"/>
                <a:hlinkClick r:id="rId2"/>
              </a:rPr>
              <a:t>https://assets.publishing.service.gov.uk/government/uploads/system/uploads/attachment_data/file/942454/Working_together_to_safeguard_children_inter_agency_guidance.pdf</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McLeod, S. (2022). Maslow’s Hierarchy of Needs. [online] Simply Psychology. Available at: https://www.simplypsychology.org/maslow.html.</a:t>
            </a:r>
          </a:p>
          <a:p>
            <a:r>
              <a:rPr lang="en-GB" sz="1400" b="1" dirty="0">
                <a:latin typeface="Arial" panose="020B0604020202020204" pitchFamily="34" charset="0"/>
                <a:cs typeface="Arial" panose="020B0604020202020204" pitchFamily="34" charset="0"/>
              </a:rPr>
              <a:t>mentallyhealthyschools.org.uk. (n.d.). Poor parental mental health : Mentally Healthy Schools. [online] Available at: </a:t>
            </a:r>
            <a:r>
              <a:rPr lang="en-GB" sz="1400" b="1" dirty="0">
                <a:latin typeface="Arial" panose="020B0604020202020204" pitchFamily="34" charset="0"/>
                <a:cs typeface="Arial" panose="020B0604020202020204" pitchFamily="34" charset="0"/>
                <a:hlinkClick r:id="rId3"/>
              </a:rPr>
              <a:t>https://mentallyhealthyschools.org.uk/risks-and-protective-factors/home-based-risk-factors/poor-parental-mental-health/</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NSPCC (2020). Child protection system for England | NSPCC Learning. [online] NSPCC Learning. Available at: </a:t>
            </a:r>
            <a:r>
              <a:rPr lang="en-GB" sz="1400" b="1" dirty="0">
                <a:latin typeface="Arial" panose="020B0604020202020204" pitchFamily="34" charset="0"/>
                <a:cs typeface="Arial" panose="020B0604020202020204" pitchFamily="34" charset="0"/>
                <a:hlinkClick r:id="rId4"/>
              </a:rPr>
              <a:t>https://learning.nspcc.org.uk/child-protection-system/england</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Waldron, D. (2022). What is the Children Act 2004? [online] Holland Family Law. Available at: </a:t>
            </a:r>
            <a:r>
              <a:rPr lang="en-GB" sz="1400" b="1" dirty="0">
                <a:latin typeface="Arial" panose="020B0604020202020204" pitchFamily="34" charset="0"/>
                <a:cs typeface="Arial" panose="020B0604020202020204" pitchFamily="34" charset="0"/>
                <a:hlinkClick r:id="rId5"/>
              </a:rPr>
              <a:t>https://hollandfamilylaw.co.uk/what-is-the-children-act-2004/</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Wikipedia Contributors (2019). Children Act 1989. [online] Wikipedia. Available at: </a:t>
            </a:r>
            <a:r>
              <a:rPr lang="en-GB" sz="1400" b="1" dirty="0">
                <a:latin typeface="Arial" panose="020B0604020202020204" pitchFamily="34" charset="0"/>
                <a:cs typeface="Arial" panose="020B0604020202020204" pitchFamily="34" charset="0"/>
                <a:hlinkClick r:id="rId6"/>
              </a:rPr>
              <a:t>https://en.wikipedia.org/wiki/Children_Act_1989</a:t>
            </a:r>
            <a:r>
              <a:rPr lang="en-GB" sz="1400" b="1" dirty="0">
                <a:latin typeface="Arial" panose="020B0604020202020204" pitchFamily="34" charset="0"/>
                <a:cs typeface="Arial" panose="020B0604020202020204" pitchFamily="34" charset="0"/>
              </a:rPr>
              <a:t>.</a:t>
            </a:r>
          </a:p>
          <a:p>
            <a:r>
              <a:rPr lang="en-GB" sz="1400" b="1" dirty="0">
                <a:latin typeface="Arial" panose="020B0604020202020204" pitchFamily="34" charset="0"/>
                <a:cs typeface="Arial" panose="020B0604020202020204" pitchFamily="34" charset="0"/>
              </a:rPr>
              <a:t>www.medicalnewstoday.com. (2022). Antisocial behaviour in children: Causes and examples. [online] Available at: https://www.medicalnewstoday.com/articles/child-antisocial-behavior#causes.</a:t>
            </a:r>
          </a:p>
          <a:p>
            <a:endParaRPr lang="en-GB" sz="1400" b="1" dirty="0">
              <a:latin typeface="Arial" panose="020B0604020202020204" pitchFamily="34" charset="0"/>
              <a:cs typeface="Arial" panose="020B0604020202020204" pitchFamily="34" charset="0"/>
            </a:endParaRPr>
          </a:p>
          <a:p>
            <a:endParaRPr lang="en-GB" sz="1400" dirty="0">
              <a:cs typeface="Calibri" panose="020F0502020204030204"/>
            </a:endParaRPr>
          </a:p>
          <a:p>
            <a:endParaRPr lang="en-GB" sz="1400" dirty="0">
              <a:cs typeface="Calibri" panose="020F0502020204030204"/>
            </a:endParaRPr>
          </a:p>
          <a:p>
            <a:endParaRPr lang="en-GB" sz="1400" dirty="0">
              <a:cs typeface="Calibri" panose="020F0502020204030204"/>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0310186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3054</TotalTime>
  <Words>1745</Words>
  <Application>Microsoft Office PowerPoint</Application>
  <PresentationFormat>Widescreen</PresentationFormat>
  <Paragraphs>141</Paragraphs>
  <Slides>12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Calibri</vt:lpstr>
      <vt:lpstr>Century Gothic</vt:lpstr>
      <vt:lpstr>Wingdings</vt:lpstr>
      <vt:lpstr>Wingdings 3</vt:lpstr>
      <vt:lpstr>Ion Boardroom</vt:lpstr>
      <vt:lpstr>Assessment Component 1  Presentation  </vt:lpstr>
      <vt:lpstr>Introduction </vt:lpstr>
      <vt:lpstr> </vt:lpstr>
      <vt:lpstr>Factors and Data</vt:lpstr>
      <vt:lpstr>The impact of mum mental and physical health on child and on their life</vt:lpstr>
      <vt:lpstr>The process of intervention by relevant health and social care agencies </vt:lpstr>
      <vt:lpstr>Actions of social services with the family  </vt:lpstr>
      <vt:lpstr>Results and outcomes  </vt:lpstr>
      <vt:lpstr>The policy and legislation related to the case</vt:lpstr>
      <vt:lpstr>Conclusion </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Mirish Salieva (1913122)</cp:lastModifiedBy>
  <cp:revision>23</cp:revision>
  <dcterms:created xsi:type="dcterms:W3CDTF">2022-07-18T13:28:17Z</dcterms:created>
  <dcterms:modified xsi:type="dcterms:W3CDTF">2022-12-07T10:09:34Z</dcterms:modified>
</cp:coreProperties>
</file>