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318" r:id="rId5"/>
    <p:sldId id="319" r:id="rId6"/>
    <p:sldId id="320" r:id="rId7"/>
    <p:sldId id="321" r:id="rId8"/>
    <p:sldId id="322" r:id="rId9"/>
    <p:sldId id="323" r:id="rId10"/>
    <p:sldId id="324" r:id="rId11"/>
    <p:sldId id="325" r:id="rId12"/>
    <p:sldId id="326" r:id="rId13"/>
    <p:sldId id="327" r:id="rId14"/>
    <p:sldId id="328" r:id="rId15"/>
    <p:sldId id="330" r:id="rId16"/>
    <p:sldId id="331" r:id="rId17"/>
    <p:sldId id="329" r:id="rId18"/>
    <p:sldId id="31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65B3A"/>
    <a:srgbClr val="73292A"/>
    <a:srgbClr val="4F5945"/>
    <a:srgbClr val="A9D7D9"/>
    <a:srgbClr val="93D3D9"/>
    <a:srgbClr val="AAD6FF"/>
    <a:srgbClr val="B2C8CD"/>
    <a:srgbClr val="CCD8D6"/>
    <a:srgbClr val="7F867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928" autoAdjust="0"/>
    <p:restoredTop sz="96327" autoAdjust="0"/>
  </p:normalViewPr>
  <p:slideViewPr>
    <p:cSldViewPr snapToGrid="0">
      <p:cViewPr>
        <p:scale>
          <a:sx n="100" d="100"/>
          <a:sy n="100" d="100"/>
        </p:scale>
        <p:origin x="-350" y="-48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i Ward (2311300)" userId="88760b17-56d8-4d19-a7ca-d20452f1c419" providerId="ADAL" clId="{D6E783B4-C1D4-477B-B94E-B6AFCB28A19C}"/>
    <pc:docChg chg="undo custSel addSld delSld modSld">
      <pc:chgData name="Tai Ward (2311300)" userId="88760b17-56d8-4d19-a7ca-d20452f1c419" providerId="ADAL" clId="{D6E783B4-C1D4-477B-B94E-B6AFCB28A19C}" dt="2026-06-28T15:03:04.088" v="10558" actId="1076"/>
      <pc:docMkLst>
        <pc:docMk/>
      </pc:docMkLst>
      <pc:sldChg chg="modSp mod">
        <pc:chgData name="Tai Ward (2311300)" userId="88760b17-56d8-4d19-a7ca-d20452f1c419" providerId="ADAL" clId="{D6E783B4-C1D4-477B-B94E-B6AFCB28A19C}" dt="2026-06-22T23:20:53.968" v="3677" actId="20577"/>
        <pc:sldMkLst>
          <pc:docMk/>
          <pc:sldMk cId="2790251853" sldId="316"/>
        </pc:sldMkLst>
        <pc:spChg chg="mod">
          <ac:chgData name="Tai Ward (2311300)" userId="88760b17-56d8-4d19-a7ca-d20452f1c419" providerId="ADAL" clId="{D6E783B4-C1D4-477B-B94E-B6AFCB28A19C}" dt="2026-06-22T23:20:53.968" v="3677" actId="20577"/>
          <ac:spMkLst>
            <pc:docMk/>
            <pc:sldMk cId="2790251853" sldId="316"/>
            <ac:spMk id="5" creationId="{AAF5CF3F-E5EF-5769-3F83-24ADB4412BBF}"/>
          </ac:spMkLst>
        </pc:spChg>
      </pc:sldChg>
      <pc:sldChg chg="addSp delSp modSp mod">
        <pc:chgData name="Tai Ward (2311300)" userId="88760b17-56d8-4d19-a7ca-d20452f1c419" providerId="ADAL" clId="{D6E783B4-C1D4-477B-B94E-B6AFCB28A19C}" dt="2026-06-22T23:15:28.143" v="3330" actId="14100"/>
        <pc:sldMkLst>
          <pc:docMk/>
          <pc:sldMk cId="3075961665" sldId="320"/>
        </pc:sldMkLst>
        <pc:spChg chg="mod">
          <ac:chgData name="Tai Ward (2311300)" userId="88760b17-56d8-4d19-a7ca-d20452f1c419" providerId="ADAL" clId="{D6E783B4-C1D4-477B-B94E-B6AFCB28A19C}" dt="2026-06-22T22:58:05.646" v="2825" actId="113"/>
          <ac:spMkLst>
            <pc:docMk/>
            <pc:sldMk cId="3075961665" sldId="320"/>
            <ac:spMk id="2" creationId="{37812D17-2688-2BDC-3179-6528AC0453C4}"/>
          </ac:spMkLst>
        </pc:spChg>
        <pc:graphicFrameChg chg="add mod ord modGraphic">
          <ac:chgData name="Tai Ward (2311300)" userId="88760b17-56d8-4d19-a7ca-d20452f1c419" providerId="ADAL" clId="{D6E783B4-C1D4-477B-B94E-B6AFCB28A19C}" dt="2026-06-22T23:15:28.143" v="3330" actId="14100"/>
          <ac:graphicFrameMkLst>
            <pc:docMk/>
            <pc:sldMk cId="3075961665" sldId="320"/>
            <ac:graphicFrameMk id="8" creationId="{65AC5029-C0CE-F104-DC4F-8407286D5574}"/>
          </ac:graphicFrameMkLst>
        </pc:graphicFrameChg>
      </pc:sldChg>
      <pc:sldChg chg="modSp mod">
        <pc:chgData name="Tai Ward (2311300)" userId="88760b17-56d8-4d19-a7ca-d20452f1c419" providerId="ADAL" clId="{D6E783B4-C1D4-477B-B94E-B6AFCB28A19C}" dt="2026-06-28T10:12:23.476" v="4206" actId="1076"/>
        <pc:sldMkLst>
          <pc:docMk/>
          <pc:sldMk cId="2797282199" sldId="321"/>
        </pc:sldMkLst>
        <pc:spChg chg="mod">
          <ac:chgData name="Tai Ward (2311300)" userId="88760b17-56d8-4d19-a7ca-d20452f1c419" providerId="ADAL" clId="{D6E783B4-C1D4-477B-B94E-B6AFCB28A19C}" dt="2026-06-28T10:12:20.278" v="4205" actId="1076"/>
          <ac:spMkLst>
            <pc:docMk/>
            <pc:sldMk cId="2797282199" sldId="321"/>
            <ac:spMk id="2" creationId="{6F2AB3C3-65B4-F6AB-77A4-74C0CE41B4DF}"/>
          </ac:spMkLst>
        </pc:spChg>
        <pc:spChg chg="mod">
          <ac:chgData name="Tai Ward (2311300)" userId="88760b17-56d8-4d19-a7ca-d20452f1c419" providerId="ADAL" clId="{D6E783B4-C1D4-477B-B94E-B6AFCB28A19C}" dt="2026-06-28T10:12:23.476" v="4206" actId="1076"/>
          <ac:spMkLst>
            <pc:docMk/>
            <pc:sldMk cId="2797282199" sldId="321"/>
            <ac:spMk id="3" creationId="{09DACDB2-DA1B-C738-D34A-F465806AC994}"/>
          </ac:spMkLst>
        </pc:spChg>
      </pc:sldChg>
      <pc:sldChg chg="addSp delSp modSp mod">
        <pc:chgData name="Tai Ward (2311300)" userId="88760b17-56d8-4d19-a7ca-d20452f1c419" providerId="ADAL" clId="{D6E783B4-C1D4-477B-B94E-B6AFCB28A19C}" dt="2026-06-28T10:32:49.799" v="4787" actId="27636"/>
        <pc:sldMkLst>
          <pc:docMk/>
          <pc:sldMk cId="2435846634" sldId="322"/>
        </pc:sldMkLst>
        <pc:spChg chg="mod">
          <ac:chgData name="Tai Ward (2311300)" userId="88760b17-56d8-4d19-a7ca-d20452f1c419" providerId="ADAL" clId="{D6E783B4-C1D4-477B-B94E-B6AFCB28A19C}" dt="2026-06-28T10:26:38.515" v="4585" actId="1076"/>
          <ac:spMkLst>
            <pc:docMk/>
            <pc:sldMk cId="2435846634" sldId="322"/>
            <ac:spMk id="2" creationId="{5E0C61A6-E32B-E463-9588-7757D79D7674}"/>
          </ac:spMkLst>
        </pc:spChg>
        <pc:spChg chg="mod">
          <ac:chgData name="Tai Ward (2311300)" userId="88760b17-56d8-4d19-a7ca-d20452f1c419" providerId="ADAL" clId="{D6E783B4-C1D4-477B-B94E-B6AFCB28A19C}" dt="2026-06-28T10:32:49.799" v="4787" actId="27636"/>
          <ac:spMkLst>
            <pc:docMk/>
            <pc:sldMk cId="2435846634" sldId="322"/>
            <ac:spMk id="3" creationId="{A14821DC-19A7-A138-3292-E235412F66F8}"/>
          </ac:spMkLst>
        </pc:spChg>
        <pc:graphicFrameChg chg="add del mod modGraphic">
          <ac:chgData name="Tai Ward (2311300)" userId="88760b17-56d8-4d19-a7ca-d20452f1c419" providerId="ADAL" clId="{D6E783B4-C1D4-477B-B94E-B6AFCB28A19C}" dt="2026-06-28T10:24:59.807" v="4578" actId="478"/>
          <ac:graphicFrameMkLst>
            <pc:docMk/>
            <pc:sldMk cId="2435846634" sldId="322"/>
            <ac:graphicFrameMk id="6" creationId="{08E960AA-111A-2F81-8236-6D6B23AC78CA}"/>
          </ac:graphicFrameMkLst>
        </pc:graphicFrameChg>
        <pc:graphicFrameChg chg="add del">
          <ac:chgData name="Tai Ward (2311300)" userId="88760b17-56d8-4d19-a7ca-d20452f1c419" providerId="ADAL" clId="{D6E783B4-C1D4-477B-B94E-B6AFCB28A19C}" dt="2026-06-28T10:25:12.747" v="4580" actId="478"/>
          <ac:graphicFrameMkLst>
            <pc:docMk/>
            <pc:sldMk cId="2435846634" sldId="322"/>
            <ac:graphicFrameMk id="7" creationId="{79793EC1-16F5-EB1D-8897-6C0F9768798A}"/>
          </ac:graphicFrameMkLst>
        </pc:graphicFrameChg>
        <pc:graphicFrameChg chg="add del">
          <ac:chgData name="Tai Ward (2311300)" userId="88760b17-56d8-4d19-a7ca-d20452f1c419" providerId="ADAL" clId="{D6E783B4-C1D4-477B-B94E-B6AFCB28A19C}" dt="2026-06-28T10:25:27.149" v="4582" actId="478"/>
          <ac:graphicFrameMkLst>
            <pc:docMk/>
            <pc:sldMk cId="2435846634" sldId="322"/>
            <ac:graphicFrameMk id="8" creationId="{0AFFBD76-C392-FCDF-3D92-E70F7FAF2E99}"/>
          </ac:graphicFrameMkLst>
        </pc:graphicFrameChg>
        <pc:graphicFrameChg chg="add del">
          <ac:chgData name="Tai Ward (2311300)" userId="88760b17-56d8-4d19-a7ca-d20452f1c419" providerId="ADAL" clId="{D6E783B4-C1D4-477B-B94E-B6AFCB28A19C}" dt="2026-06-28T10:25:52.079" v="4584" actId="478"/>
          <ac:graphicFrameMkLst>
            <pc:docMk/>
            <pc:sldMk cId="2435846634" sldId="322"/>
            <ac:graphicFrameMk id="9" creationId="{734F347F-86D6-5AE3-D5FC-B8AF49919FA1}"/>
          </ac:graphicFrameMkLst>
        </pc:graphicFrameChg>
        <pc:graphicFrameChg chg="add del mod modGraphic">
          <ac:chgData name="Tai Ward (2311300)" userId="88760b17-56d8-4d19-a7ca-d20452f1c419" providerId="ADAL" clId="{D6E783B4-C1D4-477B-B94E-B6AFCB28A19C}" dt="2026-06-28T10:32:18.665" v="4784" actId="122"/>
          <ac:graphicFrameMkLst>
            <pc:docMk/>
            <pc:sldMk cId="2435846634" sldId="322"/>
            <ac:graphicFrameMk id="10" creationId="{369BB3D6-09EB-18CA-5830-826719F9960C}"/>
          </ac:graphicFrameMkLst>
        </pc:graphicFrameChg>
      </pc:sldChg>
      <pc:sldChg chg="addSp delSp modSp mod">
        <pc:chgData name="Tai Ward (2311300)" userId="88760b17-56d8-4d19-a7ca-d20452f1c419" providerId="ADAL" clId="{D6E783B4-C1D4-477B-B94E-B6AFCB28A19C}" dt="2026-06-28T10:42:09.819" v="5247" actId="1076"/>
        <pc:sldMkLst>
          <pc:docMk/>
          <pc:sldMk cId="1949107915" sldId="323"/>
        </pc:sldMkLst>
        <pc:spChg chg="mod">
          <ac:chgData name="Tai Ward (2311300)" userId="88760b17-56d8-4d19-a7ca-d20452f1c419" providerId="ADAL" clId="{D6E783B4-C1D4-477B-B94E-B6AFCB28A19C}" dt="2026-06-28T10:37:43.175" v="5045" actId="1076"/>
          <ac:spMkLst>
            <pc:docMk/>
            <pc:sldMk cId="1949107915" sldId="323"/>
            <ac:spMk id="2" creationId="{99E2F33F-AF6E-E1C3-25D6-0B952244ACC9}"/>
          </ac:spMkLst>
        </pc:spChg>
        <pc:spChg chg="mod">
          <ac:chgData name="Tai Ward (2311300)" userId="88760b17-56d8-4d19-a7ca-d20452f1c419" providerId="ADAL" clId="{D6E783B4-C1D4-477B-B94E-B6AFCB28A19C}" dt="2026-06-28T10:37:34.826" v="5044" actId="14100"/>
          <ac:spMkLst>
            <pc:docMk/>
            <pc:sldMk cId="1949107915" sldId="323"/>
            <ac:spMk id="3" creationId="{6E2A0924-2839-318A-9E2C-3B3EC4BAF033}"/>
          </ac:spMkLst>
        </pc:spChg>
        <pc:graphicFrameChg chg="add del">
          <ac:chgData name="Tai Ward (2311300)" userId="88760b17-56d8-4d19-a7ca-d20452f1c419" providerId="ADAL" clId="{D6E783B4-C1D4-477B-B94E-B6AFCB28A19C}" dt="2026-06-28T10:38:11.326" v="5049" actId="478"/>
          <ac:graphicFrameMkLst>
            <pc:docMk/>
            <pc:sldMk cId="1949107915" sldId="323"/>
            <ac:graphicFrameMk id="6" creationId="{E093EA80-DE84-1B82-9DF2-85C848E627A6}"/>
          </ac:graphicFrameMkLst>
        </pc:graphicFrameChg>
        <pc:graphicFrameChg chg="add mod modGraphic">
          <ac:chgData name="Tai Ward (2311300)" userId="88760b17-56d8-4d19-a7ca-d20452f1c419" providerId="ADAL" clId="{D6E783B4-C1D4-477B-B94E-B6AFCB28A19C}" dt="2026-06-28T10:42:09.819" v="5247" actId="1076"/>
          <ac:graphicFrameMkLst>
            <pc:docMk/>
            <pc:sldMk cId="1949107915" sldId="323"/>
            <ac:graphicFrameMk id="7" creationId="{BA719595-1C3C-55F2-3742-27EC35EBD1E8}"/>
          </ac:graphicFrameMkLst>
        </pc:graphicFrameChg>
      </pc:sldChg>
      <pc:sldChg chg="addSp delSp modSp mod">
        <pc:chgData name="Tai Ward (2311300)" userId="88760b17-56d8-4d19-a7ca-d20452f1c419" providerId="ADAL" clId="{D6E783B4-C1D4-477B-B94E-B6AFCB28A19C}" dt="2026-06-28T11:00:35.517" v="5977" actId="14100"/>
        <pc:sldMkLst>
          <pc:docMk/>
          <pc:sldMk cId="304882287" sldId="324"/>
        </pc:sldMkLst>
        <pc:spChg chg="mod">
          <ac:chgData name="Tai Ward (2311300)" userId="88760b17-56d8-4d19-a7ca-d20452f1c419" providerId="ADAL" clId="{D6E783B4-C1D4-477B-B94E-B6AFCB28A19C}" dt="2026-06-28T10:56:23.735" v="5767" actId="1076"/>
          <ac:spMkLst>
            <pc:docMk/>
            <pc:sldMk cId="304882287" sldId="324"/>
            <ac:spMk id="2" creationId="{AA2E1A9B-9902-8199-8CF8-5B0C1062B391}"/>
          </ac:spMkLst>
        </pc:spChg>
        <pc:spChg chg="del">
          <ac:chgData name="Tai Ward (2311300)" userId="88760b17-56d8-4d19-a7ca-d20452f1c419" providerId="ADAL" clId="{D6E783B4-C1D4-477B-B94E-B6AFCB28A19C}" dt="2026-06-28T10:48:39.810" v="5249" actId="3680"/>
          <ac:spMkLst>
            <pc:docMk/>
            <pc:sldMk cId="304882287" sldId="324"/>
            <ac:spMk id="3" creationId="{FC2EC767-30BB-AF7D-E1A7-48602F4A3BD8}"/>
          </ac:spMkLst>
        </pc:spChg>
        <pc:spChg chg="add mod">
          <ac:chgData name="Tai Ward (2311300)" userId="88760b17-56d8-4d19-a7ca-d20452f1c419" providerId="ADAL" clId="{D6E783B4-C1D4-477B-B94E-B6AFCB28A19C}" dt="2026-06-28T10:56:30.855" v="5769" actId="14100"/>
          <ac:spMkLst>
            <pc:docMk/>
            <pc:sldMk cId="304882287" sldId="324"/>
            <ac:spMk id="7" creationId="{855DB307-740A-0579-ACD8-558E98119FF6}"/>
          </ac:spMkLst>
        </pc:spChg>
        <pc:graphicFrameChg chg="add mod ord modGraphic">
          <ac:chgData name="Tai Ward (2311300)" userId="88760b17-56d8-4d19-a7ca-d20452f1c419" providerId="ADAL" clId="{D6E783B4-C1D4-477B-B94E-B6AFCB28A19C}" dt="2026-06-28T11:00:31.551" v="5976" actId="14100"/>
          <ac:graphicFrameMkLst>
            <pc:docMk/>
            <pc:sldMk cId="304882287" sldId="324"/>
            <ac:graphicFrameMk id="6" creationId="{9425CB67-8BAF-44E9-A6C3-92043CB5474B}"/>
          </ac:graphicFrameMkLst>
        </pc:graphicFrameChg>
        <pc:graphicFrameChg chg="add mod modGraphic">
          <ac:chgData name="Tai Ward (2311300)" userId="88760b17-56d8-4d19-a7ca-d20452f1c419" providerId="ADAL" clId="{D6E783B4-C1D4-477B-B94E-B6AFCB28A19C}" dt="2026-06-28T11:00:35.517" v="5977" actId="14100"/>
          <ac:graphicFrameMkLst>
            <pc:docMk/>
            <pc:sldMk cId="304882287" sldId="324"/>
            <ac:graphicFrameMk id="8" creationId="{B5292F3C-537C-AE3A-AF22-62BC5F4672BC}"/>
          </ac:graphicFrameMkLst>
        </pc:graphicFrameChg>
      </pc:sldChg>
      <pc:sldChg chg="addSp delSp modSp mod">
        <pc:chgData name="Tai Ward (2311300)" userId="88760b17-56d8-4d19-a7ca-d20452f1c419" providerId="ADAL" clId="{D6E783B4-C1D4-477B-B94E-B6AFCB28A19C}" dt="2026-06-28T14:50:21.763" v="9534" actId="1076"/>
        <pc:sldMkLst>
          <pc:docMk/>
          <pc:sldMk cId="1396977197" sldId="325"/>
        </pc:sldMkLst>
        <pc:spChg chg="mod">
          <ac:chgData name="Tai Ward (2311300)" userId="88760b17-56d8-4d19-a7ca-d20452f1c419" providerId="ADAL" clId="{D6E783B4-C1D4-477B-B94E-B6AFCB28A19C}" dt="2026-06-28T14:45:12.381" v="9392" actId="1076"/>
          <ac:spMkLst>
            <pc:docMk/>
            <pc:sldMk cId="1396977197" sldId="325"/>
            <ac:spMk id="2" creationId="{52CC4579-7BC3-16DA-1854-3A2A841AE722}"/>
          </ac:spMkLst>
        </pc:spChg>
        <pc:spChg chg="mod">
          <ac:chgData name="Tai Ward (2311300)" userId="88760b17-56d8-4d19-a7ca-d20452f1c419" providerId="ADAL" clId="{D6E783B4-C1D4-477B-B94E-B6AFCB28A19C}" dt="2026-06-28T14:48:07.980" v="9521" actId="20577"/>
          <ac:spMkLst>
            <pc:docMk/>
            <pc:sldMk cId="1396977197" sldId="325"/>
            <ac:spMk id="3" creationId="{C43124D3-6FE6-4431-5CEA-8360B7EF2983}"/>
          </ac:spMkLst>
        </pc:spChg>
        <pc:spChg chg="add mod">
          <ac:chgData name="Tai Ward (2311300)" userId="88760b17-56d8-4d19-a7ca-d20452f1c419" providerId="ADAL" clId="{D6E783B4-C1D4-477B-B94E-B6AFCB28A19C}" dt="2026-06-28T14:49:27.816" v="9528" actId="1076"/>
          <ac:spMkLst>
            <pc:docMk/>
            <pc:sldMk cId="1396977197" sldId="325"/>
            <ac:spMk id="6" creationId="{3F0C8BBB-BDC8-AC83-6177-C77AEE8ECF45}"/>
          </ac:spMkLst>
        </pc:spChg>
        <pc:spChg chg="add del">
          <ac:chgData name="Tai Ward (2311300)" userId="88760b17-56d8-4d19-a7ca-d20452f1c419" providerId="ADAL" clId="{D6E783B4-C1D4-477B-B94E-B6AFCB28A19C}" dt="2026-06-28T14:48:01.433" v="9519" actId="478"/>
          <ac:spMkLst>
            <pc:docMk/>
            <pc:sldMk cId="1396977197" sldId="325"/>
            <ac:spMk id="8" creationId="{BA1AC005-2AAE-33CF-8B5E-E3B3C676064A}"/>
          </ac:spMkLst>
        </pc:spChg>
        <pc:spChg chg="add mod">
          <ac:chgData name="Tai Ward (2311300)" userId="88760b17-56d8-4d19-a7ca-d20452f1c419" providerId="ADAL" clId="{D6E783B4-C1D4-477B-B94E-B6AFCB28A19C}" dt="2026-06-28T14:50:21.763" v="9534" actId="1076"/>
          <ac:spMkLst>
            <pc:docMk/>
            <pc:sldMk cId="1396977197" sldId="325"/>
            <ac:spMk id="13" creationId="{54E67BC7-83A3-08AA-EA7E-2D953F4268BE}"/>
          </ac:spMkLst>
        </pc:spChg>
        <pc:picChg chg="add mod">
          <ac:chgData name="Tai Ward (2311300)" userId="88760b17-56d8-4d19-a7ca-d20452f1c419" providerId="ADAL" clId="{D6E783B4-C1D4-477B-B94E-B6AFCB28A19C}" dt="2026-06-28T14:49:36.865" v="9529" actId="1076"/>
          <ac:picMkLst>
            <pc:docMk/>
            <pc:sldMk cId="1396977197" sldId="325"/>
            <ac:picMk id="11" creationId="{103888F5-4944-BD23-C6A6-0FC9CE3D60E9}"/>
          </ac:picMkLst>
        </pc:picChg>
      </pc:sldChg>
      <pc:sldChg chg="addSp modSp mod">
        <pc:chgData name="Tai Ward (2311300)" userId="88760b17-56d8-4d19-a7ca-d20452f1c419" providerId="ADAL" clId="{D6E783B4-C1D4-477B-B94E-B6AFCB28A19C}" dt="2026-06-28T13:45:22.430" v="7122" actId="14100"/>
        <pc:sldMkLst>
          <pc:docMk/>
          <pc:sldMk cId="474216480" sldId="326"/>
        </pc:sldMkLst>
        <pc:spChg chg="mod">
          <ac:chgData name="Tai Ward (2311300)" userId="88760b17-56d8-4d19-a7ca-d20452f1c419" providerId="ADAL" clId="{D6E783B4-C1D4-477B-B94E-B6AFCB28A19C}" dt="2026-06-28T13:41:43.435" v="6936" actId="1076"/>
          <ac:spMkLst>
            <pc:docMk/>
            <pc:sldMk cId="474216480" sldId="326"/>
            <ac:spMk id="2" creationId="{B14AFCBB-DC28-658E-18B2-469BBDE04A0F}"/>
          </ac:spMkLst>
        </pc:spChg>
        <pc:spChg chg="mod">
          <ac:chgData name="Tai Ward (2311300)" userId="88760b17-56d8-4d19-a7ca-d20452f1c419" providerId="ADAL" clId="{D6E783B4-C1D4-477B-B94E-B6AFCB28A19C}" dt="2026-06-28T13:41:52.527" v="6939" actId="14100"/>
          <ac:spMkLst>
            <pc:docMk/>
            <pc:sldMk cId="474216480" sldId="326"/>
            <ac:spMk id="3" creationId="{B8D0A3A2-3CBA-26FD-6771-80100FC293D8}"/>
          </ac:spMkLst>
        </pc:spChg>
        <pc:graphicFrameChg chg="add mod modGraphic">
          <ac:chgData name="Tai Ward (2311300)" userId="88760b17-56d8-4d19-a7ca-d20452f1c419" providerId="ADAL" clId="{D6E783B4-C1D4-477B-B94E-B6AFCB28A19C}" dt="2026-06-28T13:45:22.430" v="7122" actId="14100"/>
          <ac:graphicFrameMkLst>
            <pc:docMk/>
            <pc:sldMk cId="474216480" sldId="326"/>
            <ac:graphicFrameMk id="6" creationId="{37F258CF-6567-C5ED-7D4D-5FF7F045896C}"/>
          </ac:graphicFrameMkLst>
        </pc:graphicFrameChg>
      </pc:sldChg>
      <pc:sldChg chg="addSp modSp mod">
        <pc:chgData name="Tai Ward (2311300)" userId="88760b17-56d8-4d19-a7ca-d20452f1c419" providerId="ADAL" clId="{D6E783B4-C1D4-477B-B94E-B6AFCB28A19C}" dt="2026-06-28T14:44:52.626" v="9388" actId="255"/>
        <pc:sldMkLst>
          <pc:docMk/>
          <pc:sldMk cId="1233294702" sldId="327"/>
        </pc:sldMkLst>
        <pc:spChg chg="mod">
          <ac:chgData name="Tai Ward (2311300)" userId="88760b17-56d8-4d19-a7ca-d20452f1c419" providerId="ADAL" clId="{D6E783B4-C1D4-477B-B94E-B6AFCB28A19C}" dt="2026-06-28T13:45:34.197" v="7123" actId="1076"/>
          <ac:spMkLst>
            <pc:docMk/>
            <pc:sldMk cId="1233294702" sldId="327"/>
            <ac:spMk id="2" creationId="{95555466-B2F3-49E2-660A-572EDC7C7CAC}"/>
          </ac:spMkLst>
        </pc:spChg>
        <pc:spChg chg="mod">
          <ac:chgData name="Tai Ward (2311300)" userId="88760b17-56d8-4d19-a7ca-d20452f1c419" providerId="ADAL" clId="{D6E783B4-C1D4-477B-B94E-B6AFCB28A19C}" dt="2026-06-28T13:58:33.797" v="7674" actId="255"/>
          <ac:spMkLst>
            <pc:docMk/>
            <pc:sldMk cId="1233294702" sldId="327"/>
            <ac:spMk id="3" creationId="{728831EF-470B-1E45-F809-1F6061554572}"/>
          </ac:spMkLst>
        </pc:spChg>
        <pc:spChg chg="add mod">
          <ac:chgData name="Tai Ward (2311300)" userId="88760b17-56d8-4d19-a7ca-d20452f1c419" providerId="ADAL" clId="{D6E783B4-C1D4-477B-B94E-B6AFCB28A19C}" dt="2026-06-28T14:44:52.626" v="9388" actId="255"/>
          <ac:spMkLst>
            <pc:docMk/>
            <pc:sldMk cId="1233294702" sldId="327"/>
            <ac:spMk id="10" creationId="{7470EA01-D04E-2661-9F1C-467EA86E3929}"/>
          </ac:spMkLst>
        </pc:spChg>
        <pc:picChg chg="add mod">
          <ac:chgData name="Tai Ward (2311300)" userId="88760b17-56d8-4d19-a7ca-d20452f1c419" providerId="ADAL" clId="{D6E783B4-C1D4-477B-B94E-B6AFCB28A19C}" dt="2026-06-28T14:44:06.475" v="9383" actId="1076"/>
          <ac:picMkLst>
            <pc:docMk/>
            <pc:sldMk cId="1233294702" sldId="327"/>
            <ac:picMk id="8" creationId="{075AF8BD-DF26-421A-B863-178165C398FC}"/>
          </ac:picMkLst>
        </pc:picChg>
      </pc:sldChg>
      <pc:sldChg chg="addSp modSp mod">
        <pc:chgData name="Tai Ward (2311300)" userId="88760b17-56d8-4d19-a7ca-d20452f1c419" providerId="ADAL" clId="{D6E783B4-C1D4-477B-B94E-B6AFCB28A19C}" dt="2026-06-28T14:42:27.666" v="9377" actId="20577"/>
        <pc:sldMkLst>
          <pc:docMk/>
          <pc:sldMk cId="1538407634" sldId="328"/>
        </pc:sldMkLst>
        <pc:spChg chg="mod">
          <ac:chgData name="Tai Ward (2311300)" userId="88760b17-56d8-4d19-a7ca-d20452f1c419" providerId="ADAL" clId="{D6E783B4-C1D4-477B-B94E-B6AFCB28A19C}" dt="2026-06-28T14:42:27.666" v="9377" actId="20577"/>
          <ac:spMkLst>
            <pc:docMk/>
            <pc:sldMk cId="1538407634" sldId="328"/>
            <ac:spMk id="2" creationId="{10875EBE-D9E6-90DB-1A25-D44F1B477C38}"/>
          </ac:spMkLst>
        </pc:spChg>
        <pc:spChg chg="mod">
          <ac:chgData name="Tai Ward (2311300)" userId="88760b17-56d8-4d19-a7ca-d20452f1c419" providerId="ADAL" clId="{D6E783B4-C1D4-477B-B94E-B6AFCB28A19C}" dt="2026-06-28T14:07:36.875" v="8385" actId="1076"/>
          <ac:spMkLst>
            <pc:docMk/>
            <pc:sldMk cId="1538407634" sldId="328"/>
            <ac:spMk id="3" creationId="{5338E4FA-A128-F7C0-DF7B-DAADFFC72078}"/>
          </ac:spMkLst>
        </pc:spChg>
        <pc:spChg chg="add mod">
          <ac:chgData name="Tai Ward (2311300)" userId="88760b17-56d8-4d19-a7ca-d20452f1c419" providerId="ADAL" clId="{D6E783B4-C1D4-477B-B94E-B6AFCB28A19C}" dt="2026-06-28T14:39:25.559" v="9352" actId="1076"/>
          <ac:spMkLst>
            <pc:docMk/>
            <pc:sldMk cId="1538407634" sldId="328"/>
            <ac:spMk id="6" creationId="{24A8CE7B-967A-C918-2020-04CBF8672020}"/>
          </ac:spMkLst>
        </pc:spChg>
        <pc:spChg chg="add mod">
          <ac:chgData name="Tai Ward (2311300)" userId="88760b17-56d8-4d19-a7ca-d20452f1c419" providerId="ADAL" clId="{D6E783B4-C1D4-477B-B94E-B6AFCB28A19C}" dt="2026-06-28T14:42:22.765" v="9376" actId="1076"/>
          <ac:spMkLst>
            <pc:docMk/>
            <pc:sldMk cId="1538407634" sldId="328"/>
            <ac:spMk id="11" creationId="{E601034C-B9C6-2395-6B1A-45C06D5DA98D}"/>
          </ac:spMkLst>
        </pc:spChg>
        <pc:picChg chg="add mod">
          <ac:chgData name="Tai Ward (2311300)" userId="88760b17-56d8-4d19-a7ca-d20452f1c419" providerId="ADAL" clId="{D6E783B4-C1D4-477B-B94E-B6AFCB28A19C}" dt="2026-06-28T14:42:20.150" v="9375" actId="14100"/>
          <ac:picMkLst>
            <pc:docMk/>
            <pc:sldMk cId="1538407634" sldId="328"/>
            <ac:picMk id="9" creationId="{F3F28D01-276E-367B-1A8D-297673F45287}"/>
          </ac:picMkLst>
        </pc:picChg>
      </pc:sldChg>
      <pc:sldChg chg="modSp mod">
        <pc:chgData name="Tai Ward (2311300)" userId="88760b17-56d8-4d19-a7ca-d20452f1c419" providerId="ADAL" clId="{D6E783B4-C1D4-477B-B94E-B6AFCB28A19C}" dt="2026-06-22T22:30:09.553" v="2057" actId="14100"/>
        <pc:sldMkLst>
          <pc:docMk/>
          <pc:sldMk cId="1545254249" sldId="329"/>
        </pc:sldMkLst>
        <pc:spChg chg="mod">
          <ac:chgData name="Tai Ward (2311300)" userId="88760b17-56d8-4d19-a7ca-d20452f1c419" providerId="ADAL" clId="{D6E783B4-C1D4-477B-B94E-B6AFCB28A19C}" dt="2026-06-22T22:30:09.553" v="2057" actId="14100"/>
          <ac:spMkLst>
            <pc:docMk/>
            <pc:sldMk cId="1545254249" sldId="329"/>
            <ac:spMk id="3" creationId="{71E9460A-CF6F-8318-B52A-33F3D520EEB0}"/>
          </ac:spMkLst>
        </pc:spChg>
      </pc:sldChg>
      <pc:sldChg chg="addSp delSp modSp new mod">
        <pc:chgData name="Tai Ward (2311300)" userId="88760b17-56d8-4d19-a7ca-d20452f1c419" providerId="ADAL" clId="{D6E783B4-C1D4-477B-B94E-B6AFCB28A19C}" dt="2026-06-28T14:54:14.392" v="9591" actId="1076"/>
        <pc:sldMkLst>
          <pc:docMk/>
          <pc:sldMk cId="3364356567" sldId="330"/>
        </pc:sldMkLst>
        <pc:spChg chg="mod">
          <ac:chgData name="Tai Ward (2311300)" userId="88760b17-56d8-4d19-a7ca-d20452f1c419" providerId="ADAL" clId="{D6E783B4-C1D4-477B-B94E-B6AFCB28A19C}" dt="2026-06-28T14:08:26.741" v="8386" actId="1076"/>
          <ac:spMkLst>
            <pc:docMk/>
            <pc:sldMk cId="3364356567" sldId="330"/>
            <ac:spMk id="2" creationId="{D9E438B2-9101-9E1C-4147-F8A2A2A19045}"/>
          </ac:spMkLst>
        </pc:spChg>
        <pc:spChg chg="mod">
          <ac:chgData name="Tai Ward (2311300)" userId="88760b17-56d8-4d19-a7ca-d20452f1c419" providerId="ADAL" clId="{D6E783B4-C1D4-477B-B94E-B6AFCB28A19C}" dt="2026-06-28T14:54:14.392" v="9591" actId="1076"/>
          <ac:spMkLst>
            <pc:docMk/>
            <pc:sldMk cId="3364356567" sldId="330"/>
            <ac:spMk id="3" creationId="{0C4DDEE6-7073-6F80-6431-DECBACC25B67}"/>
          </ac:spMkLst>
        </pc:spChg>
        <pc:spChg chg="add mod">
          <ac:chgData name="Tai Ward (2311300)" userId="88760b17-56d8-4d19-a7ca-d20452f1c419" providerId="ADAL" clId="{D6E783B4-C1D4-477B-B94E-B6AFCB28A19C}" dt="2026-06-28T14:53:43.329" v="9586" actId="207"/>
          <ac:spMkLst>
            <pc:docMk/>
            <pc:sldMk cId="3364356567" sldId="330"/>
            <ac:spMk id="9" creationId="{31092B03-7CF2-4472-4C43-5B59F59C2AFE}"/>
          </ac:spMkLst>
        </pc:spChg>
        <pc:spChg chg="add mod">
          <ac:chgData name="Tai Ward (2311300)" userId="88760b17-56d8-4d19-a7ca-d20452f1c419" providerId="ADAL" clId="{D6E783B4-C1D4-477B-B94E-B6AFCB28A19C}" dt="2026-06-28T14:54:08.457" v="9590" actId="1076"/>
          <ac:spMkLst>
            <pc:docMk/>
            <pc:sldMk cId="3364356567" sldId="330"/>
            <ac:spMk id="10" creationId="{F34BC1F2-D0BE-C172-DEE7-668AF6194E36}"/>
          </ac:spMkLst>
        </pc:spChg>
        <pc:picChg chg="add del">
          <ac:chgData name="Tai Ward (2311300)" userId="88760b17-56d8-4d19-a7ca-d20452f1c419" providerId="ADAL" clId="{D6E783B4-C1D4-477B-B94E-B6AFCB28A19C}" dt="2026-06-28T14:34:39.013" v="9013" actId="478"/>
          <ac:picMkLst>
            <pc:docMk/>
            <pc:sldMk cId="3364356567" sldId="330"/>
            <ac:picMk id="6" creationId="{469C91A6-0801-9822-8A59-D1B03C4F37DF}"/>
          </ac:picMkLst>
        </pc:picChg>
        <pc:picChg chg="add del">
          <ac:chgData name="Tai Ward (2311300)" userId="88760b17-56d8-4d19-a7ca-d20452f1c419" providerId="ADAL" clId="{D6E783B4-C1D4-477B-B94E-B6AFCB28A19C}" dt="2026-06-28T14:34:39.013" v="9013" actId="478"/>
          <ac:picMkLst>
            <pc:docMk/>
            <pc:sldMk cId="3364356567" sldId="330"/>
            <ac:picMk id="7" creationId="{6DBFDC5E-0085-C5C1-6067-C58E317F9675}"/>
          </ac:picMkLst>
        </pc:picChg>
        <pc:picChg chg="add mod">
          <ac:chgData name="Tai Ward (2311300)" userId="88760b17-56d8-4d19-a7ca-d20452f1c419" providerId="ADAL" clId="{D6E783B4-C1D4-477B-B94E-B6AFCB28A19C}" dt="2026-06-28T14:34:52.635" v="9017" actId="1076"/>
          <ac:picMkLst>
            <pc:docMk/>
            <pc:sldMk cId="3364356567" sldId="330"/>
            <ac:picMk id="8" creationId="{3083E9FA-1F93-EF16-A9BB-82AEF88C21B5}"/>
          </ac:picMkLst>
        </pc:picChg>
      </pc:sldChg>
      <pc:sldChg chg="addSp delSp modSp new del mod">
        <pc:chgData name="Tai Ward (2311300)" userId="88760b17-56d8-4d19-a7ca-d20452f1c419" providerId="ADAL" clId="{D6E783B4-C1D4-477B-B94E-B6AFCB28A19C}" dt="2026-06-28T14:38:42.385" v="9347" actId="2696"/>
        <pc:sldMkLst>
          <pc:docMk/>
          <pc:sldMk cId="50419668" sldId="331"/>
        </pc:sldMkLst>
        <pc:spChg chg="mod">
          <ac:chgData name="Tai Ward (2311300)" userId="88760b17-56d8-4d19-a7ca-d20452f1c419" providerId="ADAL" clId="{D6E783B4-C1D4-477B-B94E-B6AFCB28A19C}" dt="2026-06-28T14:38:14.403" v="9345" actId="1076"/>
          <ac:spMkLst>
            <pc:docMk/>
            <pc:sldMk cId="50419668" sldId="331"/>
            <ac:spMk id="2" creationId="{01C48377-B327-66BF-9048-0689F8E78B1F}"/>
          </ac:spMkLst>
        </pc:spChg>
        <pc:spChg chg="del">
          <ac:chgData name="Tai Ward (2311300)" userId="88760b17-56d8-4d19-a7ca-d20452f1c419" providerId="ADAL" clId="{D6E783B4-C1D4-477B-B94E-B6AFCB28A19C}" dt="2026-06-28T14:31:29.876" v="9008" actId="3680"/>
          <ac:spMkLst>
            <pc:docMk/>
            <pc:sldMk cId="50419668" sldId="331"/>
            <ac:spMk id="3" creationId="{C40985B2-C3A4-8314-DB2D-83B088838979}"/>
          </ac:spMkLst>
        </pc:spChg>
        <pc:spChg chg="add mod">
          <ac:chgData name="Tai Ward (2311300)" userId="88760b17-56d8-4d19-a7ca-d20452f1c419" providerId="ADAL" clId="{D6E783B4-C1D4-477B-B94E-B6AFCB28A19C}" dt="2026-06-28T14:38:16.583" v="9346" actId="1076"/>
          <ac:spMkLst>
            <pc:docMk/>
            <pc:sldMk cId="50419668" sldId="331"/>
            <ac:spMk id="8" creationId="{5DE72195-918E-D2E7-B02C-51A9D9794899}"/>
          </ac:spMkLst>
        </pc:spChg>
        <pc:graphicFrameChg chg="add del mod ord modGraphic">
          <ac:chgData name="Tai Ward (2311300)" userId="88760b17-56d8-4d19-a7ca-d20452f1c419" providerId="ADAL" clId="{D6E783B4-C1D4-477B-B94E-B6AFCB28A19C}" dt="2026-06-28T14:31:49.127" v="9011" actId="478"/>
          <ac:graphicFrameMkLst>
            <pc:docMk/>
            <pc:sldMk cId="50419668" sldId="331"/>
            <ac:graphicFrameMk id="6" creationId="{877CB3D1-26C2-828E-38F9-4A73EDC4AD3E}"/>
          </ac:graphicFrameMkLst>
        </pc:graphicFrameChg>
      </pc:sldChg>
      <pc:sldChg chg="modSp new mod">
        <pc:chgData name="Tai Ward (2311300)" userId="88760b17-56d8-4d19-a7ca-d20452f1c419" providerId="ADAL" clId="{D6E783B4-C1D4-477B-B94E-B6AFCB28A19C}" dt="2026-06-28T15:03:04.088" v="10558" actId="1076"/>
        <pc:sldMkLst>
          <pc:docMk/>
          <pc:sldMk cId="1442246507" sldId="331"/>
        </pc:sldMkLst>
        <pc:spChg chg="mod">
          <ac:chgData name="Tai Ward (2311300)" userId="88760b17-56d8-4d19-a7ca-d20452f1c419" providerId="ADAL" clId="{D6E783B4-C1D4-477B-B94E-B6AFCB28A19C}" dt="2026-06-28T15:03:04.088" v="10558" actId="1076"/>
          <ac:spMkLst>
            <pc:docMk/>
            <pc:sldMk cId="1442246507" sldId="331"/>
            <ac:spMk id="2" creationId="{B157B87B-BFA4-3583-8F56-1682E5E2E998}"/>
          </ac:spMkLst>
        </pc:spChg>
        <pc:spChg chg="mod">
          <ac:chgData name="Tai Ward (2311300)" userId="88760b17-56d8-4d19-a7ca-d20452f1c419" providerId="ADAL" clId="{D6E783B4-C1D4-477B-B94E-B6AFCB28A19C}" dt="2026-06-28T15:03:01.085" v="10557" actId="1076"/>
          <ac:spMkLst>
            <pc:docMk/>
            <pc:sldMk cId="1442246507" sldId="331"/>
            <ac:spMk id="3" creationId="{DB893162-29B9-A409-CE67-FBDAE376B180}"/>
          </ac:spMkLst>
        </pc:spChg>
      </pc:sldChg>
      <pc:sldChg chg="new del">
        <pc:chgData name="Tai Ward (2311300)" userId="88760b17-56d8-4d19-a7ca-d20452f1c419" providerId="ADAL" clId="{D6E783B4-C1D4-477B-B94E-B6AFCB28A19C}" dt="2026-06-28T13:45:55.109" v="7125" actId="2696"/>
        <pc:sldMkLst>
          <pc:docMk/>
          <pc:sldMk cId="838131643" sldId="33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6/28/26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6/28/26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75476F-A808-1F46-A368-07984F6DA22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40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00284" y="3163824"/>
            <a:ext cx="5591432" cy="713232"/>
          </a:xfrm>
        </p:spPr>
        <p:txBody>
          <a:bodyPr anchor="t">
            <a:noAutofit/>
          </a:bodyPr>
          <a:lstStyle>
            <a:lvl1pPr algn="ctr">
              <a:defRPr sz="4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0" y="2542032"/>
            <a:ext cx="4866640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055435"/>
            <a:ext cx="12192000" cy="26483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-61536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367464"/>
            <a:ext cx="11740896" cy="20555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468" y="3075540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4041648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73168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F985769-113A-DF15-0359-78B06126CA60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1153668" y="3666744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2544268" y="226441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474253" y="4413884"/>
            <a:ext cx="2194560" cy="569595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996670" y="226441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932063" y="4394081"/>
            <a:ext cx="2194560" cy="58939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7449072" y="226441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94625" y="4413885"/>
            <a:ext cx="2194560" cy="58939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4" name="Footer Placeholder 5">
            <a:extLst>
              <a:ext uri="{FF2B5EF4-FFF2-40B4-BE49-F238E27FC236}">
                <a16:creationId xmlns:a16="http://schemas.microsoft.com/office/drawing/2014/main" id="{51ACD1D2-913C-7E43-3334-5E2EE1E71AD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557784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5" name="Slide Number Placeholder 6">
            <a:extLst>
              <a:ext uri="{FF2B5EF4-FFF2-40B4-BE49-F238E27FC236}">
                <a16:creationId xmlns:a16="http://schemas.microsoft.com/office/drawing/2014/main" id="{97F4A8EA-6EA7-EEB3-DDC8-13706CE21A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numbe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8D39C64-BD11-078C-9918-C61915360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8705" y="1570629"/>
            <a:ext cx="3749040" cy="357834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picture containing fabric&#10;&#10;Description automatically generated">
            <a:extLst>
              <a:ext uri="{FF2B5EF4-FFF2-40B4-BE49-F238E27FC236}">
                <a16:creationId xmlns:a16="http://schemas.microsoft.com/office/drawing/2014/main" id="{1154D9C6-A5E6-826A-057F-E747FCE83E6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577613" y="1361923"/>
            <a:ext cx="1562100" cy="4394200"/>
          </a:xfrm>
          <a:prstGeom prst="rect">
            <a:avLst/>
          </a:prstGeom>
        </p:spPr>
      </p:pic>
      <p:pic>
        <p:nvPicPr>
          <p:cNvPr id="5" name="Picture 4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F7D4B7FF-5096-A31D-06E2-7FB16EE8F3E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32802">
            <a:off x="5721350" y="213461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72119" y="1437615"/>
            <a:ext cx="3922776" cy="4242816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780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42F01A6-2296-3E1F-EF81-CA2E24A87578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872119" y="1437615"/>
            <a:ext cx="3922776" cy="457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Footer Placeholder 5">
            <a:extLst>
              <a:ext uri="{FF2B5EF4-FFF2-40B4-BE49-F238E27FC236}">
                <a16:creationId xmlns:a16="http://schemas.microsoft.com/office/drawing/2014/main" id="{396A0109-3A78-F6D5-7AAA-6A03D183574C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872119" y="6356350"/>
            <a:ext cx="3922776" cy="3651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0" name="Slide Number Placeholder 6">
            <a:extLst>
              <a:ext uri="{FF2B5EF4-FFF2-40B4-BE49-F238E27FC236}">
                <a16:creationId xmlns:a16="http://schemas.microsoft.com/office/drawing/2014/main" id="{48EB97DC-3CB3-2050-4885-8E50824F04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number"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6096000" y="0"/>
            <a:ext cx="6096000" cy="68695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6F8EF2C-11DE-25F6-B26C-8B73CA298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5944" y="1399032"/>
            <a:ext cx="1024128" cy="512064"/>
          </a:xfrm>
        </p:spPr>
        <p:txBody>
          <a:bodyPr>
            <a:noAutofit/>
          </a:bodyPr>
          <a:lstStyle>
            <a:lvl1pPr algn="ctr">
              <a:defRPr sz="20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072207-AA92-79CD-5E5B-FF5161E9580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1" y="-1"/>
            <a:ext cx="6095999" cy="6857999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9056565" y="1652568"/>
            <a:ext cx="970220" cy="2236127"/>
          </a:xfrm>
          <a:prstGeom prst="rect">
            <a:avLst/>
          </a:prstGeom>
        </p:spPr>
      </p:pic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93616" y="2323348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246619" y="1359345"/>
            <a:ext cx="3922776" cy="4242816"/>
          </a:xfrm>
        </p:spPr>
        <p:txBody>
          <a:bodyPr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2780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3BB1421B-0330-F994-05B3-B7643F78BB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4124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A8DD443-A9C0-3688-DC5F-5ABBF5A61A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10515600" cy="35485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1174276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accent5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hree column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1679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97112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8" r:id="rId4"/>
    <p:sldLayoutId id="2147483653" r:id="rId5"/>
    <p:sldLayoutId id="2147483662" r:id="rId6"/>
    <p:sldLayoutId id="2147483659" r:id="rId7"/>
    <p:sldLayoutId id="2147483665" r:id="rId8"/>
    <p:sldLayoutId id="2147483664" r:id="rId9"/>
    <p:sldLayoutId id="2147483667" r:id="rId10"/>
    <p:sldLayoutId id="214748365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evo.org.uk/member_briefings/nhs-long-term-plan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ealthandcarenotts.co.uk/about-us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ampaignresources.dhsc.gov.uk/campaigns/better-health-adult-obesity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health-profile-for-england-2018" TargetMode="External"/><Relationship Id="rId13" Type="http://schemas.openxmlformats.org/officeDocument/2006/relationships/hyperlink" Target="https://www.who.int/data/gho/publications/world-health-statistics" TargetMode="External"/><Relationship Id="rId3" Type="http://schemas.openxmlformats.org/officeDocument/2006/relationships/hyperlink" Target="https://www.science.org/doi/10.1126/science.847460" TargetMode="External"/><Relationship Id="rId7" Type="http://schemas.openxmlformats.org/officeDocument/2006/relationships/hyperlink" Target="https://www.gov.uk/government/organisations/office-for-health-improvement-and-disparities" TargetMode="External"/><Relationship Id="rId12" Type="http://schemas.openxmlformats.org/officeDocument/2006/relationships/hyperlink" Target="https://www.who.int/publications/i/item/WHO-IER-CSDH-08.1" TargetMode="External"/><Relationship Id="rId2" Type="http://schemas.openxmlformats.org/officeDocument/2006/relationships/hyperlink" Target="https://sustainabledevelopment.un.org/content/documents/5987our-common-future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integratedcare/integrated-care-systems/" TargetMode="External"/><Relationship Id="rId11" Type="http://schemas.openxmlformats.org/officeDocument/2006/relationships/hyperlink" Target="http://www.who.int/teams/health-promotion/enhanced-wellbeing/first-global-conference" TargetMode="External"/><Relationship Id="rId5" Type="http://schemas.openxmlformats.org/officeDocument/2006/relationships/hyperlink" Target="https://www.longtermplan.nhs.uk" TargetMode="External"/><Relationship Id="rId15" Type="http://schemas.openxmlformats.org/officeDocument/2006/relationships/hyperlink" Target="https://www.who.int/health-topics/sustainable-development-goals" TargetMode="External"/><Relationship Id="rId10" Type="http://schemas.openxmlformats.org/officeDocument/2006/relationships/hyperlink" Target="https://www.who.int/about/governance/constitution" TargetMode="External"/><Relationship Id="rId4" Type="http://schemas.openxmlformats.org/officeDocument/2006/relationships/hyperlink" Target="https://www.health.org.uk/publications/reports/the-marmot-review-10-years-on" TargetMode="External"/><Relationship Id="rId9" Type="http://schemas.openxmlformats.org/officeDocument/2006/relationships/hyperlink" Target="https://sdgs.un.org/2030agenda" TargetMode="External"/><Relationship Id="rId14" Type="http://schemas.openxmlformats.org/officeDocument/2006/relationships/hyperlink" Target="https://www.who.int/health-topics/social-determinants-of-health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208C296-D23D-74DC-F966-975CBED22414}"/>
              </a:ext>
            </a:extLst>
          </p:cNvPr>
          <p:cNvSpPr>
            <a:spLocks noGrp="1"/>
          </p:cNvSpPr>
          <p:nvPr>
            <p:ph type="body" idx="10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Integration of Health, Wellbeing and Sustainable Development in Health and Social Care 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7378464-A12F-FDAB-8109-B92221F2E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Tai Ward 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5DF8B34-7206-F4D7-5A63-0BF4BE86EE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2311300  Philip Jones  BMHP6026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099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AC17A-E867-18A2-7F2D-AC4244FE4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6345" y="949789"/>
            <a:ext cx="8695944" cy="1325880"/>
          </a:xfrm>
        </p:spPr>
        <p:txBody>
          <a:bodyPr/>
          <a:lstStyle/>
          <a:p>
            <a:r>
              <a:rPr lang="en-GB" dirty="0"/>
              <a:t>Introduction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DE508-1A17-7018-572B-7A52EA31DD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1833" y="1974158"/>
            <a:ext cx="4164207" cy="2998991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 aim of this presentation is to critically examine: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Health, wellbeing and sustainable development concepts.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Integration within health and social care.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Theoretical perspectives underpinning practices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Governance and policy influences.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Service delivery implications.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Public health initiatives.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Equity and access challenges.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9887BE-78E0-CC06-2BE2-272C7967CF45}"/>
              </a:ext>
            </a:extLst>
          </p:cNvPr>
          <p:cNvSpPr txBox="1"/>
          <p:nvPr/>
        </p:nvSpPr>
        <p:spPr>
          <a:xfrm>
            <a:off x="6961471" y="2090847"/>
            <a:ext cx="334418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solidFill>
                  <a:srgbClr val="A65B3A"/>
                </a:solidFill>
              </a:rPr>
              <a:t>Modern healthcare systems face several issues including: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1400" dirty="0">
                <a:solidFill>
                  <a:srgbClr val="A65B3A"/>
                </a:solidFill>
              </a:rPr>
              <a:t>Ageing populations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1400" dirty="0">
                <a:solidFill>
                  <a:srgbClr val="A65B3A"/>
                </a:solidFill>
              </a:rPr>
              <a:t>Long-term conditions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1400" dirty="0">
                <a:solidFill>
                  <a:srgbClr val="A65B3A"/>
                </a:solidFill>
              </a:rPr>
              <a:t>Mental health demands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1400" dirty="0">
                <a:solidFill>
                  <a:srgbClr val="A65B3A"/>
                </a:solidFill>
              </a:rPr>
              <a:t>Environmental sustainability concerns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en-GB" sz="1400" dirty="0">
                <a:solidFill>
                  <a:srgbClr val="A65B3A"/>
                </a:solidFill>
              </a:rPr>
              <a:t>Health inequalities </a:t>
            </a:r>
          </a:p>
          <a:p>
            <a:pPr algn="l"/>
            <a:endParaRPr lang="en-GB" sz="1400" dirty="0">
              <a:solidFill>
                <a:srgbClr val="A65B3A"/>
              </a:solidFill>
            </a:endParaRPr>
          </a:p>
          <a:p>
            <a:pPr algn="l"/>
            <a:endParaRPr lang="en-GB" sz="1400" dirty="0">
              <a:solidFill>
                <a:srgbClr val="A65B3A"/>
              </a:solidFill>
            </a:endParaRPr>
          </a:p>
          <a:p>
            <a:pPr algn="l"/>
            <a:r>
              <a:rPr lang="en-GB" sz="1400" dirty="0">
                <a:solidFill>
                  <a:srgbClr val="A65B3A"/>
                </a:solidFill>
              </a:rPr>
              <a:t>All of these challenges require sustainable and integrated approaches to healthcare delivery .</a:t>
            </a:r>
          </a:p>
        </p:txBody>
      </p:sp>
    </p:spTree>
    <p:extLst>
      <p:ext uri="{BB962C8B-B14F-4D97-AF65-F5344CB8AC3E}">
        <p14:creationId xmlns:p14="http://schemas.microsoft.com/office/powerpoint/2010/main" val="3416504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12D17-2688-2BDC-3179-6528AC045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197" y="-137399"/>
            <a:ext cx="8695944" cy="132588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Defining key concepts</a:t>
            </a:r>
            <a:r>
              <a:rPr lang="en-GB" b="1" dirty="0"/>
              <a:t>: </a:t>
            </a:r>
            <a:endParaRPr lang="en-US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ECA941-DF75-5C37-BE21-88A452E46A7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113CAD-390F-2F74-C35E-A3BCA4041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5AC5029-C0CE-F104-DC4F-8407286D55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3530929"/>
              </p:ext>
            </p:extLst>
          </p:nvPr>
        </p:nvGraphicFramePr>
        <p:xfrm>
          <a:off x="1634857" y="1158183"/>
          <a:ext cx="8922285" cy="40349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74095">
                  <a:extLst>
                    <a:ext uri="{9D8B030D-6E8A-4147-A177-3AD203B41FA5}">
                      <a16:colId xmlns:a16="http://schemas.microsoft.com/office/drawing/2014/main" val="1175421421"/>
                    </a:ext>
                  </a:extLst>
                </a:gridCol>
                <a:gridCol w="2974095">
                  <a:extLst>
                    <a:ext uri="{9D8B030D-6E8A-4147-A177-3AD203B41FA5}">
                      <a16:colId xmlns:a16="http://schemas.microsoft.com/office/drawing/2014/main" val="2159846959"/>
                    </a:ext>
                  </a:extLst>
                </a:gridCol>
                <a:gridCol w="2974095">
                  <a:extLst>
                    <a:ext uri="{9D8B030D-6E8A-4147-A177-3AD203B41FA5}">
                      <a16:colId xmlns:a16="http://schemas.microsoft.com/office/drawing/2014/main" val="236990261"/>
                    </a:ext>
                  </a:extLst>
                </a:gridCol>
              </a:tblGrid>
              <a:tr h="408522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+mj-lt"/>
                        </a:rPr>
                        <a:t>Health</a:t>
                      </a:r>
                      <a:endParaRPr lang="en-US" sz="1600" dirty="0">
                        <a:solidFill>
                          <a:schemeClr val="tx2">
                            <a:lumMod val="25000"/>
                          </a:schemeClr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+mj-lt"/>
                        </a:rPr>
                        <a:t>Wellbeing</a:t>
                      </a:r>
                      <a:endParaRPr lang="en-US" sz="1600" dirty="0">
                        <a:solidFill>
                          <a:schemeClr val="tx2">
                            <a:lumMod val="25000"/>
                          </a:schemeClr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2">
                              <a:lumMod val="25000"/>
                            </a:schemeClr>
                          </a:solidFill>
                          <a:latin typeface="+mj-lt"/>
                        </a:rPr>
                        <a:t>Sustainable development</a:t>
                      </a:r>
                      <a:r>
                        <a:rPr lang="en-GB" sz="1600" dirty="0"/>
                        <a:t> </a:t>
                      </a:r>
                      <a:endParaRPr lang="en-US" sz="16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2000088"/>
                  </a:ext>
                </a:extLst>
              </a:tr>
              <a:tr h="3626464">
                <a:tc>
                  <a:txBody>
                    <a:bodyPr/>
                    <a:lstStyle/>
                    <a:p>
                      <a:r>
                        <a:rPr lang="en-GB" sz="1600" dirty="0"/>
                        <a:t>World Health Organisation (WHO, 1948) defines health as “A state of complete physical, mental and social wellbeing &amp; not merely the absence of disease”</a:t>
                      </a:r>
                    </a:p>
                    <a:p>
                      <a:endParaRPr lang="en-GB" sz="1600" dirty="0"/>
                    </a:p>
                    <a:p>
                      <a:r>
                        <a:rPr lang="en-GB" sz="1600" dirty="0"/>
                        <a:t>Includes: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Physical wellbeing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Social functioning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Mental wellbeing</a:t>
                      </a:r>
                      <a:endParaRPr lang="en-US" sz="16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World Health Organisation (WHO,2024) defines wellbeing as:</a:t>
                      </a:r>
                    </a:p>
                    <a:p>
                      <a:r>
                        <a:rPr lang="en-GB" sz="1600" dirty="0"/>
                        <a:t>“A positive state experienced by individuals &amp; societies. It encompasses quality of life and the ability of people and communities to contribute to the world with a sense of purpose and meaning”</a:t>
                      </a:r>
                    </a:p>
                    <a:p>
                      <a:r>
                        <a:rPr lang="en-GB" sz="1600" dirty="0"/>
                        <a:t>A holistic concept involving: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Physical health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Emotional resilience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Life satisfaction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Mental wellness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Connection to society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Brundtland Report (1987) defines sustainable development as:</a:t>
                      </a:r>
                    </a:p>
                    <a:p>
                      <a:r>
                        <a:rPr lang="en-GB" sz="1600" dirty="0"/>
                        <a:t>“Meeting the needs of the present without compromising the ability of future generations to meet their own needs.</a:t>
                      </a:r>
                      <a:endParaRPr lang="en-US" sz="16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32587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5961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AB3C3-65B4-F6AB-77A4-74C0CE41B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883390"/>
            <a:ext cx="8695944" cy="1325880"/>
          </a:xfrm>
        </p:spPr>
        <p:txBody>
          <a:bodyPr/>
          <a:lstStyle/>
          <a:p>
            <a:r>
              <a:rPr lang="en-GB" dirty="0"/>
              <a:t>Sustainable development goals and healthcare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ACDB2-DA1B-C738-D34A-F465806AC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4705" y="2300818"/>
            <a:ext cx="7744968" cy="269748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The World Health Organisation (WHO) supports the achievements of the Sustainable Development Goals (SDGs)</a:t>
            </a:r>
          </a:p>
          <a:p>
            <a:r>
              <a:rPr lang="en-GB" dirty="0"/>
              <a:t>Relevant goals: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SDG 1- no poverty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SDG 3- good health and wellbeing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SDG 5- gender equality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SDG 10-  reduced inequalities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SDG 13- Climate action</a:t>
            </a:r>
          </a:p>
          <a:p>
            <a:r>
              <a:rPr lang="en-GB" dirty="0"/>
              <a:t>Health is both a prerequisite for sustainable societies and an outcome of sustainable development. Failure to address social and environmental determinants that contribute to widening health inequalities.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812500-643B-5A58-44C5-9E3EA5E50D9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BFF917-0FDF-328F-3072-C1B286468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282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C61A6-E32B-E463-9588-7757D79D7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9278" y="681337"/>
            <a:ext cx="8695944" cy="1325880"/>
          </a:xfrm>
        </p:spPr>
        <p:txBody>
          <a:bodyPr/>
          <a:lstStyle/>
          <a:p>
            <a:r>
              <a:rPr lang="en-GB" dirty="0"/>
              <a:t>Integration of Health and Wellbeing Approach’s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821DC-19A7-A138-3292-E235412F66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9952" y="1852931"/>
            <a:ext cx="4114800" cy="282181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Holistic healthcare is a traditional healthcare that focuses on disease treatment. Modern healthcare increasingly adopts: early intervention, prevention, person-centred care, community-based services.</a:t>
            </a:r>
          </a:p>
          <a:p>
            <a:r>
              <a:rPr lang="en-GB" dirty="0"/>
              <a:t>Examples of modern healthcare is: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Social prescribing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Mental health support services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Lifestyle interventions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Community wellbeing programmes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4EBBA2-AD7B-AC8D-6925-7ACB4C6DB4C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A7855C-74C7-9986-EED9-0A12C0296A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69BB3D6-09EB-18CA-5830-826719F996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4617660"/>
              </p:ext>
            </p:extLst>
          </p:nvPr>
        </p:nvGraphicFramePr>
        <p:xfrm>
          <a:off x="5836326" y="1974390"/>
          <a:ext cx="4735722" cy="2909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7861">
                  <a:extLst>
                    <a:ext uri="{9D8B030D-6E8A-4147-A177-3AD203B41FA5}">
                      <a16:colId xmlns:a16="http://schemas.microsoft.com/office/drawing/2014/main" val="1367366210"/>
                    </a:ext>
                  </a:extLst>
                </a:gridCol>
                <a:gridCol w="2367861">
                  <a:extLst>
                    <a:ext uri="{9D8B030D-6E8A-4147-A177-3AD203B41FA5}">
                      <a16:colId xmlns:a16="http://schemas.microsoft.com/office/drawing/2014/main" val="699909243"/>
                    </a:ext>
                  </a:extLst>
                </a:gridCol>
              </a:tblGrid>
              <a:tr h="72309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Benefits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Challenges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7172655"/>
                  </a:ext>
                </a:extLst>
              </a:tr>
              <a:tr h="1375634"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v"/>
                      </a:pPr>
                      <a:r>
                        <a:rPr lang="en-GB" dirty="0"/>
                        <a:t>Improved patient outcomes</a:t>
                      </a:r>
                    </a:p>
                    <a:p>
                      <a:pPr marL="285750" indent="-285750">
                        <a:buFont typeface="Wingdings" pitchFamily="2" charset="2"/>
                        <a:buChar char="v"/>
                      </a:pPr>
                      <a:r>
                        <a:rPr lang="en-GB" dirty="0"/>
                        <a:t> Better quality of life</a:t>
                      </a:r>
                    </a:p>
                    <a:p>
                      <a:pPr marL="285750" indent="-285750">
                        <a:buFont typeface="Wingdings" pitchFamily="2" charset="2"/>
                        <a:buChar char="v"/>
                      </a:pPr>
                      <a:r>
                        <a:rPr lang="en-GB" dirty="0"/>
                        <a:t>Less hospital admissions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 Strain of funding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Shortage of workforce </a:t>
                      </a:r>
                    </a:p>
                    <a:p>
                      <a:pPr marL="285750" indent="-285750">
                        <a:buFont typeface="Wingdings" pitchFamily="2" charset="2"/>
                        <a:buChar char="Ø"/>
                      </a:pPr>
                      <a:r>
                        <a:rPr lang="en-GB" dirty="0"/>
                        <a:t>Fragmented services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9229132"/>
                  </a:ext>
                </a:extLst>
              </a:tr>
              <a:tr h="72309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07943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5846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F33F-AF6E-E1C3-25D6-0B952244A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6226" y="547684"/>
            <a:ext cx="8695944" cy="1325880"/>
          </a:xfrm>
        </p:spPr>
        <p:txBody>
          <a:bodyPr/>
          <a:lstStyle/>
          <a:p>
            <a:r>
              <a:rPr lang="en-GB" dirty="0"/>
              <a:t>Sustainable Development Frameworks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A0924-2839-318A-9E2C-3B3EC4BAF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028" y="1873564"/>
            <a:ext cx="4073853" cy="2708496"/>
          </a:xfrm>
        </p:spPr>
        <p:txBody>
          <a:bodyPr>
            <a:noAutofit/>
          </a:bodyPr>
          <a:lstStyle/>
          <a:p>
            <a:r>
              <a:rPr lang="en-GB" sz="1900" dirty="0"/>
              <a:t>WHO’s health in All Policies approach recognises that health is influenced by: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1900" dirty="0"/>
              <a:t>Education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1900" dirty="0"/>
              <a:t>Employment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1900" dirty="0"/>
              <a:t>Environment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1900" dirty="0"/>
              <a:t>Housing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1900" dirty="0"/>
              <a:t>Transport</a:t>
            </a:r>
          </a:p>
          <a:p>
            <a:r>
              <a:rPr lang="en-GB" sz="1900" dirty="0"/>
              <a:t>Each sectors should consider the health impacts when making policy decisions.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ED2456-7E80-A00A-A134-F28AE5E5020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CC0377-9F3D-038F-A224-72555C1F22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A719595-1C3C-55F2-3742-27EC35EBD1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0342480"/>
              </p:ext>
            </p:extLst>
          </p:nvPr>
        </p:nvGraphicFramePr>
        <p:xfrm>
          <a:off x="5890079" y="1875136"/>
          <a:ext cx="4669736" cy="31093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4868">
                  <a:extLst>
                    <a:ext uri="{9D8B030D-6E8A-4147-A177-3AD203B41FA5}">
                      <a16:colId xmlns:a16="http://schemas.microsoft.com/office/drawing/2014/main" val="1769142395"/>
                    </a:ext>
                  </a:extLst>
                </a:gridCol>
                <a:gridCol w="2334868">
                  <a:extLst>
                    <a:ext uri="{9D8B030D-6E8A-4147-A177-3AD203B41FA5}">
                      <a16:colId xmlns:a16="http://schemas.microsoft.com/office/drawing/2014/main" val="1082812630"/>
                    </a:ext>
                  </a:extLst>
                </a:gridCol>
              </a:tblGrid>
              <a:tr h="6512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Strengths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Limitations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2989051"/>
                  </a:ext>
                </a:extLst>
              </a:tr>
              <a:tr h="895496">
                <a:tc>
                  <a:txBody>
                    <a:bodyPr/>
                    <a:lstStyle/>
                    <a:p>
                      <a:r>
                        <a:rPr lang="en-GB" dirty="0"/>
                        <a:t>Encourages cross-sector collaboration.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Difficult implementation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8655431"/>
                  </a:ext>
                </a:extLst>
              </a:tr>
              <a:tr h="667096">
                <a:tc>
                  <a:txBody>
                    <a:bodyPr/>
                    <a:lstStyle/>
                    <a:p>
                      <a:r>
                        <a:rPr lang="en-GB" dirty="0"/>
                        <a:t>Tackles root causes of poor health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Political barriers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8379485"/>
                  </a:ext>
                </a:extLst>
              </a:tr>
              <a:tr h="89549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Conflicting organisational priorities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8474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9107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E1A9B-9902-8199-8CF8-5B0C1062B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502922"/>
            <a:ext cx="8695944" cy="1325880"/>
          </a:xfrm>
        </p:spPr>
        <p:txBody>
          <a:bodyPr/>
          <a:lstStyle/>
          <a:p>
            <a:r>
              <a:rPr lang="en-GB" dirty="0"/>
              <a:t>Theoretical Perspectives- Biopsychosocial model</a:t>
            </a:r>
            <a:endParaRPr lang="en-US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425CB67-8BAF-44E9-A6C3-92043CB547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612096"/>
              </p:ext>
            </p:extLst>
          </p:nvPr>
        </p:nvGraphicFramePr>
        <p:xfrm>
          <a:off x="1719724" y="2154018"/>
          <a:ext cx="4756020" cy="29637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5340">
                  <a:extLst>
                    <a:ext uri="{9D8B030D-6E8A-4147-A177-3AD203B41FA5}">
                      <a16:colId xmlns:a16="http://schemas.microsoft.com/office/drawing/2014/main" val="1210310223"/>
                    </a:ext>
                  </a:extLst>
                </a:gridCol>
                <a:gridCol w="1585340">
                  <a:extLst>
                    <a:ext uri="{9D8B030D-6E8A-4147-A177-3AD203B41FA5}">
                      <a16:colId xmlns:a16="http://schemas.microsoft.com/office/drawing/2014/main" val="2277445941"/>
                    </a:ext>
                  </a:extLst>
                </a:gridCol>
                <a:gridCol w="1585340">
                  <a:extLst>
                    <a:ext uri="{9D8B030D-6E8A-4147-A177-3AD203B41FA5}">
                      <a16:colId xmlns:a16="http://schemas.microsoft.com/office/drawing/2014/main" val="4121188444"/>
                    </a:ext>
                  </a:extLst>
                </a:gridCol>
              </a:tblGrid>
              <a:tr h="73643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Biological factors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Psychological factors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Social factors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657606"/>
                  </a:ext>
                </a:extLst>
              </a:tr>
              <a:tr h="73643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Genetics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Emotions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Relationships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440336"/>
                  </a:ext>
                </a:extLst>
              </a:tr>
              <a:tr h="75439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Disease 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Mental health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Environment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2743197"/>
                  </a:ext>
                </a:extLst>
              </a:tr>
              <a:tr h="73643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Physical health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Behaviour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Income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6572306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BF31FE-0C76-50D2-30E2-E99E1A7FB3E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EEC0D-162C-000D-CAB4-EE50D886FC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5DB307-740A-0579-ACD8-558E98119FF6}"/>
              </a:ext>
            </a:extLst>
          </p:cNvPr>
          <p:cNvSpPr txBox="1"/>
          <p:nvPr/>
        </p:nvSpPr>
        <p:spPr>
          <a:xfrm>
            <a:off x="1903882" y="1622079"/>
            <a:ext cx="8180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Developed by George Engel (1977). This model follows that health is influenced by:</a:t>
            </a:r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5292F3C-537C-AE3A-AF22-62BC5F4672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1961936"/>
              </p:ext>
            </p:extLst>
          </p:nvPr>
        </p:nvGraphicFramePr>
        <p:xfrm>
          <a:off x="6865545" y="2154019"/>
          <a:ext cx="3606732" cy="3284361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1803366">
                  <a:extLst>
                    <a:ext uri="{9D8B030D-6E8A-4147-A177-3AD203B41FA5}">
                      <a16:colId xmlns:a16="http://schemas.microsoft.com/office/drawing/2014/main" val="3515183981"/>
                    </a:ext>
                  </a:extLst>
                </a:gridCol>
                <a:gridCol w="1803366">
                  <a:extLst>
                    <a:ext uri="{9D8B030D-6E8A-4147-A177-3AD203B41FA5}">
                      <a16:colId xmlns:a16="http://schemas.microsoft.com/office/drawing/2014/main" val="1969618904"/>
                    </a:ext>
                  </a:extLst>
                </a:gridCol>
              </a:tblGrid>
              <a:tr h="669718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445884"/>
                  </a:ext>
                </a:extLst>
              </a:tr>
              <a:tr h="1005632">
                <a:tc>
                  <a:txBody>
                    <a:bodyPr/>
                    <a:lstStyle/>
                    <a:p>
                      <a:r>
                        <a:rPr lang="en-GB" dirty="0"/>
                        <a:t>Holistic understanding of health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Difficult to fully implement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9126684"/>
                  </a:ext>
                </a:extLst>
              </a:tr>
              <a:tr h="1609011">
                <a:tc>
                  <a:txBody>
                    <a:bodyPr/>
                    <a:lstStyle/>
                    <a:p>
                      <a:r>
                        <a:rPr lang="en-GB" dirty="0"/>
                        <a:t> Supports person-centred care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Requires the collaboration of a multidisciplinary team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8393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882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C4579-7BC3-16DA-1854-3A2A841AE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677" y="-190669"/>
            <a:ext cx="5162075" cy="2088909"/>
          </a:xfrm>
        </p:spPr>
        <p:txBody>
          <a:bodyPr/>
          <a:lstStyle/>
          <a:p>
            <a:r>
              <a:rPr lang="en-GB" dirty="0"/>
              <a:t>Policy and Governance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124D3-6FE6-4431-5CEA-8360B7EF2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703" y="1559208"/>
            <a:ext cx="6295931" cy="3172946"/>
          </a:xfrm>
        </p:spPr>
        <p:txBody>
          <a:bodyPr>
            <a:noAutofit/>
          </a:bodyPr>
          <a:lstStyle/>
          <a:p>
            <a:r>
              <a:rPr lang="en-GB" sz="1400" dirty="0"/>
              <a:t>Examples of policies that support holistic health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1400" dirty="0"/>
              <a:t>NHS Long Term Plan- the plan focus’s on digital healthcare, integrated care systems and prevention.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1400" dirty="0"/>
              <a:t>Mental Health Strategy- focuses on early intervention, community support and improved access.</a:t>
            </a:r>
          </a:p>
          <a:p>
            <a:endParaRPr lang="en-GB" sz="1400" dirty="0"/>
          </a:p>
          <a:p>
            <a:r>
              <a:rPr lang="en-GB" sz="1400" dirty="0"/>
              <a:t>The government has a role to plan with ensuring that there is 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Accountability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Quality assurance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Patient safety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Management of resources</a:t>
            </a:r>
          </a:p>
          <a:p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417D85-8815-7319-6F7C-5D1DDAA9EC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642004-EC0F-6A15-5459-C1700FB18B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0C8BBB-BDC8-AC83-6177-C77AEE8ECF45}"/>
              </a:ext>
            </a:extLst>
          </p:cNvPr>
          <p:cNvSpPr txBox="1"/>
          <p:nvPr/>
        </p:nvSpPr>
        <p:spPr>
          <a:xfrm>
            <a:off x="7896634" y="2144952"/>
            <a:ext cx="4435192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A65B3A"/>
                </a:solidFill>
              </a:rPr>
              <a:t>Critical challenges include: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A65B3A"/>
                </a:solidFill>
              </a:rPr>
              <a:t>Budget limitations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A65B3A"/>
                </a:solidFill>
              </a:rPr>
              <a:t>Increased demand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A65B3A"/>
                </a:solidFill>
              </a:rPr>
              <a:t>Shortage of workforce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A65B3A"/>
                </a:solidFill>
              </a:rPr>
              <a:t>Regulatory complexity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  <a:p>
            <a:pPr algn="l"/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03888F5-4944-BD23-C6A6-0FC9CE3D6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9935" y="3637313"/>
            <a:ext cx="2357387" cy="132603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4E67BC7-83A3-08AA-EA7E-2D953F4268BE}"/>
              </a:ext>
            </a:extLst>
          </p:cNvPr>
          <p:cNvSpPr txBox="1"/>
          <p:nvPr/>
        </p:nvSpPr>
        <p:spPr>
          <a:xfrm>
            <a:off x="6867375" y="5360862"/>
            <a:ext cx="6165048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hlinkClick r:id="rId3"/>
              </a:rPr>
              <a:t>https://</a:t>
            </a:r>
            <a:r>
              <a:rPr lang="en-US" sz="800" dirty="0" err="1">
                <a:hlinkClick r:id="rId3"/>
              </a:rPr>
              <a:t>www.acevo.org.uk</a:t>
            </a:r>
            <a:r>
              <a:rPr lang="en-US" sz="800" dirty="0">
                <a:hlinkClick r:id="rId3"/>
              </a:rPr>
              <a:t>/member_briefings/nhs-long-term-plan/</a:t>
            </a:r>
            <a:r>
              <a:rPr lang="en-GB" sz="800" dirty="0"/>
              <a:t> 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396977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AFCBB-DC28-658E-18B2-469BBDE04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0"/>
            <a:ext cx="8695944" cy="1325880"/>
          </a:xfrm>
        </p:spPr>
        <p:txBody>
          <a:bodyPr/>
          <a:lstStyle/>
          <a:p>
            <a:r>
              <a:rPr lang="en-GB" dirty="0"/>
              <a:t>Service delivery in practice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0A3A2-3CBA-26FD-6771-80100FC29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3120" y="1325880"/>
            <a:ext cx="4968959" cy="3754120"/>
          </a:xfrm>
        </p:spPr>
        <p:txBody>
          <a:bodyPr/>
          <a:lstStyle/>
          <a:p>
            <a:r>
              <a:rPr lang="en-GB" dirty="0"/>
              <a:t>Integrated service delivery in practice include modern services such as: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Wellness programmes e.g. weight management, smoking cessation.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Telehealth- virtual consultations, remote monitoring, digital metal health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Community initiatives- local health partnerships, community nursing, social prescribing.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9C220F-5DFD-7F9D-D81C-E3B0B436B7E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8392F5-67B3-B86F-ACD7-80D85C9ECB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7F258CF-6567-C5ED-7D4D-5FF7F04589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284331"/>
              </p:ext>
            </p:extLst>
          </p:nvPr>
        </p:nvGraphicFramePr>
        <p:xfrm>
          <a:off x="6862430" y="1873564"/>
          <a:ext cx="3498758" cy="27034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9379">
                  <a:extLst>
                    <a:ext uri="{9D8B030D-6E8A-4147-A177-3AD203B41FA5}">
                      <a16:colId xmlns:a16="http://schemas.microsoft.com/office/drawing/2014/main" val="1722237609"/>
                    </a:ext>
                  </a:extLst>
                </a:gridCol>
                <a:gridCol w="1749379">
                  <a:extLst>
                    <a:ext uri="{9D8B030D-6E8A-4147-A177-3AD203B41FA5}">
                      <a16:colId xmlns:a16="http://schemas.microsoft.com/office/drawing/2014/main" val="2186025320"/>
                    </a:ext>
                  </a:extLst>
                </a:gridCol>
              </a:tblGrid>
              <a:tr h="409034">
                <a:tc>
                  <a:txBody>
                    <a:bodyPr/>
                    <a:lstStyle/>
                    <a:p>
                      <a:r>
                        <a:rPr lang="en-GB" dirty="0"/>
                        <a:t>Benefits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Risks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8499693"/>
                  </a:ext>
                </a:extLst>
              </a:tr>
              <a:tr h="956013">
                <a:tc>
                  <a:txBody>
                    <a:bodyPr/>
                    <a:lstStyle/>
                    <a:p>
                      <a:r>
                        <a:rPr lang="en-GB" dirty="0"/>
                        <a:t>Improve engagement with patients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 privacy concerns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6273511"/>
                  </a:ext>
                </a:extLst>
              </a:tr>
              <a:tr h="669209">
                <a:tc>
                  <a:txBody>
                    <a:bodyPr/>
                    <a:lstStyle/>
                    <a:p>
                      <a:r>
                        <a:rPr lang="en-GB" dirty="0"/>
                        <a:t>Reduced costs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exclusion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4993956"/>
                  </a:ext>
                </a:extLst>
              </a:tr>
              <a:tr h="669209">
                <a:tc>
                  <a:txBody>
                    <a:bodyPr/>
                    <a:lstStyle/>
                    <a:p>
                      <a:r>
                        <a:rPr lang="en-GB" dirty="0"/>
                        <a:t>Increased accessibility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Barriers in technology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26975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4216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55466-B2F3-49E2-660A-572EDC7C7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394" y="509690"/>
            <a:ext cx="8695944" cy="1325880"/>
          </a:xfrm>
        </p:spPr>
        <p:txBody>
          <a:bodyPr/>
          <a:lstStyle/>
          <a:p>
            <a:r>
              <a:rPr lang="en-GB" dirty="0"/>
              <a:t>Case study- Integrated Care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831EF-470B-1E45-F809-1F60615545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8268" y="1584356"/>
            <a:ext cx="8409070" cy="3696832"/>
          </a:xfrm>
        </p:spPr>
        <p:txBody>
          <a:bodyPr>
            <a:noAutofit/>
          </a:bodyPr>
          <a:lstStyle/>
          <a:p>
            <a:r>
              <a:rPr lang="en-GB" sz="1400" dirty="0"/>
              <a:t>NHS Integrated Care Systems (ICS)</a:t>
            </a:r>
          </a:p>
          <a:p>
            <a:r>
              <a:rPr lang="en-GB" sz="1400" dirty="0"/>
              <a:t>The ICS aims to improve the populations health outcomes and coordinate services with different organisations.</a:t>
            </a:r>
          </a:p>
          <a:p>
            <a:r>
              <a:rPr lang="en-GB" sz="1400" dirty="0"/>
              <a:t>The outcome of the ICS is that there is reduction of services being duplicated , there is better resource allocation and overall improvement in patient experiences.</a:t>
            </a:r>
          </a:p>
          <a:p>
            <a:endParaRPr lang="en-GB" sz="1400" dirty="0"/>
          </a:p>
          <a:p>
            <a:r>
              <a:rPr lang="en-GB" sz="1400" dirty="0"/>
              <a:t>The success of the ICS depends on some factors such as: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1400" dirty="0"/>
              <a:t>Effective leadership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1400" dirty="0"/>
              <a:t>Sustainable funding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1400" dirty="0"/>
              <a:t>Shared information systems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1400" dirty="0"/>
              <a:t>Consistency across the UK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1400" dirty="0"/>
              <a:t>Workforce capacity</a:t>
            </a:r>
            <a:endParaRPr lang="en-US" sz="1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8563C8-A088-0B9D-AF0B-FE2E4362115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35B606-B9C1-A75E-AEE3-0D036ECA4A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75AF8BD-DF26-421A-B863-178165C398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8268" y="2910236"/>
            <a:ext cx="2193206" cy="22015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470EA01-D04E-2661-9F1C-467EA86E3929}"/>
              </a:ext>
            </a:extLst>
          </p:cNvPr>
          <p:cNvSpPr txBox="1"/>
          <p:nvPr/>
        </p:nvSpPr>
        <p:spPr>
          <a:xfrm>
            <a:off x="1630656" y="5281188"/>
            <a:ext cx="609723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hlinkClick r:id="rId3"/>
              </a:rPr>
              <a:t>https://</a:t>
            </a:r>
            <a:r>
              <a:rPr lang="en-US" sz="800" dirty="0" err="1">
                <a:hlinkClick r:id="rId3"/>
              </a:rPr>
              <a:t>healthandcarenotts.co.uk</a:t>
            </a:r>
            <a:r>
              <a:rPr lang="en-US" sz="800" dirty="0">
                <a:hlinkClick r:id="rId3"/>
              </a:rPr>
              <a:t>/about-us/</a:t>
            </a:r>
            <a:r>
              <a:rPr lang="en-GB" sz="800" dirty="0"/>
              <a:t> 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2332947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75EBE-D9E6-90DB-1A25-D44F1B477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572561"/>
            <a:ext cx="8695944" cy="1325880"/>
          </a:xfrm>
        </p:spPr>
        <p:txBody>
          <a:bodyPr/>
          <a:lstStyle/>
          <a:p>
            <a:r>
              <a:rPr lang="en-GB" dirty="0"/>
              <a:t>Public Health Initiatives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8E4FA-A128-F7C0-DF7B-DAADFFC72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6981" y="1532173"/>
            <a:ext cx="5069554" cy="379365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There are many public health initiatives that promote healthy lifestyles. </a:t>
            </a:r>
          </a:p>
          <a:p>
            <a:r>
              <a:rPr lang="en-GB" u="sng" dirty="0"/>
              <a:t>Better health campaign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Promotes physical activity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Healthy eating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Weight management </a:t>
            </a:r>
          </a:p>
          <a:p>
            <a:endParaRPr lang="en-GB" u="sng" dirty="0"/>
          </a:p>
          <a:p>
            <a:r>
              <a:rPr lang="en-GB" u="sng" dirty="0"/>
              <a:t>Smoking cessation campaigns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Lower rates of cardiovascular disease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Reduced smoking prevalence</a:t>
            </a:r>
          </a:p>
          <a:p>
            <a:r>
              <a:rPr lang="en-GB" u="sng" dirty="0"/>
              <a:t>Environmental Health Initiatives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Improvements to the air quality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Active travel schemes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Green space development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4D2F8E-1478-058B-86E5-A5BDEE3A941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082087-4098-4132-1BE6-58009C0CC5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A8CE7B-967A-C918-2020-04CBF8672020}"/>
              </a:ext>
            </a:extLst>
          </p:cNvPr>
          <p:cNvSpPr txBox="1"/>
          <p:nvPr/>
        </p:nvSpPr>
        <p:spPr>
          <a:xfrm>
            <a:off x="6879092" y="1634381"/>
            <a:ext cx="33896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Public health campaigns often improve the wellbeing of the population but often have greater impact in higher socioeconomic  groups, this can lead to a gap of inequality.</a:t>
            </a:r>
            <a:endParaRPr lang="en-US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3F28D01-276E-367B-1A8D-297673F452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8289" y="3119431"/>
            <a:ext cx="3088245" cy="20588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601034C-B9C6-2395-6B1A-45C06D5DA98D}"/>
              </a:ext>
            </a:extLst>
          </p:cNvPr>
          <p:cNvSpPr txBox="1"/>
          <p:nvPr/>
        </p:nvSpPr>
        <p:spPr>
          <a:xfrm>
            <a:off x="6539853" y="5325826"/>
            <a:ext cx="425080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hlinkClick r:id="rId3"/>
              </a:rPr>
              <a:t>https://campaignresources.dhsc.gov.uk/campaigns/better-health-adult-obesity/</a:t>
            </a:r>
            <a:r>
              <a:rPr lang="en-GB" sz="800" dirty="0"/>
              <a:t> 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5384076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438B2-9101-9E1C-4147-F8A2A2A19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768" y="182880"/>
            <a:ext cx="8695944" cy="1325880"/>
          </a:xfrm>
        </p:spPr>
        <p:txBody>
          <a:bodyPr/>
          <a:lstStyle/>
          <a:p>
            <a:r>
              <a:rPr lang="en-GB" dirty="0"/>
              <a:t>Equity and Access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DDEE6-7073-6F80-6431-DECBACC25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028" y="1292508"/>
            <a:ext cx="4372713" cy="4272984"/>
          </a:xfrm>
        </p:spPr>
        <p:txBody>
          <a:bodyPr>
            <a:noAutofit/>
          </a:bodyPr>
          <a:lstStyle/>
          <a:p>
            <a:r>
              <a:rPr lang="en-GB" sz="1400" dirty="0"/>
              <a:t>Health outcomes often vary according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Income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Ethnicity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Geography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Disability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/>
              <a:t>Education </a:t>
            </a:r>
          </a:p>
          <a:p>
            <a:r>
              <a:rPr lang="en-GB" sz="1400" dirty="0"/>
              <a:t>People that reside in rural and deprived ares often experience reduced access to healthcare, higher disease burden and tend to have lower life expectancy.</a:t>
            </a:r>
          </a:p>
          <a:p>
            <a:endParaRPr lang="en-GB" sz="1400" dirty="0"/>
          </a:p>
          <a:p>
            <a:endParaRPr lang="en-US" sz="14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D054C3-9EF7-EE12-806E-B200D05B5BA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A306EE-29BB-0CD4-A669-5A8AC44AB3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" name="Graphic 7" descr="Weights Uneven with solid fill">
            <a:extLst>
              <a:ext uri="{FF2B5EF4-FFF2-40B4-BE49-F238E27FC236}">
                <a16:creationId xmlns:a16="http://schemas.microsoft.com/office/drawing/2014/main" id="{3083E9FA-1F93-EF16-A9BB-82AEF88C21B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330442" y="2870027"/>
            <a:ext cx="2417170" cy="241717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092B03-7CF2-4472-4C43-5B59F59C2AFE}"/>
              </a:ext>
            </a:extLst>
          </p:cNvPr>
          <p:cNvSpPr txBox="1"/>
          <p:nvPr/>
        </p:nvSpPr>
        <p:spPr>
          <a:xfrm>
            <a:off x="6296001" y="1374963"/>
            <a:ext cx="42160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A65B3A"/>
                </a:solidFill>
              </a:rPr>
              <a:t>There are many strategies in place to tackle inequalities such as: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A65B3A"/>
                </a:solidFill>
              </a:rPr>
              <a:t>Universal healthcare provision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A65B3A"/>
                </a:solidFill>
              </a:rPr>
              <a:t>Community outreach programmes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A65B3A"/>
                </a:solidFill>
              </a:rPr>
              <a:t>Targeted interventions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A65B3A"/>
                </a:solidFill>
              </a:rPr>
              <a:t>Cultural competent services</a:t>
            </a:r>
          </a:p>
          <a:p>
            <a:endParaRPr lang="en-GB" sz="1800" dirty="0"/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4BC1F2-D0BE-C172-DEE7-668AF6194E36}"/>
              </a:ext>
            </a:extLst>
          </p:cNvPr>
          <p:cNvSpPr txBox="1"/>
          <p:nvPr/>
        </p:nvSpPr>
        <p:spPr>
          <a:xfrm>
            <a:off x="2789617" y="4305890"/>
            <a:ext cx="59566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/>
          </a:p>
          <a:p>
            <a:r>
              <a:rPr lang="en-GB" sz="1400" dirty="0"/>
              <a:t>Although universal systems improve access there are still structural inequalities that continue to influence health outcomes.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3643565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7B87B-BFA4-3583-8F56-1682E5E2E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4068" y="736027"/>
            <a:ext cx="8695944" cy="1325880"/>
          </a:xfrm>
        </p:spPr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93162-29B9-A409-CE67-FBDAE376B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4068" y="1847008"/>
            <a:ext cx="7744968" cy="2697480"/>
          </a:xfrm>
        </p:spPr>
        <p:txBody>
          <a:bodyPr>
            <a:normAutofit fontScale="85000" lnSpcReduction="10000"/>
          </a:bodyPr>
          <a:lstStyle/>
          <a:p>
            <a:r>
              <a:rPr lang="en-GB" sz="1400" dirty="0"/>
              <a:t>In this presentation I have found many key findings whilst exploring health, wellbeing and sustainable development. Key findings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GB" sz="1400" dirty="0"/>
              <a:t>Health and wellbeing require a holistic approach.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GB" sz="1400" dirty="0"/>
              <a:t>Th biopsychosocial model supports integrated care delivery.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GB" sz="1400" dirty="0"/>
              <a:t>Sustainable development is essential for healthcare systems in the future.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GB" sz="1400" dirty="0"/>
              <a:t>Public health initiatives improve population outcomes.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GB" sz="1400" dirty="0"/>
              <a:t>Significant inequalities sill remain access and quality of care.</a:t>
            </a:r>
          </a:p>
          <a:p>
            <a:pPr marL="342900" indent="-342900">
              <a:buFont typeface="Wingdings" pitchFamily="2" charset="2"/>
              <a:buChar char="v"/>
            </a:pPr>
            <a:endParaRPr lang="en-GB" sz="1400" dirty="0"/>
          </a:p>
          <a:p>
            <a:r>
              <a:rPr lang="en-GB" sz="1400" dirty="0"/>
              <a:t>All in all, I have found that the future of health and social care depends on balancing, social equity, economic sustainability , environmental responsibility and clinical effectiveness. Only through integrated and sustainable approaches can healthcare systems ensure that current and future needs of the population will be met.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7320A7-B733-5F76-686A-9A1E27B30E2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2D4DA4-1C60-124C-A044-0EA7CFA4EF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2465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78D39-16E9-5A22-E528-BD19E04ED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9786" y="-355325"/>
            <a:ext cx="8695944" cy="1325880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9460A-CF6F-8318-B52A-33F3D520E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4276" y="1472938"/>
            <a:ext cx="9714556" cy="3247068"/>
          </a:xfrm>
        </p:spPr>
        <p:txBody>
          <a:bodyPr>
            <a:normAutofit fontScale="25000" lnSpcReduction="20000"/>
          </a:bodyPr>
          <a:lstStyle/>
          <a:p>
            <a:r>
              <a:rPr lang="en-GB" dirty="0"/>
              <a:t>Brundtland, G.H. (1987)</a:t>
            </a:r>
            <a:r>
              <a:rPr lang="en-GB" i="1" dirty="0"/>
              <a:t> Our Common Future. </a:t>
            </a:r>
            <a:r>
              <a:rPr lang="en-GB" dirty="0"/>
              <a:t>Oxford: Oxford university press. Available at:</a:t>
            </a:r>
          </a:p>
          <a:p>
            <a:r>
              <a:rPr lang="en-GB" dirty="0">
                <a:hlinkClick r:id="rId2"/>
              </a:rPr>
              <a:t>https://sustainabledevelopment.un.org/content/documents/5987our-common-future.pdf</a:t>
            </a:r>
            <a:r>
              <a:rPr lang="en-GB" dirty="0"/>
              <a:t> </a:t>
            </a:r>
          </a:p>
          <a:p>
            <a:r>
              <a:rPr lang="en-GB" dirty="0"/>
              <a:t>(accessed on: 19</a:t>
            </a:r>
            <a:r>
              <a:rPr lang="en-GB" baseline="30000" dirty="0"/>
              <a:t>th</a:t>
            </a:r>
            <a:r>
              <a:rPr lang="en-GB" dirty="0"/>
              <a:t> June 2026) </a:t>
            </a:r>
          </a:p>
          <a:p>
            <a:r>
              <a:rPr lang="en-GB" dirty="0"/>
              <a:t>Engel, G.L. (1977) ‘The need for a new medical model: A challenge for biomedicine,’ </a:t>
            </a:r>
            <a:r>
              <a:rPr lang="en-GB" i="1" dirty="0"/>
              <a:t>Science, 196(</a:t>
            </a:r>
            <a:r>
              <a:rPr lang="en-GB" dirty="0"/>
              <a:t>4286), pp.129-136. Available at : </a:t>
            </a:r>
            <a:r>
              <a:rPr lang="en-GB" dirty="0">
                <a:hlinkClick r:id="rId3"/>
              </a:rPr>
              <a:t>https://www.science.org/</a:t>
            </a:r>
            <a:r>
              <a:rPr lang="en-GB" dirty="0" err="1">
                <a:hlinkClick r:id="rId3"/>
              </a:rPr>
              <a:t>doi</a:t>
            </a:r>
            <a:r>
              <a:rPr lang="en-GB" dirty="0">
                <a:hlinkClick r:id="rId3"/>
              </a:rPr>
              <a:t>/10.1126/science.847460</a:t>
            </a:r>
            <a:r>
              <a:rPr lang="en-GB" dirty="0"/>
              <a:t> (Accessed on 19th June 2026) </a:t>
            </a:r>
          </a:p>
          <a:p>
            <a:r>
              <a:rPr lang="en-GB" dirty="0"/>
              <a:t>Marmot, M., Allen, J., Boyce, T., </a:t>
            </a:r>
            <a:r>
              <a:rPr lang="en-GB" dirty="0" err="1"/>
              <a:t>Goldblatt</a:t>
            </a:r>
            <a:r>
              <a:rPr lang="en-GB" dirty="0"/>
              <a:t>, P. And Morrison, J. (2020)</a:t>
            </a:r>
            <a:r>
              <a:rPr lang="en-GB" i="1" dirty="0"/>
              <a:t> Health Equity in England: The Marmot Review 10 years on.</a:t>
            </a:r>
            <a:r>
              <a:rPr lang="en-GB" dirty="0"/>
              <a:t> London: Institute of Health Equity. Available at: </a:t>
            </a:r>
            <a:r>
              <a:rPr lang="en-GB" dirty="0">
                <a:hlinkClick r:id="rId4"/>
              </a:rPr>
              <a:t>https://www.health.org.uk/publications/reports/the-marmot-review-10-years-on</a:t>
            </a:r>
            <a:r>
              <a:rPr lang="en-GB" dirty="0"/>
              <a:t> (Accessed on 19th June 2026).</a:t>
            </a:r>
          </a:p>
          <a:p>
            <a:r>
              <a:rPr lang="en-GB" dirty="0"/>
              <a:t>NHS England (2019) </a:t>
            </a:r>
            <a:r>
              <a:rPr lang="en-GB" i="1" dirty="0"/>
              <a:t>The NHS Long Term Plan. </a:t>
            </a:r>
            <a:r>
              <a:rPr lang="en-GB" dirty="0"/>
              <a:t>London: NHS England. Available at: </a:t>
            </a:r>
            <a:r>
              <a:rPr lang="en-GB" dirty="0">
                <a:hlinkClick r:id="rId5"/>
              </a:rPr>
              <a:t>https://</a:t>
            </a:r>
            <a:r>
              <a:rPr lang="en-GB" dirty="0" err="1">
                <a:hlinkClick r:id="rId5"/>
              </a:rPr>
              <a:t>www.longtermplan.nhs.uk</a:t>
            </a:r>
            <a:r>
              <a:rPr lang="en-GB" dirty="0"/>
              <a:t> (Accessed on 19</a:t>
            </a:r>
            <a:r>
              <a:rPr lang="en-GB" baseline="30000" dirty="0"/>
              <a:t>th</a:t>
            </a:r>
            <a:r>
              <a:rPr lang="en-GB" dirty="0"/>
              <a:t> June 2026) </a:t>
            </a:r>
          </a:p>
          <a:p>
            <a:r>
              <a:rPr lang="en-GB" dirty="0"/>
              <a:t>NHS England (2024) </a:t>
            </a:r>
            <a:r>
              <a:rPr lang="en-GB" i="1" dirty="0"/>
              <a:t>Integrated Care Systems: Design Framework. </a:t>
            </a:r>
            <a:r>
              <a:rPr lang="en-GB" dirty="0"/>
              <a:t>London: NHS England. Available at: </a:t>
            </a:r>
            <a:r>
              <a:rPr lang="en-GB" dirty="0">
                <a:hlinkClick r:id="rId6"/>
              </a:rPr>
              <a:t>https://www.england.nhs.uk/</a:t>
            </a:r>
            <a:r>
              <a:rPr lang="en-GB" dirty="0" err="1">
                <a:hlinkClick r:id="rId6"/>
              </a:rPr>
              <a:t>integratedcare</a:t>
            </a:r>
            <a:r>
              <a:rPr lang="en-GB" dirty="0">
                <a:hlinkClick r:id="rId6"/>
              </a:rPr>
              <a:t>/integrated-care-systems/</a:t>
            </a:r>
            <a:r>
              <a:rPr lang="en-GB" dirty="0"/>
              <a:t> (Accessed on 19</a:t>
            </a:r>
            <a:r>
              <a:rPr lang="en-GB" baseline="30000" dirty="0"/>
              <a:t>th</a:t>
            </a:r>
            <a:r>
              <a:rPr lang="en-GB" dirty="0"/>
              <a:t> June 2026) </a:t>
            </a:r>
          </a:p>
          <a:p>
            <a:r>
              <a:rPr lang="en-GB" dirty="0"/>
              <a:t>Office for Health Improvement and Disparities (2023) </a:t>
            </a:r>
            <a:r>
              <a:rPr lang="en-GB" i="1" dirty="0"/>
              <a:t>Health Inequalities: Wider Determinants of Health. </a:t>
            </a:r>
            <a:r>
              <a:rPr lang="en-GB" dirty="0"/>
              <a:t>London: Department of Health and Social Care. Available at: </a:t>
            </a:r>
            <a:r>
              <a:rPr lang="en-GB" dirty="0">
                <a:hlinkClick r:id="rId7"/>
              </a:rPr>
              <a:t>https://www.gov.uk/government/organisations/office-for-health-improvement-and-disparities</a:t>
            </a:r>
            <a:r>
              <a:rPr lang="en-GB" dirty="0"/>
              <a:t> (Accessed on 20th June 2026)</a:t>
            </a:r>
          </a:p>
          <a:p>
            <a:r>
              <a:rPr lang="en-GB" dirty="0"/>
              <a:t>Public Health England (2018) </a:t>
            </a:r>
            <a:r>
              <a:rPr lang="en-GB" i="1" dirty="0"/>
              <a:t>Health Profile for England 2018. </a:t>
            </a:r>
            <a:r>
              <a:rPr lang="en-GB" dirty="0"/>
              <a:t>London: Public Health England. Available at: </a:t>
            </a:r>
            <a:r>
              <a:rPr lang="en-GB" dirty="0">
                <a:hlinkClick r:id="rId8"/>
              </a:rPr>
              <a:t>https://www.gov.uk/government/publications/health-profile-for-england-2018</a:t>
            </a:r>
            <a:r>
              <a:rPr lang="en-GB" dirty="0"/>
              <a:t> (Accessed on 20th June 2026)</a:t>
            </a:r>
          </a:p>
          <a:p>
            <a:r>
              <a:rPr lang="en-GB" dirty="0"/>
              <a:t>United Nations (2015) </a:t>
            </a:r>
            <a:r>
              <a:rPr lang="en-GB" i="1" dirty="0"/>
              <a:t>Transforming Our World: The 2030 Agenda for sustainable Development. </a:t>
            </a:r>
            <a:r>
              <a:rPr lang="en-GB" dirty="0"/>
              <a:t>New York: United Nations. Available at: </a:t>
            </a:r>
            <a:r>
              <a:rPr lang="en-GB" dirty="0">
                <a:hlinkClick r:id="rId9"/>
              </a:rPr>
              <a:t>https://</a:t>
            </a:r>
            <a:r>
              <a:rPr lang="en-GB" dirty="0" err="1">
                <a:hlinkClick r:id="rId9"/>
              </a:rPr>
              <a:t>sdgs.un.org</a:t>
            </a:r>
            <a:r>
              <a:rPr lang="en-GB" dirty="0">
                <a:hlinkClick r:id="rId9"/>
              </a:rPr>
              <a:t>/2030agenda</a:t>
            </a:r>
            <a:r>
              <a:rPr lang="en-GB" dirty="0"/>
              <a:t> (Accessed on 20th June 2026) </a:t>
            </a:r>
          </a:p>
          <a:p>
            <a:r>
              <a:rPr lang="en-GB" dirty="0"/>
              <a:t>World Health Organisation (1948) </a:t>
            </a:r>
            <a:r>
              <a:rPr lang="en-GB" i="1" dirty="0"/>
              <a:t>Constitution of the World Health Organisation. </a:t>
            </a:r>
            <a:r>
              <a:rPr lang="en-GB" dirty="0"/>
              <a:t>Geneva: WHO. Available at: </a:t>
            </a:r>
            <a:r>
              <a:rPr lang="en-GB" dirty="0">
                <a:hlinkClick r:id="rId10"/>
              </a:rPr>
              <a:t>https://www.who.int/about/governance/constitution</a:t>
            </a:r>
            <a:r>
              <a:rPr lang="en-GB" dirty="0"/>
              <a:t> (Accessed on 20th June 2026) </a:t>
            </a:r>
          </a:p>
          <a:p>
            <a:r>
              <a:rPr lang="en-GB" dirty="0"/>
              <a:t>World Health Organisation (1986) Ottawa Charter for Health Promotion. Geneva: WHO. Available at </a:t>
            </a:r>
            <a:r>
              <a:rPr lang="en-GB" dirty="0">
                <a:hlinkClick r:id="rId11"/>
              </a:rPr>
              <a:t>http://www.who.int/teams/health-promotion/enhanced-wellbeing/first-global-conference</a:t>
            </a:r>
            <a:r>
              <a:rPr lang="en-GB" dirty="0"/>
              <a:t>   (Accessed on 20</a:t>
            </a:r>
            <a:r>
              <a:rPr lang="en-GB" baseline="30000" dirty="0"/>
              <a:t>th</a:t>
            </a:r>
            <a:r>
              <a:rPr lang="en-GB" dirty="0"/>
              <a:t> June 2026) </a:t>
            </a:r>
          </a:p>
          <a:p>
            <a:r>
              <a:rPr lang="en-GB" dirty="0"/>
              <a:t>World Health Organisation (2008) </a:t>
            </a:r>
            <a:r>
              <a:rPr lang="en-GB" i="1" dirty="0"/>
              <a:t>Closing the Gap in Generation:Health Equity Through Action on the Social Determinants of Health. </a:t>
            </a:r>
            <a:r>
              <a:rPr lang="en-GB" dirty="0"/>
              <a:t>Geneva:WHO. Available at </a:t>
            </a:r>
            <a:r>
              <a:rPr lang="en-GB" dirty="0">
                <a:hlinkClick r:id="rId12"/>
              </a:rPr>
              <a:t>https://www.who.int/publications/i/item/WHO-IER-CSDH-08.1</a:t>
            </a:r>
            <a:r>
              <a:rPr lang="en-GB" dirty="0"/>
              <a:t> (</a:t>
            </a:r>
            <a:r>
              <a:rPr lang="en-GB" dirty="0" err="1"/>
              <a:t>Acceessed</a:t>
            </a:r>
            <a:r>
              <a:rPr lang="en-GB" dirty="0"/>
              <a:t> on 20th June 2026) </a:t>
            </a:r>
          </a:p>
          <a:p>
            <a:r>
              <a:rPr lang="en-GB" dirty="0"/>
              <a:t>World Health Organisation (2023) </a:t>
            </a:r>
            <a:r>
              <a:rPr lang="en-GB" i="1" dirty="0"/>
              <a:t>World Health Statistics 2023: Monitoring Health for the SDGs.</a:t>
            </a:r>
            <a:r>
              <a:rPr lang="en-GB" dirty="0"/>
              <a:t>Geneva: WHO. Available at: </a:t>
            </a:r>
            <a:r>
              <a:rPr lang="en-GB" dirty="0">
                <a:hlinkClick r:id="rId13"/>
              </a:rPr>
              <a:t>https://www.who.int/data/</a:t>
            </a:r>
            <a:r>
              <a:rPr lang="en-GB" dirty="0" err="1">
                <a:hlinkClick r:id="rId13"/>
              </a:rPr>
              <a:t>gho</a:t>
            </a:r>
            <a:r>
              <a:rPr lang="en-GB" dirty="0">
                <a:hlinkClick r:id="rId13"/>
              </a:rPr>
              <a:t>/publications/world-health-statistics</a:t>
            </a:r>
            <a:r>
              <a:rPr lang="en-GB" dirty="0"/>
              <a:t> ( Accessed 20</a:t>
            </a:r>
            <a:r>
              <a:rPr lang="en-GB" baseline="30000" dirty="0"/>
              <a:t>th</a:t>
            </a:r>
            <a:r>
              <a:rPr lang="en-GB" dirty="0"/>
              <a:t> June 2026)</a:t>
            </a:r>
          </a:p>
          <a:p>
            <a:r>
              <a:rPr lang="en-GB" dirty="0"/>
              <a:t>World Health Organisation (2024)  </a:t>
            </a:r>
            <a:r>
              <a:rPr lang="en-GB" i="1" dirty="0"/>
              <a:t>Social Determinants of Health.</a:t>
            </a:r>
            <a:r>
              <a:rPr lang="en-GB" dirty="0"/>
              <a:t> Gena: WHO. Available at : </a:t>
            </a:r>
            <a:r>
              <a:rPr lang="en-GB" dirty="0">
                <a:hlinkClick r:id="rId14"/>
              </a:rPr>
              <a:t>https://www.who.int/health-topics/social-determinants-of-health</a:t>
            </a:r>
            <a:r>
              <a:rPr lang="en-GB" dirty="0"/>
              <a:t> (Accessed on 21st June 2026)</a:t>
            </a:r>
          </a:p>
          <a:p>
            <a:r>
              <a:rPr lang="en-GB" dirty="0"/>
              <a:t>World Health Organisation (2024</a:t>
            </a:r>
            <a:r>
              <a:rPr lang="en-GB" i="1" dirty="0"/>
              <a:t>) Sustainable Development Goals: Goal 3- Good Health and Well-being. </a:t>
            </a:r>
            <a:r>
              <a:rPr lang="en-GB" dirty="0"/>
              <a:t>Geneva:WHO. Available at </a:t>
            </a:r>
            <a:r>
              <a:rPr lang="en-GB" dirty="0">
                <a:hlinkClick r:id="rId15"/>
              </a:rPr>
              <a:t>https://www.who.int/health-topics/sustainable-development-goals</a:t>
            </a:r>
            <a:r>
              <a:rPr lang="en-GB" dirty="0"/>
              <a:t> (Accessed on 21st June 2026) </a:t>
            </a:r>
            <a:endParaRPr lang="en-GB" i="1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466F63-230D-29C4-1E96-F0FC1DE46B3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3BA0A-131A-45AC-7E92-60A9E50B9E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2542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B5DC-8C2B-5750-6E12-9A35C0FF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F5CF3F-E5EF-5769-3F83-24ADB441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by-Shower-Party_Win32_EF-v9" id="{AE4326AE-68DE-4364-925F-2EC9BB2C355F}" vid="{BEEEA865-8D39-4A14-A6FA-D1795E75889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A6E54DB-B848-4DD5-8CB7-A9EC607E7B1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90D0DE4-4A0B-485A-867F-D32D7CE3AC6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A3BD4421-5E6E-4C33-A01D-311A69C084F6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201</Words>
  <Application>Microsoft Office PowerPoint</Application>
  <PresentationFormat>Widescreen</PresentationFormat>
  <Paragraphs>45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Tai Ward </vt:lpstr>
      <vt:lpstr>Introduction </vt:lpstr>
      <vt:lpstr>Defining key concepts: </vt:lpstr>
      <vt:lpstr>Sustainable development goals and healthcare </vt:lpstr>
      <vt:lpstr>Integration of Health and Wellbeing Approach’s</vt:lpstr>
      <vt:lpstr>Sustainable Development Frameworks</vt:lpstr>
      <vt:lpstr>Theoretical Perspectives- Biopsychosocial model</vt:lpstr>
      <vt:lpstr>Policy and Governance</vt:lpstr>
      <vt:lpstr>Service delivery in practice</vt:lpstr>
      <vt:lpstr>Case study- Integrated Care Model</vt:lpstr>
      <vt:lpstr>Public Health Initiatives </vt:lpstr>
      <vt:lpstr>Equity and Access</vt:lpstr>
      <vt:lpstr>Conclusion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Tai Ward </dc:title>
  <dc:creator>Tai Ward (2311300)</dc:creator>
  <cp:lastModifiedBy>Tai Ward (2311300)</cp:lastModifiedBy>
  <cp:revision>4</cp:revision>
  <dcterms:created xsi:type="dcterms:W3CDTF">2026-06-21T14:45:41Z</dcterms:created>
  <dcterms:modified xsi:type="dcterms:W3CDTF">2026-06-28T15:03:06Z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