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2463"/>
    <p:restoredTop sz="94700"/>
  </p:normalViewPr>
  <p:slideViewPr>
    <p:cSldViewPr snapToGrid="0">
      <p:cViewPr varScale="1">
        <p:scale>
          <a:sx n="91" d="100"/>
          <a:sy n="91" d="100"/>
        </p:scale>
        <p:origin x="16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3C021-F36B-1840-8081-FEAA2A8C0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392FC9-1896-E944-A694-F0E8212696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645CC-C6A3-D049-A43F-E3B6A1A12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85558-D499-714B-A4C3-D8B37E201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C6D03-2F4B-8049-9365-29D37AA2A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277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F5605-1A1D-0C40-9E86-F14B2999C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D943B-F54F-DE4D-BC27-410046552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B78D9-C429-2F40-B0A3-6EB5B1313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372A59-55D5-4E4F-B8C2-67C01270D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8C02B-7BE3-E348-8E04-F89912DC6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49675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E58FA-99DE-4244-AC15-95916A620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70BA38-AD22-6744-9317-7DA21F2BA5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4012A-82A2-BB4C-8BE3-BFAE2B99D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9C836-8577-1D48-899D-15476629B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02398-3A7A-404C-BB5F-9BB088179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44417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792F-7C31-924A-B7BE-28E79D8CF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119DD-E1FC-1A45-B58B-EF23B751B8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2F34B-1DC5-5441-9AD6-C9D11420B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8EE177-96FC-DA4C-B436-B9DC42701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A8E9B-E94A-FD47-A4DB-D34FD1028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D1C066-95E2-E547-818C-F47F15D67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71958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88B4B-824A-BD4B-ABF6-A7173A897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757F3-3E1F-8049-9474-B78178215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46FF81-D097-DB43-82F4-AD21A9E7DE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C594F7-3BD9-4740-8FC0-0ECA7FD4CE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50607D-5D89-D743-B0C0-255862A9C5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A37E8-28DB-0B44-867A-F8E576844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51B7CD-DC36-A843-B768-8B5D82E0D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FC385-3F18-D24D-B03B-33D0B777A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77472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5F193-9EA3-C64E-83B9-8DF1530B6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E8E3EA-5F0F-CA48-8601-903A97CB8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DB630C-EE7F-2147-9CAE-74E4830C7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07BC15-421C-564D-B3C7-8D5CFF8C0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71632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6D455D-22A8-8244-842E-628A6BE57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3E801-FACD-A54A-82AE-D6567BDAB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39CF5-8D54-3448-B162-F5EEDA5A3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9881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6B5BE-DE4C-5646-88D9-78EA9DDF5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168F7-D715-EA4F-BB48-4077E8C72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06D6C-09FD-FB44-A917-97C4B966F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6E5147-43E6-9F49-BA07-50F8AFDA4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C42B6-E879-8E43-A76B-D4E2FBB22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91C93E-513E-CE42-9AED-DFD6EADBF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19935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2C986-E274-114A-BB4C-5B25D5B80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12F494-11B2-EC47-B9CA-31A2B8DB13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CC3DB-E4BE-1946-8165-19F5C52ADF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675B4-8807-0641-B54B-33AA2D748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A49FE-139E-C645-A6E4-EE92D2A36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352152-16AA-6546-A289-D1CD3B98E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88050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70A8-09A0-134A-9686-0F4C3B852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54AFFA-4870-774A-9E8C-D374B63D9D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83F29-CC73-F140-9E30-B14643DF7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4369AE-5DE6-BC49-B5C4-845690C09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44452-E99D-D547-A6D7-2CCBB8C3A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34150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CCEA5C-4ADC-164A-B11F-206DABB41D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B1E39F-6089-254F-9194-1294CA36CB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31197-75E8-3F4B-B33F-78500B848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D6D72-1C63-0B47-BEA4-23BE3EF21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1317D-D39E-034B-ADB6-961475BBC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62173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2617DC-7850-FA44-9EB4-5746D0E80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291124-7792-9847-A23E-380F7CEA7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D56EA-764B-F04D-B27F-2C38C44F6F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5430B-76B5-D643-919C-A4AE3034BF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C9D16-7D58-CF42-8E02-5B7DDB34F3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546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4CA4E3-4F8B-3A48-B9BE-3148B3296983}"/>
              </a:ext>
            </a:extLst>
          </p:cNvPr>
          <p:cNvSpPr txBox="1"/>
          <p:nvPr/>
        </p:nvSpPr>
        <p:spPr>
          <a:xfrm>
            <a:off x="278873" y="380915"/>
            <a:ext cx="4474825" cy="187743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About Me</a:t>
            </a:r>
          </a:p>
          <a:p>
            <a:r>
              <a:rPr lang="en-GB" sz="1600" dirty="0"/>
              <a:t>I enjoy reading, music, watching Netflix, listening to podcasts, and walking my dog in the woods and on the beach. Sometimes, I can feel anxious when given a task to complete with limited information. The more practice, feedback and information I receive, the more comfortable and confident I feel.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0F590E-F5A7-EE4B-A834-653A77E60E9B}"/>
              </a:ext>
            </a:extLst>
          </p:cNvPr>
          <p:cNvSpPr txBox="1"/>
          <p:nvPr/>
        </p:nvSpPr>
        <p:spPr>
          <a:xfrm>
            <a:off x="278874" y="4617758"/>
            <a:ext cx="6794834" cy="21236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Previous Teaching Experience</a:t>
            </a:r>
          </a:p>
          <a:p>
            <a:r>
              <a:rPr lang="en-GB" sz="1600" dirty="0"/>
              <a:t>I have previously worked as a Teaching Assistant across Year 1, 2, 4 and  6. As a TA I was responsible for supporting the students with their work, and also holding intervention sessions with the children. I also worked closely with ALN learners in the schools ‘nurture room’ and within the classroom.  I have also taken part in the Duke of Edinburgh Young Leadership programme, this has given me some experience with Secondary school age children, teaching them basic outdoor  expedition skills.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642A36-0FF8-B64B-B4E2-9662A02DE9C9}"/>
              </a:ext>
            </a:extLst>
          </p:cNvPr>
          <p:cNvSpPr txBox="1"/>
          <p:nvPr/>
        </p:nvSpPr>
        <p:spPr>
          <a:xfrm>
            <a:off x="278874" y="2755709"/>
            <a:ext cx="4474825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Academic history</a:t>
            </a:r>
          </a:p>
          <a:p>
            <a:r>
              <a:rPr lang="en-GB" sz="1600" dirty="0"/>
              <a:t>BA (Hons) Ancient History from the University of Exeter</a:t>
            </a:r>
            <a:r>
              <a:rPr lang="en-GB" sz="1600" b="1" dirty="0"/>
              <a:t>. </a:t>
            </a:r>
          </a:p>
          <a:p>
            <a:r>
              <a:rPr lang="en-GB" sz="1600" dirty="0"/>
              <a:t>I attended </a:t>
            </a:r>
            <a:r>
              <a:rPr lang="en-GB" sz="1600" dirty="0" err="1"/>
              <a:t>Dyffryn</a:t>
            </a:r>
            <a:r>
              <a:rPr lang="en-GB" sz="1600" dirty="0"/>
              <a:t> </a:t>
            </a:r>
            <a:r>
              <a:rPr lang="en-GB" sz="1600" dirty="0" err="1"/>
              <a:t>Taf</a:t>
            </a:r>
            <a:r>
              <a:rPr lang="en-GB" sz="1600" dirty="0"/>
              <a:t> school where I attained A-Levels in History, Religious Studies and Biology.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CCA79E-9ED3-C549-8906-E095D46C4B79}"/>
              </a:ext>
            </a:extLst>
          </p:cNvPr>
          <p:cNvSpPr txBox="1"/>
          <p:nvPr/>
        </p:nvSpPr>
        <p:spPr>
          <a:xfrm>
            <a:off x="7735582" y="287866"/>
            <a:ext cx="4151619" cy="317009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Reasons for entering the teaching profession </a:t>
            </a:r>
          </a:p>
          <a:p>
            <a:r>
              <a:rPr lang="en-GB" sz="1600" dirty="0"/>
              <a:t>I loved working as a Teaching Assistant in a primary school. Helping children learn and develop skills that will help them throughout their lives, is extremely rewarding to me. I was inspired by the teachers I worked alongside and wanted the opportunity to apply what they taught me to my own classroom. I look forward to the new challenges I will face throughout my career. I also look forward to working with a diverse range of personalities and characters.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58E148-6669-154B-8189-6914BFB6AD9B}"/>
              </a:ext>
            </a:extLst>
          </p:cNvPr>
          <p:cNvSpPr txBox="1"/>
          <p:nvPr/>
        </p:nvSpPr>
        <p:spPr>
          <a:xfrm>
            <a:off x="7732539" y="5748592"/>
            <a:ext cx="4154661" cy="89255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Areas / subjects I could teach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 can teach all aspects of the Primary curriculum.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91D75D-FA9C-6645-A230-C710F71A79FF}"/>
              </a:ext>
            </a:extLst>
          </p:cNvPr>
          <p:cNvSpPr txBox="1"/>
          <p:nvPr/>
        </p:nvSpPr>
        <p:spPr>
          <a:xfrm>
            <a:off x="7722360" y="3901799"/>
            <a:ext cx="4154661" cy="14029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The kind of teacher I aspire to be</a:t>
            </a:r>
          </a:p>
          <a:p>
            <a:r>
              <a:rPr lang="en-GB" sz="1400" dirty="0"/>
              <a:t>I </a:t>
            </a:r>
            <a:r>
              <a:rPr lang="en-GB" sz="1600" dirty="0"/>
              <a:t>aspire to be an enthusiastic, engaging teacher who is approachable to all children. I want to ensure that all children I teach are given equal opportunity within my classroom.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A2DAB6-4D1A-014C-BFCF-6CDB710DD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860" y="240143"/>
            <a:ext cx="2481826" cy="31888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7CBF71-97AB-7143-B84D-222C932C0710}"/>
              </a:ext>
            </a:extLst>
          </p:cNvPr>
          <p:cNvSpPr txBox="1"/>
          <p:nvPr/>
        </p:nvSpPr>
        <p:spPr>
          <a:xfrm>
            <a:off x="5260321" y="3594579"/>
            <a:ext cx="19554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Emma Symmonds</a:t>
            </a:r>
          </a:p>
        </p:txBody>
      </p:sp>
    </p:spTree>
    <p:extLst>
      <p:ext uri="{BB962C8B-B14F-4D97-AF65-F5344CB8AC3E}">
        <p14:creationId xmlns:p14="http://schemas.microsoft.com/office/powerpoint/2010/main" val="3998165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338</Words>
  <Application>Microsoft Macintosh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Latham, Joseph</cp:lastModifiedBy>
  <cp:revision>12</cp:revision>
  <dcterms:created xsi:type="dcterms:W3CDTF">2019-09-05T20:58:34Z</dcterms:created>
  <dcterms:modified xsi:type="dcterms:W3CDTF">2019-09-20T10:23:52Z</dcterms:modified>
</cp:coreProperties>
</file>