
<file path=[Content_Types].xml><?xml version="1.0" encoding="utf-8"?>
<Types xmlns="http://schemas.openxmlformats.org/package/2006/content-types">
  <Default Extension="emf" ContentType="image/x-emf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2" r:id="rId15"/>
    <p:sldId id="266" r:id="rId16"/>
    <p:sldId id="267" r:id="rId17"/>
    <p:sldId id="270" r:id="rId18"/>
    <p:sldId id="268" r:id="rId19"/>
    <p:sldId id="269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BB39B2-44D9-49C0-9506-42B80793D626}" v="105" dt="2025-04-07T20:38:37.1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912" y="6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ujie Wu (2409124)" userId="8640bb00-48e5-4037-841a-126dc2bad0b1" providerId="ADAL" clId="{70611800-62AA-43CF-8358-FE370FB6FF61}"/>
    <pc:docChg chg="undo redo custSel addSld delSld modSld">
      <pc:chgData name="Yujie Wu (2409124)" userId="8640bb00-48e5-4037-841a-126dc2bad0b1" providerId="ADAL" clId="{70611800-62AA-43CF-8358-FE370FB6FF61}" dt="2025-04-03T08:35:34.221" v="3063" actId="20577"/>
      <pc:docMkLst>
        <pc:docMk/>
      </pc:docMkLst>
      <pc:sldChg chg="addSp delSp modSp mod setBg">
        <pc:chgData name="Yujie Wu (2409124)" userId="8640bb00-48e5-4037-841a-126dc2bad0b1" providerId="ADAL" clId="{70611800-62AA-43CF-8358-FE370FB6FF61}" dt="2025-03-31T16:37:17.110" v="1771" actId="255"/>
        <pc:sldMkLst>
          <pc:docMk/>
          <pc:sldMk cId="3549358031" sldId="256"/>
        </pc:sldMkLst>
        <pc:spChg chg="mod">
          <ac:chgData name="Yujie Wu (2409124)" userId="8640bb00-48e5-4037-841a-126dc2bad0b1" providerId="ADAL" clId="{70611800-62AA-43CF-8358-FE370FB6FF61}" dt="2025-03-31T16:37:06.118" v="1769" actId="2711"/>
          <ac:spMkLst>
            <pc:docMk/>
            <pc:sldMk cId="3549358031" sldId="256"/>
            <ac:spMk id="2" creationId="{CCEF5C80-2278-7D07-9F0E-F4A748942071}"/>
          </ac:spMkLst>
        </pc:spChg>
        <pc:spChg chg="mod">
          <ac:chgData name="Yujie Wu (2409124)" userId="8640bb00-48e5-4037-841a-126dc2bad0b1" providerId="ADAL" clId="{70611800-62AA-43CF-8358-FE370FB6FF61}" dt="2025-03-31T16:37:17.110" v="1771" actId="255"/>
          <ac:spMkLst>
            <pc:docMk/>
            <pc:sldMk cId="3549358031" sldId="256"/>
            <ac:spMk id="3" creationId="{02D54BC8-3798-692D-39C0-317AF8CB3636}"/>
          </ac:spMkLst>
        </pc:spChg>
        <pc:spChg chg="add">
          <ac:chgData name="Yujie Wu (2409124)" userId="8640bb00-48e5-4037-841a-126dc2bad0b1" providerId="ADAL" clId="{70611800-62AA-43CF-8358-FE370FB6FF61}" dt="2025-03-31T16:36:02.726" v="1752" actId="26606"/>
          <ac:spMkLst>
            <pc:docMk/>
            <pc:sldMk cId="3549358031" sldId="256"/>
            <ac:spMk id="18" creationId="{0262E669-7774-4EAE-BBCE-F9FFE664D513}"/>
          </ac:spMkLst>
        </pc:spChg>
        <pc:spChg chg="add">
          <ac:chgData name="Yujie Wu (2409124)" userId="8640bb00-48e5-4037-841a-126dc2bad0b1" providerId="ADAL" clId="{70611800-62AA-43CF-8358-FE370FB6FF61}" dt="2025-03-31T16:36:02.726" v="1752" actId="26606"/>
          <ac:spMkLst>
            <pc:docMk/>
            <pc:sldMk cId="3549358031" sldId="256"/>
            <ac:spMk id="19" creationId="{D0838CA9-6736-4868-BAC7-C020254B5B07}"/>
          </ac:spMkLst>
        </pc:spChg>
        <pc:spChg chg="add">
          <ac:chgData name="Yujie Wu (2409124)" userId="8640bb00-48e5-4037-841a-126dc2bad0b1" providerId="ADAL" clId="{70611800-62AA-43CF-8358-FE370FB6FF61}" dt="2025-03-31T16:36:02.726" v="1752" actId="26606"/>
          <ac:spMkLst>
            <pc:docMk/>
            <pc:sldMk cId="3549358031" sldId="256"/>
            <ac:spMk id="20" creationId="{6AA9F379-605C-48FC-AA29-73D667134AED}"/>
          </ac:spMkLst>
        </pc:spChg>
      </pc:sldChg>
      <pc:sldChg chg="addSp delSp modSp mod setBg">
        <pc:chgData name="Yujie Wu (2409124)" userId="8640bb00-48e5-4037-841a-126dc2bad0b1" providerId="ADAL" clId="{70611800-62AA-43CF-8358-FE370FB6FF61}" dt="2025-03-31T17:21:15.621" v="1945" actId="255"/>
        <pc:sldMkLst>
          <pc:docMk/>
          <pc:sldMk cId="2086435394" sldId="257"/>
        </pc:sldMkLst>
        <pc:spChg chg="mod">
          <ac:chgData name="Yujie Wu (2409124)" userId="8640bb00-48e5-4037-841a-126dc2bad0b1" providerId="ADAL" clId="{70611800-62AA-43CF-8358-FE370FB6FF61}" dt="2025-03-31T17:19:26.900" v="1920" actId="26606"/>
          <ac:spMkLst>
            <pc:docMk/>
            <pc:sldMk cId="2086435394" sldId="257"/>
            <ac:spMk id="2" creationId="{AE087DEA-8030-C986-EA6F-880A3CFCDB27}"/>
          </ac:spMkLst>
        </pc:spChg>
        <pc:spChg chg="add">
          <ac:chgData name="Yujie Wu (2409124)" userId="8640bb00-48e5-4037-841a-126dc2bad0b1" providerId="ADAL" clId="{70611800-62AA-43CF-8358-FE370FB6FF61}" dt="2025-03-31T17:19:26.900" v="1920" actId="26606"/>
          <ac:spMkLst>
            <pc:docMk/>
            <pc:sldMk cId="2086435394" sldId="257"/>
            <ac:spMk id="29" creationId="{78FD1E94-B12F-434F-8027-5DBEAC55A132}"/>
          </ac:spMkLst>
        </pc:spChg>
        <pc:spChg chg="add">
          <ac:chgData name="Yujie Wu (2409124)" userId="8640bb00-48e5-4037-841a-126dc2bad0b1" providerId="ADAL" clId="{70611800-62AA-43CF-8358-FE370FB6FF61}" dt="2025-03-31T17:19:26.900" v="1920" actId="26606"/>
          <ac:spMkLst>
            <pc:docMk/>
            <pc:sldMk cId="2086435394" sldId="257"/>
            <ac:spMk id="31" creationId="{1BC8109F-B452-45EE-8BB3-65433C039601}"/>
          </ac:spMkLst>
        </pc:spChg>
        <pc:graphicFrameChg chg="add mod modGraphic">
          <ac:chgData name="Yujie Wu (2409124)" userId="8640bb00-48e5-4037-841a-126dc2bad0b1" providerId="ADAL" clId="{70611800-62AA-43CF-8358-FE370FB6FF61}" dt="2025-03-31T17:21:15.621" v="1945" actId="255"/>
          <ac:graphicFrameMkLst>
            <pc:docMk/>
            <pc:sldMk cId="2086435394" sldId="257"/>
            <ac:graphicFrameMk id="5" creationId="{D5B3A519-FDC2-DA18-49B9-D8140833CBA2}"/>
          </ac:graphicFrameMkLst>
        </pc:graphicFrameChg>
      </pc:sldChg>
      <pc:sldChg chg="addSp delSp modSp mod setBg">
        <pc:chgData name="Yujie Wu (2409124)" userId="8640bb00-48e5-4037-841a-126dc2bad0b1" providerId="ADAL" clId="{70611800-62AA-43CF-8358-FE370FB6FF61}" dt="2025-03-31T17:45:09.597" v="1966" actId="207"/>
        <pc:sldMkLst>
          <pc:docMk/>
          <pc:sldMk cId="1088467554" sldId="258"/>
        </pc:sldMkLst>
        <pc:spChg chg="mod">
          <ac:chgData name="Yujie Wu (2409124)" userId="8640bb00-48e5-4037-841a-126dc2bad0b1" providerId="ADAL" clId="{70611800-62AA-43CF-8358-FE370FB6FF61}" dt="2025-03-31T16:38:48.748" v="1778" actId="26606"/>
          <ac:spMkLst>
            <pc:docMk/>
            <pc:sldMk cId="1088467554" sldId="258"/>
            <ac:spMk id="2" creationId="{49FBB96A-F597-805C-ABC2-F2D260C4C743}"/>
          </ac:spMkLst>
        </pc:spChg>
        <pc:spChg chg="mod ord">
          <ac:chgData name="Yujie Wu (2409124)" userId="8640bb00-48e5-4037-841a-126dc2bad0b1" providerId="ADAL" clId="{70611800-62AA-43CF-8358-FE370FB6FF61}" dt="2025-03-31T17:45:09.597" v="1966" actId="207"/>
          <ac:spMkLst>
            <pc:docMk/>
            <pc:sldMk cId="1088467554" sldId="258"/>
            <ac:spMk id="4" creationId="{9F2ECC9A-373A-6244-4A1E-319ED6E27BD2}"/>
          </ac:spMkLst>
        </pc:spChg>
        <pc:spChg chg="add">
          <ac:chgData name="Yujie Wu (2409124)" userId="8640bb00-48e5-4037-841a-126dc2bad0b1" providerId="ADAL" clId="{70611800-62AA-43CF-8358-FE370FB6FF61}" dt="2025-03-31T16:38:48.748" v="1778" actId="26606"/>
          <ac:spMkLst>
            <pc:docMk/>
            <pc:sldMk cId="1088467554" sldId="258"/>
            <ac:spMk id="27" creationId="{98DED6BC-9A3E-48D4-AD7C-A56D63F547E8}"/>
          </ac:spMkLst>
        </pc:spChg>
        <pc:spChg chg="add">
          <ac:chgData name="Yujie Wu (2409124)" userId="8640bb00-48e5-4037-841a-126dc2bad0b1" providerId="ADAL" clId="{70611800-62AA-43CF-8358-FE370FB6FF61}" dt="2025-03-31T16:38:48.748" v="1778" actId="26606"/>
          <ac:spMkLst>
            <pc:docMk/>
            <pc:sldMk cId="1088467554" sldId="258"/>
            <ac:spMk id="28" creationId="{6B6E033A-DB2E-49B8-B600-B38E0C280263}"/>
          </ac:spMkLst>
        </pc:spChg>
        <pc:graphicFrameChg chg="add mod modGraphic">
          <ac:chgData name="Yujie Wu (2409124)" userId="8640bb00-48e5-4037-841a-126dc2bad0b1" providerId="ADAL" clId="{70611800-62AA-43CF-8358-FE370FB6FF61}" dt="2025-03-31T17:23:04.109" v="1963" actId="255"/>
          <ac:graphicFrameMkLst>
            <pc:docMk/>
            <pc:sldMk cId="1088467554" sldId="258"/>
            <ac:graphicFrameMk id="29" creationId="{DF35C7EA-3D2B-38F7-54ED-93742695A6AB}"/>
          </ac:graphicFrameMkLst>
        </pc:graphicFrameChg>
      </pc:sldChg>
      <pc:sldChg chg="addSp delSp modSp mod">
        <pc:chgData name="Yujie Wu (2409124)" userId="8640bb00-48e5-4037-841a-126dc2bad0b1" providerId="ADAL" clId="{70611800-62AA-43CF-8358-FE370FB6FF61}" dt="2025-04-01T15:26:48.918" v="3004" actId="27636"/>
        <pc:sldMkLst>
          <pc:docMk/>
          <pc:sldMk cId="1979254498" sldId="260"/>
        </pc:sldMkLst>
        <pc:spChg chg="mod">
          <ac:chgData name="Yujie Wu (2409124)" userId="8640bb00-48e5-4037-841a-126dc2bad0b1" providerId="ADAL" clId="{70611800-62AA-43CF-8358-FE370FB6FF61}" dt="2025-04-01T08:25:47.184" v="2993" actId="255"/>
          <ac:spMkLst>
            <pc:docMk/>
            <pc:sldMk cId="1979254498" sldId="260"/>
            <ac:spMk id="2" creationId="{CEF94388-1AAA-D591-36A2-DAAB8C68DD60}"/>
          </ac:spMkLst>
        </pc:spChg>
        <pc:spChg chg="mod">
          <ac:chgData name="Yujie Wu (2409124)" userId="8640bb00-48e5-4037-841a-126dc2bad0b1" providerId="ADAL" clId="{70611800-62AA-43CF-8358-FE370FB6FF61}" dt="2025-04-01T15:26:48.918" v="3004" actId="27636"/>
          <ac:spMkLst>
            <pc:docMk/>
            <pc:sldMk cId="1979254498" sldId="260"/>
            <ac:spMk id="3" creationId="{3D58AB2D-AA4F-1422-FED6-16E9C145B542}"/>
          </ac:spMkLst>
        </pc:spChg>
        <pc:spChg chg="add">
          <ac:chgData name="Yujie Wu (2409124)" userId="8640bb00-48e5-4037-841a-126dc2bad0b1" providerId="ADAL" clId="{70611800-62AA-43CF-8358-FE370FB6FF61}" dt="2025-03-31T17:57:38.029" v="2059" actId="26606"/>
          <ac:spMkLst>
            <pc:docMk/>
            <pc:sldMk cId="1979254498" sldId="260"/>
            <ac:spMk id="22" creationId="{04812C46-200A-4DEB-A05E-3ED6C68C2387}"/>
          </ac:spMkLst>
        </pc:spChg>
        <pc:spChg chg="add">
          <ac:chgData name="Yujie Wu (2409124)" userId="8640bb00-48e5-4037-841a-126dc2bad0b1" providerId="ADAL" clId="{70611800-62AA-43CF-8358-FE370FB6FF61}" dt="2025-03-31T17:57:38.029" v="2059" actId="26606"/>
          <ac:spMkLst>
            <pc:docMk/>
            <pc:sldMk cId="1979254498" sldId="260"/>
            <ac:spMk id="24" creationId="{D1EA859B-E555-4109-94F3-6700E046E008}"/>
          </ac:spMkLst>
        </pc:spChg>
        <pc:picChg chg="mod">
          <ac:chgData name="Yujie Wu (2409124)" userId="8640bb00-48e5-4037-841a-126dc2bad0b1" providerId="ADAL" clId="{70611800-62AA-43CF-8358-FE370FB6FF61}" dt="2025-03-31T17:57:38.029" v="2059" actId="26606"/>
          <ac:picMkLst>
            <pc:docMk/>
            <pc:sldMk cId="1979254498" sldId="260"/>
            <ac:picMk id="4" creationId="{63AA1A3E-CF56-F69A-39BD-723E207ED22B}"/>
          </ac:picMkLst>
        </pc:picChg>
      </pc:sldChg>
      <pc:sldChg chg="addSp modSp mod setBg">
        <pc:chgData name="Yujie Wu (2409124)" userId="8640bb00-48e5-4037-841a-126dc2bad0b1" providerId="ADAL" clId="{70611800-62AA-43CF-8358-FE370FB6FF61}" dt="2025-04-03T08:35:34.221" v="3063" actId="20577"/>
        <pc:sldMkLst>
          <pc:docMk/>
          <pc:sldMk cId="2379992284" sldId="261"/>
        </pc:sldMkLst>
        <pc:spChg chg="mod">
          <ac:chgData name="Yujie Wu (2409124)" userId="8640bb00-48e5-4037-841a-126dc2bad0b1" providerId="ADAL" clId="{70611800-62AA-43CF-8358-FE370FB6FF61}" dt="2025-03-31T16:42:31.051" v="1817" actId="26606"/>
          <ac:spMkLst>
            <pc:docMk/>
            <pc:sldMk cId="2379992284" sldId="261"/>
            <ac:spMk id="2" creationId="{A93BEC39-0D52-5633-0A8B-D4E2004377F0}"/>
          </ac:spMkLst>
        </pc:spChg>
        <pc:spChg chg="mod">
          <ac:chgData name="Yujie Wu (2409124)" userId="8640bb00-48e5-4037-841a-126dc2bad0b1" providerId="ADAL" clId="{70611800-62AA-43CF-8358-FE370FB6FF61}" dt="2025-04-03T08:35:34.221" v="3063" actId="20577"/>
          <ac:spMkLst>
            <pc:docMk/>
            <pc:sldMk cId="2379992284" sldId="261"/>
            <ac:spMk id="3" creationId="{342DE3EB-925E-18CE-1B0C-52CA845BE531}"/>
          </ac:spMkLst>
        </pc:spChg>
        <pc:spChg chg="add">
          <ac:chgData name="Yujie Wu (2409124)" userId="8640bb00-48e5-4037-841a-126dc2bad0b1" providerId="ADAL" clId="{70611800-62AA-43CF-8358-FE370FB6FF61}" dt="2025-03-31T16:42:31.051" v="1817" actId="26606"/>
          <ac:spMkLst>
            <pc:docMk/>
            <pc:sldMk cId="2379992284" sldId="261"/>
            <ac:spMk id="8" creationId="{17718681-A12E-49D6-9925-DD7C68176D61}"/>
          </ac:spMkLst>
        </pc:spChg>
        <pc:spChg chg="add">
          <ac:chgData name="Yujie Wu (2409124)" userId="8640bb00-48e5-4037-841a-126dc2bad0b1" providerId="ADAL" clId="{70611800-62AA-43CF-8358-FE370FB6FF61}" dt="2025-03-31T16:42:31.051" v="1817" actId="26606"/>
          <ac:spMkLst>
            <pc:docMk/>
            <pc:sldMk cId="2379992284" sldId="261"/>
            <ac:spMk id="10" creationId="{FBD77573-9EF2-4C35-8285-A1CF6FBB0EA5}"/>
          </ac:spMkLst>
        </pc:spChg>
      </pc:sldChg>
      <pc:sldChg chg="addSp delSp modSp new mod setBg">
        <pc:chgData name="Yujie Wu (2409124)" userId="8640bb00-48e5-4037-841a-126dc2bad0b1" providerId="ADAL" clId="{70611800-62AA-43CF-8358-FE370FB6FF61}" dt="2025-03-31T17:50:07.023" v="2012"/>
        <pc:sldMkLst>
          <pc:docMk/>
          <pc:sldMk cId="3504544076" sldId="262"/>
        </pc:sldMkLst>
        <pc:spChg chg="mod">
          <ac:chgData name="Yujie Wu (2409124)" userId="8640bb00-48e5-4037-841a-126dc2bad0b1" providerId="ADAL" clId="{70611800-62AA-43CF-8358-FE370FB6FF61}" dt="2025-03-31T16:43:10.768" v="1822" actId="26606"/>
          <ac:spMkLst>
            <pc:docMk/>
            <pc:sldMk cId="3504544076" sldId="262"/>
            <ac:spMk id="2" creationId="{F7234A83-F261-8BA8-6F04-4114398F4987}"/>
          </ac:spMkLst>
        </pc:spChg>
        <pc:spChg chg="add">
          <ac:chgData name="Yujie Wu (2409124)" userId="8640bb00-48e5-4037-841a-126dc2bad0b1" providerId="ADAL" clId="{70611800-62AA-43CF-8358-FE370FB6FF61}" dt="2025-03-31T16:43:10.768" v="1822" actId="26606"/>
          <ac:spMkLst>
            <pc:docMk/>
            <pc:sldMk cId="3504544076" sldId="262"/>
            <ac:spMk id="9" creationId="{98DED6BC-9A3E-48D4-AD7C-A56D63F547E8}"/>
          </ac:spMkLst>
        </pc:spChg>
        <pc:spChg chg="add">
          <ac:chgData name="Yujie Wu (2409124)" userId="8640bb00-48e5-4037-841a-126dc2bad0b1" providerId="ADAL" clId="{70611800-62AA-43CF-8358-FE370FB6FF61}" dt="2025-03-31T16:43:10.768" v="1822" actId="26606"/>
          <ac:spMkLst>
            <pc:docMk/>
            <pc:sldMk cId="3504544076" sldId="262"/>
            <ac:spMk id="11" creationId="{6B6E033A-DB2E-49B8-B600-B38E0C280263}"/>
          </ac:spMkLst>
        </pc:spChg>
        <pc:graphicFrameChg chg="add mod modGraphic">
          <ac:chgData name="Yujie Wu (2409124)" userId="8640bb00-48e5-4037-841a-126dc2bad0b1" providerId="ADAL" clId="{70611800-62AA-43CF-8358-FE370FB6FF61}" dt="2025-03-31T17:50:07.023" v="2012"/>
          <ac:graphicFrameMkLst>
            <pc:docMk/>
            <pc:sldMk cId="3504544076" sldId="262"/>
            <ac:graphicFrameMk id="5" creationId="{827960DC-B606-2BAE-9F58-2FFCF3B032D6}"/>
          </ac:graphicFrameMkLst>
        </pc:graphicFrameChg>
      </pc:sldChg>
      <pc:sldChg chg="addSp delSp modSp new mod setBg">
        <pc:chgData name="Yujie Wu (2409124)" userId="8640bb00-48e5-4037-841a-126dc2bad0b1" providerId="ADAL" clId="{70611800-62AA-43CF-8358-FE370FB6FF61}" dt="2025-03-31T17:48:19.101" v="1991" actId="207"/>
        <pc:sldMkLst>
          <pc:docMk/>
          <pc:sldMk cId="2466539463" sldId="263"/>
        </pc:sldMkLst>
        <pc:spChg chg="mod">
          <ac:chgData name="Yujie Wu (2409124)" userId="8640bb00-48e5-4037-841a-126dc2bad0b1" providerId="ADAL" clId="{70611800-62AA-43CF-8358-FE370FB6FF61}" dt="2025-03-31T16:44:23.600" v="1833" actId="1076"/>
          <ac:spMkLst>
            <pc:docMk/>
            <pc:sldMk cId="2466539463" sldId="263"/>
            <ac:spMk id="2" creationId="{EC61D9FE-8893-5C63-1790-E212206A5D6E}"/>
          </ac:spMkLst>
        </pc:spChg>
        <pc:spChg chg="add">
          <ac:chgData name="Yujie Wu (2409124)" userId="8640bb00-48e5-4037-841a-126dc2bad0b1" providerId="ADAL" clId="{70611800-62AA-43CF-8358-FE370FB6FF61}" dt="2025-03-31T16:43:39.156" v="1825" actId="26606"/>
          <ac:spMkLst>
            <pc:docMk/>
            <pc:sldMk cId="2466539463" sldId="263"/>
            <ac:spMk id="12" creationId="{95408913-B323-422F-B521-2957A5B7FEE8}"/>
          </ac:spMkLst>
        </pc:spChg>
        <pc:spChg chg="add">
          <ac:chgData name="Yujie Wu (2409124)" userId="8640bb00-48e5-4037-841a-126dc2bad0b1" providerId="ADAL" clId="{70611800-62AA-43CF-8358-FE370FB6FF61}" dt="2025-03-31T16:43:39.156" v="1825" actId="26606"/>
          <ac:spMkLst>
            <pc:docMk/>
            <pc:sldMk cId="2466539463" sldId="263"/>
            <ac:spMk id="13" creationId="{AA770EBD-5B77-46EC-BF58-EF27ACD6B47C}"/>
          </ac:spMkLst>
        </pc:spChg>
        <pc:graphicFrameChg chg="add mod modGraphic">
          <ac:chgData name="Yujie Wu (2409124)" userId="8640bb00-48e5-4037-841a-126dc2bad0b1" providerId="ADAL" clId="{70611800-62AA-43CF-8358-FE370FB6FF61}" dt="2025-03-31T17:48:19.101" v="1991" actId="207"/>
          <ac:graphicFrameMkLst>
            <pc:docMk/>
            <pc:sldMk cId="2466539463" sldId="263"/>
            <ac:graphicFrameMk id="17" creationId="{C9E9921E-9AEB-45D0-C9C3-3D074F06CA37}"/>
          </ac:graphicFrameMkLst>
        </pc:graphicFrameChg>
      </pc:sldChg>
      <pc:sldChg chg="addSp modSp new mod setBg">
        <pc:chgData name="Yujie Wu (2409124)" userId="8640bb00-48e5-4037-841a-126dc2bad0b1" providerId="ADAL" clId="{70611800-62AA-43CF-8358-FE370FB6FF61}" dt="2025-04-01T15:36:13.425" v="3016" actId="255"/>
        <pc:sldMkLst>
          <pc:docMk/>
          <pc:sldMk cId="4270308216" sldId="264"/>
        </pc:sldMkLst>
        <pc:spChg chg="mod">
          <ac:chgData name="Yujie Wu (2409124)" userId="8640bb00-48e5-4037-841a-126dc2bad0b1" providerId="ADAL" clId="{70611800-62AA-43CF-8358-FE370FB6FF61}" dt="2025-03-31T16:44:51.356" v="1835" actId="1076"/>
          <ac:spMkLst>
            <pc:docMk/>
            <pc:sldMk cId="4270308216" sldId="264"/>
            <ac:spMk id="2" creationId="{82CCB06B-0664-9654-7E34-C29DF21E3C47}"/>
          </ac:spMkLst>
        </pc:spChg>
        <pc:spChg chg="mod">
          <ac:chgData name="Yujie Wu (2409124)" userId="8640bb00-48e5-4037-841a-126dc2bad0b1" providerId="ADAL" clId="{70611800-62AA-43CF-8358-FE370FB6FF61}" dt="2025-04-01T15:36:13.425" v="3016" actId="255"/>
          <ac:spMkLst>
            <pc:docMk/>
            <pc:sldMk cId="4270308216" sldId="264"/>
            <ac:spMk id="3" creationId="{79F2F52C-542E-7C9F-B285-6CC1C9BDCF55}"/>
          </ac:spMkLst>
        </pc:spChg>
        <pc:spChg chg="add">
          <ac:chgData name="Yujie Wu (2409124)" userId="8640bb00-48e5-4037-841a-126dc2bad0b1" providerId="ADAL" clId="{70611800-62AA-43CF-8358-FE370FB6FF61}" dt="2025-03-31T16:44:36.868" v="1834" actId="26606"/>
          <ac:spMkLst>
            <pc:docMk/>
            <pc:sldMk cId="4270308216" sldId="264"/>
            <ac:spMk id="11" creationId="{7FF47CB7-972F-479F-A36D-9E72D26EC8DA}"/>
          </ac:spMkLst>
        </pc:spChg>
        <pc:spChg chg="add">
          <ac:chgData name="Yujie Wu (2409124)" userId="8640bb00-48e5-4037-841a-126dc2bad0b1" providerId="ADAL" clId="{70611800-62AA-43CF-8358-FE370FB6FF61}" dt="2025-03-31T16:44:36.868" v="1834" actId="26606"/>
          <ac:spMkLst>
            <pc:docMk/>
            <pc:sldMk cId="4270308216" sldId="264"/>
            <ac:spMk id="13" creationId="{0D153B68-5844-490D-8E67-F616D6D721CA}"/>
          </ac:spMkLst>
        </pc:spChg>
        <pc:spChg chg="add">
          <ac:chgData name="Yujie Wu (2409124)" userId="8640bb00-48e5-4037-841a-126dc2bad0b1" providerId="ADAL" clId="{70611800-62AA-43CF-8358-FE370FB6FF61}" dt="2025-03-31T16:44:36.868" v="1834" actId="26606"/>
          <ac:spMkLst>
            <pc:docMk/>
            <pc:sldMk cId="4270308216" sldId="264"/>
            <ac:spMk id="15" creationId="{9A0D773F-7A7D-4DBB-9DEA-86BB8B8F4BC8}"/>
          </ac:spMkLst>
        </pc:spChg>
        <pc:picChg chg="add mod">
          <ac:chgData name="Yujie Wu (2409124)" userId="8640bb00-48e5-4037-841a-126dc2bad0b1" providerId="ADAL" clId="{70611800-62AA-43CF-8358-FE370FB6FF61}" dt="2025-03-31T16:46:24.082" v="1860" actId="14100"/>
          <ac:picMkLst>
            <pc:docMk/>
            <pc:sldMk cId="4270308216" sldId="264"/>
            <ac:picMk id="6" creationId="{A729EB05-A94F-610C-5AE5-C754C5ED8A78}"/>
          </ac:picMkLst>
        </pc:picChg>
      </pc:sldChg>
      <pc:sldChg chg="addSp modSp new mod setBg">
        <pc:chgData name="Yujie Wu (2409124)" userId="8640bb00-48e5-4037-841a-126dc2bad0b1" providerId="ADAL" clId="{70611800-62AA-43CF-8358-FE370FB6FF61}" dt="2025-04-01T15:40:54.418" v="3024" actId="20577"/>
        <pc:sldMkLst>
          <pc:docMk/>
          <pc:sldMk cId="3955017738" sldId="265"/>
        </pc:sldMkLst>
        <pc:spChg chg="mod">
          <ac:chgData name="Yujie Wu (2409124)" userId="8640bb00-48e5-4037-841a-126dc2bad0b1" providerId="ADAL" clId="{70611800-62AA-43CF-8358-FE370FB6FF61}" dt="2025-04-01T08:25:20.737" v="2992" actId="1076"/>
          <ac:spMkLst>
            <pc:docMk/>
            <pc:sldMk cId="3955017738" sldId="265"/>
            <ac:spMk id="2" creationId="{E75F68EB-C228-2EEC-3F17-B7C9832A5616}"/>
          </ac:spMkLst>
        </pc:spChg>
        <pc:spChg chg="mod">
          <ac:chgData name="Yujie Wu (2409124)" userId="8640bb00-48e5-4037-841a-126dc2bad0b1" providerId="ADAL" clId="{70611800-62AA-43CF-8358-FE370FB6FF61}" dt="2025-04-01T15:40:54.418" v="3024" actId="20577"/>
          <ac:spMkLst>
            <pc:docMk/>
            <pc:sldMk cId="3955017738" sldId="265"/>
            <ac:spMk id="3" creationId="{C2B06C7B-7A58-6592-FA96-0572CD1DEF2A}"/>
          </ac:spMkLst>
        </pc:spChg>
        <pc:spChg chg="add">
          <ac:chgData name="Yujie Wu (2409124)" userId="8640bb00-48e5-4037-841a-126dc2bad0b1" providerId="ADAL" clId="{70611800-62AA-43CF-8358-FE370FB6FF61}" dt="2025-03-31T17:12:22.866" v="1861" actId="26606"/>
          <ac:spMkLst>
            <pc:docMk/>
            <pc:sldMk cId="3955017738" sldId="265"/>
            <ac:spMk id="8" creationId="{C9A36457-A5F4-4103-A443-02581C09185B}"/>
          </ac:spMkLst>
        </pc:spChg>
        <pc:spChg chg="add">
          <ac:chgData name="Yujie Wu (2409124)" userId="8640bb00-48e5-4037-841a-126dc2bad0b1" providerId="ADAL" clId="{70611800-62AA-43CF-8358-FE370FB6FF61}" dt="2025-03-31T17:12:22.866" v="1861" actId="26606"/>
          <ac:spMkLst>
            <pc:docMk/>
            <pc:sldMk cId="3955017738" sldId="265"/>
            <ac:spMk id="10" creationId="{DC5FB7E8-B636-40FA-BE8D-48145C0F5C57}"/>
          </ac:spMkLst>
        </pc:spChg>
        <pc:spChg chg="add">
          <ac:chgData name="Yujie Wu (2409124)" userId="8640bb00-48e5-4037-841a-126dc2bad0b1" providerId="ADAL" clId="{70611800-62AA-43CF-8358-FE370FB6FF61}" dt="2025-03-31T17:12:22.866" v="1861" actId="26606"/>
          <ac:spMkLst>
            <pc:docMk/>
            <pc:sldMk cId="3955017738" sldId="265"/>
            <ac:spMk id="12" creationId="{142DCE2C-2863-46FA-9BE7-24365A24D9BA}"/>
          </ac:spMkLst>
        </pc:spChg>
      </pc:sldChg>
      <pc:sldChg chg="addSp delSp modSp new mod setBg">
        <pc:chgData name="Yujie Wu (2409124)" userId="8640bb00-48e5-4037-841a-126dc2bad0b1" providerId="ADAL" clId="{70611800-62AA-43CF-8358-FE370FB6FF61}" dt="2025-03-31T17:16:18.642" v="1900" actId="2711"/>
        <pc:sldMkLst>
          <pc:docMk/>
          <pc:sldMk cId="867023407" sldId="266"/>
        </pc:sldMkLst>
        <pc:spChg chg="mod">
          <ac:chgData name="Yujie Wu (2409124)" userId="8640bb00-48e5-4037-841a-126dc2bad0b1" providerId="ADAL" clId="{70611800-62AA-43CF-8358-FE370FB6FF61}" dt="2025-03-31T17:15:55.222" v="1895" actId="26606"/>
          <ac:spMkLst>
            <pc:docMk/>
            <pc:sldMk cId="867023407" sldId="266"/>
            <ac:spMk id="2" creationId="{0024746C-B3DE-4400-387A-43729D8423A6}"/>
          </ac:spMkLst>
        </pc:spChg>
        <pc:graphicFrameChg chg="add mod">
          <ac:chgData name="Yujie Wu (2409124)" userId="8640bb00-48e5-4037-841a-126dc2bad0b1" providerId="ADAL" clId="{70611800-62AA-43CF-8358-FE370FB6FF61}" dt="2025-03-31T17:16:18.642" v="1900" actId="2711"/>
          <ac:graphicFrameMkLst>
            <pc:docMk/>
            <pc:sldMk cId="867023407" sldId="266"/>
            <ac:graphicFrameMk id="40" creationId="{1A133364-0CD1-8B03-DE1D-AD675F6647EB}"/>
          </ac:graphicFrameMkLst>
        </pc:graphicFrameChg>
      </pc:sldChg>
      <pc:sldChg chg="addSp delSp modSp new mod modClrScheme chgLayout">
        <pc:chgData name="Yujie Wu (2409124)" userId="8640bb00-48e5-4037-841a-126dc2bad0b1" providerId="ADAL" clId="{70611800-62AA-43CF-8358-FE370FB6FF61}" dt="2025-04-01T08:16:02.138" v="2964" actId="255"/>
        <pc:sldMkLst>
          <pc:docMk/>
          <pc:sldMk cId="1973352391" sldId="267"/>
        </pc:sldMkLst>
        <pc:spChg chg="mod ord">
          <ac:chgData name="Yujie Wu (2409124)" userId="8640bb00-48e5-4037-841a-126dc2bad0b1" providerId="ADAL" clId="{70611800-62AA-43CF-8358-FE370FB6FF61}" dt="2025-04-01T08:03:30.495" v="2620" actId="700"/>
          <ac:spMkLst>
            <pc:docMk/>
            <pc:sldMk cId="1973352391" sldId="267"/>
            <ac:spMk id="2" creationId="{59A405FE-0846-FAF0-341C-DA768665BCAA}"/>
          </ac:spMkLst>
        </pc:spChg>
        <pc:spChg chg="add mod ord">
          <ac:chgData name="Yujie Wu (2409124)" userId="8640bb00-48e5-4037-841a-126dc2bad0b1" providerId="ADAL" clId="{70611800-62AA-43CF-8358-FE370FB6FF61}" dt="2025-04-01T08:04:32.957" v="2639" actId="1076"/>
          <ac:spMkLst>
            <pc:docMk/>
            <pc:sldMk cId="1973352391" sldId="267"/>
            <ac:spMk id="4" creationId="{5FB798AC-15F0-AE50-0BF1-9F438EB9E581}"/>
          </ac:spMkLst>
        </pc:spChg>
        <pc:spChg chg="add mod ord">
          <ac:chgData name="Yujie Wu (2409124)" userId="8640bb00-48e5-4037-841a-126dc2bad0b1" providerId="ADAL" clId="{70611800-62AA-43CF-8358-FE370FB6FF61}" dt="2025-04-01T08:04:49.578" v="2654" actId="1076"/>
          <ac:spMkLst>
            <pc:docMk/>
            <pc:sldMk cId="1973352391" sldId="267"/>
            <ac:spMk id="5" creationId="{652EF9F4-74AE-D9A3-8301-5D8100D099F6}"/>
          </ac:spMkLst>
        </pc:spChg>
        <pc:spChg chg="add mod ord">
          <ac:chgData name="Yujie Wu (2409124)" userId="8640bb00-48e5-4037-841a-126dc2bad0b1" providerId="ADAL" clId="{70611800-62AA-43CF-8358-FE370FB6FF61}" dt="2025-04-01T08:13:29.982" v="2939" actId="255"/>
          <ac:spMkLst>
            <pc:docMk/>
            <pc:sldMk cId="1973352391" sldId="267"/>
            <ac:spMk id="6" creationId="{B8977582-D6E5-7529-FB61-6EA977D7888B}"/>
          </ac:spMkLst>
        </pc:spChg>
        <pc:graphicFrameChg chg="add mod">
          <ac:chgData name="Yujie Wu (2409124)" userId="8640bb00-48e5-4037-841a-126dc2bad0b1" providerId="ADAL" clId="{70611800-62AA-43CF-8358-FE370FB6FF61}" dt="2025-04-01T08:16:02.138" v="2964" actId="255"/>
          <ac:graphicFrameMkLst>
            <pc:docMk/>
            <pc:sldMk cId="1973352391" sldId="267"/>
            <ac:graphicFrameMk id="18" creationId="{10631479-3CCB-174A-CBD5-0CC5560BE912}"/>
          </ac:graphicFrameMkLst>
        </pc:graphicFrameChg>
      </pc:sldChg>
      <pc:sldChg chg="addSp delSp modSp new mod setBg chgLayout">
        <pc:chgData name="Yujie Wu (2409124)" userId="8640bb00-48e5-4037-841a-126dc2bad0b1" providerId="ADAL" clId="{70611800-62AA-43CF-8358-FE370FB6FF61}" dt="2025-04-01T08:26:20.106" v="2997" actId="1076"/>
        <pc:sldMkLst>
          <pc:docMk/>
          <pc:sldMk cId="1246986069" sldId="268"/>
        </pc:sldMkLst>
        <pc:spChg chg="mod ord">
          <ac:chgData name="Yujie Wu (2409124)" userId="8640bb00-48e5-4037-841a-126dc2bad0b1" providerId="ADAL" clId="{70611800-62AA-43CF-8358-FE370FB6FF61}" dt="2025-04-01T08:26:04.621" v="2994" actId="255"/>
          <ac:spMkLst>
            <pc:docMk/>
            <pc:sldMk cId="1246986069" sldId="268"/>
            <ac:spMk id="2" creationId="{96C4924E-E813-BA63-6D0C-E1FE01B437F3}"/>
          </ac:spMkLst>
        </pc:spChg>
        <pc:spChg chg="add">
          <ac:chgData name="Yujie Wu (2409124)" userId="8640bb00-48e5-4037-841a-126dc2bad0b1" providerId="ADAL" clId="{70611800-62AA-43CF-8358-FE370FB6FF61}" dt="2025-04-01T08:23:58.091" v="2975" actId="26606"/>
          <ac:spMkLst>
            <pc:docMk/>
            <pc:sldMk cId="1246986069" sldId="268"/>
            <ac:spMk id="10" creationId="{F0DCC097-1DB8-4B6D-85D0-6FBA0E1CA4BA}"/>
          </ac:spMkLst>
        </pc:spChg>
        <pc:spChg chg="add">
          <ac:chgData name="Yujie Wu (2409124)" userId="8640bb00-48e5-4037-841a-126dc2bad0b1" providerId="ADAL" clId="{70611800-62AA-43CF-8358-FE370FB6FF61}" dt="2025-04-01T08:23:58.091" v="2975" actId="26606"/>
          <ac:spMkLst>
            <pc:docMk/>
            <pc:sldMk cId="1246986069" sldId="268"/>
            <ac:spMk id="12" creationId="{E0B58608-23C8-4441-994D-C6823EEE1DB7}"/>
          </ac:spMkLst>
        </pc:spChg>
        <pc:picChg chg="add mod ord">
          <ac:chgData name="Yujie Wu (2409124)" userId="8640bb00-48e5-4037-841a-126dc2bad0b1" providerId="ADAL" clId="{70611800-62AA-43CF-8358-FE370FB6FF61}" dt="2025-04-01T08:26:20.106" v="2997" actId="1076"/>
          <ac:picMkLst>
            <pc:docMk/>
            <pc:sldMk cId="1246986069" sldId="268"/>
            <ac:picMk id="5" creationId="{06B1C2DE-42A4-8EA0-FD18-248B52702388}"/>
          </ac:picMkLst>
        </pc:picChg>
      </pc:sldChg>
      <pc:sldChg chg="addSp delSp modSp new mod setBg modClrScheme addAnim chgLayout">
        <pc:chgData name="Yujie Wu (2409124)" userId="8640bb00-48e5-4037-841a-126dc2bad0b1" providerId="ADAL" clId="{70611800-62AA-43CF-8358-FE370FB6FF61}" dt="2025-03-31T17:18:10.963" v="1914" actId="255"/>
        <pc:sldMkLst>
          <pc:docMk/>
          <pc:sldMk cId="729470016" sldId="269"/>
        </pc:sldMkLst>
        <pc:spChg chg="add mod ord">
          <ac:chgData name="Yujie Wu (2409124)" userId="8640bb00-48e5-4037-841a-126dc2bad0b1" providerId="ADAL" clId="{70611800-62AA-43CF-8358-FE370FB6FF61}" dt="2025-03-31T17:18:10.963" v="1914" actId="255"/>
          <ac:spMkLst>
            <pc:docMk/>
            <pc:sldMk cId="729470016" sldId="269"/>
            <ac:spMk id="6" creationId="{7D378A0D-9BE8-28B0-1E76-BCD2DE836A1E}"/>
          </ac:spMkLst>
        </pc:spChg>
        <pc:spChg chg="add">
          <ac:chgData name="Yujie Wu (2409124)" userId="8640bb00-48e5-4037-841a-126dc2bad0b1" providerId="ADAL" clId="{70611800-62AA-43CF-8358-FE370FB6FF61}" dt="2025-03-31T17:17:56.925" v="1911" actId="26606"/>
          <ac:spMkLst>
            <pc:docMk/>
            <pc:sldMk cId="729470016" sldId="269"/>
            <ac:spMk id="30" creationId="{A134706B-150F-487B-B4FB-34C10219C72F}"/>
          </ac:spMkLst>
        </pc:spChg>
        <pc:spChg chg="add">
          <ac:chgData name="Yujie Wu (2409124)" userId="8640bb00-48e5-4037-841a-126dc2bad0b1" providerId="ADAL" clId="{70611800-62AA-43CF-8358-FE370FB6FF61}" dt="2025-03-31T17:17:56.925" v="1911" actId="26606"/>
          <ac:spMkLst>
            <pc:docMk/>
            <pc:sldMk cId="729470016" sldId="269"/>
            <ac:spMk id="32" creationId="{25FD23E7-C75D-4AFA-A4D4-BE5558110941}"/>
          </ac:spMkLst>
        </pc:spChg>
        <pc:spChg chg="add">
          <ac:chgData name="Yujie Wu (2409124)" userId="8640bb00-48e5-4037-841a-126dc2bad0b1" providerId="ADAL" clId="{70611800-62AA-43CF-8358-FE370FB6FF61}" dt="2025-03-31T17:17:56.925" v="1911" actId="26606"/>
          <ac:spMkLst>
            <pc:docMk/>
            <pc:sldMk cId="729470016" sldId="269"/>
            <ac:spMk id="34" creationId="{D6705569-F545-4F47-A260-A9202826EA20}"/>
          </ac:spMkLst>
        </pc:spChg>
      </pc:sldChg>
      <pc:sldChg chg="addSp delSp modSp new mod setBg">
        <pc:chgData name="Yujie Wu (2409124)" userId="8640bb00-48e5-4037-841a-126dc2bad0b1" providerId="ADAL" clId="{70611800-62AA-43CF-8358-FE370FB6FF61}" dt="2025-04-01T08:24:21.211" v="2978" actId="255"/>
        <pc:sldMkLst>
          <pc:docMk/>
          <pc:sldMk cId="93844432" sldId="270"/>
        </pc:sldMkLst>
        <pc:spChg chg="mod">
          <ac:chgData name="Yujie Wu (2409124)" userId="8640bb00-48e5-4037-841a-126dc2bad0b1" providerId="ADAL" clId="{70611800-62AA-43CF-8358-FE370FB6FF61}" dt="2025-04-01T08:24:21.211" v="2978" actId="255"/>
          <ac:spMkLst>
            <pc:docMk/>
            <pc:sldMk cId="93844432" sldId="270"/>
            <ac:spMk id="2" creationId="{2B51F742-35C0-CA4A-332A-5475CCD91DFB}"/>
          </ac:spMkLst>
        </pc:spChg>
        <pc:spChg chg="add">
          <ac:chgData name="Yujie Wu (2409124)" userId="8640bb00-48e5-4037-841a-126dc2bad0b1" providerId="ADAL" clId="{70611800-62AA-43CF-8358-FE370FB6FF61}" dt="2025-04-01T08:16:23.067" v="2965" actId="26606"/>
          <ac:spMkLst>
            <pc:docMk/>
            <pc:sldMk cId="93844432" sldId="270"/>
            <ac:spMk id="13" creationId="{6C4028FD-8BAA-4A19-BFDE-594D991B7552}"/>
          </ac:spMkLst>
        </pc:spChg>
        <pc:graphicFrameChg chg="add mod modGraphic">
          <ac:chgData name="Yujie Wu (2409124)" userId="8640bb00-48e5-4037-841a-126dc2bad0b1" providerId="ADAL" clId="{70611800-62AA-43CF-8358-FE370FB6FF61}" dt="2025-04-01T08:16:23.067" v="2965" actId="26606"/>
          <ac:graphicFrameMkLst>
            <pc:docMk/>
            <pc:sldMk cId="93844432" sldId="270"/>
            <ac:graphicFrameMk id="8" creationId="{65959572-9874-28DE-3C71-3AC0F472FE33}"/>
          </ac:graphicFrameMkLst>
        </pc:graphicFrameChg>
      </pc:sldChg>
      <pc:sldChg chg="modSp new del mod">
        <pc:chgData name="Yujie Wu (2409124)" userId="8640bb00-48e5-4037-841a-126dc2bad0b1" providerId="ADAL" clId="{70611800-62AA-43CF-8358-FE370FB6FF61}" dt="2025-03-31T16:02:47.130" v="1116" actId="2696"/>
        <pc:sldMkLst>
          <pc:docMk/>
          <pc:sldMk cId="2549339152" sldId="271"/>
        </pc:sldMkLst>
      </pc:sldChg>
      <pc:sldChg chg="addSp delSp modSp new mod setBg">
        <pc:chgData name="Yujie Wu (2409124)" userId="8640bb00-48e5-4037-841a-126dc2bad0b1" providerId="ADAL" clId="{70611800-62AA-43CF-8358-FE370FB6FF61}" dt="2025-04-01T08:24:48.670" v="2982" actId="1076"/>
        <pc:sldMkLst>
          <pc:docMk/>
          <pc:sldMk cId="1861809392" sldId="272"/>
        </pc:sldMkLst>
        <pc:spChg chg="mod">
          <ac:chgData name="Yujie Wu (2409124)" userId="8640bb00-48e5-4037-841a-126dc2bad0b1" providerId="ADAL" clId="{70611800-62AA-43CF-8358-FE370FB6FF61}" dt="2025-04-01T08:24:48.670" v="2982" actId="1076"/>
          <ac:spMkLst>
            <pc:docMk/>
            <pc:sldMk cId="1861809392" sldId="272"/>
            <ac:spMk id="2" creationId="{2468C2F7-EC69-3013-E5A4-11EC688AD6AE}"/>
          </ac:spMkLst>
        </pc:spChg>
        <pc:spChg chg="add">
          <ac:chgData name="Yujie Wu (2409124)" userId="8640bb00-48e5-4037-841a-126dc2bad0b1" providerId="ADAL" clId="{70611800-62AA-43CF-8358-FE370FB6FF61}" dt="2025-03-31T17:13:40.985" v="1873" actId="26606"/>
          <ac:spMkLst>
            <pc:docMk/>
            <pc:sldMk cId="1861809392" sldId="272"/>
            <ac:spMk id="19" creationId="{84697CDA-BDB7-4883-B48B-1D4EDB2F0E93}"/>
          </ac:spMkLst>
        </pc:spChg>
        <pc:spChg chg="add">
          <ac:chgData name="Yujie Wu (2409124)" userId="8640bb00-48e5-4037-841a-126dc2bad0b1" providerId="ADAL" clId="{70611800-62AA-43CF-8358-FE370FB6FF61}" dt="2025-03-31T17:13:40.985" v="1873" actId="26606"/>
          <ac:spMkLst>
            <pc:docMk/>
            <pc:sldMk cId="1861809392" sldId="272"/>
            <ac:spMk id="21" creationId="{7E9FF7ED-C67F-4E8D-8157-6BB83D644C93}"/>
          </ac:spMkLst>
        </pc:spChg>
        <pc:spChg chg="add">
          <ac:chgData name="Yujie Wu (2409124)" userId="8640bb00-48e5-4037-841a-126dc2bad0b1" providerId="ADAL" clId="{70611800-62AA-43CF-8358-FE370FB6FF61}" dt="2025-03-31T17:13:40.985" v="1873" actId="26606"/>
          <ac:spMkLst>
            <pc:docMk/>
            <pc:sldMk cId="1861809392" sldId="272"/>
            <ac:spMk id="23" creationId="{9A36BEEB-EAB3-44BC-BC82-10039F230F20}"/>
          </ac:spMkLst>
        </pc:spChg>
        <pc:graphicFrameChg chg="add mod">
          <ac:chgData name="Yujie Wu (2409124)" userId="8640bb00-48e5-4037-841a-126dc2bad0b1" providerId="ADAL" clId="{70611800-62AA-43CF-8358-FE370FB6FF61}" dt="2025-03-31T17:53:00.010" v="2028"/>
          <ac:graphicFrameMkLst>
            <pc:docMk/>
            <pc:sldMk cId="1861809392" sldId="272"/>
            <ac:graphicFrameMk id="25" creationId="{A4A0F15A-E6BF-FFD1-6ED1-EE8D615EC9F8}"/>
          </ac:graphicFrameMkLst>
        </pc:graphicFrameChg>
      </pc:sldChg>
    </pc:docChg>
  </pc:docChgLst>
  <pc:docChgLst>
    <pc:chgData name="Yujie Wu (2409124)" userId="8640bb00-48e5-4037-841a-126dc2bad0b1" providerId="ADAL" clId="{46BB39B2-44D9-49C0-9506-42B80793D626}"/>
    <pc:docChg chg="modSld">
      <pc:chgData name="Yujie Wu (2409124)" userId="8640bb00-48e5-4037-841a-126dc2bad0b1" providerId="ADAL" clId="{46BB39B2-44D9-49C0-9506-42B80793D626}" dt="2025-04-07T20:38:37.103" v="108"/>
      <pc:docMkLst>
        <pc:docMk/>
      </pc:docMkLst>
      <pc:sldChg chg="addSp delSp modSp mod modTransition modAnim">
        <pc:chgData name="Yujie Wu (2409124)" userId="8640bb00-48e5-4037-841a-126dc2bad0b1" providerId="ADAL" clId="{46BB39B2-44D9-49C0-9506-42B80793D626}" dt="2025-04-07T20:38:37.103" v="108"/>
        <pc:sldMkLst>
          <pc:docMk/>
          <pc:sldMk cId="3549358031" sldId="256"/>
        </pc:sldMkLst>
        <pc:picChg chg="add del mod">
          <ac:chgData name="Yujie Wu (2409124)" userId="8640bb00-48e5-4037-841a-126dc2bad0b1" providerId="ADAL" clId="{46BB39B2-44D9-49C0-9506-42B80793D626}" dt="2025-04-07T20:20:42.932" v="104"/>
          <ac:picMkLst>
            <pc:docMk/>
            <pc:sldMk cId="3549358031" sldId="256"/>
            <ac:picMk id="7" creationId="{BE3765E1-380F-ADDF-018A-577E43A70ED3}"/>
          </ac:picMkLst>
        </pc:picChg>
        <pc:picChg chg="add del mod ord">
          <ac:chgData name="Yujie Wu (2409124)" userId="8640bb00-48e5-4037-841a-126dc2bad0b1" providerId="ADAL" clId="{46BB39B2-44D9-49C0-9506-42B80793D626}" dt="2025-04-07T20:21:02.828" v="105"/>
          <ac:picMkLst>
            <pc:docMk/>
            <pc:sldMk cId="3549358031" sldId="256"/>
            <ac:picMk id="9" creationId="{9FD02726-14EF-26A7-95BB-8CFE506A2785}"/>
          </ac:picMkLst>
        </pc:picChg>
        <pc:picChg chg="add del mod">
          <ac:chgData name="Yujie Wu (2409124)" userId="8640bb00-48e5-4037-841a-126dc2bad0b1" providerId="ADAL" clId="{46BB39B2-44D9-49C0-9506-42B80793D626}" dt="2025-04-07T20:21:26.201" v="107"/>
          <ac:picMkLst>
            <pc:docMk/>
            <pc:sldMk cId="3549358031" sldId="256"/>
            <ac:picMk id="10" creationId="{3496521E-800E-A58E-7657-591C61FD6234}"/>
          </ac:picMkLst>
        </pc:picChg>
        <pc:picChg chg="add del mod ord">
          <ac:chgData name="Yujie Wu (2409124)" userId="8640bb00-48e5-4037-841a-126dc2bad0b1" providerId="ADAL" clId="{46BB39B2-44D9-49C0-9506-42B80793D626}" dt="2025-04-07T20:38:37.103" v="108"/>
          <ac:picMkLst>
            <pc:docMk/>
            <pc:sldMk cId="3549358031" sldId="256"/>
            <ac:picMk id="14" creationId="{CE785DF3-C471-8C6D-E948-70C29D6C337E}"/>
          </ac:picMkLst>
        </pc:picChg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3549358031" sldId="256"/>
            <ac:picMk id="15" creationId="{AD09F8F6-04C5-3091-9142-AFAE0DCBB280}"/>
          </ac:picMkLst>
        </pc:picChg>
      </pc:sldChg>
      <pc:sldChg chg="addSp delSp modSp mod modTransition modAnim">
        <pc:chgData name="Yujie Wu (2409124)" userId="8640bb00-48e5-4037-841a-126dc2bad0b1" providerId="ADAL" clId="{46BB39B2-44D9-49C0-9506-42B80793D626}" dt="2025-04-07T20:38:37.103" v="108"/>
        <pc:sldMkLst>
          <pc:docMk/>
          <pc:sldMk cId="2086435394" sldId="257"/>
        </pc:sldMkLst>
        <pc:picChg chg="add del mod">
          <ac:chgData name="Yujie Wu (2409124)" userId="8640bb00-48e5-4037-841a-126dc2bad0b1" providerId="ADAL" clId="{46BB39B2-44D9-49C0-9506-42B80793D626}" dt="2025-04-07T20:20:42.932" v="104"/>
          <ac:picMkLst>
            <pc:docMk/>
            <pc:sldMk cId="2086435394" sldId="257"/>
            <ac:picMk id="9" creationId="{E1DACF4B-27A7-0586-C15B-C2F056558A61}"/>
          </ac:picMkLst>
        </pc:picChg>
        <pc:picChg chg="add del mod ord">
          <ac:chgData name="Yujie Wu (2409124)" userId="8640bb00-48e5-4037-841a-126dc2bad0b1" providerId="ADAL" clId="{46BB39B2-44D9-49C0-9506-42B80793D626}" dt="2025-04-07T20:38:37.103" v="108"/>
          <ac:picMkLst>
            <pc:docMk/>
            <pc:sldMk cId="2086435394" sldId="257"/>
            <ac:picMk id="11" creationId="{A7F82CF1-E875-A918-64B4-27749DDA9DF8}"/>
          </ac:picMkLst>
        </pc:picChg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2086435394" sldId="257"/>
            <ac:picMk id="12" creationId="{E12C3B5D-D64F-D2D8-4638-CE04C967FB8E}"/>
          </ac:picMkLst>
        </pc:picChg>
      </pc:sldChg>
      <pc:sldChg chg="addSp delSp modSp mod modTransition modAnim">
        <pc:chgData name="Yujie Wu (2409124)" userId="8640bb00-48e5-4037-841a-126dc2bad0b1" providerId="ADAL" clId="{46BB39B2-44D9-49C0-9506-42B80793D626}" dt="2025-04-07T20:38:37.103" v="108"/>
        <pc:sldMkLst>
          <pc:docMk/>
          <pc:sldMk cId="1088467554" sldId="258"/>
        </pc:sldMkLst>
        <pc:picChg chg="add del mod">
          <ac:chgData name="Yujie Wu (2409124)" userId="8640bb00-48e5-4037-841a-126dc2bad0b1" providerId="ADAL" clId="{46BB39B2-44D9-49C0-9506-42B80793D626}" dt="2025-04-07T20:20:42.932" v="104"/>
          <ac:picMkLst>
            <pc:docMk/>
            <pc:sldMk cId="1088467554" sldId="258"/>
            <ac:picMk id="10" creationId="{9A12ED40-A106-A266-C4A9-3FDAEB56758F}"/>
          </ac:picMkLst>
        </pc:picChg>
        <pc:picChg chg="add del mod ord">
          <ac:chgData name="Yujie Wu (2409124)" userId="8640bb00-48e5-4037-841a-126dc2bad0b1" providerId="ADAL" clId="{46BB39B2-44D9-49C0-9506-42B80793D626}" dt="2025-04-07T20:38:37.103" v="108"/>
          <ac:picMkLst>
            <pc:docMk/>
            <pc:sldMk cId="1088467554" sldId="258"/>
            <ac:picMk id="13" creationId="{DAA2E00C-A654-7920-7134-FF8A9E8708E8}"/>
          </ac:picMkLst>
        </pc:picChg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1088467554" sldId="258"/>
            <ac:picMk id="14" creationId="{79626269-A5DD-933E-074B-BE07D598DA7C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4275340327" sldId="259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4275340327" sldId="259"/>
            <ac:picMk id="10" creationId="{4D42B483-196D-8D86-8C86-315A17751EBB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1979254498" sldId="260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1979254498" sldId="260"/>
            <ac:picMk id="6" creationId="{0DB47C2D-49DE-88C9-C9EB-4C9184C79BED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2379992284" sldId="261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2379992284" sldId="261"/>
            <ac:picMk id="5" creationId="{21288203-2066-13CF-E03C-4CB68284F64D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3504544076" sldId="262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3504544076" sldId="262"/>
            <ac:picMk id="4" creationId="{DC334164-5345-B360-6C63-498CE9217902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2466539463" sldId="263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2466539463" sldId="263"/>
            <ac:picMk id="4" creationId="{85121FCE-8B06-6FE0-1E87-E5DBA51148B3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4270308216" sldId="264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4270308216" sldId="264"/>
            <ac:picMk id="5" creationId="{27A16CBD-AD2F-14FE-8979-157D4164D426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3955017738" sldId="265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3955017738" sldId="265"/>
            <ac:picMk id="5" creationId="{1D40F958-CE58-F3E4-27C1-A0AF4316F202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867023407" sldId="266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867023407" sldId="266"/>
            <ac:picMk id="4" creationId="{7979FF89-8C7E-8503-75D8-FBE892217609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1973352391" sldId="267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1973352391" sldId="267"/>
            <ac:picMk id="7" creationId="{0C6CB22E-D9B5-FD3C-817E-45F8D5291EA7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1246986069" sldId="268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1246986069" sldId="268"/>
            <ac:picMk id="4" creationId="{4B24208E-1C13-6729-ACCB-CF01536BE94F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729470016" sldId="269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729470016" sldId="269"/>
            <ac:picMk id="3" creationId="{D38161A3-AEB0-D67B-7D73-8BAF1767A7FF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93844432" sldId="270"/>
        </pc:sldMkLst>
        <pc:graphicFrameChg chg="mod">
          <ac:chgData name="Yujie Wu (2409124)" userId="8640bb00-48e5-4037-841a-126dc2bad0b1" providerId="ADAL" clId="{46BB39B2-44D9-49C0-9506-42B80793D626}" dt="2025-04-07T09:22:22.104" v="99" actId="20577"/>
          <ac:graphicFrameMkLst>
            <pc:docMk/>
            <pc:sldMk cId="93844432" sldId="270"/>
            <ac:graphicFrameMk id="8" creationId="{65959572-9874-28DE-3C71-3AC0F472FE33}"/>
          </ac:graphicFrameMkLst>
        </pc:graphicFrameChg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93844432" sldId="270"/>
            <ac:picMk id="4" creationId="{08B45F89-8A4A-802F-7EBA-309C02BB4F1F}"/>
          </ac:picMkLst>
        </pc:picChg>
      </pc:sldChg>
      <pc:sldChg chg="addSp modSp modTransition">
        <pc:chgData name="Yujie Wu (2409124)" userId="8640bb00-48e5-4037-841a-126dc2bad0b1" providerId="ADAL" clId="{46BB39B2-44D9-49C0-9506-42B80793D626}" dt="2025-04-07T20:38:37.103" v="108"/>
        <pc:sldMkLst>
          <pc:docMk/>
          <pc:sldMk cId="1861809392" sldId="272"/>
        </pc:sldMkLst>
        <pc:picChg chg="add mod">
          <ac:chgData name="Yujie Wu (2409124)" userId="8640bb00-48e5-4037-841a-126dc2bad0b1" providerId="ADAL" clId="{46BB39B2-44D9-49C0-9506-42B80793D626}" dt="2025-04-07T20:38:37.103" v="108"/>
          <ac:picMkLst>
            <pc:docMk/>
            <pc:sldMk cId="1861809392" sldId="272"/>
            <ac:picMk id="4" creationId="{40C2F567-5471-CB0C-11D7-31A192236126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0.svg"/><Relationship Id="rId5" Type="http://schemas.openxmlformats.org/officeDocument/2006/relationships/image" Target="../media/image4.png"/><Relationship Id="rId4" Type="http://schemas.openxmlformats.org/officeDocument/2006/relationships/image" Target="../media/image1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0.svg"/><Relationship Id="rId5" Type="http://schemas.openxmlformats.org/officeDocument/2006/relationships/image" Target="../media/image4.png"/><Relationship Id="rId4" Type="http://schemas.openxmlformats.org/officeDocument/2006/relationships/image" Target="../media/image1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A7BAFE-FCFE-4DAC-AFDB-D11F01401C95}" type="doc">
      <dgm:prSet loTypeId="urn:microsoft.com/office/officeart/2018/2/layout/IconVerticalSolidList" loCatId="icon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80D691F-5741-4E8F-B015-2B31E80FFEC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Challenges in Traditional Teaching Methods</a:t>
          </a:r>
        </a:p>
      </dgm:t>
    </dgm:pt>
    <dgm:pt modelId="{B3A61EF0-B2B5-4860-8648-525CBDFDD7C8}" type="parTrans" cxnId="{25C4F7B3-2C47-4B42-80EE-6F22F76850C7}">
      <dgm:prSet/>
      <dgm:spPr/>
      <dgm:t>
        <a:bodyPr/>
        <a:lstStyle/>
        <a:p>
          <a:endParaRPr lang="en-US"/>
        </a:p>
      </dgm:t>
    </dgm:pt>
    <dgm:pt modelId="{5FB0A1EB-C2E9-497D-8CA6-78560C8461A5}" type="sibTrans" cxnId="{25C4F7B3-2C47-4B42-80EE-6F22F76850C7}">
      <dgm:prSet/>
      <dgm:spPr/>
      <dgm:t>
        <a:bodyPr/>
        <a:lstStyle/>
        <a:p>
          <a:endParaRPr lang="en-US"/>
        </a:p>
      </dgm:t>
    </dgm:pt>
    <dgm:pt modelId="{49394297-CB29-4740-96DA-EC93FCE0802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outdated teaching models</a:t>
          </a:r>
        </a:p>
      </dgm:t>
    </dgm:pt>
    <dgm:pt modelId="{EC6DFE19-65EA-48EC-95BA-BE33F842ECEC}" type="parTrans" cxnId="{1C36F122-827E-4301-BAF6-B184BCCB6823}">
      <dgm:prSet/>
      <dgm:spPr/>
      <dgm:t>
        <a:bodyPr/>
        <a:lstStyle/>
        <a:p>
          <a:endParaRPr lang="en-US"/>
        </a:p>
      </dgm:t>
    </dgm:pt>
    <dgm:pt modelId="{E5EA6366-5E3E-4097-A4E7-7A26A30D4F3B}" type="sibTrans" cxnId="{1C36F122-827E-4301-BAF6-B184BCCB6823}">
      <dgm:prSet/>
      <dgm:spPr/>
      <dgm:t>
        <a:bodyPr/>
        <a:lstStyle/>
        <a:p>
          <a:endParaRPr lang="en-US"/>
        </a:p>
      </dgm:t>
    </dgm:pt>
    <dgm:pt modelId="{7574ED9D-213A-4EE6-ABC6-3DA3C717614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a lack of diversity in teaching activities</a:t>
          </a:r>
        </a:p>
      </dgm:t>
    </dgm:pt>
    <dgm:pt modelId="{D1E59A73-DE78-46CA-820F-EAF1759231A5}" type="parTrans" cxnId="{F7E115F5-790C-40CC-942D-B47809416B79}">
      <dgm:prSet/>
      <dgm:spPr/>
      <dgm:t>
        <a:bodyPr/>
        <a:lstStyle/>
        <a:p>
          <a:endParaRPr lang="en-US"/>
        </a:p>
      </dgm:t>
    </dgm:pt>
    <dgm:pt modelId="{838B8147-5B06-4940-AB13-BB40700726E6}" type="sibTrans" cxnId="{F7E115F5-790C-40CC-942D-B47809416B79}">
      <dgm:prSet/>
      <dgm:spPr/>
      <dgm:t>
        <a:bodyPr/>
        <a:lstStyle/>
        <a:p>
          <a:endParaRPr lang="en-US"/>
        </a:p>
      </dgm:t>
    </dgm:pt>
    <dgm:pt modelId="{EE70E4A7-A864-4367-ADC7-64CACB62A61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Flipped Classroom Teaching Modal</a:t>
          </a:r>
        </a:p>
      </dgm:t>
    </dgm:pt>
    <dgm:pt modelId="{29F9C622-5D3E-4E21-829C-88AAEF758774}" type="parTrans" cxnId="{DD5B8CF9-0BB3-4BE8-B614-2CCBD8D14D44}">
      <dgm:prSet/>
      <dgm:spPr/>
      <dgm:t>
        <a:bodyPr/>
        <a:lstStyle/>
        <a:p>
          <a:endParaRPr lang="en-US"/>
        </a:p>
      </dgm:t>
    </dgm:pt>
    <dgm:pt modelId="{502E8289-0DE0-4F0A-B9D0-7B28F175C7E0}" type="sibTrans" cxnId="{DD5B8CF9-0BB3-4BE8-B614-2CCBD8D14D44}">
      <dgm:prSet/>
      <dgm:spPr/>
      <dgm:t>
        <a:bodyPr/>
        <a:lstStyle/>
        <a:p>
          <a:endParaRPr lang="en-US"/>
        </a:p>
      </dgm:t>
    </dgm:pt>
    <dgm:pt modelId="{CA6AF01F-BD27-4EC3-8A11-170A4C0E3B4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the internalization of knowledge</a:t>
          </a:r>
        </a:p>
      </dgm:t>
    </dgm:pt>
    <dgm:pt modelId="{FFA5E30F-DD65-4D65-B0AB-3881937966B5}" type="parTrans" cxnId="{330DF298-A906-4CB4-A8F4-20E441E1D903}">
      <dgm:prSet/>
      <dgm:spPr/>
      <dgm:t>
        <a:bodyPr/>
        <a:lstStyle/>
        <a:p>
          <a:endParaRPr lang="en-US"/>
        </a:p>
      </dgm:t>
    </dgm:pt>
    <dgm:pt modelId="{29B16E6E-7E51-4F86-B180-5853AE1610EF}" type="sibTrans" cxnId="{330DF298-A906-4CB4-A8F4-20E441E1D903}">
      <dgm:prSet/>
      <dgm:spPr/>
      <dgm:t>
        <a:bodyPr/>
        <a:lstStyle/>
        <a:p>
          <a:endParaRPr lang="en-US"/>
        </a:p>
      </dgm:t>
    </dgm:pt>
    <dgm:pt modelId="{ED5B6318-7797-4B81-A7C2-24F83F55DF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fostering both teacher-student and student-student interactions</a:t>
          </a:r>
        </a:p>
      </dgm:t>
    </dgm:pt>
    <dgm:pt modelId="{4503A7A2-CDF3-4869-B717-F3AC51AA13ED}" type="parTrans" cxnId="{29284031-5A8D-458E-94C1-D3B3E3B5F2A5}">
      <dgm:prSet/>
      <dgm:spPr/>
      <dgm:t>
        <a:bodyPr/>
        <a:lstStyle/>
        <a:p>
          <a:endParaRPr lang="en-US"/>
        </a:p>
      </dgm:t>
    </dgm:pt>
    <dgm:pt modelId="{36ACC326-2E0B-4D61-8FAD-57C0FFA0C536}" type="sibTrans" cxnId="{29284031-5A8D-458E-94C1-D3B3E3B5F2A5}">
      <dgm:prSet/>
      <dgm:spPr/>
      <dgm:t>
        <a:bodyPr/>
        <a:lstStyle/>
        <a:p>
          <a:endParaRPr lang="en-US"/>
        </a:p>
      </dgm:t>
    </dgm:pt>
    <dgm:pt modelId="{DF4B4D88-78AB-47D3-8B74-2EB347C4F80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Multimodal Discourse Analysis </a:t>
          </a:r>
        </a:p>
      </dgm:t>
    </dgm:pt>
    <dgm:pt modelId="{16512E15-2F88-4813-965C-4E9C4D97AD0F}" type="parTrans" cxnId="{C4737229-5996-4EFC-893E-F64F1147A666}">
      <dgm:prSet/>
      <dgm:spPr/>
      <dgm:t>
        <a:bodyPr/>
        <a:lstStyle/>
        <a:p>
          <a:endParaRPr lang="en-US"/>
        </a:p>
      </dgm:t>
    </dgm:pt>
    <dgm:pt modelId="{335558DE-AAF7-4A27-BEFB-E2F9E3B6AE24}" type="sibTrans" cxnId="{C4737229-5996-4EFC-893E-F64F1147A666}">
      <dgm:prSet/>
      <dgm:spPr/>
      <dgm:t>
        <a:bodyPr/>
        <a:lstStyle/>
        <a:p>
          <a:endParaRPr lang="en-US"/>
        </a:p>
      </dgm:t>
    </dgm:pt>
    <dgm:pt modelId="{79A6911D-E945-4ADB-9292-1E0F3320B28A}">
      <dgm:prSet custT="1"/>
      <dgm:spPr/>
      <dgm:t>
        <a:bodyPr/>
        <a:lstStyle/>
        <a:p>
          <a:pPr>
            <a:lnSpc>
              <a:spcPct val="100000"/>
            </a:lnSpc>
            <a:buFont typeface="Wingdings" panose="05000000000000000000" pitchFamily="2" charset="2"/>
            <a:buChar char="Ø"/>
          </a:pPr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new media as a means of communication</a:t>
          </a:r>
          <a:r>
            <a:rPr lang="zh-CN" sz="2400" b="1">
              <a:latin typeface="Times New Roman" panose="02020603050405020304" pitchFamily="18" charset="0"/>
              <a:cs typeface="Times New Roman" panose="02020603050405020304" pitchFamily="18" charset="0"/>
            </a:rPr>
            <a:t>→</a:t>
          </a:r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foreign language teaching</a:t>
          </a:r>
        </a:p>
      </dgm:t>
    </dgm:pt>
    <dgm:pt modelId="{26FE85B4-3084-4B4F-AE77-D7F50690D5A4}" type="parTrans" cxnId="{D5CE4D2B-8767-43D7-B36C-F734F72C87C9}">
      <dgm:prSet/>
      <dgm:spPr/>
      <dgm:t>
        <a:bodyPr/>
        <a:lstStyle/>
        <a:p>
          <a:endParaRPr lang="en-US"/>
        </a:p>
      </dgm:t>
    </dgm:pt>
    <dgm:pt modelId="{39F3B5B0-0EBD-4757-AF4A-B3A10E703F0E}" type="sibTrans" cxnId="{D5CE4D2B-8767-43D7-B36C-F734F72C87C9}">
      <dgm:prSet/>
      <dgm:spPr/>
      <dgm:t>
        <a:bodyPr/>
        <a:lstStyle/>
        <a:p>
          <a:endParaRPr lang="en-US"/>
        </a:p>
      </dgm:t>
    </dgm:pt>
    <dgm:pt modelId="{1D6840E2-B4E9-49F2-82D7-9030678A613A}" type="pres">
      <dgm:prSet presAssocID="{2CA7BAFE-FCFE-4DAC-AFDB-D11F01401C95}" presName="root" presStyleCnt="0">
        <dgm:presLayoutVars>
          <dgm:dir/>
          <dgm:resizeHandles val="exact"/>
        </dgm:presLayoutVars>
      </dgm:prSet>
      <dgm:spPr/>
    </dgm:pt>
    <dgm:pt modelId="{1901D53F-7B07-4774-BA77-5D27630830EC}" type="pres">
      <dgm:prSet presAssocID="{580D691F-5741-4E8F-B015-2B31E80FFECB}" presName="compNode" presStyleCnt="0"/>
      <dgm:spPr/>
    </dgm:pt>
    <dgm:pt modelId="{8C3661B5-09DB-4092-8C0A-0C890B552BC1}" type="pres">
      <dgm:prSet presAssocID="{580D691F-5741-4E8F-B015-2B31E80FFECB}" presName="bgRect" presStyleLbl="bgShp" presStyleIdx="0" presStyleCnt="3" custLinFactNeighborX="-26232" custLinFactNeighborY="-46333"/>
      <dgm:spPr/>
    </dgm:pt>
    <dgm:pt modelId="{EB9FDDE6-5A54-40C0-87D5-902C536D4A7D}" type="pres">
      <dgm:prSet presAssocID="{580D691F-5741-4E8F-B015-2B31E80FFEC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教师"/>
        </a:ext>
      </dgm:extLst>
    </dgm:pt>
    <dgm:pt modelId="{2F6E530C-B89A-4475-952F-58C5546A939E}" type="pres">
      <dgm:prSet presAssocID="{580D691F-5741-4E8F-B015-2B31E80FFECB}" presName="spaceRect" presStyleCnt="0"/>
      <dgm:spPr/>
    </dgm:pt>
    <dgm:pt modelId="{2CA4211A-BFCC-4C9E-A1E2-CE2FF1F87EFC}" type="pres">
      <dgm:prSet presAssocID="{580D691F-5741-4E8F-B015-2B31E80FFECB}" presName="parTx" presStyleLbl="revTx" presStyleIdx="0" presStyleCnt="6">
        <dgm:presLayoutVars>
          <dgm:chMax val="0"/>
          <dgm:chPref val="0"/>
        </dgm:presLayoutVars>
      </dgm:prSet>
      <dgm:spPr/>
    </dgm:pt>
    <dgm:pt modelId="{6E1A4D96-04CC-45BF-991F-35AEBBCADBDD}" type="pres">
      <dgm:prSet presAssocID="{580D691F-5741-4E8F-B015-2B31E80FFECB}" presName="desTx" presStyleLbl="revTx" presStyleIdx="1" presStyleCnt="6">
        <dgm:presLayoutVars/>
      </dgm:prSet>
      <dgm:spPr/>
    </dgm:pt>
    <dgm:pt modelId="{BDF62F3C-6C79-4352-8B54-7F7FC306EBB4}" type="pres">
      <dgm:prSet presAssocID="{5FB0A1EB-C2E9-497D-8CA6-78560C8461A5}" presName="sibTrans" presStyleCnt="0"/>
      <dgm:spPr/>
    </dgm:pt>
    <dgm:pt modelId="{20D131A1-CF1B-4BCB-96A1-74417350DCD9}" type="pres">
      <dgm:prSet presAssocID="{EE70E4A7-A864-4367-ADC7-64CACB62A613}" presName="compNode" presStyleCnt="0"/>
      <dgm:spPr/>
    </dgm:pt>
    <dgm:pt modelId="{1D70B490-8EB4-4088-9168-C85EAD19F1C2}" type="pres">
      <dgm:prSet presAssocID="{EE70E4A7-A864-4367-ADC7-64CACB62A613}" presName="bgRect" presStyleLbl="bgShp" presStyleIdx="1" presStyleCnt="3"/>
      <dgm:spPr/>
    </dgm:pt>
    <dgm:pt modelId="{5968B0AA-1C23-4A70-81BF-C61F55666479}" type="pres">
      <dgm:prSet presAssocID="{EE70E4A7-A864-4367-ADC7-64CACB62A61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教室"/>
        </a:ext>
      </dgm:extLst>
    </dgm:pt>
    <dgm:pt modelId="{930F8524-C9D3-4C7F-B318-FED73F53FD77}" type="pres">
      <dgm:prSet presAssocID="{EE70E4A7-A864-4367-ADC7-64CACB62A613}" presName="spaceRect" presStyleCnt="0"/>
      <dgm:spPr/>
    </dgm:pt>
    <dgm:pt modelId="{FEB364BD-F864-4ACC-B7D8-2040843E3C3B}" type="pres">
      <dgm:prSet presAssocID="{EE70E4A7-A864-4367-ADC7-64CACB62A613}" presName="parTx" presStyleLbl="revTx" presStyleIdx="2" presStyleCnt="6">
        <dgm:presLayoutVars>
          <dgm:chMax val="0"/>
          <dgm:chPref val="0"/>
        </dgm:presLayoutVars>
      </dgm:prSet>
      <dgm:spPr/>
    </dgm:pt>
    <dgm:pt modelId="{D1969F62-207A-4F57-ACD6-40E7F404E367}" type="pres">
      <dgm:prSet presAssocID="{EE70E4A7-A864-4367-ADC7-64CACB62A613}" presName="desTx" presStyleLbl="revTx" presStyleIdx="3" presStyleCnt="6">
        <dgm:presLayoutVars/>
      </dgm:prSet>
      <dgm:spPr/>
    </dgm:pt>
    <dgm:pt modelId="{4B4942B1-4474-4375-A25F-BE4D979FFFDE}" type="pres">
      <dgm:prSet presAssocID="{502E8289-0DE0-4F0A-B9D0-7B28F175C7E0}" presName="sibTrans" presStyleCnt="0"/>
      <dgm:spPr/>
    </dgm:pt>
    <dgm:pt modelId="{6CA92EDE-4051-4371-84ED-C1E11A9EAA85}" type="pres">
      <dgm:prSet presAssocID="{DF4B4D88-78AB-47D3-8B74-2EB347C4F80D}" presName="compNode" presStyleCnt="0"/>
      <dgm:spPr/>
    </dgm:pt>
    <dgm:pt modelId="{843B3E12-CF6B-4A51-8043-683D102B5650}" type="pres">
      <dgm:prSet presAssocID="{DF4B4D88-78AB-47D3-8B74-2EB347C4F80D}" presName="bgRect" presStyleLbl="bgShp" presStyleIdx="2" presStyleCnt="3"/>
      <dgm:spPr/>
    </dgm:pt>
    <dgm:pt modelId="{676AEBDB-C393-46E2-A7D9-68F40ABB5AF7}" type="pres">
      <dgm:prSet presAssocID="{DF4B4D88-78AB-47D3-8B74-2EB347C4F80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聊天"/>
        </a:ext>
      </dgm:extLst>
    </dgm:pt>
    <dgm:pt modelId="{97AD4E36-8300-4E0D-9DAD-910CC9304498}" type="pres">
      <dgm:prSet presAssocID="{DF4B4D88-78AB-47D3-8B74-2EB347C4F80D}" presName="spaceRect" presStyleCnt="0"/>
      <dgm:spPr/>
    </dgm:pt>
    <dgm:pt modelId="{173960FF-3D0A-4A08-9535-C18F9E893CFC}" type="pres">
      <dgm:prSet presAssocID="{DF4B4D88-78AB-47D3-8B74-2EB347C4F80D}" presName="parTx" presStyleLbl="revTx" presStyleIdx="4" presStyleCnt="6">
        <dgm:presLayoutVars>
          <dgm:chMax val="0"/>
          <dgm:chPref val="0"/>
        </dgm:presLayoutVars>
      </dgm:prSet>
      <dgm:spPr/>
    </dgm:pt>
    <dgm:pt modelId="{10456730-B916-491F-9458-8ADE1DB6353B}" type="pres">
      <dgm:prSet presAssocID="{DF4B4D88-78AB-47D3-8B74-2EB347C4F80D}" presName="desTx" presStyleLbl="revTx" presStyleIdx="5" presStyleCnt="6">
        <dgm:presLayoutVars/>
      </dgm:prSet>
      <dgm:spPr/>
    </dgm:pt>
  </dgm:ptLst>
  <dgm:cxnLst>
    <dgm:cxn modelId="{86431704-95BD-4DC1-A516-4452853E9E16}" type="presOf" srcId="{580D691F-5741-4E8F-B015-2B31E80FFECB}" destId="{2CA4211A-BFCC-4C9E-A1E2-CE2FF1F87EFC}" srcOrd="0" destOrd="0" presId="urn:microsoft.com/office/officeart/2018/2/layout/IconVerticalSolidList"/>
    <dgm:cxn modelId="{DABD0A0C-3078-4957-9286-6C02005D89DE}" type="presOf" srcId="{EE70E4A7-A864-4367-ADC7-64CACB62A613}" destId="{FEB364BD-F864-4ACC-B7D8-2040843E3C3B}" srcOrd="0" destOrd="0" presId="urn:microsoft.com/office/officeart/2018/2/layout/IconVerticalSolidList"/>
    <dgm:cxn modelId="{1C36F122-827E-4301-BAF6-B184BCCB6823}" srcId="{580D691F-5741-4E8F-B015-2B31E80FFECB}" destId="{49394297-CB29-4740-96DA-EC93FCE0802B}" srcOrd="0" destOrd="0" parTransId="{EC6DFE19-65EA-48EC-95BA-BE33F842ECEC}" sibTransId="{E5EA6366-5E3E-4097-A4E7-7A26A30D4F3B}"/>
    <dgm:cxn modelId="{C4737229-5996-4EFC-893E-F64F1147A666}" srcId="{2CA7BAFE-FCFE-4DAC-AFDB-D11F01401C95}" destId="{DF4B4D88-78AB-47D3-8B74-2EB347C4F80D}" srcOrd="2" destOrd="0" parTransId="{16512E15-2F88-4813-965C-4E9C4D97AD0F}" sibTransId="{335558DE-AAF7-4A27-BEFB-E2F9E3B6AE24}"/>
    <dgm:cxn modelId="{D5CE4D2B-8767-43D7-B36C-F734F72C87C9}" srcId="{DF4B4D88-78AB-47D3-8B74-2EB347C4F80D}" destId="{79A6911D-E945-4ADB-9292-1E0F3320B28A}" srcOrd="0" destOrd="0" parTransId="{26FE85B4-3084-4B4F-AE77-D7F50690D5A4}" sibTransId="{39F3B5B0-0EBD-4757-AF4A-B3A10E703F0E}"/>
    <dgm:cxn modelId="{29284031-5A8D-458E-94C1-D3B3E3B5F2A5}" srcId="{EE70E4A7-A864-4367-ADC7-64CACB62A613}" destId="{ED5B6318-7797-4B81-A7C2-24F83F55DF3A}" srcOrd="1" destOrd="0" parTransId="{4503A7A2-CDF3-4869-B717-F3AC51AA13ED}" sibTransId="{36ACC326-2E0B-4D61-8FAD-57C0FFA0C536}"/>
    <dgm:cxn modelId="{4ADD6D6C-F796-4E03-A43B-DBBB0ACBEC57}" type="presOf" srcId="{49394297-CB29-4740-96DA-EC93FCE0802B}" destId="{6E1A4D96-04CC-45BF-991F-35AEBBCADBDD}" srcOrd="0" destOrd="0" presId="urn:microsoft.com/office/officeart/2018/2/layout/IconVerticalSolidList"/>
    <dgm:cxn modelId="{42AAA152-D223-47FA-8349-B45141A09B90}" type="presOf" srcId="{2CA7BAFE-FCFE-4DAC-AFDB-D11F01401C95}" destId="{1D6840E2-B4E9-49F2-82D7-9030678A613A}" srcOrd="0" destOrd="0" presId="urn:microsoft.com/office/officeart/2018/2/layout/IconVerticalSolidList"/>
    <dgm:cxn modelId="{ED4B6280-D138-4DF9-91C1-2837F0F15D4E}" type="presOf" srcId="{79A6911D-E945-4ADB-9292-1E0F3320B28A}" destId="{10456730-B916-491F-9458-8ADE1DB6353B}" srcOrd="0" destOrd="0" presId="urn:microsoft.com/office/officeart/2018/2/layout/IconVerticalSolidList"/>
    <dgm:cxn modelId="{AF5CE791-6BA4-469A-BCFA-1408D408F610}" type="presOf" srcId="{7574ED9D-213A-4EE6-ABC6-3DA3C717614E}" destId="{6E1A4D96-04CC-45BF-991F-35AEBBCADBDD}" srcOrd="0" destOrd="1" presId="urn:microsoft.com/office/officeart/2018/2/layout/IconVerticalSolidList"/>
    <dgm:cxn modelId="{330DF298-A906-4CB4-A8F4-20E441E1D903}" srcId="{EE70E4A7-A864-4367-ADC7-64CACB62A613}" destId="{CA6AF01F-BD27-4EC3-8A11-170A4C0E3B42}" srcOrd="0" destOrd="0" parTransId="{FFA5E30F-DD65-4D65-B0AB-3881937966B5}" sibTransId="{29B16E6E-7E51-4F86-B180-5853AE1610EF}"/>
    <dgm:cxn modelId="{25C4F7B3-2C47-4B42-80EE-6F22F76850C7}" srcId="{2CA7BAFE-FCFE-4DAC-AFDB-D11F01401C95}" destId="{580D691F-5741-4E8F-B015-2B31E80FFECB}" srcOrd="0" destOrd="0" parTransId="{B3A61EF0-B2B5-4860-8648-525CBDFDD7C8}" sibTransId="{5FB0A1EB-C2E9-497D-8CA6-78560C8461A5}"/>
    <dgm:cxn modelId="{F756B7D5-7965-4410-8915-3DD2F093BE12}" type="presOf" srcId="{ED5B6318-7797-4B81-A7C2-24F83F55DF3A}" destId="{D1969F62-207A-4F57-ACD6-40E7F404E367}" srcOrd="0" destOrd="1" presId="urn:microsoft.com/office/officeart/2018/2/layout/IconVerticalSolidList"/>
    <dgm:cxn modelId="{9F3EFBE4-C4BA-4BEF-9E13-795B2D22C73C}" type="presOf" srcId="{CA6AF01F-BD27-4EC3-8A11-170A4C0E3B42}" destId="{D1969F62-207A-4F57-ACD6-40E7F404E367}" srcOrd="0" destOrd="0" presId="urn:microsoft.com/office/officeart/2018/2/layout/IconVerticalSolidList"/>
    <dgm:cxn modelId="{F7E115F5-790C-40CC-942D-B47809416B79}" srcId="{580D691F-5741-4E8F-B015-2B31E80FFECB}" destId="{7574ED9D-213A-4EE6-ABC6-3DA3C717614E}" srcOrd="1" destOrd="0" parTransId="{D1E59A73-DE78-46CA-820F-EAF1759231A5}" sibTransId="{838B8147-5B06-4940-AB13-BB40700726E6}"/>
    <dgm:cxn modelId="{DD5B8CF9-0BB3-4BE8-B614-2CCBD8D14D44}" srcId="{2CA7BAFE-FCFE-4DAC-AFDB-D11F01401C95}" destId="{EE70E4A7-A864-4367-ADC7-64CACB62A613}" srcOrd="1" destOrd="0" parTransId="{29F9C622-5D3E-4E21-829C-88AAEF758774}" sibTransId="{502E8289-0DE0-4F0A-B9D0-7B28F175C7E0}"/>
    <dgm:cxn modelId="{0FD3F5FD-49CF-4BB5-8410-F3D723A17D48}" type="presOf" srcId="{DF4B4D88-78AB-47D3-8B74-2EB347C4F80D}" destId="{173960FF-3D0A-4A08-9535-C18F9E893CFC}" srcOrd="0" destOrd="0" presId="urn:microsoft.com/office/officeart/2018/2/layout/IconVerticalSolidList"/>
    <dgm:cxn modelId="{3595A4F0-F748-4796-A7EE-D57E78257F52}" type="presParOf" srcId="{1D6840E2-B4E9-49F2-82D7-9030678A613A}" destId="{1901D53F-7B07-4774-BA77-5D27630830EC}" srcOrd="0" destOrd="0" presId="urn:microsoft.com/office/officeart/2018/2/layout/IconVerticalSolidList"/>
    <dgm:cxn modelId="{EBB53395-75DC-4194-A0B0-262D2A25CA60}" type="presParOf" srcId="{1901D53F-7B07-4774-BA77-5D27630830EC}" destId="{8C3661B5-09DB-4092-8C0A-0C890B552BC1}" srcOrd="0" destOrd="0" presId="urn:microsoft.com/office/officeart/2018/2/layout/IconVerticalSolidList"/>
    <dgm:cxn modelId="{4846DE91-4F9E-4E91-A58F-8E664808206A}" type="presParOf" srcId="{1901D53F-7B07-4774-BA77-5D27630830EC}" destId="{EB9FDDE6-5A54-40C0-87D5-902C536D4A7D}" srcOrd="1" destOrd="0" presId="urn:microsoft.com/office/officeart/2018/2/layout/IconVerticalSolidList"/>
    <dgm:cxn modelId="{84280E7C-A783-4506-B04F-2F99FCD4FCA3}" type="presParOf" srcId="{1901D53F-7B07-4774-BA77-5D27630830EC}" destId="{2F6E530C-B89A-4475-952F-58C5546A939E}" srcOrd="2" destOrd="0" presId="urn:microsoft.com/office/officeart/2018/2/layout/IconVerticalSolidList"/>
    <dgm:cxn modelId="{F4DB5709-C6A4-4C73-B237-F26745279C7E}" type="presParOf" srcId="{1901D53F-7B07-4774-BA77-5D27630830EC}" destId="{2CA4211A-BFCC-4C9E-A1E2-CE2FF1F87EFC}" srcOrd="3" destOrd="0" presId="urn:microsoft.com/office/officeart/2018/2/layout/IconVerticalSolidList"/>
    <dgm:cxn modelId="{2CBEAEBA-9C44-48F0-AEFA-48C899947FB4}" type="presParOf" srcId="{1901D53F-7B07-4774-BA77-5D27630830EC}" destId="{6E1A4D96-04CC-45BF-991F-35AEBBCADBDD}" srcOrd="4" destOrd="0" presId="urn:microsoft.com/office/officeart/2018/2/layout/IconVerticalSolidList"/>
    <dgm:cxn modelId="{02FAF52F-4CE5-464D-993A-00D153100EB6}" type="presParOf" srcId="{1D6840E2-B4E9-49F2-82D7-9030678A613A}" destId="{BDF62F3C-6C79-4352-8B54-7F7FC306EBB4}" srcOrd="1" destOrd="0" presId="urn:microsoft.com/office/officeart/2018/2/layout/IconVerticalSolidList"/>
    <dgm:cxn modelId="{A73014E7-E80A-4903-A2CB-737BE476765D}" type="presParOf" srcId="{1D6840E2-B4E9-49F2-82D7-9030678A613A}" destId="{20D131A1-CF1B-4BCB-96A1-74417350DCD9}" srcOrd="2" destOrd="0" presId="urn:microsoft.com/office/officeart/2018/2/layout/IconVerticalSolidList"/>
    <dgm:cxn modelId="{4C7FBF0D-CB17-40FB-B026-09FEFECB735E}" type="presParOf" srcId="{20D131A1-CF1B-4BCB-96A1-74417350DCD9}" destId="{1D70B490-8EB4-4088-9168-C85EAD19F1C2}" srcOrd="0" destOrd="0" presId="urn:microsoft.com/office/officeart/2018/2/layout/IconVerticalSolidList"/>
    <dgm:cxn modelId="{0A0B267F-36B9-49F1-B12C-2F8C29737ADA}" type="presParOf" srcId="{20D131A1-CF1B-4BCB-96A1-74417350DCD9}" destId="{5968B0AA-1C23-4A70-81BF-C61F55666479}" srcOrd="1" destOrd="0" presId="urn:microsoft.com/office/officeart/2018/2/layout/IconVerticalSolidList"/>
    <dgm:cxn modelId="{5AD1BEE7-F463-4AA7-B498-B7634214C1C2}" type="presParOf" srcId="{20D131A1-CF1B-4BCB-96A1-74417350DCD9}" destId="{930F8524-C9D3-4C7F-B318-FED73F53FD77}" srcOrd="2" destOrd="0" presId="urn:microsoft.com/office/officeart/2018/2/layout/IconVerticalSolidList"/>
    <dgm:cxn modelId="{FB043BE2-782B-49CF-9DEB-F673B38152EC}" type="presParOf" srcId="{20D131A1-CF1B-4BCB-96A1-74417350DCD9}" destId="{FEB364BD-F864-4ACC-B7D8-2040843E3C3B}" srcOrd="3" destOrd="0" presId="urn:microsoft.com/office/officeart/2018/2/layout/IconVerticalSolidList"/>
    <dgm:cxn modelId="{FE019172-FAD0-40D2-AF8A-B5A7B07FE7EF}" type="presParOf" srcId="{20D131A1-CF1B-4BCB-96A1-74417350DCD9}" destId="{D1969F62-207A-4F57-ACD6-40E7F404E367}" srcOrd="4" destOrd="0" presId="urn:microsoft.com/office/officeart/2018/2/layout/IconVerticalSolidList"/>
    <dgm:cxn modelId="{22FAD5E4-2FE3-428B-97EA-F51A509313DF}" type="presParOf" srcId="{1D6840E2-B4E9-49F2-82D7-9030678A613A}" destId="{4B4942B1-4474-4375-A25F-BE4D979FFFDE}" srcOrd="3" destOrd="0" presId="urn:microsoft.com/office/officeart/2018/2/layout/IconVerticalSolidList"/>
    <dgm:cxn modelId="{852583BD-C1CF-4959-8CCE-CBA6896AF68F}" type="presParOf" srcId="{1D6840E2-B4E9-49F2-82D7-9030678A613A}" destId="{6CA92EDE-4051-4371-84ED-C1E11A9EAA85}" srcOrd="4" destOrd="0" presId="urn:microsoft.com/office/officeart/2018/2/layout/IconVerticalSolidList"/>
    <dgm:cxn modelId="{6D7172E1-1FB0-4F64-9E67-EE7AA4F7E2DF}" type="presParOf" srcId="{6CA92EDE-4051-4371-84ED-C1E11A9EAA85}" destId="{843B3E12-CF6B-4A51-8043-683D102B5650}" srcOrd="0" destOrd="0" presId="urn:microsoft.com/office/officeart/2018/2/layout/IconVerticalSolidList"/>
    <dgm:cxn modelId="{5F3441CE-4937-49CB-AA52-C11969F633A7}" type="presParOf" srcId="{6CA92EDE-4051-4371-84ED-C1E11A9EAA85}" destId="{676AEBDB-C393-46E2-A7D9-68F40ABB5AF7}" srcOrd="1" destOrd="0" presId="urn:microsoft.com/office/officeart/2018/2/layout/IconVerticalSolidList"/>
    <dgm:cxn modelId="{A8CF2209-4EAD-484F-AC21-BF38706A5781}" type="presParOf" srcId="{6CA92EDE-4051-4371-84ED-C1E11A9EAA85}" destId="{97AD4E36-8300-4E0D-9DAD-910CC9304498}" srcOrd="2" destOrd="0" presId="urn:microsoft.com/office/officeart/2018/2/layout/IconVerticalSolidList"/>
    <dgm:cxn modelId="{153B8F48-4389-4F8A-8344-2757474120F1}" type="presParOf" srcId="{6CA92EDE-4051-4371-84ED-C1E11A9EAA85}" destId="{173960FF-3D0A-4A08-9535-C18F9E893CFC}" srcOrd="3" destOrd="0" presId="urn:microsoft.com/office/officeart/2018/2/layout/IconVerticalSolidList"/>
    <dgm:cxn modelId="{B3CD8B86-3840-43B8-893E-75BC9D0DECE3}" type="presParOf" srcId="{6CA92EDE-4051-4371-84ED-C1E11A9EAA85}" destId="{10456730-B916-491F-9458-8ADE1DB6353B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8D3990-35DB-4C4B-9E60-00E127A2CFA2}" type="doc">
      <dgm:prSet loTypeId="urn:microsoft.com/office/officeart/2005/8/layout/vList5" loCatId="list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FA12513-BCCD-4B63-9645-3B9D0510246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The Acquisition Hypothesis</a:t>
          </a:r>
        </a:p>
      </dgm:t>
    </dgm:pt>
    <dgm:pt modelId="{49B2803A-75A1-496D-B5F0-88A4F37F2ECC}" type="parTrans" cxnId="{1E3C9CB8-F58F-4E13-8C96-F59BF5EC9F8D}">
      <dgm:prSet/>
      <dgm:spPr/>
      <dgm:t>
        <a:bodyPr/>
        <a:lstStyle/>
        <a:p>
          <a:endParaRPr lang="en-US"/>
        </a:p>
      </dgm:t>
    </dgm:pt>
    <dgm:pt modelId="{B711A0F5-2E6C-4A8B-B654-40DEF359D3C9}" type="sibTrans" cxnId="{1E3C9CB8-F58F-4E13-8C96-F59BF5EC9F8D}">
      <dgm:prSet/>
      <dgm:spPr/>
      <dgm:t>
        <a:bodyPr/>
        <a:lstStyle/>
        <a:p>
          <a:endParaRPr lang="en-US"/>
        </a:p>
      </dgm:t>
    </dgm:pt>
    <dgm:pt modelId="{E177F35E-2B4F-47CD-8D17-CB5F3B3DAE37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acquisition          principles </a:t>
          </a:r>
        </a:p>
      </dgm:t>
    </dgm:pt>
    <dgm:pt modelId="{3606AF1F-EB3D-4F19-9F08-2F1F4C001B8B}" type="parTrans" cxnId="{2B1CB51F-4848-420A-ACE8-44EA746CD05F}">
      <dgm:prSet/>
      <dgm:spPr/>
      <dgm:t>
        <a:bodyPr/>
        <a:lstStyle/>
        <a:p>
          <a:endParaRPr lang="en-US"/>
        </a:p>
      </dgm:t>
    </dgm:pt>
    <dgm:pt modelId="{901780D2-984D-4CC8-817E-7E6A992A066C}" type="sibTrans" cxnId="{2B1CB51F-4848-420A-ACE8-44EA746CD05F}">
      <dgm:prSet/>
      <dgm:spPr/>
      <dgm:t>
        <a:bodyPr/>
        <a:lstStyle/>
        <a:p>
          <a:endParaRPr lang="en-US"/>
        </a:p>
      </dgm:t>
    </dgm:pt>
    <dgm:pt modelId="{A2E4A4DB-FEE6-4169-AE5A-3ED3835EF69E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The Input Hypothesis</a:t>
          </a:r>
        </a:p>
      </dgm:t>
    </dgm:pt>
    <dgm:pt modelId="{797E2D0E-58AB-43B6-80AF-63F8E006DD3E}" type="parTrans" cxnId="{7DF6CBD9-16F1-45DB-9077-821378B199EE}">
      <dgm:prSet/>
      <dgm:spPr/>
      <dgm:t>
        <a:bodyPr/>
        <a:lstStyle/>
        <a:p>
          <a:endParaRPr lang="en-US"/>
        </a:p>
      </dgm:t>
    </dgm:pt>
    <dgm:pt modelId="{A1BFDC90-AF4D-4DF9-A697-C9E63F9D03EF}" type="sibTrans" cxnId="{7DF6CBD9-16F1-45DB-9077-821378B199EE}">
      <dgm:prSet/>
      <dgm:spPr/>
      <dgm:t>
        <a:bodyPr/>
        <a:lstStyle/>
        <a:p>
          <a:endParaRPr lang="en-US"/>
        </a:p>
      </dgm:t>
    </dgm:pt>
    <dgm:pt modelId="{7A9294C8-6601-4FE0-BCF0-D1486E8D4E28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extensive reading of English books &amp; “i+1”</a:t>
          </a:r>
        </a:p>
      </dgm:t>
    </dgm:pt>
    <dgm:pt modelId="{A2579CD0-6A79-4158-BF48-D462538ADA3F}" type="parTrans" cxnId="{67637C73-3CED-4510-BCAC-59E562550FDC}">
      <dgm:prSet/>
      <dgm:spPr/>
      <dgm:t>
        <a:bodyPr/>
        <a:lstStyle/>
        <a:p>
          <a:endParaRPr lang="en-US"/>
        </a:p>
      </dgm:t>
    </dgm:pt>
    <dgm:pt modelId="{70C5E1DF-6704-4692-BB5A-F16FE1B3FAC0}" type="sibTrans" cxnId="{67637C73-3CED-4510-BCAC-59E562550FDC}">
      <dgm:prSet/>
      <dgm:spPr/>
      <dgm:t>
        <a:bodyPr/>
        <a:lstStyle/>
        <a:p>
          <a:endParaRPr lang="en-US"/>
        </a:p>
      </dgm:t>
    </dgm:pt>
    <dgm:pt modelId="{94891D7E-E4B8-43F0-BFFD-D3C1BF9E6CD7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The Monitor Hypothesis</a:t>
          </a:r>
        </a:p>
      </dgm:t>
    </dgm:pt>
    <dgm:pt modelId="{7A3C2E0D-106A-417A-96F7-63C2B8E573BA}" type="parTrans" cxnId="{CF930F1E-827A-4BED-8763-4AE4EA0BADBF}">
      <dgm:prSet/>
      <dgm:spPr/>
      <dgm:t>
        <a:bodyPr/>
        <a:lstStyle/>
        <a:p>
          <a:endParaRPr lang="en-US"/>
        </a:p>
      </dgm:t>
    </dgm:pt>
    <dgm:pt modelId="{BCC75E86-4887-47A7-8397-6B3B988EA8D7}" type="sibTrans" cxnId="{CF930F1E-827A-4BED-8763-4AE4EA0BADBF}">
      <dgm:prSet/>
      <dgm:spPr/>
      <dgm:t>
        <a:bodyPr/>
        <a:lstStyle/>
        <a:p>
          <a:endParaRPr lang="en-US"/>
        </a:p>
      </dgm:t>
    </dgm:pt>
    <dgm:pt modelId="{69BC5010-9887-441F-910F-F6D681E6D799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the accuracy of linguistic structures and knowledge</a:t>
          </a:r>
        </a:p>
      </dgm:t>
    </dgm:pt>
    <dgm:pt modelId="{A164F7E1-A448-4F28-A4F5-FEEB7DC31216}" type="parTrans" cxnId="{DC9DE372-2E7C-4831-8ECF-371EB3687831}">
      <dgm:prSet/>
      <dgm:spPr/>
      <dgm:t>
        <a:bodyPr/>
        <a:lstStyle/>
        <a:p>
          <a:endParaRPr lang="en-US"/>
        </a:p>
      </dgm:t>
    </dgm:pt>
    <dgm:pt modelId="{FC0A160D-5079-4041-A507-3DFEB500E061}" type="sibTrans" cxnId="{DC9DE372-2E7C-4831-8ECF-371EB3687831}">
      <dgm:prSet/>
      <dgm:spPr/>
      <dgm:t>
        <a:bodyPr/>
        <a:lstStyle/>
        <a:p>
          <a:endParaRPr lang="en-US"/>
        </a:p>
      </dgm:t>
    </dgm:pt>
    <dgm:pt modelId="{63B405E3-3EAA-4CD7-AE01-DEEBC5301F45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excessive learning </a:t>
          </a:r>
          <a:r>
            <a:rPr lang="en-US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×</a:t>
          </a:r>
        </a:p>
      </dgm:t>
    </dgm:pt>
    <dgm:pt modelId="{39FC5A0A-40D2-4D63-853D-B307144F14CB}" type="parTrans" cxnId="{216FCD4B-8895-41CE-8CE5-F3B768E53E08}">
      <dgm:prSet/>
      <dgm:spPr/>
      <dgm:t>
        <a:bodyPr/>
        <a:lstStyle/>
        <a:p>
          <a:endParaRPr lang="en-US"/>
        </a:p>
      </dgm:t>
    </dgm:pt>
    <dgm:pt modelId="{BF477C8C-74B9-4088-A7C9-98F0E10FD02A}" type="sibTrans" cxnId="{216FCD4B-8895-41CE-8CE5-F3B768E53E08}">
      <dgm:prSet/>
      <dgm:spPr/>
      <dgm:t>
        <a:bodyPr/>
        <a:lstStyle/>
        <a:p>
          <a:endParaRPr lang="en-US"/>
        </a:p>
      </dgm:t>
    </dgm:pt>
    <dgm:pt modelId="{B4DD871C-EB1A-4E8A-9434-01FA1549AD59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The Natural Order Hypothesis</a:t>
          </a:r>
        </a:p>
      </dgm:t>
    </dgm:pt>
    <dgm:pt modelId="{720BD7FA-FFFE-423D-8D05-742D08F5C2F1}" type="parTrans" cxnId="{EEC9434D-94E5-4703-9BC9-A736E89DA664}">
      <dgm:prSet/>
      <dgm:spPr/>
      <dgm:t>
        <a:bodyPr/>
        <a:lstStyle/>
        <a:p>
          <a:endParaRPr lang="en-US"/>
        </a:p>
      </dgm:t>
    </dgm:pt>
    <dgm:pt modelId="{22F1AF4C-B5F9-49A5-A10B-76433D3C4672}" type="sibTrans" cxnId="{EEC9434D-94E5-4703-9BC9-A736E89DA664}">
      <dgm:prSet/>
      <dgm:spPr/>
      <dgm:t>
        <a:bodyPr/>
        <a:lstStyle/>
        <a:p>
          <a:endParaRPr lang="en-US"/>
        </a:p>
      </dgm:t>
    </dgm:pt>
    <dgm:pt modelId="{917AF030-04BC-4CF9-A642-5ED30BD41878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The Affective Filter Hypothesis</a:t>
          </a:r>
        </a:p>
      </dgm:t>
    </dgm:pt>
    <dgm:pt modelId="{AF5D3A93-2102-4F7E-82C9-FCB12B5168A6}" type="parTrans" cxnId="{CC795B0A-E8EF-44D4-AA5F-B6239A6DB6D4}">
      <dgm:prSet/>
      <dgm:spPr/>
      <dgm:t>
        <a:bodyPr/>
        <a:lstStyle/>
        <a:p>
          <a:endParaRPr lang="en-US"/>
        </a:p>
      </dgm:t>
    </dgm:pt>
    <dgm:pt modelId="{5AEFF422-1507-4BFE-97FC-0A57DCB22829}" type="sibTrans" cxnId="{CC795B0A-E8EF-44D4-AA5F-B6239A6DB6D4}">
      <dgm:prSet/>
      <dgm:spPr/>
      <dgm:t>
        <a:bodyPr/>
        <a:lstStyle/>
        <a:p>
          <a:endParaRPr lang="en-US"/>
        </a:p>
      </dgm:t>
    </dgm:pt>
    <dgm:pt modelId="{6584EC94-833D-4F01-B02C-B77755ABF9DD}">
      <dgm:prSet custT="1"/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low anxiety and relaxation         student-centered</a:t>
          </a:r>
        </a:p>
      </dgm:t>
    </dgm:pt>
    <dgm:pt modelId="{ED16E7C5-1F1D-4B2E-9CD0-7818F2201697}" type="parTrans" cxnId="{BF919F3E-69B6-43AB-837C-142DA46B6D59}">
      <dgm:prSet/>
      <dgm:spPr/>
      <dgm:t>
        <a:bodyPr/>
        <a:lstStyle/>
        <a:p>
          <a:endParaRPr lang="en-US"/>
        </a:p>
      </dgm:t>
    </dgm:pt>
    <dgm:pt modelId="{2898C834-4955-4C0F-A0F8-E2340D86F34B}" type="sibTrans" cxnId="{BF919F3E-69B6-43AB-837C-142DA46B6D59}">
      <dgm:prSet/>
      <dgm:spPr/>
      <dgm:t>
        <a:bodyPr/>
        <a:lstStyle/>
        <a:p>
          <a:endParaRPr lang="en-US"/>
        </a:p>
      </dgm:t>
    </dgm:pt>
    <dgm:pt modelId="{37D66CF1-A073-4F10-BC6A-E021770F2648}" type="pres">
      <dgm:prSet presAssocID="{208D3990-35DB-4C4B-9E60-00E127A2CFA2}" presName="Name0" presStyleCnt="0">
        <dgm:presLayoutVars>
          <dgm:dir/>
          <dgm:animLvl val="lvl"/>
          <dgm:resizeHandles val="exact"/>
        </dgm:presLayoutVars>
      </dgm:prSet>
      <dgm:spPr/>
    </dgm:pt>
    <dgm:pt modelId="{CB3E9C17-AA2D-45B9-BCCC-C7B6A69FD9DB}" type="pres">
      <dgm:prSet presAssocID="{8FA12513-BCCD-4B63-9645-3B9D05102466}" presName="linNode" presStyleCnt="0"/>
      <dgm:spPr/>
    </dgm:pt>
    <dgm:pt modelId="{3733F56B-6DFB-40B9-9377-D1E00DAF5A4B}" type="pres">
      <dgm:prSet presAssocID="{8FA12513-BCCD-4B63-9645-3B9D05102466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89DA02AD-83F4-4C2C-943E-6BFB61D07BC6}" type="pres">
      <dgm:prSet presAssocID="{8FA12513-BCCD-4B63-9645-3B9D05102466}" presName="descendantText" presStyleLbl="alignAccFollowNode1" presStyleIdx="0" presStyleCnt="4">
        <dgm:presLayoutVars>
          <dgm:bulletEnabled val="1"/>
        </dgm:presLayoutVars>
      </dgm:prSet>
      <dgm:spPr/>
    </dgm:pt>
    <dgm:pt modelId="{D36EFE46-C14E-49A0-A63F-A85B6D334C7B}" type="pres">
      <dgm:prSet presAssocID="{B711A0F5-2E6C-4A8B-B654-40DEF359D3C9}" presName="sp" presStyleCnt="0"/>
      <dgm:spPr/>
    </dgm:pt>
    <dgm:pt modelId="{727023F8-C3BE-4B9D-BC9B-4AEDFA2E8622}" type="pres">
      <dgm:prSet presAssocID="{A2E4A4DB-FEE6-4169-AE5A-3ED3835EF69E}" presName="linNode" presStyleCnt="0"/>
      <dgm:spPr/>
    </dgm:pt>
    <dgm:pt modelId="{060AA8E0-AB98-4538-B06F-B482DB641911}" type="pres">
      <dgm:prSet presAssocID="{A2E4A4DB-FEE6-4169-AE5A-3ED3835EF69E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1E92CB76-79D0-46B6-8558-0EDEA6AA8420}" type="pres">
      <dgm:prSet presAssocID="{A2E4A4DB-FEE6-4169-AE5A-3ED3835EF69E}" presName="descendantText" presStyleLbl="alignAccFollowNode1" presStyleIdx="1" presStyleCnt="4">
        <dgm:presLayoutVars>
          <dgm:bulletEnabled val="1"/>
        </dgm:presLayoutVars>
      </dgm:prSet>
      <dgm:spPr/>
    </dgm:pt>
    <dgm:pt modelId="{AE4A406D-FCBD-43C5-866B-53F18CF5B6EA}" type="pres">
      <dgm:prSet presAssocID="{A1BFDC90-AF4D-4DF9-A697-C9E63F9D03EF}" presName="sp" presStyleCnt="0"/>
      <dgm:spPr/>
    </dgm:pt>
    <dgm:pt modelId="{A7AA73D3-A87E-46C3-832D-6BE32643AF01}" type="pres">
      <dgm:prSet presAssocID="{94891D7E-E4B8-43F0-BFFD-D3C1BF9E6CD7}" presName="linNode" presStyleCnt="0"/>
      <dgm:spPr/>
    </dgm:pt>
    <dgm:pt modelId="{7DFD7FBB-F6D8-4CF3-9B78-31B41A59751B}" type="pres">
      <dgm:prSet presAssocID="{94891D7E-E4B8-43F0-BFFD-D3C1BF9E6CD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5F9CB2B3-05F1-43FC-8A6D-967E211D4099}" type="pres">
      <dgm:prSet presAssocID="{94891D7E-E4B8-43F0-BFFD-D3C1BF9E6CD7}" presName="descendantText" presStyleLbl="alignAccFollowNode1" presStyleIdx="2" presStyleCnt="4" custScaleY="144793">
        <dgm:presLayoutVars>
          <dgm:bulletEnabled val="1"/>
        </dgm:presLayoutVars>
      </dgm:prSet>
      <dgm:spPr/>
    </dgm:pt>
    <dgm:pt modelId="{C4FC5A28-4979-46FC-A553-9BB589859B2F}" type="pres">
      <dgm:prSet presAssocID="{BCC75E86-4887-47A7-8397-6B3B988EA8D7}" presName="sp" presStyleCnt="0"/>
      <dgm:spPr/>
    </dgm:pt>
    <dgm:pt modelId="{16055AF1-D700-4FF0-AD5E-E112DCCE4DDF}" type="pres">
      <dgm:prSet presAssocID="{B4DD871C-EB1A-4E8A-9434-01FA1549AD59}" presName="linNode" presStyleCnt="0"/>
      <dgm:spPr/>
    </dgm:pt>
    <dgm:pt modelId="{2A7BFF86-85EF-4A32-974D-07070EBE3979}" type="pres">
      <dgm:prSet presAssocID="{B4DD871C-EB1A-4E8A-9434-01FA1549AD59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03C1D6E0-12DB-4903-A7A2-D89D128E7957}" type="pres">
      <dgm:prSet presAssocID="{22F1AF4C-B5F9-49A5-A10B-76433D3C4672}" presName="sp" presStyleCnt="0"/>
      <dgm:spPr/>
    </dgm:pt>
    <dgm:pt modelId="{EE593129-786E-4B80-858C-7F7C3B71E976}" type="pres">
      <dgm:prSet presAssocID="{917AF030-04BC-4CF9-A642-5ED30BD41878}" presName="linNode" presStyleCnt="0"/>
      <dgm:spPr/>
    </dgm:pt>
    <dgm:pt modelId="{79E62A9F-B802-4B08-AAE8-A77C2320C3DB}" type="pres">
      <dgm:prSet presAssocID="{917AF030-04BC-4CF9-A642-5ED30BD41878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1E116A7B-E8AA-4042-B94A-521423B81425}" type="pres">
      <dgm:prSet presAssocID="{917AF030-04BC-4CF9-A642-5ED30BD41878}" presName="descendantText" presStyleLbl="alignAccFollowNode1" presStyleIdx="3" presStyleCnt="4" custScaleY="138727" custLinFactNeighborY="-8386">
        <dgm:presLayoutVars>
          <dgm:bulletEnabled val="1"/>
        </dgm:presLayoutVars>
      </dgm:prSet>
      <dgm:spPr/>
    </dgm:pt>
  </dgm:ptLst>
  <dgm:cxnLst>
    <dgm:cxn modelId="{6E894607-641D-49EC-8F76-493B9326A844}" type="presOf" srcId="{A2E4A4DB-FEE6-4169-AE5A-3ED3835EF69E}" destId="{060AA8E0-AB98-4538-B06F-B482DB641911}" srcOrd="0" destOrd="0" presId="urn:microsoft.com/office/officeart/2005/8/layout/vList5"/>
    <dgm:cxn modelId="{CC795B0A-E8EF-44D4-AA5F-B6239A6DB6D4}" srcId="{208D3990-35DB-4C4B-9E60-00E127A2CFA2}" destId="{917AF030-04BC-4CF9-A642-5ED30BD41878}" srcOrd="4" destOrd="0" parTransId="{AF5D3A93-2102-4F7E-82C9-FCB12B5168A6}" sibTransId="{5AEFF422-1507-4BFE-97FC-0A57DCB22829}"/>
    <dgm:cxn modelId="{5F8ADA1C-691C-40B5-B37D-3DBA4DC53FFE}" type="presOf" srcId="{B4DD871C-EB1A-4E8A-9434-01FA1549AD59}" destId="{2A7BFF86-85EF-4A32-974D-07070EBE3979}" srcOrd="0" destOrd="0" presId="urn:microsoft.com/office/officeart/2005/8/layout/vList5"/>
    <dgm:cxn modelId="{CF930F1E-827A-4BED-8763-4AE4EA0BADBF}" srcId="{208D3990-35DB-4C4B-9E60-00E127A2CFA2}" destId="{94891D7E-E4B8-43F0-BFFD-D3C1BF9E6CD7}" srcOrd="2" destOrd="0" parTransId="{7A3C2E0D-106A-417A-96F7-63C2B8E573BA}" sibTransId="{BCC75E86-4887-47A7-8397-6B3B988EA8D7}"/>
    <dgm:cxn modelId="{2B1CB51F-4848-420A-ACE8-44EA746CD05F}" srcId="{8FA12513-BCCD-4B63-9645-3B9D05102466}" destId="{E177F35E-2B4F-47CD-8D17-CB5F3B3DAE37}" srcOrd="0" destOrd="0" parTransId="{3606AF1F-EB3D-4F19-9F08-2F1F4C001B8B}" sibTransId="{901780D2-984D-4CC8-817E-7E6A992A066C}"/>
    <dgm:cxn modelId="{895DC234-C399-4223-9D83-01BAE0569544}" type="presOf" srcId="{94891D7E-E4B8-43F0-BFFD-D3C1BF9E6CD7}" destId="{7DFD7FBB-F6D8-4CF3-9B78-31B41A59751B}" srcOrd="0" destOrd="0" presId="urn:microsoft.com/office/officeart/2005/8/layout/vList5"/>
    <dgm:cxn modelId="{BF919F3E-69B6-43AB-837C-142DA46B6D59}" srcId="{917AF030-04BC-4CF9-A642-5ED30BD41878}" destId="{6584EC94-833D-4F01-B02C-B77755ABF9DD}" srcOrd="0" destOrd="0" parTransId="{ED16E7C5-1F1D-4B2E-9CD0-7818F2201697}" sibTransId="{2898C834-4955-4C0F-A0F8-E2340D86F34B}"/>
    <dgm:cxn modelId="{216FCD4B-8895-41CE-8CE5-F3B768E53E08}" srcId="{94891D7E-E4B8-43F0-BFFD-D3C1BF9E6CD7}" destId="{63B405E3-3EAA-4CD7-AE01-DEEBC5301F45}" srcOrd="1" destOrd="0" parTransId="{39FC5A0A-40D2-4D63-853D-B307144F14CB}" sibTransId="{BF477C8C-74B9-4088-A7C9-98F0E10FD02A}"/>
    <dgm:cxn modelId="{BFBDE84C-4376-4300-B5FA-6C3E39E4C008}" type="presOf" srcId="{917AF030-04BC-4CF9-A642-5ED30BD41878}" destId="{79E62A9F-B802-4B08-AAE8-A77C2320C3DB}" srcOrd="0" destOrd="0" presId="urn:microsoft.com/office/officeart/2005/8/layout/vList5"/>
    <dgm:cxn modelId="{EEC9434D-94E5-4703-9BC9-A736E89DA664}" srcId="{208D3990-35DB-4C4B-9E60-00E127A2CFA2}" destId="{B4DD871C-EB1A-4E8A-9434-01FA1549AD59}" srcOrd="3" destOrd="0" parTransId="{720BD7FA-FFFE-423D-8D05-742D08F5C2F1}" sibTransId="{22F1AF4C-B5F9-49A5-A10B-76433D3C4672}"/>
    <dgm:cxn modelId="{DC9DE372-2E7C-4831-8ECF-371EB3687831}" srcId="{94891D7E-E4B8-43F0-BFFD-D3C1BF9E6CD7}" destId="{69BC5010-9887-441F-910F-F6D681E6D799}" srcOrd="0" destOrd="0" parTransId="{A164F7E1-A448-4F28-A4F5-FEEB7DC31216}" sibTransId="{FC0A160D-5079-4041-A507-3DFEB500E061}"/>
    <dgm:cxn modelId="{67637C73-3CED-4510-BCAC-59E562550FDC}" srcId="{A2E4A4DB-FEE6-4169-AE5A-3ED3835EF69E}" destId="{7A9294C8-6601-4FE0-BCF0-D1486E8D4E28}" srcOrd="0" destOrd="0" parTransId="{A2579CD0-6A79-4158-BF48-D462538ADA3F}" sibTransId="{70C5E1DF-6704-4692-BB5A-F16FE1B3FAC0}"/>
    <dgm:cxn modelId="{46BCEEAA-055E-4B03-9A2F-80678D212610}" type="presOf" srcId="{E177F35E-2B4F-47CD-8D17-CB5F3B3DAE37}" destId="{89DA02AD-83F4-4C2C-943E-6BFB61D07BC6}" srcOrd="0" destOrd="0" presId="urn:microsoft.com/office/officeart/2005/8/layout/vList5"/>
    <dgm:cxn modelId="{1E3C9CB8-F58F-4E13-8C96-F59BF5EC9F8D}" srcId="{208D3990-35DB-4C4B-9E60-00E127A2CFA2}" destId="{8FA12513-BCCD-4B63-9645-3B9D05102466}" srcOrd="0" destOrd="0" parTransId="{49B2803A-75A1-496D-B5F0-88A4F37F2ECC}" sibTransId="{B711A0F5-2E6C-4A8B-B654-40DEF359D3C9}"/>
    <dgm:cxn modelId="{D04332C2-4817-4539-AC31-F72E809A466E}" type="presOf" srcId="{6584EC94-833D-4F01-B02C-B77755ABF9DD}" destId="{1E116A7B-E8AA-4042-B94A-521423B81425}" srcOrd="0" destOrd="0" presId="urn:microsoft.com/office/officeart/2005/8/layout/vList5"/>
    <dgm:cxn modelId="{93E514C3-75CE-44E0-959C-C0A92D703F04}" type="presOf" srcId="{8FA12513-BCCD-4B63-9645-3B9D05102466}" destId="{3733F56B-6DFB-40B9-9377-D1E00DAF5A4B}" srcOrd="0" destOrd="0" presId="urn:microsoft.com/office/officeart/2005/8/layout/vList5"/>
    <dgm:cxn modelId="{EA2158CE-F42A-4228-9541-830FB6118439}" type="presOf" srcId="{7A9294C8-6601-4FE0-BCF0-D1486E8D4E28}" destId="{1E92CB76-79D0-46B6-8558-0EDEA6AA8420}" srcOrd="0" destOrd="0" presId="urn:microsoft.com/office/officeart/2005/8/layout/vList5"/>
    <dgm:cxn modelId="{EE6542D7-6AA7-459C-975E-28AE6F79EB7A}" type="presOf" srcId="{208D3990-35DB-4C4B-9E60-00E127A2CFA2}" destId="{37D66CF1-A073-4F10-BC6A-E021770F2648}" srcOrd="0" destOrd="0" presId="urn:microsoft.com/office/officeart/2005/8/layout/vList5"/>
    <dgm:cxn modelId="{7DF6CBD9-16F1-45DB-9077-821378B199EE}" srcId="{208D3990-35DB-4C4B-9E60-00E127A2CFA2}" destId="{A2E4A4DB-FEE6-4169-AE5A-3ED3835EF69E}" srcOrd="1" destOrd="0" parTransId="{797E2D0E-58AB-43B6-80AF-63F8E006DD3E}" sibTransId="{A1BFDC90-AF4D-4DF9-A697-C9E63F9D03EF}"/>
    <dgm:cxn modelId="{6CA6B1E0-4B0C-456A-9075-EC499EC2BD12}" type="presOf" srcId="{69BC5010-9887-441F-910F-F6D681E6D799}" destId="{5F9CB2B3-05F1-43FC-8A6D-967E211D4099}" srcOrd="0" destOrd="0" presId="urn:microsoft.com/office/officeart/2005/8/layout/vList5"/>
    <dgm:cxn modelId="{D5D106F7-0A16-4CA7-BB07-A175054567EF}" type="presOf" srcId="{63B405E3-3EAA-4CD7-AE01-DEEBC5301F45}" destId="{5F9CB2B3-05F1-43FC-8A6D-967E211D4099}" srcOrd="0" destOrd="1" presId="urn:microsoft.com/office/officeart/2005/8/layout/vList5"/>
    <dgm:cxn modelId="{688DDFAE-1F8C-49F2-8C78-EC88C7312E81}" type="presParOf" srcId="{37D66CF1-A073-4F10-BC6A-E021770F2648}" destId="{CB3E9C17-AA2D-45B9-BCCC-C7B6A69FD9DB}" srcOrd="0" destOrd="0" presId="urn:microsoft.com/office/officeart/2005/8/layout/vList5"/>
    <dgm:cxn modelId="{5FD518EC-61D0-4779-8224-6C3832937927}" type="presParOf" srcId="{CB3E9C17-AA2D-45B9-BCCC-C7B6A69FD9DB}" destId="{3733F56B-6DFB-40B9-9377-D1E00DAF5A4B}" srcOrd="0" destOrd="0" presId="urn:microsoft.com/office/officeart/2005/8/layout/vList5"/>
    <dgm:cxn modelId="{335DA9ED-E30C-453C-B9A4-FC7B40BA323F}" type="presParOf" srcId="{CB3E9C17-AA2D-45B9-BCCC-C7B6A69FD9DB}" destId="{89DA02AD-83F4-4C2C-943E-6BFB61D07BC6}" srcOrd="1" destOrd="0" presId="urn:microsoft.com/office/officeart/2005/8/layout/vList5"/>
    <dgm:cxn modelId="{1F79E07C-A4C7-4674-AEF1-9089B67DBAC7}" type="presParOf" srcId="{37D66CF1-A073-4F10-BC6A-E021770F2648}" destId="{D36EFE46-C14E-49A0-A63F-A85B6D334C7B}" srcOrd="1" destOrd="0" presId="urn:microsoft.com/office/officeart/2005/8/layout/vList5"/>
    <dgm:cxn modelId="{F98D3246-1084-4CE4-9075-86F5A751625C}" type="presParOf" srcId="{37D66CF1-A073-4F10-BC6A-E021770F2648}" destId="{727023F8-C3BE-4B9D-BC9B-4AEDFA2E8622}" srcOrd="2" destOrd="0" presId="urn:microsoft.com/office/officeart/2005/8/layout/vList5"/>
    <dgm:cxn modelId="{B4536DAD-888F-4BEE-929A-7E444FB953B7}" type="presParOf" srcId="{727023F8-C3BE-4B9D-BC9B-4AEDFA2E8622}" destId="{060AA8E0-AB98-4538-B06F-B482DB641911}" srcOrd="0" destOrd="0" presId="urn:microsoft.com/office/officeart/2005/8/layout/vList5"/>
    <dgm:cxn modelId="{588E038B-6F97-4177-852A-B41E282C5BA0}" type="presParOf" srcId="{727023F8-C3BE-4B9D-BC9B-4AEDFA2E8622}" destId="{1E92CB76-79D0-46B6-8558-0EDEA6AA8420}" srcOrd="1" destOrd="0" presId="urn:microsoft.com/office/officeart/2005/8/layout/vList5"/>
    <dgm:cxn modelId="{55CD0ADD-0E83-4B09-896D-769EBE35E918}" type="presParOf" srcId="{37D66CF1-A073-4F10-BC6A-E021770F2648}" destId="{AE4A406D-FCBD-43C5-866B-53F18CF5B6EA}" srcOrd="3" destOrd="0" presId="urn:microsoft.com/office/officeart/2005/8/layout/vList5"/>
    <dgm:cxn modelId="{47B22DD5-0937-4A3F-B38A-299FBDACFEF9}" type="presParOf" srcId="{37D66CF1-A073-4F10-BC6A-E021770F2648}" destId="{A7AA73D3-A87E-46C3-832D-6BE32643AF01}" srcOrd="4" destOrd="0" presId="urn:microsoft.com/office/officeart/2005/8/layout/vList5"/>
    <dgm:cxn modelId="{47C2A566-BD81-4C9A-9B36-E07321729172}" type="presParOf" srcId="{A7AA73D3-A87E-46C3-832D-6BE32643AF01}" destId="{7DFD7FBB-F6D8-4CF3-9B78-31B41A59751B}" srcOrd="0" destOrd="0" presId="urn:microsoft.com/office/officeart/2005/8/layout/vList5"/>
    <dgm:cxn modelId="{13B0F616-9FF7-45FD-911E-36547403198B}" type="presParOf" srcId="{A7AA73D3-A87E-46C3-832D-6BE32643AF01}" destId="{5F9CB2B3-05F1-43FC-8A6D-967E211D4099}" srcOrd="1" destOrd="0" presId="urn:microsoft.com/office/officeart/2005/8/layout/vList5"/>
    <dgm:cxn modelId="{7B883913-7DB1-4437-A3C7-EC5744CF6784}" type="presParOf" srcId="{37D66CF1-A073-4F10-BC6A-E021770F2648}" destId="{C4FC5A28-4979-46FC-A553-9BB589859B2F}" srcOrd="5" destOrd="0" presId="urn:microsoft.com/office/officeart/2005/8/layout/vList5"/>
    <dgm:cxn modelId="{C313D7A7-C813-43B4-9D48-C187F95B87E9}" type="presParOf" srcId="{37D66CF1-A073-4F10-BC6A-E021770F2648}" destId="{16055AF1-D700-4FF0-AD5E-E112DCCE4DDF}" srcOrd="6" destOrd="0" presId="urn:microsoft.com/office/officeart/2005/8/layout/vList5"/>
    <dgm:cxn modelId="{E5E48E51-F761-4663-909B-B4D7EC2EC99C}" type="presParOf" srcId="{16055AF1-D700-4FF0-AD5E-E112DCCE4DDF}" destId="{2A7BFF86-85EF-4A32-974D-07070EBE3979}" srcOrd="0" destOrd="0" presId="urn:microsoft.com/office/officeart/2005/8/layout/vList5"/>
    <dgm:cxn modelId="{5857D8CE-B074-45F6-864E-BD72C9894BB6}" type="presParOf" srcId="{37D66CF1-A073-4F10-BC6A-E021770F2648}" destId="{03C1D6E0-12DB-4903-A7A2-D89D128E7957}" srcOrd="7" destOrd="0" presId="urn:microsoft.com/office/officeart/2005/8/layout/vList5"/>
    <dgm:cxn modelId="{EA8047E8-5D18-4616-8BDA-97DA7BB6BF16}" type="presParOf" srcId="{37D66CF1-A073-4F10-BC6A-E021770F2648}" destId="{EE593129-786E-4B80-858C-7F7C3B71E976}" srcOrd="8" destOrd="0" presId="urn:microsoft.com/office/officeart/2005/8/layout/vList5"/>
    <dgm:cxn modelId="{AB303FC8-0412-409D-BE31-9A5317AFDA29}" type="presParOf" srcId="{EE593129-786E-4B80-858C-7F7C3B71E976}" destId="{79E62A9F-B802-4B08-AAE8-A77C2320C3DB}" srcOrd="0" destOrd="0" presId="urn:microsoft.com/office/officeart/2005/8/layout/vList5"/>
    <dgm:cxn modelId="{42A9F06D-76A1-4D2E-9381-0E07EFCD3552}" type="presParOf" srcId="{EE593129-786E-4B80-858C-7F7C3B71E976}" destId="{1E116A7B-E8AA-4042-B94A-521423B8142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933DBD4-0BF5-4281-8444-F3B1B82FFFF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A5CB37D-7000-4553-9F71-68E3515C6E8C}">
      <dgm:prSet custT="1"/>
      <dgm:spPr/>
      <dgm:t>
        <a:bodyPr/>
        <a:lstStyle/>
        <a:p>
          <a:pPr algn="just"/>
          <a:r>
            <a:rPr 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Explore the impact of the multimodal flipped classroom teaching model on college students’ English listening proficiency</a:t>
          </a:r>
        </a:p>
      </dgm:t>
    </dgm:pt>
    <dgm:pt modelId="{F6C8B602-60BE-405C-98A4-A272F4C18876}" type="parTrans" cxnId="{F3AAA5BD-3B42-43A3-A91D-935D76BDFD6D}">
      <dgm:prSet/>
      <dgm:spPr/>
      <dgm:t>
        <a:bodyPr/>
        <a:lstStyle/>
        <a:p>
          <a:endParaRPr lang="en-US"/>
        </a:p>
      </dgm:t>
    </dgm:pt>
    <dgm:pt modelId="{D6A56118-1B52-4E12-8052-CD0D393DFCD5}" type="sibTrans" cxnId="{F3AAA5BD-3B42-43A3-A91D-935D76BDFD6D}">
      <dgm:prSet/>
      <dgm:spPr/>
      <dgm:t>
        <a:bodyPr/>
        <a:lstStyle/>
        <a:p>
          <a:endParaRPr lang="en-US"/>
        </a:p>
      </dgm:t>
    </dgm:pt>
    <dgm:pt modelId="{242CDF9B-4086-45B7-9D62-425FC65F5A09}">
      <dgm:prSet custT="1"/>
      <dgm:spPr/>
      <dgm:t>
        <a:bodyPr/>
        <a:lstStyle/>
        <a:p>
          <a:pPr algn="just"/>
          <a:r>
            <a:rPr 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Analyze the influence of this teaching model on students’ attitudes toward listening learning</a:t>
          </a:r>
        </a:p>
      </dgm:t>
    </dgm:pt>
    <dgm:pt modelId="{AD66C12E-1381-429E-8929-0F9000F07E1D}" type="parTrans" cxnId="{09F30723-272E-49D0-9871-A1EEBC5B9294}">
      <dgm:prSet/>
      <dgm:spPr/>
      <dgm:t>
        <a:bodyPr/>
        <a:lstStyle/>
        <a:p>
          <a:endParaRPr lang="en-US"/>
        </a:p>
      </dgm:t>
    </dgm:pt>
    <dgm:pt modelId="{A6EA57DD-D7AB-416E-8750-3E01B0168BCE}" type="sibTrans" cxnId="{09F30723-272E-49D0-9871-A1EEBC5B9294}">
      <dgm:prSet/>
      <dgm:spPr/>
      <dgm:t>
        <a:bodyPr/>
        <a:lstStyle/>
        <a:p>
          <a:endParaRPr lang="en-US"/>
        </a:p>
      </dgm:t>
    </dgm:pt>
    <dgm:pt modelId="{D496F192-A87D-4FE4-A69F-DD315F2B4135}">
      <dgm:prSet custT="1"/>
      <dgm:spPr/>
      <dgm:t>
        <a:bodyPr/>
        <a:lstStyle/>
        <a:p>
          <a:pPr algn="just"/>
          <a:r>
            <a:rPr 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propose optimization strategies for implementing a multimodal flipped classroom in English listening teaching</a:t>
          </a:r>
        </a:p>
      </dgm:t>
    </dgm:pt>
    <dgm:pt modelId="{D9AAEC8F-7772-4A9B-8313-36841E547081}" type="parTrans" cxnId="{E422B80F-405E-4D74-B78F-7680AFA6C5CA}">
      <dgm:prSet/>
      <dgm:spPr/>
      <dgm:t>
        <a:bodyPr/>
        <a:lstStyle/>
        <a:p>
          <a:endParaRPr lang="en-US"/>
        </a:p>
      </dgm:t>
    </dgm:pt>
    <dgm:pt modelId="{97097307-EC8A-4547-A496-B6DF1D94D873}" type="sibTrans" cxnId="{E422B80F-405E-4D74-B78F-7680AFA6C5CA}">
      <dgm:prSet/>
      <dgm:spPr/>
      <dgm:t>
        <a:bodyPr/>
        <a:lstStyle/>
        <a:p>
          <a:endParaRPr lang="en-US"/>
        </a:p>
      </dgm:t>
    </dgm:pt>
    <dgm:pt modelId="{38B52F23-CBB7-440B-A775-70774D091A95}" type="pres">
      <dgm:prSet presAssocID="{C933DBD4-0BF5-4281-8444-F3B1B82FFFF5}" presName="root" presStyleCnt="0">
        <dgm:presLayoutVars>
          <dgm:dir/>
          <dgm:resizeHandles val="exact"/>
        </dgm:presLayoutVars>
      </dgm:prSet>
      <dgm:spPr/>
    </dgm:pt>
    <dgm:pt modelId="{275D4F43-F9D3-4545-BE22-AF58CC295095}" type="pres">
      <dgm:prSet presAssocID="{EA5CB37D-7000-4553-9F71-68E3515C6E8C}" presName="compNode" presStyleCnt="0"/>
      <dgm:spPr/>
    </dgm:pt>
    <dgm:pt modelId="{BBEE673A-84A2-4ED4-AE8F-5C57ED4F9165}" type="pres">
      <dgm:prSet presAssocID="{EA5CB37D-7000-4553-9F71-68E3515C6E8C}" presName="bgRect" presStyleLbl="bgShp" presStyleIdx="0" presStyleCnt="3"/>
      <dgm:spPr>
        <a:solidFill>
          <a:schemeClr val="tx2">
            <a:lumMod val="10000"/>
            <a:lumOff val="90000"/>
          </a:schemeClr>
        </a:solidFill>
      </dgm:spPr>
    </dgm:pt>
    <dgm:pt modelId="{771451DD-0B92-45FB-92B8-23DB0FCF63E5}" type="pres">
      <dgm:prSet presAssocID="{EA5CB37D-7000-4553-9F71-68E3515C6E8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教室"/>
        </a:ext>
      </dgm:extLst>
    </dgm:pt>
    <dgm:pt modelId="{898AD5E4-C44B-42E1-AB5C-613A5E3FCD9E}" type="pres">
      <dgm:prSet presAssocID="{EA5CB37D-7000-4553-9F71-68E3515C6E8C}" presName="spaceRect" presStyleCnt="0"/>
      <dgm:spPr/>
    </dgm:pt>
    <dgm:pt modelId="{B761BA05-B3B9-4413-9C32-F61C2504DC94}" type="pres">
      <dgm:prSet presAssocID="{EA5CB37D-7000-4553-9F71-68E3515C6E8C}" presName="parTx" presStyleLbl="revTx" presStyleIdx="0" presStyleCnt="3">
        <dgm:presLayoutVars>
          <dgm:chMax val="0"/>
          <dgm:chPref val="0"/>
        </dgm:presLayoutVars>
      </dgm:prSet>
      <dgm:spPr/>
    </dgm:pt>
    <dgm:pt modelId="{E7121CAB-5488-4059-BD1D-590403BF6E08}" type="pres">
      <dgm:prSet presAssocID="{D6A56118-1B52-4E12-8052-CD0D393DFCD5}" presName="sibTrans" presStyleCnt="0"/>
      <dgm:spPr/>
    </dgm:pt>
    <dgm:pt modelId="{D8925FD4-D4B3-4B0A-B3F0-476BDBE85D90}" type="pres">
      <dgm:prSet presAssocID="{242CDF9B-4086-45B7-9D62-425FC65F5A09}" presName="compNode" presStyleCnt="0"/>
      <dgm:spPr/>
    </dgm:pt>
    <dgm:pt modelId="{306E915D-9172-4C23-86EE-028B42939D18}" type="pres">
      <dgm:prSet presAssocID="{242CDF9B-4086-45B7-9D62-425FC65F5A09}" presName="bgRect" presStyleLbl="bgShp" presStyleIdx="1" presStyleCnt="3"/>
      <dgm:spPr>
        <a:solidFill>
          <a:schemeClr val="accent2">
            <a:lumMod val="20000"/>
            <a:lumOff val="80000"/>
          </a:schemeClr>
        </a:solidFill>
      </dgm:spPr>
    </dgm:pt>
    <dgm:pt modelId="{A79ECBA2-36AF-4EA3-8602-14A8E70CB6CB}" type="pres">
      <dgm:prSet presAssocID="{242CDF9B-4086-45B7-9D62-425FC65F5A0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F3BB97B5-73B2-4DC0-A2EE-A2B2153B144F}" type="pres">
      <dgm:prSet presAssocID="{242CDF9B-4086-45B7-9D62-425FC65F5A09}" presName="spaceRect" presStyleCnt="0"/>
      <dgm:spPr/>
    </dgm:pt>
    <dgm:pt modelId="{A58A9C42-B046-44F8-A69B-90C7F8861E5B}" type="pres">
      <dgm:prSet presAssocID="{242CDF9B-4086-45B7-9D62-425FC65F5A09}" presName="parTx" presStyleLbl="revTx" presStyleIdx="1" presStyleCnt="3">
        <dgm:presLayoutVars>
          <dgm:chMax val="0"/>
          <dgm:chPref val="0"/>
        </dgm:presLayoutVars>
      </dgm:prSet>
      <dgm:spPr/>
    </dgm:pt>
    <dgm:pt modelId="{B45E1DA5-E5DE-42A1-BCBB-2120A9A8DE16}" type="pres">
      <dgm:prSet presAssocID="{A6EA57DD-D7AB-416E-8750-3E01B0168BCE}" presName="sibTrans" presStyleCnt="0"/>
      <dgm:spPr/>
    </dgm:pt>
    <dgm:pt modelId="{BFE464EA-7894-49B7-87CF-741CD893612B}" type="pres">
      <dgm:prSet presAssocID="{D496F192-A87D-4FE4-A69F-DD315F2B4135}" presName="compNode" presStyleCnt="0"/>
      <dgm:spPr/>
    </dgm:pt>
    <dgm:pt modelId="{4523BC9A-B6B5-4B1F-928C-5161A0FF7059}" type="pres">
      <dgm:prSet presAssocID="{D496F192-A87D-4FE4-A69F-DD315F2B4135}" presName="bgRect" presStyleLbl="bgShp" presStyleIdx="2" presStyleCnt="3"/>
      <dgm:spPr>
        <a:solidFill>
          <a:schemeClr val="accent5">
            <a:lumMod val="20000"/>
            <a:lumOff val="80000"/>
          </a:schemeClr>
        </a:solidFill>
      </dgm:spPr>
    </dgm:pt>
    <dgm:pt modelId="{AE83F1C4-669A-47D7-BE61-B79CD84978A3}" type="pres">
      <dgm:prSet presAssocID="{D496F192-A87D-4FE4-A69F-DD315F2B413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书籍"/>
        </a:ext>
      </dgm:extLst>
    </dgm:pt>
    <dgm:pt modelId="{1C103FE3-133E-4DB1-BC5D-122509FA40BE}" type="pres">
      <dgm:prSet presAssocID="{D496F192-A87D-4FE4-A69F-DD315F2B4135}" presName="spaceRect" presStyleCnt="0"/>
      <dgm:spPr/>
    </dgm:pt>
    <dgm:pt modelId="{DE259F52-704A-4B16-9BE8-CC6C011E31FA}" type="pres">
      <dgm:prSet presAssocID="{D496F192-A87D-4FE4-A69F-DD315F2B413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6827504-D536-4081-9E90-6DFFF22B8D81}" type="presOf" srcId="{EA5CB37D-7000-4553-9F71-68E3515C6E8C}" destId="{B761BA05-B3B9-4413-9C32-F61C2504DC94}" srcOrd="0" destOrd="0" presId="urn:microsoft.com/office/officeart/2018/2/layout/IconVerticalSolidList"/>
    <dgm:cxn modelId="{E422B80F-405E-4D74-B78F-7680AFA6C5CA}" srcId="{C933DBD4-0BF5-4281-8444-F3B1B82FFFF5}" destId="{D496F192-A87D-4FE4-A69F-DD315F2B4135}" srcOrd="2" destOrd="0" parTransId="{D9AAEC8F-7772-4A9B-8313-36841E547081}" sibTransId="{97097307-EC8A-4547-A496-B6DF1D94D873}"/>
    <dgm:cxn modelId="{09F30723-272E-49D0-9871-A1EEBC5B9294}" srcId="{C933DBD4-0BF5-4281-8444-F3B1B82FFFF5}" destId="{242CDF9B-4086-45B7-9D62-425FC65F5A09}" srcOrd="1" destOrd="0" parTransId="{AD66C12E-1381-429E-8929-0F9000F07E1D}" sibTransId="{A6EA57DD-D7AB-416E-8750-3E01B0168BCE}"/>
    <dgm:cxn modelId="{3FB0FF32-9B5E-44C4-AC26-3F712BF0313C}" type="presOf" srcId="{242CDF9B-4086-45B7-9D62-425FC65F5A09}" destId="{A58A9C42-B046-44F8-A69B-90C7F8861E5B}" srcOrd="0" destOrd="0" presId="urn:microsoft.com/office/officeart/2018/2/layout/IconVerticalSolidList"/>
    <dgm:cxn modelId="{1BED6272-11DF-423A-9922-06824887EC39}" type="presOf" srcId="{C933DBD4-0BF5-4281-8444-F3B1B82FFFF5}" destId="{38B52F23-CBB7-440B-A775-70774D091A95}" srcOrd="0" destOrd="0" presId="urn:microsoft.com/office/officeart/2018/2/layout/IconVerticalSolidList"/>
    <dgm:cxn modelId="{F3AAA5BD-3B42-43A3-A91D-935D76BDFD6D}" srcId="{C933DBD4-0BF5-4281-8444-F3B1B82FFFF5}" destId="{EA5CB37D-7000-4553-9F71-68E3515C6E8C}" srcOrd="0" destOrd="0" parTransId="{F6C8B602-60BE-405C-98A4-A272F4C18876}" sibTransId="{D6A56118-1B52-4E12-8052-CD0D393DFCD5}"/>
    <dgm:cxn modelId="{F1CDD1CF-BB5B-4E7C-9292-BE1A7A1A2E77}" type="presOf" srcId="{D496F192-A87D-4FE4-A69F-DD315F2B4135}" destId="{DE259F52-704A-4B16-9BE8-CC6C011E31FA}" srcOrd="0" destOrd="0" presId="urn:microsoft.com/office/officeart/2018/2/layout/IconVerticalSolidList"/>
    <dgm:cxn modelId="{F6C7EFAC-F214-4F8B-83EE-4E65DDFC3B99}" type="presParOf" srcId="{38B52F23-CBB7-440B-A775-70774D091A95}" destId="{275D4F43-F9D3-4545-BE22-AF58CC295095}" srcOrd="0" destOrd="0" presId="urn:microsoft.com/office/officeart/2018/2/layout/IconVerticalSolidList"/>
    <dgm:cxn modelId="{F3C9B941-5889-4E5D-9973-0A3954BD1CE0}" type="presParOf" srcId="{275D4F43-F9D3-4545-BE22-AF58CC295095}" destId="{BBEE673A-84A2-4ED4-AE8F-5C57ED4F9165}" srcOrd="0" destOrd="0" presId="urn:microsoft.com/office/officeart/2018/2/layout/IconVerticalSolidList"/>
    <dgm:cxn modelId="{301091BE-508E-4C46-A91B-512C3562146A}" type="presParOf" srcId="{275D4F43-F9D3-4545-BE22-AF58CC295095}" destId="{771451DD-0B92-45FB-92B8-23DB0FCF63E5}" srcOrd="1" destOrd="0" presId="urn:microsoft.com/office/officeart/2018/2/layout/IconVerticalSolidList"/>
    <dgm:cxn modelId="{A24AC32F-A951-4C23-A0F8-E1CCC0C3B775}" type="presParOf" srcId="{275D4F43-F9D3-4545-BE22-AF58CC295095}" destId="{898AD5E4-C44B-42E1-AB5C-613A5E3FCD9E}" srcOrd="2" destOrd="0" presId="urn:microsoft.com/office/officeart/2018/2/layout/IconVerticalSolidList"/>
    <dgm:cxn modelId="{170D3396-B344-44C8-BEF6-5C1020135838}" type="presParOf" srcId="{275D4F43-F9D3-4545-BE22-AF58CC295095}" destId="{B761BA05-B3B9-4413-9C32-F61C2504DC94}" srcOrd="3" destOrd="0" presId="urn:microsoft.com/office/officeart/2018/2/layout/IconVerticalSolidList"/>
    <dgm:cxn modelId="{F615D215-EE2B-4EC2-911E-BBA5E29E3589}" type="presParOf" srcId="{38B52F23-CBB7-440B-A775-70774D091A95}" destId="{E7121CAB-5488-4059-BD1D-590403BF6E08}" srcOrd="1" destOrd="0" presId="urn:microsoft.com/office/officeart/2018/2/layout/IconVerticalSolidList"/>
    <dgm:cxn modelId="{6E9BD73F-198D-4791-BDB6-B3FF6A1A199E}" type="presParOf" srcId="{38B52F23-CBB7-440B-A775-70774D091A95}" destId="{D8925FD4-D4B3-4B0A-B3F0-476BDBE85D90}" srcOrd="2" destOrd="0" presId="urn:microsoft.com/office/officeart/2018/2/layout/IconVerticalSolidList"/>
    <dgm:cxn modelId="{F4BBB62B-E641-4C23-8FE4-F147E2AEE969}" type="presParOf" srcId="{D8925FD4-D4B3-4B0A-B3F0-476BDBE85D90}" destId="{306E915D-9172-4C23-86EE-028B42939D18}" srcOrd="0" destOrd="0" presId="urn:microsoft.com/office/officeart/2018/2/layout/IconVerticalSolidList"/>
    <dgm:cxn modelId="{1AE3B053-F367-4D6A-9B5D-16319EFD0B4D}" type="presParOf" srcId="{D8925FD4-D4B3-4B0A-B3F0-476BDBE85D90}" destId="{A79ECBA2-36AF-4EA3-8602-14A8E70CB6CB}" srcOrd="1" destOrd="0" presId="urn:microsoft.com/office/officeart/2018/2/layout/IconVerticalSolidList"/>
    <dgm:cxn modelId="{550103DA-35DD-4484-AF7E-9B31540A1384}" type="presParOf" srcId="{D8925FD4-D4B3-4B0A-B3F0-476BDBE85D90}" destId="{F3BB97B5-73B2-4DC0-A2EE-A2B2153B144F}" srcOrd="2" destOrd="0" presId="urn:microsoft.com/office/officeart/2018/2/layout/IconVerticalSolidList"/>
    <dgm:cxn modelId="{5AC4F2F3-3DA6-4CD9-B36F-FC75561E3815}" type="presParOf" srcId="{D8925FD4-D4B3-4B0A-B3F0-476BDBE85D90}" destId="{A58A9C42-B046-44F8-A69B-90C7F8861E5B}" srcOrd="3" destOrd="0" presId="urn:microsoft.com/office/officeart/2018/2/layout/IconVerticalSolidList"/>
    <dgm:cxn modelId="{0A136631-068B-479A-9EE3-58120741F5E3}" type="presParOf" srcId="{38B52F23-CBB7-440B-A775-70774D091A95}" destId="{B45E1DA5-E5DE-42A1-BCBB-2120A9A8DE16}" srcOrd="3" destOrd="0" presId="urn:microsoft.com/office/officeart/2018/2/layout/IconVerticalSolidList"/>
    <dgm:cxn modelId="{4BD85794-910C-4E7B-A1EB-895C5D7AEE11}" type="presParOf" srcId="{38B52F23-CBB7-440B-A775-70774D091A95}" destId="{BFE464EA-7894-49B7-87CF-741CD893612B}" srcOrd="4" destOrd="0" presId="urn:microsoft.com/office/officeart/2018/2/layout/IconVerticalSolidList"/>
    <dgm:cxn modelId="{CB988137-BFF5-4E22-B576-F38A37F110ED}" type="presParOf" srcId="{BFE464EA-7894-49B7-87CF-741CD893612B}" destId="{4523BC9A-B6B5-4B1F-928C-5161A0FF7059}" srcOrd="0" destOrd="0" presId="urn:microsoft.com/office/officeart/2018/2/layout/IconVerticalSolidList"/>
    <dgm:cxn modelId="{843EB021-0550-4DF4-A622-AF42ADC13F28}" type="presParOf" srcId="{BFE464EA-7894-49B7-87CF-741CD893612B}" destId="{AE83F1C4-669A-47D7-BE61-B79CD84978A3}" srcOrd="1" destOrd="0" presId="urn:microsoft.com/office/officeart/2018/2/layout/IconVerticalSolidList"/>
    <dgm:cxn modelId="{D709E71D-F58F-48FC-86E9-DDF15C1D0D69}" type="presParOf" srcId="{BFE464EA-7894-49B7-87CF-741CD893612B}" destId="{1C103FE3-133E-4DB1-BC5D-122509FA40BE}" srcOrd="2" destOrd="0" presId="urn:microsoft.com/office/officeart/2018/2/layout/IconVerticalSolidList"/>
    <dgm:cxn modelId="{0F985911-A671-49FC-A5B2-9729AD000E89}" type="presParOf" srcId="{BFE464EA-7894-49B7-87CF-741CD893612B}" destId="{DE259F52-704A-4B16-9BE8-CC6C011E31F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3572018-7D13-4A8E-9A7B-EB251F73A3F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9E7E119-2276-44A3-8794-887943BDE814}">
      <dgm:prSet/>
      <dgm:spPr>
        <a:solidFill>
          <a:schemeClr val="tx2">
            <a:lumMod val="10000"/>
            <a:lumOff val="90000"/>
          </a:schemeClr>
        </a:solidFill>
      </dgm:spPr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Q1: Compared with the traditional teaching model, does the multimodal flipped classroom teaching model improve students’ English listening proficiency?</a:t>
          </a:r>
        </a:p>
      </dgm:t>
    </dgm:pt>
    <dgm:pt modelId="{92FF01A9-D40F-45F4-917E-A441E0D94790}" type="parTrans" cxnId="{DC2B7551-7F6F-4A84-A5F9-D6F57F3B55CC}">
      <dgm:prSet/>
      <dgm:spPr/>
      <dgm:t>
        <a:bodyPr/>
        <a:lstStyle/>
        <a:p>
          <a:endParaRPr lang="en-US"/>
        </a:p>
      </dgm:t>
    </dgm:pt>
    <dgm:pt modelId="{D43CFD36-1E27-46B4-9985-858A51128FB3}" type="sibTrans" cxnId="{DC2B7551-7F6F-4A84-A5F9-D6F57F3B55CC}">
      <dgm:prSet/>
      <dgm:spPr/>
      <dgm:t>
        <a:bodyPr/>
        <a:lstStyle/>
        <a:p>
          <a:endParaRPr lang="en-US"/>
        </a:p>
      </dgm:t>
    </dgm:pt>
    <dgm:pt modelId="{58019F5A-561A-4F44-918D-29953D313F29}">
      <dgm:prSet custT="1"/>
      <dgm:spPr>
        <a:solidFill>
          <a:schemeClr val="tx2">
            <a:lumMod val="25000"/>
            <a:lumOff val="75000"/>
          </a:schemeClr>
        </a:solidFill>
      </dgm:spPr>
      <dgm:t>
        <a:bodyPr/>
        <a:lstStyle/>
        <a:p>
          <a:r>
            <a:rPr 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Q2: What are students’ attitudes and feedback toward the teaching model?</a:t>
          </a:r>
        </a:p>
      </dgm:t>
    </dgm:pt>
    <dgm:pt modelId="{97C01358-60E4-4999-962C-20CCFF35E6B5}" type="parTrans" cxnId="{3E5082E5-15BB-4292-A7EE-7360164F9B69}">
      <dgm:prSet/>
      <dgm:spPr/>
      <dgm:t>
        <a:bodyPr/>
        <a:lstStyle/>
        <a:p>
          <a:endParaRPr lang="en-US"/>
        </a:p>
      </dgm:t>
    </dgm:pt>
    <dgm:pt modelId="{0044955F-7AAF-47FF-9715-6318277C4CC3}" type="sibTrans" cxnId="{3E5082E5-15BB-4292-A7EE-7360164F9B69}">
      <dgm:prSet/>
      <dgm:spPr/>
      <dgm:t>
        <a:bodyPr/>
        <a:lstStyle/>
        <a:p>
          <a:endParaRPr lang="en-US"/>
        </a:p>
      </dgm:t>
    </dgm:pt>
    <dgm:pt modelId="{0C2C4E0B-6F5B-4B72-AB78-D1CC648A7B57}">
      <dgm:prSet custT="1"/>
      <dgm:spPr>
        <a:solidFill>
          <a:schemeClr val="tx2">
            <a:lumMod val="50000"/>
            <a:lumOff val="50000"/>
          </a:schemeClr>
        </a:solidFill>
      </dgm:spPr>
      <dgm:t>
        <a:bodyPr/>
        <a:lstStyle/>
        <a:p>
          <a:r>
            <a:rPr 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Q3: What are the implementation pathways of the multimodal flipped classroom teaching model in English listening teaching?</a:t>
          </a:r>
        </a:p>
      </dgm:t>
    </dgm:pt>
    <dgm:pt modelId="{D3C1921F-D259-45F3-8601-5D9133818A2A}" type="parTrans" cxnId="{59188926-486A-4233-8A8C-FAEF1DA189D0}">
      <dgm:prSet/>
      <dgm:spPr/>
      <dgm:t>
        <a:bodyPr/>
        <a:lstStyle/>
        <a:p>
          <a:endParaRPr lang="en-US"/>
        </a:p>
      </dgm:t>
    </dgm:pt>
    <dgm:pt modelId="{9C21D092-33ED-4360-A980-9A8F2B35E803}" type="sibTrans" cxnId="{59188926-486A-4233-8A8C-FAEF1DA189D0}">
      <dgm:prSet/>
      <dgm:spPr/>
      <dgm:t>
        <a:bodyPr/>
        <a:lstStyle/>
        <a:p>
          <a:endParaRPr lang="en-US"/>
        </a:p>
      </dgm:t>
    </dgm:pt>
    <dgm:pt modelId="{B58E5F34-B4FC-4E62-92BD-D114E76A95A3}" type="pres">
      <dgm:prSet presAssocID="{B3572018-7D13-4A8E-9A7B-EB251F73A3F5}" presName="linear" presStyleCnt="0">
        <dgm:presLayoutVars>
          <dgm:animLvl val="lvl"/>
          <dgm:resizeHandles val="exact"/>
        </dgm:presLayoutVars>
      </dgm:prSet>
      <dgm:spPr/>
    </dgm:pt>
    <dgm:pt modelId="{CE77BC04-27F2-456E-A76C-40FE0E63ED69}" type="pres">
      <dgm:prSet presAssocID="{C9E7E119-2276-44A3-8794-887943BDE81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147EBC1-C155-4C74-99BC-B4FBF1A0C7EA}" type="pres">
      <dgm:prSet presAssocID="{D43CFD36-1E27-46B4-9985-858A51128FB3}" presName="spacer" presStyleCnt="0"/>
      <dgm:spPr/>
    </dgm:pt>
    <dgm:pt modelId="{5B7B9CBC-8036-474B-AD21-527B95786670}" type="pres">
      <dgm:prSet presAssocID="{58019F5A-561A-4F44-918D-29953D313F2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DFD8DF1-2A3D-497C-B818-7F05B6D0696F}" type="pres">
      <dgm:prSet presAssocID="{0044955F-7AAF-47FF-9715-6318277C4CC3}" presName="spacer" presStyleCnt="0"/>
      <dgm:spPr/>
    </dgm:pt>
    <dgm:pt modelId="{6CF94072-E785-4AD2-AC13-25A5F1CD0B35}" type="pres">
      <dgm:prSet presAssocID="{0C2C4E0B-6F5B-4B72-AB78-D1CC648A7B5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9188926-486A-4233-8A8C-FAEF1DA189D0}" srcId="{B3572018-7D13-4A8E-9A7B-EB251F73A3F5}" destId="{0C2C4E0B-6F5B-4B72-AB78-D1CC648A7B57}" srcOrd="2" destOrd="0" parTransId="{D3C1921F-D259-45F3-8601-5D9133818A2A}" sibTransId="{9C21D092-33ED-4360-A980-9A8F2B35E803}"/>
    <dgm:cxn modelId="{DC2B7551-7F6F-4A84-A5F9-D6F57F3B55CC}" srcId="{B3572018-7D13-4A8E-9A7B-EB251F73A3F5}" destId="{C9E7E119-2276-44A3-8794-887943BDE814}" srcOrd="0" destOrd="0" parTransId="{92FF01A9-D40F-45F4-917E-A441E0D94790}" sibTransId="{D43CFD36-1E27-46B4-9985-858A51128FB3}"/>
    <dgm:cxn modelId="{55D23B55-D6C4-4AB9-AF03-16FFA918E08A}" type="presOf" srcId="{B3572018-7D13-4A8E-9A7B-EB251F73A3F5}" destId="{B58E5F34-B4FC-4E62-92BD-D114E76A95A3}" srcOrd="0" destOrd="0" presId="urn:microsoft.com/office/officeart/2005/8/layout/vList2"/>
    <dgm:cxn modelId="{8A71A28F-E459-403F-B1E0-E24C6C08A728}" type="presOf" srcId="{0C2C4E0B-6F5B-4B72-AB78-D1CC648A7B57}" destId="{6CF94072-E785-4AD2-AC13-25A5F1CD0B35}" srcOrd="0" destOrd="0" presId="urn:microsoft.com/office/officeart/2005/8/layout/vList2"/>
    <dgm:cxn modelId="{959CBA98-8072-411D-B091-DE334D2EF945}" type="presOf" srcId="{58019F5A-561A-4F44-918D-29953D313F29}" destId="{5B7B9CBC-8036-474B-AD21-527B95786670}" srcOrd="0" destOrd="0" presId="urn:microsoft.com/office/officeart/2005/8/layout/vList2"/>
    <dgm:cxn modelId="{307EFBB3-8518-4960-ABAE-A08D9C9E8EF0}" type="presOf" srcId="{C9E7E119-2276-44A3-8794-887943BDE814}" destId="{CE77BC04-27F2-456E-A76C-40FE0E63ED69}" srcOrd="0" destOrd="0" presId="urn:microsoft.com/office/officeart/2005/8/layout/vList2"/>
    <dgm:cxn modelId="{3E5082E5-15BB-4292-A7EE-7360164F9B69}" srcId="{B3572018-7D13-4A8E-9A7B-EB251F73A3F5}" destId="{58019F5A-561A-4F44-918D-29953D313F29}" srcOrd="1" destOrd="0" parTransId="{97C01358-60E4-4999-962C-20CCFF35E6B5}" sibTransId="{0044955F-7AAF-47FF-9715-6318277C4CC3}"/>
    <dgm:cxn modelId="{B5560D0E-60EC-475E-A078-9CD1A962E59B}" type="presParOf" srcId="{B58E5F34-B4FC-4E62-92BD-D114E76A95A3}" destId="{CE77BC04-27F2-456E-A76C-40FE0E63ED69}" srcOrd="0" destOrd="0" presId="urn:microsoft.com/office/officeart/2005/8/layout/vList2"/>
    <dgm:cxn modelId="{53764BE9-6602-4917-B9CC-C7B0C67F9704}" type="presParOf" srcId="{B58E5F34-B4FC-4E62-92BD-D114E76A95A3}" destId="{6147EBC1-C155-4C74-99BC-B4FBF1A0C7EA}" srcOrd="1" destOrd="0" presId="urn:microsoft.com/office/officeart/2005/8/layout/vList2"/>
    <dgm:cxn modelId="{61F5535A-897A-404D-93BA-CBD4EAB1994D}" type="presParOf" srcId="{B58E5F34-B4FC-4E62-92BD-D114E76A95A3}" destId="{5B7B9CBC-8036-474B-AD21-527B95786670}" srcOrd="2" destOrd="0" presId="urn:microsoft.com/office/officeart/2005/8/layout/vList2"/>
    <dgm:cxn modelId="{6E15DF0C-8C51-4AA3-9684-C5E8FB9411D4}" type="presParOf" srcId="{B58E5F34-B4FC-4E62-92BD-D114E76A95A3}" destId="{8DFD8DF1-2A3D-497C-B818-7F05B6D0696F}" srcOrd="3" destOrd="0" presId="urn:microsoft.com/office/officeart/2005/8/layout/vList2"/>
    <dgm:cxn modelId="{54A7E216-1D15-4681-A95C-8F81ED37F68E}" type="presParOf" srcId="{B58E5F34-B4FC-4E62-92BD-D114E76A95A3}" destId="{6CF94072-E785-4AD2-AC13-25A5F1CD0B3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3738C18-DA8F-4BAC-956D-74FCFD944F7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4CC971-3511-447C-9996-C75DC01535BC}">
      <dgm:prSet custT="1"/>
      <dgm:spPr>
        <a:solidFill>
          <a:schemeClr val="tx2">
            <a:lumMod val="75000"/>
            <a:lumOff val="25000"/>
          </a:schemeClr>
        </a:solidFill>
      </dgm:spPr>
      <dgm:t>
        <a:bodyPr/>
        <a:lstStyle/>
        <a:p>
          <a:r>
            <a:rPr lang="en-US" sz="3200" b="0" i="0" baseline="0">
              <a:latin typeface="Times New Roman" panose="02020603050405020304" pitchFamily="18" charset="0"/>
              <a:cs typeface="Times New Roman" panose="02020603050405020304" pitchFamily="18" charset="0"/>
            </a:rPr>
            <a:t>30 students randomly in experimental group</a:t>
          </a:r>
          <a:endParaRPr lang="en-US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87FD80-1830-4D40-95AA-2DF2D25D52F3}" type="parTrans" cxnId="{CEB9C729-F5CD-43FB-9A1C-7647DD7936BB}">
      <dgm:prSet/>
      <dgm:spPr/>
      <dgm:t>
        <a:bodyPr/>
        <a:lstStyle/>
        <a:p>
          <a:endParaRPr lang="en-US"/>
        </a:p>
      </dgm:t>
    </dgm:pt>
    <dgm:pt modelId="{9AB10257-46D6-4232-A06E-EBF3250BC6CD}" type="sibTrans" cxnId="{CEB9C729-F5CD-43FB-9A1C-7647DD7936BB}">
      <dgm:prSet/>
      <dgm:spPr/>
      <dgm:t>
        <a:bodyPr/>
        <a:lstStyle/>
        <a:p>
          <a:endParaRPr lang="en-US"/>
        </a:p>
      </dgm:t>
    </dgm:pt>
    <dgm:pt modelId="{0BBB0148-5753-40FF-96EF-B98D69F353A5}">
      <dgm:prSet/>
      <dgm:spPr/>
      <dgm:t>
        <a:bodyPr/>
        <a:lstStyle/>
        <a:p>
          <a:r>
            <a:rPr lang="en-US" b="0" i="0" baseline="0">
              <a:latin typeface="Times New Roman" panose="02020603050405020304" pitchFamily="18" charset="0"/>
              <a:cs typeface="Times New Roman" panose="02020603050405020304" pitchFamily="18" charset="0"/>
            </a:rPr>
            <a:t>Pre-class Stage: Did you watch the assigned videos and complete the learning tasks as required by the classroom setup?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672082-4DF5-476A-A1D7-F31339E0375B}" type="parTrans" cxnId="{8BE567A3-9A35-45D6-BA63-82870A1D2DD3}">
      <dgm:prSet/>
      <dgm:spPr/>
      <dgm:t>
        <a:bodyPr/>
        <a:lstStyle/>
        <a:p>
          <a:endParaRPr lang="en-US"/>
        </a:p>
      </dgm:t>
    </dgm:pt>
    <dgm:pt modelId="{A3D02565-7C43-4D3E-B153-FF4DCE0B29CA}" type="sibTrans" cxnId="{8BE567A3-9A35-45D6-BA63-82870A1D2DD3}">
      <dgm:prSet/>
      <dgm:spPr/>
      <dgm:t>
        <a:bodyPr/>
        <a:lstStyle/>
        <a:p>
          <a:endParaRPr lang="en-US"/>
        </a:p>
      </dgm:t>
    </dgm:pt>
    <dgm:pt modelId="{AC4866B5-83DC-4694-82AB-385B314724BF}">
      <dgm:prSet/>
      <dgm:spPr/>
      <dgm:t>
        <a:bodyPr/>
        <a:lstStyle/>
        <a:p>
          <a:r>
            <a:rPr lang="en-US" b="0" i="0" baseline="0">
              <a:latin typeface="Times New Roman" panose="02020603050405020304" pitchFamily="18" charset="0"/>
              <a:cs typeface="Times New Roman" panose="02020603050405020304" pitchFamily="18" charset="0"/>
            </a:rPr>
            <a:t>Did the autonomous learning phase in the flipped listening classroom feel more demanding compared to traditional classroom learning?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CE76DF-51EC-474B-B9BA-9FB3BE5CA531}" type="parTrans" cxnId="{A77FA339-7489-4CA9-8E66-66D89418222F}">
      <dgm:prSet/>
      <dgm:spPr/>
      <dgm:t>
        <a:bodyPr/>
        <a:lstStyle/>
        <a:p>
          <a:endParaRPr lang="en-US"/>
        </a:p>
      </dgm:t>
    </dgm:pt>
    <dgm:pt modelId="{81066AAD-8404-4A0C-A2AB-C0DA1B5CC268}" type="sibTrans" cxnId="{A77FA339-7489-4CA9-8E66-66D89418222F}">
      <dgm:prSet/>
      <dgm:spPr/>
      <dgm:t>
        <a:bodyPr/>
        <a:lstStyle/>
        <a:p>
          <a:endParaRPr lang="en-US"/>
        </a:p>
      </dgm:t>
    </dgm:pt>
    <dgm:pt modelId="{979F1F25-4A35-434B-9D19-06C481EC46F3}">
      <dgm:prSet/>
      <dgm:spPr/>
      <dgm:t>
        <a:bodyPr/>
        <a:lstStyle/>
        <a:p>
          <a:r>
            <a:rPr lang="en-US" b="0" i="0" baseline="0">
              <a:latin typeface="Times New Roman" panose="02020603050405020304" pitchFamily="18" charset="0"/>
              <a:cs typeface="Times New Roman" panose="02020603050405020304" pitchFamily="18" charset="0"/>
            </a:rPr>
            <a:t>Under the flipped listening classroom model, did you find listening practice more engaging, and were you more willing to engage in independent listening training?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7D9D6F-5DC0-4ED7-BFA7-4529E4C61CB7}" type="parTrans" cxnId="{DDCC412D-C36A-42F0-8029-C98BA9234D2F}">
      <dgm:prSet/>
      <dgm:spPr/>
      <dgm:t>
        <a:bodyPr/>
        <a:lstStyle/>
        <a:p>
          <a:endParaRPr lang="en-US"/>
        </a:p>
      </dgm:t>
    </dgm:pt>
    <dgm:pt modelId="{57D5A49F-C823-4312-83D7-A57DF23501B0}" type="sibTrans" cxnId="{DDCC412D-C36A-42F0-8029-C98BA9234D2F}">
      <dgm:prSet/>
      <dgm:spPr/>
      <dgm:t>
        <a:bodyPr/>
        <a:lstStyle/>
        <a:p>
          <a:endParaRPr lang="en-US"/>
        </a:p>
      </dgm:t>
    </dgm:pt>
    <dgm:pt modelId="{91AA4680-A5A4-43B2-B8F4-890072EE5639}">
      <dgm:prSet/>
      <dgm:spPr/>
      <dgm:t>
        <a:bodyPr/>
        <a:lstStyle/>
        <a:p>
          <a:r>
            <a:rPr lang="en-US" b="0" i="0" baseline="0">
              <a:latin typeface="Times New Roman" panose="02020603050405020304" pitchFamily="18" charset="0"/>
              <a:cs typeface="Times New Roman" panose="02020603050405020304" pitchFamily="18" charset="0"/>
            </a:rPr>
            <a:t>Comparing the traditional teaching model and the flipped classroom model, which one do you prefer and why?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454250-824E-41E9-9137-498C2AA4A3D0}" type="parTrans" cxnId="{71B0F2AA-6920-44CC-B242-BE05057408E5}">
      <dgm:prSet/>
      <dgm:spPr/>
      <dgm:t>
        <a:bodyPr/>
        <a:lstStyle/>
        <a:p>
          <a:endParaRPr lang="en-US"/>
        </a:p>
      </dgm:t>
    </dgm:pt>
    <dgm:pt modelId="{32B0DCA6-6D98-4F21-BD09-CA73D14D6A43}" type="sibTrans" cxnId="{71B0F2AA-6920-44CC-B242-BE05057408E5}">
      <dgm:prSet/>
      <dgm:spPr/>
      <dgm:t>
        <a:bodyPr/>
        <a:lstStyle/>
        <a:p>
          <a:endParaRPr lang="en-US"/>
        </a:p>
      </dgm:t>
    </dgm:pt>
    <dgm:pt modelId="{0415F174-AF9E-45B0-BE48-1FB7AE319AFF}" type="pres">
      <dgm:prSet presAssocID="{03738C18-DA8F-4BAC-956D-74FCFD944F7A}" presName="linear" presStyleCnt="0">
        <dgm:presLayoutVars>
          <dgm:animLvl val="lvl"/>
          <dgm:resizeHandles val="exact"/>
        </dgm:presLayoutVars>
      </dgm:prSet>
      <dgm:spPr/>
    </dgm:pt>
    <dgm:pt modelId="{2F1A7F26-EAEA-4E16-9E1C-EAC8475F2CAC}" type="pres">
      <dgm:prSet presAssocID="{924CC971-3511-447C-9996-C75DC01535BC}" presName="parentText" presStyleLbl="node1" presStyleIdx="0" presStyleCnt="1" custLinFactNeighborX="3958" custLinFactNeighborY="-7307">
        <dgm:presLayoutVars>
          <dgm:chMax val="0"/>
          <dgm:bulletEnabled val="1"/>
        </dgm:presLayoutVars>
      </dgm:prSet>
      <dgm:spPr/>
    </dgm:pt>
    <dgm:pt modelId="{44AE28C6-0EF7-427A-A1CE-9AA72FC6DCC7}" type="pres">
      <dgm:prSet presAssocID="{924CC971-3511-447C-9996-C75DC01535BC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272D019-7C2C-4572-986A-400D40380CB2}" type="presOf" srcId="{979F1F25-4A35-434B-9D19-06C481EC46F3}" destId="{44AE28C6-0EF7-427A-A1CE-9AA72FC6DCC7}" srcOrd="0" destOrd="2" presId="urn:microsoft.com/office/officeart/2005/8/layout/vList2"/>
    <dgm:cxn modelId="{09412E1C-7C9B-4C40-9513-250D2D8A78ED}" type="presOf" srcId="{91AA4680-A5A4-43B2-B8F4-890072EE5639}" destId="{44AE28C6-0EF7-427A-A1CE-9AA72FC6DCC7}" srcOrd="0" destOrd="3" presId="urn:microsoft.com/office/officeart/2005/8/layout/vList2"/>
    <dgm:cxn modelId="{7E76E020-8A18-4142-AE6A-E3D5870CD10C}" type="presOf" srcId="{AC4866B5-83DC-4694-82AB-385B314724BF}" destId="{44AE28C6-0EF7-427A-A1CE-9AA72FC6DCC7}" srcOrd="0" destOrd="1" presId="urn:microsoft.com/office/officeart/2005/8/layout/vList2"/>
    <dgm:cxn modelId="{CEB9C729-F5CD-43FB-9A1C-7647DD7936BB}" srcId="{03738C18-DA8F-4BAC-956D-74FCFD944F7A}" destId="{924CC971-3511-447C-9996-C75DC01535BC}" srcOrd="0" destOrd="0" parTransId="{EC87FD80-1830-4D40-95AA-2DF2D25D52F3}" sibTransId="{9AB10257-46D6-4232-A06E-EBF3250BC6CD}"/>
    <dgm:cxn modelId="{DDCC412D-C36A-42F0-8029-C98BA9234D2F}" srcId="{924CC971-3511-447C-9996-C75DC01535BC}" destId="{979F1F25-4A35-434B-9D19-06C481EC46F3}" srcOrd="2" destOrd="0" parTransId="{977D9D6F-5DC0-4ED7-BFA7-4529E4C61CB7}" sibTransId="{57D5A49F-C823-4312-83D7-A57DF23501B0}"/>
    <dgm:cxn modelId="{A77FA339-7489-4CA9-8E66-66D89418222F}" srcId="{924CC971-3511-447C-9996-C75DC01535BC}" destId="{AC4866B5-83DC-4694-82AB-385B314724BF}" srcOrd="1" destOrd="0" parTransId="{A3CE76DF-51EC-474B-B9BA-9FB3BE5CA531}" sibTransId="{81066AAD-8404-4A0C-A2AB-C0DA1B5CC268}"/>
    <dgm:cxn modelId="{3034FA93-AF41-4861-AA95-E08DEBD45013}" type="presOf" srcId="{03738C18-DA8F-4BAC-956D-74FCFD944F7A}" destId="{0415F174-AF9E-45B0-BE48-1FB7AE319AFF}" srcOrd="0" destOrd="0" presId="urn:microsoft.com/office/officeart/2005/8/layout/vList2"/>
    <dgm:cxn modelId="{8BE567A3-9A35-45D6-BA63-82870A1D2DD3}" srcId="{924CC971-3511-447C-9996-C75DC01535BC}" destId="{0BBB0148-5753-40FF-96EF-B98D69F353A5}" srcOrd="0" destOrd="0" parTransId="{4B672082-4DF5-476A-A1D7-F31339E0375B}" sibTransId="{A3D02565-7C43-4D3E-B153-FF4DCE0B29CA}"/>
    <dgm:cxn modelId="{71B0F2AA-6920-44CC-B242-BE05057408E5}" srcId="{924CC971-3511-447C-9996-C75DC01535BC}" destId="{91AA4680-A5A4-43B2-B8F4-890072EE5639}" srcOrd="3" destOrd="0" parTransId="{5C454250-824E-41E9-9137-498C2AA4A3D0}" sibTransId="{32B0DCA6-6D98-4F21-BD09-CA73D14D6A43}"/>
    <dgm:cxn modelId="{50FCFDC0-35C0-4DB2-BF69-DBA7BC284F71}" type="presOf" srcId="{924CC971-3511-447C-9996-C75DC01535BC}" destId="{2F1A7F26-EAEA-4E16-9E1C-EAC8475F2CAC}" srcOrd="0" destOrd="0" presId="urn:microsoft.com/office/officeart/2005/8/layout/vList2"/>
    <dgm:cxn modelId="{D80591E6-C30B-4629-9FDD-19AED9067E9E}" type="presOf" srcId="{0BBB0148-5753-40FF-96EF-B98D69F353A5}" destId="{44AE28C6-0EF7-427A-A1CE-9AA72FC6DCC7}" srcOrd="0" destOrd="0" presId="urn:microsoft.com/office/officeart/2005/8/layout/vList2"/>
    <dgm:cxn modelId="{994DC8CC-0FA1-469F-93C3-9B145FF5339B}" type="presParOf" srcId="{0415F174-AF9E-45B0-BE48-1FB7AE319AFF}" destId="{2F1A7F26-EAEA-4E16-9E1C-EAC8475F2CAC}" srcOrd="0" destOrd="0" presId="urn:microsoft.com/office/officeart/2005/8/layout/vList2"/>
    <dgm:cxn modelId="{845FF5E5-3C11-4C3C-9008-8CC0B754DCEC}" type="presParOf" srcId="{0415F174-AF9E-45B0-BE48-1FB7AE319AFF}" destId="{44AE28C6-0EF7-427A-A1CE-9AA72FC6DCC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A2E3074-008C-493A-AC40-03147CA3F67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594470F-DFB7-4058-9BD0-71CD0328E63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Pre-class Autonomous Learning with Instructional Videos:</a:t>
          </a:r>
        </a:p>
      </dgm:t>
    </dgm:pt>
    <dgm:pt modelId="{99EF0E10-7F63-4240-A817-10FA057A2374}" type="parTrans" cxnId="{084AECC7-5A04-4ABC-8E62-DEDE0ECD3762}">
      <dgm:prSet/>
      <dgm:spPr/>
      <dgm:t>
        <a:bodyPr/>
        <a:lstStyle/>
        <a:p>
          <a:endParaRPr lang="en-US"/>
        </a:p>
      </dgm:t>
    </dgm:pt>
    <dgm:pt modelId="{C21E8C96-F156-4F0D-B22C-112B7B6F40D0}" type="sibTrans" cxnId="{084AECC7-5A04-4ABC-8E62-DEDE0ECD3762}">
      <dgm:prSet/>
      <dgm:spPr/>
      <dgm:t>
        <a:bodyPr/>
        <a:lstStyle/>
        <a:p>
          <a:endParaRPr lang="en-US"/>
        </a:p>
      </dgm:t>
    </dgm:pt>
    <dgm:pt modelId="{9263B8EC-93BC-4FDF-9DD7-24693833712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Listening Materials (multimodal theory): various media resources (PPT, movie clips, songs, and animations)</a:t>
          </a:r>
        </a:p>
      </dgm:t>
    </dgm:pt>
    <dgm:pt modelId="{E33BDE3C-1365-45F0-91D5-7941D8963C65}" type="parTrans" cxnId="{3474E8DA-A8BF-486A-A03F-F98C4506DBD4}">
      <dgm:prSet/>
      <dgm:spPr/>
      <dgm:t>
        <a:bodyPr/>
        <a:lstStyle/>
        <a:p>
          <a:endParaRPr lang="en-US"/>
        </a:p>
      </dgm:t>
    </dgm:pt>
    <dgm:pt modelId="{077FA9A1-8B6A-482C-9593-840428BE89C7}" type="sibTrans" cxnId="{3474E8DA-A8BF-486A-A03F-F98C4506DBD4}">
      <dgm:prSet/>
      <dgm:spPr/>
      <dgm:t>
        <a:bodyPr/>
        <a:lstStyle/>
        <a:p>
          <a:endParaRPr lang="en-US"/>
        </a:p>
      </dgm:t>
    </dgm:pt>
    <dgm:pt modelId="{A764A68A-073F-41C9-A211-DE64EB15A3C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In-class Stage: Students’ discussions in groups</a:t>
          </a:r>
        </a:p>
      </dgm:t>
    </dgm:pt>
    <dgm:pt modelId="{71C55FC0-1A11-4152-90FA-D4AC5564D34C}" type="parTrans" cxnId="{8A0C938C-EFC1-48C4-87C6-A0803CF1ADA2}">
      <dgm:prSet/>
      <dgm:spPr/>
      <dgm:t>
        <a:bodyPr/>
        <a:lstStyle/>
        <a:p>
          <a:endParaRPr lang="en-US"/>
        </a:p>
      </dgm:t>
    </dgm:pt>
    <dgm:pt modelId="{C300F207-7777-4CF1-8F2E-263A7A34A9D4}" type="sibTrans" cxnId="{8A0C938C-EFC1-48C4-87C6-A0803CF1ADA2}">
      <dgm:prSet/>
      <dgm:spPr/>
      <dgm:t>
        <a:bodyPr/>
        <a:lstStyle/>
        <a:p>
          <a:endParaRPr lang="en-US"/>
        </a:p>
      </dgm:t>
    </dgm:pt>
    <dgm:pt modelId="{21115C4D-5CCD-4881-A685-5A5E0325B3A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After-class Stage: Teacher makes full use of the online platform to interact with students virtually.</a:t>
          </a:r>
        </a:p>
      </dgm:t>
    </dgm:pt>
    <dgm:pt modelId="{B6D73C29-CB48-450A-BE18-6DBEAA32AEF5}" type="parTrans" cxnId="{443F59B3-C0DF-46A3-8F3A-11E25534936D}">
      <dgm:prSet/>
      <dgm:spPr/>
      <dgm:t>
        <a:bodyPr/>
        <a:lstStyle/>
        <a:p>
          <a:endParaRPr lang="en-US"/>
        </a:p>
      </dgm:t>
    </dgm:pt>
    <dgm:pt modelId="{59BE450F-D158-45B7-A124-734667A5AB1F}" type="sibTrans" cxnId="{443F59B3-C0DF-46A3-8F3A-11E25534936D}">
      <dgm:prSet/>
      <dgm:spPr/>
      <dgm:t>
        <a:bodyPr/>
        <a:lstStyle/>
        <a:p>
          <a:endParaRPr lang="en-US"/>
        </a:p>
      </dgm:t>
    </dgm:pt>
    <dgm:pt modelId="{C808B224-5EDF-4DF9-81D1-440C63BE5F99}" type="pres">
      <dgm:prSet presAssocID="{4A2E3074-008C-493A-AC40-03147CA3F67A}" presName="root" presStyleCnt="0">
        <dgm:presLayoutVars>
          <dgm:dir/>
          <dgm:resizeHandles val="exact"/>
        </dgm:presLayoutVars>
      </dgm:prSet>
      <dgm:spPr/>
    </dgm:pt>
    <dgm:pt modelId="{E3F61CE9-4E66-4480-8AB5-1F8B71B29582}" type="pres">
      <dgm:prSet presAssocID="{3594470F-DFB7-4058-9BD0-71CD0328E63B}" presName="compNode" presStyleCnt="0"/>
      <dgm:spPr/>
    </dgm:pt>
    <dgm:pt modelId="{6F51174D-0275-49DD-B85D-05C110B32CBA}" type="pres">
      <dgm:prSet presAssocID="{3594470F-DFB7-4058-9BD0-71CD0328E63B}" presName="bgRect" presStyleLbl="bgShp" presStyleIdx="0" presStyleCnt="3"/>
      <dgm:spPr/>
    </dgm:pt>
    <dgm:pt modelId="{0E53F164-DDA7-4CED-B136-55A50814A8A9}" type="pres">
      <dgm:prSet presAssocID="{3594470F-DFB7-4058-9BD0-71CD0328E63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书籍"/>
        </a:ext>
      </dgm:extLst>
    </dgm:pt>
    <dgm:pt modelId="{C3341A03-77B0-4792-9AC1-F54D95537153}" type="pres">
      <dgm:prSet presAssocID="{3594470F-DFB7-4058-9BD0-71CD0328E63B}" presName="spaceRect" presStyleCnt="0"/>
      <dgm:spPr/>
    </dgm:pt>
    <dgm:pt modelId="{8DA04A48-9282-426F-9871-EBC4E2955B68}" type="pres">
      <dgm:prSet presAssocID="{3594470F-DFB7-4058-9BD0-71CD0328E63B}" presName="parTx" presStyleLbl="revTx" presStyleIdx="0" presStyleCnt="4">
        <dgm:presLayoutVars>
          <dgm:chMax val="0"/>
          <dgm:chPref val="0"/>
        </dgm:presLayoutVars>
      </dgm:prSet>
      <dgm:spPr/>
    </dgm:pt>
    <dgm:pt modelId="{0E297299-91BC-4465-845C-62924FAF5CF8}" type="pres">
      <dgm:prSet presAssocID="{3594470F-DFB7-4058-9BD0-71CD0328E63B}" presName="desTx" presStyleLbl="revTx" presStyleIdx="1" presStyleCnt="4">
        <dgm:presLayoutVars/>
      </dgm:prSet>
      <dgm:spPr/>
    </dgm:pt>
    <dgm:pt modelId="{DAC75AEF-A82A-43B1-8E6D-399490A6AA4A}" type="pres">
      <dgm:prSet presAssocID="{C21E8C96-F156-4F0D-B22C-112B7B6F40D0}" presName="sibTrans" presStyleCnt="0"/>
      <dgm:spPr/>
    </dgm:pt>
    <dgm:pt modelId="{40D7FD02-5D77-433F-BF71-74958787828E}" type="pres">
      <dgm:prSet presAssocID="{A764A68A-073F-41C9-A211-DE64EB15A3CF}" presName="compNode" presStyleCnt="0"/>
      <dgm:spPr/>
    </dgm:pt>
    <dgm:pt modelId="{C8D91E6B-F139-4093-A374-61EB7AB2A6B5}" type="pres">
      <dgm:prSet presAssocID="{A764A68A-073F-41C9-A211-DE64EB15A3CF}" presName="bgRect" presStyleLbl="bgShp" presStyleIdx="1" presStyleCnt="3"/>
      <dgm:spPr/>
    </dgm:pt>
    <dgm:pt modelId="{0E061642-4C25-4C7D-8329-888EDCF4BAE7}" type="pres">
      <dgm:prSet presAssocID="{A764A68A-073F-41C9-A211-DE64EB15A3C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2BF96228-A2C9-4E41-93D5-951C6D3E6294}" type="pres">
      <dgm:prSet presAssocID="{A764A68A-073F-41C9-A211-DE64EB15A3CF}" presName="spaceRect" presStyleCnt="0"/>
      <dgm:spPr/>
    </dgm:pt>
    <dgm:pt modelId="{B686AC17-77A0-479D-9B88-40D3EE79A6D1}" type="pres">
      <dgm:prSet presAssocID="{A764A68A-073F-41C9-A211-DE64EB15A3CF}" presName="parTx" presStyleLbl="revTx" presStyleIdx="2" presStyleCnt="4">
        <dgm:presLayoutVars>
          <dgm:chMax val="0"/>
          <dgm:chPref val="0"/>
        </dgm:presLayoutVars>
      </dgm:prSet>
      <dgm:spPr/>
    </dgm:pt>
    <dgm:pt modelId="{7D40935D-2A1A-4400-8CE6-64D4584FF94A}" type="pres">
      <dgm:prSet presAssocID="{C300F207-7777-4CF1-8F2E-263A7A34A9D4}" presName="sibTrans" presStyleCnt="0"/>
      <dgm:spPr/>
    </dgm:pt>
    <dgm:pt modelId="{E60DC0FE-54A5-451D-A3CC-94AE54C864B7}" type="pres">
      <dgm:prSet presAssocID="{21115C4D-5CCD-4881-A685-5A5E0325B3A9}" presName="compNode" presStyleCnt="0"/>
      <dgm:spPr/>
    </dgm:pt>
    <dgm:pt modelId="{3CDEB7EB-EF57-4329-A498-4E97406BE6E9}" type="pres">
      <dgm:prSet presAssocID="{21115C4D-5CCD-4881-A685-5A5E0325B3A9}" presName="bgRect" presStyleLbl="bgShp" presStyleIdx="2" presStyleCnt="3"/>
      <dgm:spPr/>
    </dgm:pt>
    <dgm:pt modelId="{943BAC77-A0EB-4DCD-B694-0BD4CBDA055D}" type="pres">
      <dgm:prSet presAssocID="{21115C4D-5CCD-4881-A685-5A5E0325B3A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教室"/>
        </a:ext>
      </dgm:extLst>
    </dgm:pt>
    <dgm:pt modelId="{F56035C7-4306-411C-BC66-C64E4C1692DB}" type="pres">
      <dgm:prSet presAssocID="{21115C4D-5CCD-4881-A685-5A5E0325B3A9}" presName="spaceRect" presStyleCnt="0"/>
      <dgm:spPr/>
    </dgm:pt>
    <dgm:pt modelId="{1A8BB86B-252C-4BFF-B858-CE077379ABBF}" type="pres">
      <dgm:prSet presAssocID="{21115C4D-5CCD-4881-A685-5A5E0325B3A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AC6D56F-656A-400D-9CBE-73CCC21DCD4F}" type="presOf" srcId="{9263B8EC-93BC-4FDF-9DD7-24693833712F}" destId="{0E297299-91BC-4465-845C-62924FAF5CF8}" srcOrd="0" destOrd="0" presId="urn:microsoft.com/office/officeart/2018/2/layout/IconVerticalSolidList"/>
    <dgm:cxn modelId="{8A0C938C-EFC1-48C4-87C6-A0803CF1ADA2}" srcId="{4A2E3074-008C-493A-AC40-03147CA3F67A}" destId="{A764A68A-073F-41C9-A211-DE64EB15A3CF}" srcOrd="1" destOrd="0" parTransId="{71C55FC0-1A11-4152-90FA-D4AC5564D34C}" sibTransId="{C300F207-7777-4CF1-8F2E-263A7A34A9D4}"/>
    <dgm:cxn modelId="{784EEC90-A16A-4304-98B4-94D56C45BB05}" type="presOf" srcId="{A764A68A-073F-41C9-A211-DE64EB15A3CF}" destId="{B686AC17-77A0-479D-9B88-40D3EE79A6D1}" srcOrd="0" destOrd="0" presId="urn:microsoft.com/office/officeart/2018/2/layout/IconVerticalSolidList"/>
    <dgm:cxn modelId="{D4E92AA7-5726-4DFD-ABC3-F5CCA6FAB3D5}" type="presOf" srcId="{21115C4D-5CCD-4881-A685-5A5E0325B3A9}" destId="{1A8BB86B-252C-4BFF-B858-CE077379ABBF}" srcOrd="0" destOrd="0" presId="urn:microsoft.com/office/officeart/2018/2/layout/IconVerticalSolidList"/>
    <dgm:cxn modelId="{443F59B3-C0DF-46A3-8F3A-11E25534936D}" srcId="{4A2E3074-008C-493A-AC40-03147CA3F67A}" destId="{21115C4D-5CCD-4881-A685-5A5E0325B3A9}" srcOrd="2" destOrd="0" parTransId="{B6D73C29-CB48-450A-BE18-6DBEAA32AEF5}" sibTransId="{59BE450F-D158-45B7-A124-734667A5AB1F}"/>
    <dgm:cxn modelId="{084AECC7-5A04-4ABC-8E62-DEDE0ECD3762}" srcId="{4A2E3074-008C-493A-AC40-03147CA3F67A}" destId="{3594470F-DFB7-4058-9BD0-71CD0328E63B}" srcOrd="0" destOrd="0" parTransId="{99EF0E10-7F63-4240-A817-10FA057A2374}" sibTransId="{C21E8C96-F156-4F0D-B22C-112B7B6F40D0}"/>
    <dgm:cxn modelId="{3474E8DA-A8BF-486A-A03F-F98C4506DBD4}" srcId="{3594470F-DFB7-4058-9BD0-71CD0328E63B}" destId="{9263B8EC-93BC-4FDF-9DD7-24693833712F}" srcOrd="0" destOrd="0" parTransId="{E33BDE3C-1365-45F0-91D5-7941D8963C65}" sibTransId="{077FA9A1-8B6A-482C-9593-840428BE89C7}"/>
    <dgm:cxn modelId="{E81AEFFA-EC40-45EF-950B-0E0354298FC9}" type="presOf" srcId="{4A2E3074-008C-493A-AC40-03147CA3F67A}" destId="{C808B224-5EDF-4DF9-81D1-440C63BE5F99}" srcOrd="0" destOrd="0" presId="urn:microsoft.com/office/officeart/2018/2/layout/IconVerticalSolidList"/>
    <dgm:cxn modelId="{34AFAFFE-3A5E-4098-A384-FA9BB4FD7947}" type="presOf" srcId="{3594470F-DFB7-4058-9BD0-71CD0328E63B}" destId="{8DA04A48-9282-426F-9871-EBC4E2955B68}" srcOrd="0" destOrd="0" presId="urn:microsoft.com/office/officeart/2018/2/layout/IconVerticalSolidList"/>
    <dgm:cxn modelId="{E7F5B93E-9F2A-4026-965A-6272929057FA}" type="presParOf" srcId="{C808B224-5EDF-4DF9-81D1-440C63BE5F99}" destId="{E3F61CE9-4E66-4480-8AB5-1F8B71B29582}" srcOrd="0" destOrd="0" presId="urn:microsoft.com/office/officeart/2018/2/layout/IconVerticalSolidList"/>
    <dgm:cxn modelId="{A712F3BD-38F5-4D23-8C1F-E8607A06259E}" type="presParOf" srcId="{E3F61CE9-4E66-4480-8AB5-1F8B71B29582}" destId="{6F51174D-0275-49DD-B85D-05C110B32CBA}" srcOrd="0" destOrd="0" presId="urn:microsoft.com/office/officeart/2018/2/layout/IconVerticalSolidList"/>
    <dgm:cxn modelId="{0E5DCB7F-9DBE-4030-8ADE-69C8D318AF7B}" type="presParOf" srcId="{E3F61CE9-4E66-4480-8AB5-1F8B71B29582}" destId="{0E53F164-DDA7-4CED-B136-55A50814A8A9}" srcOrd="1" destOrd="0" presId="urn:microsoft.com/office/officeart/2018/2/layout/IconVerticalSolidList"/>
    <dgm:cxn modelId="{F7B501BE-D355-4D36-9CED-FDAB1A2CD87B}" type="presParOf" srcId="{E3F61CE9-4E66-4480-8AB5-1F8B71B29582}" destId="{C3341A03-77B0-4792-9AC1-F54D95537153}" srcOrd="2" destOrd="0" presId="urn:microsoft.com/office/officeart/2018/2/layout/IconVerticalSolidList"/>
    <dgm:cxn modelId="{4E491740-CED2-41E5-A04E-51BAC506A31A}" type="presParOf" srcId="{E3F61CE9-4E66-4480-8AB5-1F8B71B29582}" destId="{8DA04A48-9282-426F-9871-EBC4E2955B68}" srcOrd="3" destOrd="0" presId="urn:microsoft.com/office/officeart/2018/2/layout/IconVerticalSolidList"/>
    <dgm:cxn modelId="{31001206-D3DA-4D6B-843A-54C2BF576B90}" type="presParOf" srcId="{E3F61CE9-4E66-4480-8AB5-1F8B71B29582}" destId="{0E297299-91BC-4465-845C-62924FAF5CF8}" srcOrd="4" destOrd="0" presId="urn:microsoft.com/office/officeart/2018/2/layout/IconVerticalSolidList"/>
    <dgm:cxn modelId="{85D6E1D4-2573-4391-95B2-AF9C781B778D}" type="presParOf" srcId="{C808B224-5EDF-4DF9-81D1-440C63BE5F99}" destId="{DAC75AEF-A82A-43B1-8E6D-399490A6AA4A}" srcOrd="1" destOrd="0" presId="urn:microsoft.com/office/officeart/2018/2/layout/IconVerticalSolidList"/>
    <dgm:cxn modelId="{E15C560B-AE25-4339-B21E-A7AB6C8C395A}" type="presParOf" srcId="{C808B224-5EDF-4DF9-81D1-440C63BE5F99}" destId="{40D7FD02-5D77-433F-BF71-74958787828E}" srcOrd="2" destOrd="0" presId="urn:microsoft.com/office/officeart/2018/2/layout/IconVerticalSolidList"/>
    <dgm:cxn modelId="{E19FEF98-895A-4028-87B6-996D758909B7}" type="presParOf" srcId="{40D7FD02-5D77-433F-BF71-74958787828E}" destId="{C8D91E6B-F139-4093-A374-61EB7AB2A6B5}" srcOrd="0" destOrd="0" presId="urn:microsoft.com/office/officeart/2018/2/layout/IconVerticalSolidList"/>
    <dgm:cxn modelId="{D1E03276-841D-490C-9CEC-3F2F651ADA43}" type="presParOf" srcId="{40D7FD02-5D77-433F-BF71-74958787828E}" destId="{0E061642-4C25-4C7D-8329-888EDCF4BAE7}" srcOrd="1" destOrd="0" presId="urn:microsoft.com/office/officeart/2018/2/layout/IconVerticalSolidList"/>
    <dgm:cxn modelId="{B05EFA91-59D4-4F96-A623-53C755C2CECC}" type="presParOf" srcId="{40D7FD02-5D77-433F-BF71-74958787828E}" destId="{2BF96228-A2C9-4E41-93D5-951C6D3E6294}" srcOrd="2" destOrd="0" presId="urn:microsoft.com/office/officeart/2018/2/layout/IconVerticalSolidList"/>
    <dgm:cxn modelId="{7ED09FD6-9A72-48F2-8B5B-C3AA9D43295B}" type="presParOf" srcId="{40D7FD02-5D77-433F-BF71-74958787828E}" destId="{B686AC17-77A0-479D-9B88-40D3EE79A6D1}" srcOrd="3" destOrd="0" presId="urn:microsoft.com/office/officeart/2018/2/layout/IconVerticalSolidList"/>
    <dgm:cxn modelId="{992A32AF-6F8B-470C-8541-C904E3ACD741}" type="presParOf" srcId="{C808B224-5EDF-4DF9-81D1-440C63BE5F99}" destId="{7D40935D-2A1A-4400-8CE6-64D4584FF94A}" srcOrd="3" destOrd="0" presId="urn:microsoft.com/office/officeart/2018/2/layout/IconVerticalSolidList"/>
    <dgm:cxn modelId="{4C94E13F-CB40-4826-BA34-6A606ABDB86F}" type="presParOf" srcId="{C808B224-5EDF-4DF9-81D1-440C63BE5F99}" destId="{E60DC0FE-54A5-451D-A3CC-94AE54C864B7}" srcOrd="4" destOrd="0" presId="urn:microsoft.com/office/officeart/2018/2/layout/IconVerticalSolidList"/>
    <dgm:cxn modelId="{E284854B-F3EC-4765-AB76-AB434C68E909}" type="presParOf" srcId="{E60DC0FE-54A5-451D-A3CC-94AE54C864B7}" destId="{3CDEB7EB-EF57-4329-A498-4E97406BE6E9}" srcOrd="0" destOrd="0" presId="urn:microsoft.com/office/officeart/2018/2/layout/IconVerticalSolidList"/>
    <dgm:cxn modelId="{7A274B71-A09A-4C33-A444-1FAAE84BE1A4}" type="presParOf" srcId="{E60DC0FE-54A5-451D-A3CC-94AE54C864B7}" destId="{943BAC77-A0EB-4DCD-B694-0BD4CBDA055D}" srcOrd="1" destOrd="0" presId="urn:microsoft.com/office/officeart/2018/2/layout/IconVerticalSolidList"/>
    <dgm:cxn modelId="{12F4A662-45E1-4BC1-B57B-3BC13E529CF2}" type="presParOf" srcId="{E60DC0FE-54A5-451D-A3CC-94AE54C864B7}" destId="{F56035C7-4306-411C-BC66-C64E4C1692DB}" srcOrd="2" destOrd="0" presId="urn:microsoft.com/office/officeart/2018/2/layout/IconVerticalSolidList"/>
    <dgm:cxn modelId="{43BC379E-F444-4CF1-BA91-B40AC80C41F6}" type="presParOf" srcId="{E60DC0FE-54A5-451D-A3CC-94AE54C864B7}" destId="{1A8BB86B-252C-4BFF-B858-CE077379ABB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9053CDE-CA90-45C6-9C7A-99FB7736109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EEFABDA-AA29-4620-9702-BDA13D91805F}">
      <dgm:prSet custT="1"/>
      <dgm:spPr/>
      <dgm:t>
        <a:bodyPr/>
        <a:lstStyle/>
        <a:p>
          <a:r>
            <a:rPr lang="en-US" sz="2000" b="1">
              <a:latin typeface="Times New Roman" panose="02020603050405020304" pitchFamily="18" charset="0"/>
              <a:cs typeface="Times New Roman" panose="02020603050405020304" pitchFamily="18" charset="0"/>
            </a:rPr>
            <a:t>Students’ intrinsic motivation and autonomous learning abilities</a:t>
          </a:r>
        </a:p>
      </dgm:t>
    </dgm:pt>
    <dgm:pt modelId="{2E8830B5-06D2-4F66-A93B-EDFBDF034908}" type="parTrans" cxnId="{10C2122A-116E-4D3F-8188-39C47EC72CDD}">
      <dgm:prSet/>
      <dgm:spPr/>
      <dgm:t>
        <a:bodyPr/>
        <a:lstStyle/>
        <a:p>
          <a:endParaRPr lang="en-US"/>
        </a:p>
      </dgm:t>
    </dgm:pt>
    <dgm:pt modelId="{B1E09A29-BC07-4EEC-B4D8-B3B1886FB4F6}" type="sibTrans" cxnId="{10C2122A-116E-4D3F-8188-39C47EC72CDD}">
      <dgm:prSet/>
      <dgm:spPr/>
      <dgm:t>
        <a:bodyPr/>
        <a:lstStyle/>
        <a:p>
          <a:endParaRPr lang="en-US"/>
        </a:p>
      </dgm:t>
    </dgm:pt>
    <dgm:pt modelId="{EA7B7F9A-21E6-427B-BEAE-FBEE3CCDBF26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teaching activities &amp; multimodality course</a:t>
          </a:r>
        </a:p>
      </dgm:t>
    </dgm:pt>
    <dgm:pt modelId="{45DE047B-49A8-4ACD-B492-AE265A2B1634}" type="parTrans" cxnId="{19B1FE5A-78E7-464C-A65B-AC901FD4E8EA}">
      <dgm:prSet/>
      <dgm:spPr/>
      <dgm:t>
        <a:bodyPr/>
        <a:lstStyle/>
        <a:p>
          <a:endParaRPr lang="en-US"/>
        </a:p>
      </dgm:t>
    </dgm:pt>
    <dgm:pt modelId="{9B284A93-80B4-484D-B9EF-621F78C807A5}" type="sibTrans" cxnId="{19B1FE5A-78E7-464C-A65B-AC901FD4E8EA}">
      <dgm:prSet/>
      <dgm:spPr/>
      <dgm:t>
        <a:bodyPr/>
        <a:lstStyle/>
        <a:p>
          <a:endParaRPr lang="en-US"/>
        </a:p>
      </dgm:t>
    </dgm:pt>
    <dgm:pt modelId="{8C10D884-54CC-4836-B566-58576EFED5C6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The coordinative development of students’ multimodal literacy skills</a:t>
          </a:r>
        </a:p>
      </dgm:t>
    </dgm:pt>
    <dgm:pt modelId="{A03C475A-68CE-4A20-ABA0-634C9A00D52C}" type="parTrans" cxnId="{B570E72D-0C68-40E8-B03B-ABE648D03DB8}">
      <dgm:prSet/>
      <dgm:spPr/>
      <dgm:t>
        <a:bodyPr/>
        <a:lstStyle/>
        <a:p>
          <a:endParaRPr lang="en-US"/>
        </a:p>
      </dgm:t>
    </dgm:pt>
    <dgm:pt modelId="{68892C8B-DF9E-4190-B1BD-3E58AF9A129F}" type="sibTrans" cxnId="{B570E72D-0C68-40E8-B03B-ABE648D03DB8}">
      <dgm:prSet/>
      <dgm:spPr/>
      <dgm:t>
        <a:bodyPr/>
        <a:lstStyle/>
        <a:p>
          <a:endParaRPr lang="en-US"/>
        </a:p>
      </dgm:t>
    </dgm:pt>
    <dgm:pt modelId="{D1CAB650-ABB4-458C-8F45-77C79A4D3465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Various forms of multi-media</a:t>
          </a:r>
        </a:p>
      </dgm:t>
    </dgm:pt>
    <dgm:pt modelId="{81CFF95A-6BAD-4849-8EBB-4A81E7C002A0}" type="parTrans" cxnId="{3AABBC7E-90F9-42DF-8A4A-82234331CF7B}">
      <dgm:prSet/>
      <dgm:spPr/>
      <dgm:t>
        <a:bodyPr/>
        <a:lstStyle/>
        <a:p>
          <a:endParaRPr lang="en-US"/>
        </a:p>
      </dgm:t>
    </dgm:pt>
    <dgm:pt modelId="{2881A966-3022-4C96-88BF-4050C469482A}" type="sibTrans" cxnId="{3AABBC7E-90F9-42DF-8A4A-82234331CF7B}">
      <dgm:prSet/>
      <dgm:spPr/>
      <dgm:t>
        <a:bodyPr/>
        <a:lstStyle/>
        <a:p>
          <a:endParaRPr lang="en-US"/>
        </a:p>
      </dgm:t>
    </dgm:pt>
    <dgm:pt modelId="{7261620B-268C-4A06-80A1-8DECF1AF46D8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Reflective teaching &amp; Teaching to facilitate learning</a:t>
          </a:r>
        </a:p>
      </dgm:t>
    </dgm:pt>
    <dgm:pt modelId="{21AC0CAB-3C96-4836-B76F-7C8166F23F0B}" type="parTrans" cxnId="{2B39AB88-AF66-4A89-8415-F2B81052DA67}">
      <dgm:prSet/>
      <dgm:spPr/>
      <dgm:t>
        <a:bodyPr/>
        <a:lstStyle/>
        <a:p>
          <a:endParaRPr lang="en-US"/>
        </a:p>
      </dgm:t>
    </dgm:pt>
    <dgm:pt modelId="{9CBBA380-EFA9-47FE-AA32-65747CC2D9B5}" type="sibTrans" cxnId="{2B39AB88-AF66-4A89-8415-F2B81052DA67}">
      <dgm:prSet/>
      <dgm:spPr/>
      <dgm:t>
        <a:bodyPr/>
        <a:lstStyle/>
        <a:p>
          <a:endParaRPr lang="en-US"/>
        </a:p>
      </dgm:t>
    </dgm:pt>
    <dgm:pt modelId="{69B13958-4FB6-4E9D-9DBF-3595310E97A9}">
      <dgm:prSet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The role of teachers: facilitator </a:t>
          </a:r>
          <a:r>
            <a:rPr lang="zh-CN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→ 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effective coordination of multiple modes to achieve optimal listening teaching outcomes</a:t>
          </a:r>
        </a:p>
      </dgm:t>
    </dgm:pt>
    <dgm:pt modelId="{4DAAF8F8-8C2A-4A63-AD63-99E61D1EC3AF}" type="parTrans" cxnId="{44138D74-0441-4E55-98C0-07EF1AE9EC9B}">
      <dgm:prSet/>
      <dgm:spPr/>
      <dgm:t>
        <a:bodyPr/>
        <a:lstStyle/>
        <a:p>
          <a:endParaRPr lang="en-US"/>
        </a:p>
      </dgm:t>
    </dgm:pt>
    <dgm:pt modelId="{830418DE-6C88-41C0-A9EE-94F4F421BEF9}" type="sibTrans" cxnId="{44138D74-0441-4E55-98C0-07EF1AE9EC9B}">
      <dgm:prSet/>
      <dgm:spPr/>
      <dgm:t>
        <a:bodyPr/>
        <a:lstStyle/>
        <a:p>
          <a:endParaRPr lang="en-US"/>
        </a:p>
      </dgm:t>
    </dgm:pt>
    <dgm:pt modelId="{1A2EFFD8-655B-4DE7-A11A-38EB38D16193}" type="pres">
      <dgm:prSet presAssocID="{29053CDE-CA90-45C6-9C7A-99FB77361099}" presName="linear" presStyleCnt="0">
        <dgm:presLayoutVars>
          <dgm:animLvl val="lvl"/>
          <dgm:resizeHandles val="exact"/>
        </dgm:presLayoutVars>
      </dgm:prSet>
      <dgm:spPr/>
    </dgm:pt>
    <dgm:pt modelId="{BFDED3F7-5C5D-4C4A-8471-404CC478C25B}" type="pres">
      <dgm:prSet presAssocID="{FEEFABDA-AA29-4620-9702-BDA13D91805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566D8DD-139E-4C4C-B4C8-ED3F82362FCF}" type="pres">
      <dgm:prSet presAssocID="{FEEFABDA-AA29-4620-9702-BDA13D91805F}" presName="childText" presStyleLbl="revTx" presStyleIdx="0" presStyleCnt="3">
        <dgm:presLayoutVars>
          <dgm:bulletEnabled val="1"/>
        </dgm:presLayoutVars>
      </dgm:prSet>
      <dgm:spPr/>
    </dgm:pt>
    <dgm:pt modelId="{270BE240-479E-4097-B8C9-1C609450EF41}" type="pres">
      <dgm:prSet presAssocID="{8C10D884-54CC-4836-B566-58576EFED5C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CB7EFF5-3EFA-4B3D-9E0C-4E237D231FE7}" type="pres">
      <dgm:prSet presAssocID="{8C10D884-54CC-4836-B566-58576EFED5C6}" presName="childText" presStyleLbl="revTx" presStyleIdx="1" presStyleCnt="3">
        <dgm:presLayoutVars>
          <dgm:bulletEnabled val="1"/>
        </dgm:presLayoutVars>
      </dgm:prSet>
      <dgm:spPr/>
    </dgm:pt>
    <dgm:pt modelId="{0910B06C-E721-425A-8CA8-5956391EBAC4}" type="pres">
      <dgm:prSet presAssocID="{7261620B-268C-4A06-80A1-8DECF1AF46D8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66F01BCC-AC87-4A25-9F51-EA30BF2ACE71}" type="pres">
      <dgm:prSet presAssocID="{7261620B-268C-4A06-80A1-8DECF1AF46D8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10C2122A-116E-4D3F-8188-39C47EC72CDD}" srcId="{29053CDE-CA90-45C6-9C7A-99FB77361099}" destId="{FEEFABDA-AA29-4620-9702-BDA13D91805F}" srcOrd="0" destOrd="0" parTransId="{2E8830B5-06D2-4F66-A93B-EDFBDF034908}" sibTransId="{B1E09A29-BC07-4EEC-B4D8-B3B1886FB4F6}"/>
    <dgm:cxn modelId="{B570E72D-0C68-40E8-B03B-ABE648D03DB8}" srcId="{29053CDE-CA90-45C6-9C7A-99FB77361099}" destId="{8C10D884-54CC-4836-B566-58576EFED5C6}" srcOrd="1" destOrd="0" parTransId="{A03C475A-68CE-4A20-ABA0-634C9A00D52C}" sibTransId="{68892C8B-DF9E-4190-B1BD-3E58AF9A129F}"/>
    <dgm:cxn modelId="{1DB10D3F-EFDD-4E73-9DB5-C42DF280DC58}" type="presOf" srcId="{8C10D884-54CC-4836-B566-58576EFED5C6}" destId="{270BE240-479E-4097-B8C9-1C609450EF41}" srcOrd="0" destOrd="0" presId="urn:microsoft.com/office/officeart/2005/8/layout/vList2"/>
    <dgm:cxn modelId="{AAAC0671-27C6-46A6-8F02-AC933F2CBC9E}" type="presOf" srcId="{EA7B7F9A-21E6-427B-BEAE-FBEE3CCDBF26}" destId="{0566D8DD-139E-4C4C-B4C8-ED3F82362FCF}" srcOrd="0" destOrd="0" presId="urn:microsoft.com/office/officeart/2005/8/layout/vList2"/>
    <dgm:cxn modelId="{44138D74-0441-4E55-98C0-07EF1AE9EC9B}" srcId="{7261620B-268C-4A06-80A1-8DECF1AF46D8}" destId="{69B13958-4FB6-4E9D-9DBF-3595310E97A9}" srcOrd="0" destOrd="0" parTransId="{4DAAF8F8-8C2A-4A63-AD63-99E61D1EC3AF}" sibTransId="{830418DE-6C88-41C0-A9EE-94F4F421BEF9}"/>
    <dgm:cxn modelId="{19B1FE5A-78E7-464C-A65B-AC901FD4E8EA}" srcId="{FEEFABDA-AA29-4620-9702-BDA13D91805F}" destId="{EA7B7F9A-21E6-427B-BEAE-FBEE3CCDBF26}" srcOrd="0" destOrd="0" parTransId="{45DE047B-49A8-4ACD-B492-AE265A2B1634}" sibTransId="{9B284A93-80B4-484D-B9EF-621F78C807A5}"/>
    <dgm:cxn modelId="{3AABBC7E-90F9-42DF-8A4A-82234331CF7B}" srcId="{8C10D884-54CC-4836-B566-58576EFED5C6}" destId="{D1CAB650-ABB4-458C-8F45-77C79A4D3465}" srcOrd="0" destOrd="0" parTransId="{81CFF95A-6BAD-4849-8EBB-4A81E7C002A0}" sibTransId="{2881A966-3022-4C96-88BF-4050C469482A}"/>
    <dgm:cxn modelId="{2B39AB88-AF66-4A89-8415-F2B81052DA67}" srcId="{29053CDE-CA90-45C6-9C7A-99FB77361099}" destId="{7261620B-268C-4A06-80A1-8DECF1AF46D8}" srcOrd="2" destOrd="0" parTransId="{21AC0CAB-3C96-4836-B76F-7C8166F23F0B}" sibTransId="{9CBBA380-EFA9-47FE-AA32-65747CC2D9B5}"/>
    <dgm:cxn modelId="{C6B04B98-EA3C-4C29-8A83-BA4DBB917B0F}" type="presOf" srcId="{69B13958-4FB6-4E9D-9DBF-3595310E97A9}" destId="{66F01BCC-AC87-4A25-9F51-EA30BF2ACE71}" srcOrd="0" destOrd="0" presId="urn:microsoft.com/office/officeart/2005/8/layout/vList2"/>
    <dgm:cxn modelId="{3FAD9DA9-4C4E-4CBA-884A-8BF04EA72CF4}" type="presOf" srcId="{29053CDE-CA90-45C6-9C7A-99FB77361099}" destId="{1A2EFFD8-655B-4DE7-A11A-38EB38D16193}" srcOrd="0" destOrd="0" presId="urn:microsoft.com/office/officeart/2005/8/layout/vList2"/>
    <dgm:cxn modelId="{14F313B6-21B6-42FD-A295-929698969EB8}" type="presOf" srcId="{7261620B-268C-4A06-80A1-8DECF1AF46D8}" destId="{0910B06C-E721-425A-8CA8-5956391EBAC4}" srcOrd="0" destOrd="0" presId="urn:microsoft.com/office/officeart/2005/8/layout/vList2"/>
    <dgm:cxn modelId="{B9BD85D0-698C-41ED-AE30-9CFF2E922C0A}" type="presOf" srcId="{FEEFABDA-AA29-4620-9702-BDA13D91805F}" destId="{BFDED3F7-5C5D-4C4A-8471-404CC478C25B}" srcOrd="0" destOrd="0" presId="urn:microsoft.com/office/officeart/2005/8/layout/vList2"/>
    <dgm:cxn modelId="{C19A34EE-25DA-4385-9FFF-70E4C9328947}" type="presOf" srcId="{D1CAB650-ABB4-458C-8F45-77C79A4D3465}" destId="{5CB7EFF5-3EFA-4B3D-9E0C-4E237D231FE7}" srcOrd="0" destOrd="0" presId="urn:microsoft.com/office/officeart/2005/8/layout/vList2"/>
    <dgm:cxn modelId="{1A892E17-396B-4E53-AF5D-BFA5E1B70026}" type="presParOf" srcId="{1A2EFFD8-655B-4DE7-A11A-38EB38D16193}" destId="{BFDED3F7-5C5D-4C4A-8471-404CC478C25B}" srcOrd="0" destOrd="0" presId="urn:microsoft.com/office/officeart/2005/8/layout/vList2"/>
    <dgm:cxn modelId="{E70458BD-393E-485E-99B9-B6517B24B039}" type="presParOf" srcId="{1A2EFFD8-655B-4DE7-A11A-38EB38D16193}" destId="{0566D8DD-139E-4C4C-B4C8-ED3F82362FCF}" srcOrd="1" destOrd="0" presId="urn:microsoft.com/office/officeart/2005/8/layout/vList2"/>
    <dgm:cxn modelId="{616C1526-569B-42BA-82E8-0E1683A5E0BA}" type="presParOf" srcId="{1A2EFFD8-655B-4DE7-A11A-38EB38D16193}" destId="{270BE240-479E-4097-B8C9-1C609450EF41}" srcOrd="2" destOrd="0" presId="urn:microsoft.com/office/officeart/2005/8/layout/vList2"/>
    <dgm:cxn modelId="{16FA44FF-D7D3-4E72-9416-DF2C47E7392E}" type="presParOf" srcId="{1A2EFFD8-655B-4DE7-A11A-38EB38D16193}" destId="{5CB7EFF5-3EFA-4B3D-9E0C-4E237D231FE7}" srcOrd="3" destOrd="0" presId="urn:microsoft.com/office/officeart/2005/8/layout/vList2"/>
    <dgm:cxn modelId="{469EE643-C6F2-4174-9496-741A5B2AAE73}" type="presParOf" srcId="{1A2EFFD8-655B-4DE7-A11A-38EB38D16193}" destId="{0910B06C-E721-425A-8CA8-5956391EBAC4}" srcOrd="4" destOrd="0" presId="urn:microsoft.com/office/officeart/2005/8/layout/vList2"/>
    <dgm:cxn modelId="{63FCBE4E-7282-4524-BEF5-22DC28E01FA7}" type="presParOf" srcId="{1A2EFFD8-655B-4DE7-A11A-38EB38D16193}" destId="{66F01BCC-AC87-4A25-9F51-EA30BF2ACE71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90F41B2-D0FC-4D08-BFD3-413AFE68286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602039-052B-42B7-B954-AC750B2E5986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M</a:t>
          </a:r>
          <a:r>
            <a:rPr lang="en-US" altLang="zh-CN" dirty="0">
              <a:latin typeface="Times New Roman" panose="02020603050405020304" pitchFamily="18" charset="0"/>
              <a:cs typeface="Times New Roman" panose="02020603050405020304" pitchFamily="18" charset="0"/>
            </a:rPr>
            <a:t>onth1-3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 Literature Review</a:t>
          </a:r>
        </a:p>
      </dgm:t>
    </dgm:pt>
    <dgm:pt modelId="{C13F6DCB-FF23-4580-A092-C0FFAF0B0A03}" type="parTrans" cxnId="{40563B66-5964-4D1A-8CAE-38776A409D5C}">
      <dgm:prSet/>
      <dgm:spPr/>
      <dgm:t>
        <a:bodyPr/>
        <a:lstStyle/>
        <a:p>
          <a:endParaRPr lang="en-US"/>
        </a:p>
      </dgm:t>
    </dgm:pt>
    <dgm:pt modelId="{283F99E4-7C37-45DD-AFE9-97099C212504}" type="sibTrans" cxnId="{40563B66-5964-4D1A-8CAE-38776A409D5C}">
      <dgm:prSet/>
      <dgm:spPr/>
      <dgm:t>
        <a:bodyPr/>
        <a:lstStyle/>
        <a:p>
          <a:endParaRPr lang="en-US"/>
        </a:p>
      </dgm:t>
    </dgm:pt>
    <dgm:pt modelId="{74DE1AFE-B0C6-4EC9-89C0-AE1117E5C526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M</a:t>
          </a:r>
          <a:r>
            <a:rPr lang="en-US" altLang="zh-CN" dirty="0">
              <a:latin typeface="Times New Roman" panose="02020603050405020304" pitchFamily="18" charset="0"/>
              <a:cs typeface="Times New Roman" panose="02020603050405020304" pitchFamily="18" charset="0"/>
            </a:rPr>
            <a:t>onth 4-5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 Methodology &amp; Research Design</a:t>
          </a:r>
        </a:p>
      </dgm:t>
    </dgm:pt>
    <dgm:pt modelId="{6082F01E-3843-4213-ABA5-02EFF3EA5592}" type="parTrans" cxnId="{1D2D045F-F84F-4771-A06C-4817562070DE}">
      <dgm:prSet/>
      <dgm:spPr/>
      <dgm:t>
        <a:bodyPr/>
        <a:lstStyle/>
        <a:p>
          <a:endParaRPr lang="en-US"/>
        </a:p>
      </dgm:t>
    </dgm:pt>
    <dgm:pt modelId="{CD04F2CE-B7B4-40D9-B65B-C77D7A0E3993}" type="sibTrans" cxnId="{1D2D045F-F84F-4771-A06C-4817562070DE}">
      <dgm:prSet/>
      <dgm:spPr/>
      <dgm:t>
        <a:bodyPr/>
        <a:lstStyle/>
        <a:p>
          <a:endParaRPr lang="en-US"/>
        </a:p>
      </dgm:t>
    </dgm:pt>
    <dgm:pt modelId="{BE6D9F94-D9CC-4605-8BF4-8E2C926C8CAC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Month 6-8 Data Collection</a:t>
          </a:r>
        </a:p>
      </dgm:t>
    </dgm:pt>
    <dgm:pt modelId="{91621AC6-80AC-41A8-B218-35EB85B7B89A}" type="parTrans" cxnId="{29D8D549-D50D-4606-8698-21C76FD575DE}">
      <dgm:prSet/>
      <dgm:spPr/>
      <dgm:t>
        <a:bodyPr/>
        <a:lstStyle/>
        <a:p>
          <a:endParaRPr lang="en-US"/>
        </a:p>
      </dgm:t>
    </dgm:pt>
    <dgm:pt modelId="{8800C73E-5CE1-4D62-83FE-F8035EAE431A}" type="sibTrans" cxnId="{29D8D549-D50D-4606-8698-21C76FD575DE}">
      <dgm:prSet/>
      <dgm:spPr/>
      <dgm:t>
        <a:bodyPr/>
        <a:lstStyle/>
        <a:p>
          <a:endParaRPr lang="en-US"/>
        </a:p>
      </dgm:t>
    </dgm:pt>
    <dgm:pt modelId="{38F16ADB-9F61-45AB-AE8F-F7C2D5ACDD3F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Month 9-Onward  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Data Analysis &amp; Discussion &amp; Conclusion</a:t>
          </a:r>
        </a:p>
      </dgm:t>
    </dgm:pt>
    <dgm:pt modelId="{63A60089-38A9-42F8-97B0-161E18584029}" type="parTrans" cxnId="{E4DCDA31-019E-41E8-AA5A-202B0DE665EE}">
      <dgm:prSet/>
      <dgm:spPr/>
      <dgm:t>
        <a:bodyPr/>
        <a:lstStyle/>
        <a:p>
          <a:endParaRPr lang="en-US"/>
        </a:p>
      </dgm:t>
    </dgm:pt>
    <dgm:pt modelId="{64B5B62C-4B15-401C-85D8-4B4DEE76CF17}" type="sibTrans" cxnId="{E4DCDA31-019E-41E8-AA5A-202B0DE665EE}">
      <dgm:prSet/>
      <dgm:spPr/>
      <dgm:t>
        <a:bodyPr/>
        <a:lstStyle/>
        <a:p>
          <a:endParaRPr lang="en-US"/>
        </a:p>
      </dgm:t>
    </dgm:pt>
    <dgm:pt modelId="{7EC60946-4241-4979-97F3-70A95C76E348}" type="pres">
      <dgm:prSet presAssocID="{790F41B2-D0FC-4D08-BFD3-413AFE682865}" presName="vert0" presStyleCnt="0">
        <dgm:presLayoutVars>
          <dgm:dir/>
          <dgm:animOne val="branch"/>
          <dgm:animLvl val="lvl"/>
        </dgm:presLayoutVars>
      </dgm:prSet>
      <dgm:spPr/>
    </dgm:pt>
    <dgm:pt modelId="{E628F553-33CC-4D3C-8BD3-8A396CA49D14}" type="pres">
      <dgm:prSet presAssocID="{1D602039-052B-42B7-B954-AC750B2E5986}" presName="thickLine" presStyleLbl="alignNode1" presStyleIdx="0" presStyleCnt="4"/>
      <dgm:spPr/>
    </dgm:pt>
    <dgm:pt modelId="{1AFA0508-D184-4719-AE6B-C4924B877FD4}" type="pres">
      <dgm:prSet presAssocID="{1D602039-052B-42B7-B954-AC750B2E5986}" presName="horz1" presStyleCnt="0"/>
      <dgm:spPr/>
    </dgm:pt>
    <dgm:pt modelId="{0A517566-740B-4591-99EB-61DB18E9BBE7}" type="pres">
      <dgm:prSet presAssocID="{1D602039-052B-42B7-B954-AC750B2E5986}" presName="tx1" presStyleLbl="revTx" presStyleIdx="0" presStyleCnt="4"/>
      <dgm:spPr/>
    </dgm:pt>
    <dgm:pt modelId="{EFCE5EB4-527F-48ED-A049-A2ADE86221AE}" type="pres">
      <dgm:prSet presAssocID="{1D602039-052B-42B7-B954-AC750B2E5986}" presName="vert1" presStyleCnt="0"/>
      <dgm:spPr/>
    </dgm:pt>
    <dgm:pt modelId="{3E073180-AA23-481E-8E0A-6A6820A24811}" type="pres">
      <dgm:prSet presAssocID="{74DE1AFE-B0C6-4EC9-89C0-AE1117E5C526}" presName="thickLine" presStyleLbl="alignNode1" presStyleIdx="1" presStyleCnt="4"/>
      <dgm:spPr/>
    </dgm:pt>
    <dgm:pt modelId="{A71E82EA-EEA6-4B2C-B751-B30E97D0DD70}" type="pres">
      <dgm:prSet presAssocID="{74DE1AFE-B0C6-4EC9-89C0-AE1117E5C526}" presName="horz1" presStyleCnt="0"/>
      <dgm:spPr/>
    </dgm:pt>
    <dgm:pt modelId="{D0393453-1623-4194-BE62-C3A27142892B}" type="pres">
      <dgm:prSet presAssocID="{74DE1AFE-B0C6-4EC9-89C0-AE1117E5C526}" presName="tx1" presStyleLbl="revTx" presStyleIdx="1" presStyleCnt="4"/>
      <dgm:spPr/>
    </dgm:pt>
    <dgm:pt modelId="{BBE98667-60B1-4A1A-8919-2D83BF0D4B5C}" type="pres">
      <dgm:prSet presAssocID="{74DE1AFE-B0C6-4EC9-89C0-AE1117E5C526}" presName="vert1" presStyleCnt="0"/>
      <dgm:spPr/>
    </dgm:pt>
    <dgm:pt modelId="{BCADA553-4664-4CF3-965C-0A1AC3313233}" type="pres">
      <dgm:prSet presAssocID="{BE6D9F94-D9CC-4605-8BF4-8E2C926C8CAC}" presName="thickLine" presStyleLbl="alignNode1" presStyleIdx="2" presStyleCnt="4"/>
      <dgm:spPr/>
    </dgm:pt>
    <dgm:pt modelId="{BFA46402-07D9-4189-997E-CAFEA7814814}" type="pres">
      <dgm:prSet presAssocID="{BE6D9F94-D9CC-4605-8BF4-8E2C926C8CAC}" presName="horz1" presStyleCnt="0"/>
      <dgm:spPr/>
    </dgm:pt>
    <dgm:pt modelId="{5F291872-FF8D-4673-BB1D-63712A60A457}" type="pres">
      <dgm:prSet presAssocID="{BE6D9F94-D9CC-4605-8BF4-8E2C926C8CAC}" presName="tx1" presStyleLbl="revTx" presStyleIdx="2" presStyleCnt="4"/>
      <dgm:spPr/>
    </dgm:pt>
    <dgm:pt modelId="{96F3B58B-2EBF-4362-91ED-B8225926E0D2}" type="pres">
      <dgm:prSet presAssocID="{BE6D9F94-D9CC-4605-8BF4-8E2C926C8CAC}" presName="vert1" presStyleCnt="0"/>
      <dgm:spPr/>
    </dgm:pt>
    <dgm:pt modelId="{988B90EA-9ED2-46E2-AF5B-D0237C6965A5}" type="pres">
      <dgm:prSet presAssocID="{38F16ADB-9F61-45AB-AE8F-F7C2D5ACDD3F}" presName="thickLine" presStyleLbl="alignNode1" presStyleIdx="3" presStyleCnt="4"/>
      <dgm:spPr/>
    </dgm:pt>
    <dgm:pt modelId="{5CD5D772-983A-44FF-97AF-F4D9AF527012}" type="pres">
      <dgm:prSet presAssocID="{38F16ADB-9F61-45AB-AE8F-F7C2D5ACDD3F}" presName="horz1" presStyleCnt="0"/>
      <dgm:spPr/>
    </dgm:pt>
    <dgm:pt modelId="{F8DBE8CF-2C41-482D-A280-17D896760C86}" type="pres">
      <dgm:prSet presAssocID="{38F16ADB-9F61-45AB-AE8F-F7C2D5ACDD3F}" presName="tx1" presStyleLbl="revTx" presStyleIdx="3" presStyleCnt="4"/>
      <dgm:spPr/>
    </dgm:pt>
    <dgm:pt modelId="{117E02E6-6FF0-45C3-B627-AA7EC718ED13}" type="pres">
      <dgm:prSet presAssocID="{38F16ADB-9F61-45AB-AE8F-F7C2D5ACDD3F}" presName="vert1" presStyleCnt="0"/>
      <dgm:spPr/>
    </dgm:pt>
  </dgm:ptLst>
  <dgm:cxnLst>
    <dgm:cxn modelId="{14DD3113-1D41-4CE8-B27B-ACC3809FF6B2}" type="presOf" srcId="{38F16ADB-9F61-45AB-AE8F-F7C2D5ACDD3F}" destId="{F8DBE8CF-2C41-482D-A280-17D896760C86}" srcOrd="0" destOrd="0" presId="urn:microsoft.com/office/officeart/2008/layout/LinedList"/>
    <dgm:cxn modelId="{E4DCDA31-019E-41E8-AA5A-202B0DE665EE}" srcId="{790F41B2-D0FC-4D08-BFD3-413AFE682865}" destId="{38F16ADB-9F61-45AB-AE8F-F7C2D5ACDD3F}" srcOrd="3" destOrd="0" parTransId="{63A60089-38A9-42F8-97B0-161E18584029}" sibTransId="{64B5B62C-4B15-401C-85D8-4B4DEE76CF17}"/>
    <dgm:cxn modelId="{CFF93D3B-6E2C-4E3E-927D-B6B60916B9EE}" type="presOf" srcId="{BE6D9F94-D9CC-4605-8BF4-8E2C926C8CAC}" destId="{5F291872-FF8D-4673-BB1D-63712A60A457}" srcOrd="0" destOrd="0" presId="urn:microsoft.com/office/officeart/2008/layout/LinedList"/>
    <dgm:cxn modelId="{1D2D045F-F84F-4771-A06C-4817562070DE}" srcId="{790F41B2-D0FC-4D08-BFD3-413AFE682865}" destId="{74DE1AFE-B0C6-4EC9-89C0-AE1117E5C526}" srcOrd="1" destOrd="0" parTransId="{6082F01E-3843-4213-ABA5-02EFF3EA5592}" sibTransId="{CD04F2CE-B7B4-40D9-B65B-C77D7A0E3993}"/>
    <dgm:cxn modelId="{40563B66-5964-4D1A-8CAE-38776A409D5C}" srcId="{790F41B2-D0FC-4D08-BFD3-413AFE682865}" destId="{1D602039-052B-42B7-B954-AC750B2E5986}" srcOrd="0" destOrd="0" parTransId="{C13F6DCB-FF23-4580-A092-C0FFAF0B0A03}" sibTransId="{283F99E4-7C37-45DD-AFE9-97099C212504}"/>
    <dgm:cxn modelId="{29D8D549-D50D-4606-8698-21C76FD575DE}" srcId="{790F41B2-D0FC-4D08-BFD3-413AFE682865}" destId="{BE6D9F94-D9CC-4605-8BF4-8E2C926C8CAC}" srcOrd="2" destOrd="0" parTransId="{91621AC6-80AC-41A8-B218-35EB85B7B89A}" sibTransId="{8800C73E-5CE1-4D62-83FE-F8035EAE431A}"/>
    <dgm:cxn modelId="{C2B9E652-FA8F-44D3-8759-8D2F161C132C}" type="presOf" srcId="{74DE1AFE-B0C6-4EC9-89C0-AE1117E5C526}" destId="{D0393453-1623-4194-BE62-C3A27142892B}" srcOrd="0" destOrd="0" presId="urn:microsoft.com/office/officeart/2008/layout/LinedList"/>
    <dgm:cxn modelId="{808ABD98-53D6-4D6A-BEB4-E45E2B92AE9A}" type="presOf" srcId="{1D602039-052B-42B7-B954-AC750B2E5986}" destId="{0A517566-740B-4591-99EB-61DB18E9BBE7}" srcOrd="0" destOrd="0" presId="urn:microsoft.com/office/officeart/2008/layout/LinedList"/>
    <dgm:cxn modelId="{C51C2ECB-A033-46A8-A781-52C20D783727}" type="presOf" srcId="{790F41B2-D0FC-4D08-BFD3-413AFE682865}" destId="{7EC60946-4241-4979-97F3-70A95C76E348}" srcOrd="0" destOrd="0" presId="urn:microsoft.com/office/officeart/2008/layout/LinedList"/>
    <dgm:cxn modelId="{633605F3-FCCF-42ED-B747-2FBA331DAEF0}" type="presParOf" srcId="{7EC60946-4241-4979-97F3-70A95C76E348}" destId="{E628F553-33CC-4D3C-8BD3-8A396CA49D14}" srcOrd="0" destOrd="0" presId="urn:microsoft.com/office/officeart/2008/layout/LinedList"/>
    <dgm:cxn modelId="{A9433D59-FF4B-4564-AA9E-0EC2D369627D}" type="presParOf" srcId="{7EC60946-4241-4979-97F3-70A95C76E348}" destId="{1AFA0508-D184-4719-AE6B-C4924B877FD4}" srcOrd="1" destOrd="0" presId="urn:microsoft.com/office/officeart/2008/layout/LinedList"/>
    <dgm:cxn modelId="{D28DD23E-F2D5-4811-AED0-B23D104CE466}" type="presParOf" srcId="{1AFA0508-D184-4719-AE6B-C4924B877FD4}" destId="{0A517566-740B-4591-99EB-61DB18E9BBE7}" srcOrd="0" destOrd="0" presId="urn:microsoft.com/office/officeart/2008/layout/LinedList"/>
    <dgm:cxn modelId="{CB7E367A-DB32-448E-B01C-1B1B2F2DF892}" type="presParOf" srcId="{1AFA0508-D184-4719-AE6B-C4924B877FD4}" destId="{EFCE5EB4-527F-48ED-A049-A2ADE86221AE}" srcOrd="1" destOrd="0" presId="urn:microsoft.com/office/officeart/2008/layout/LinedList"/>
    <dgm:cxn modelId="{988F4663-DFEF-47FF-86F4-C7CAC0E2B147}" type="presParOf" srcId="{7EC60946-4241-4979-97F3-70A95C76E348}" destId="{3E073180-AA23-481E-8E0A-6A6820A24811}" srcOrd="2" destOrd="0" presId="urn:microsoft.com/office/officeart/2008/layout/LinedList"/>
    <dgm:cxn modelId="{055C57C7-F7D8-4660-9532-0D253F77E587}" type="presParOf" srcId="{7EC60946-4241-4979-97F3-70A95C76E348}" destId="{A71E82EA-EEA6-4B2C-B751-B30E97D0DD70}" srcOrd="3" destOrd="0" presId="urn:microsoft.com/office/officeart/2008/layout/LinedList"/>
    <dgm:cxn modelId="{CF7BB9AD-2AEF-4681-85AB-AA229DA87FF5}" type="presParOf" srcId="{A71E82EA-EEA6-4B2C-B751-B30E97D0DD70}" destId="{D0393453-1623-4194-BE62-C3A27142892B}" srcOrd="0" destOrd="0" presId="urn:microsoft.com/office/officeart/2008/layout/LinedList"/>
    <dgm:cxn modelId="{A985584A-9FF3-4B84-8DE2-DBC9FFF26706}" type="presParOf" srcId="{A71E82EA-EEA6-4B2C-B751-B30E97D0DD70}" destId="{BBE98667-60B1-4A1A-8919-2D83BF0D4B5C}" srcOrd="1" destOrd="0" presId="urn:microsoft.com/office/officeart/2008/layout/LinedList"/>
    <dgm:cxn modelId="{11FF3351-DD48-41C3-96A9-58BC5C1B0384}" type="presParOf" srcId="{7EC60946-4241-4979-97F3-70A95C76E348}" destId="{BCADA553-4664-4CF3-965C-0A1AC3313233}" srcOrd="4" destOrd="0" presId="urn:microsoft.com/office/officeart/2008/layout/LinedList"/>
    <dgm:cxn modelId="{22E49C2E-83AB-4247-AAB0-4CC646EB7D0B}" type="presParOf" srcId="{7EC60946-4241-4979-97F3-70A95C76E348}" destId="{BFA46402-07D9-4189-997E-CAFEA7814814}" srcOrd="5" destOrd="0" presId="urn:microsoft.com/office/officeart/2008/layout/LinedList"/>
    <dgm:cxn modelId="{549F10AD-3AA2-46AC-ADCC-F3A8AF924A06}" type="presParOf" srcId="{BFA46402-07D9-4189-997E-CAFEA7814814}" destId="{5F291872-FF8D-4673-BB1D-63712A60A457}" srcOrd="0" destOrd="0" presId="urn:microsoft.com/office/officeart/2008/layout/LinedList"/>
    <dgm:cxn modelId="{25138DA3-7ED5-4162-8A20-1745C6B57B14}" type="presParOf" srcId="{BFA46402-07D9-4189-997E-CAFEA7814814}" destId="{96F3B58B-2EBF-4362-91ED-B8225926E0D2}" srcOrd="1" destOrd="0" presId="urn:microsoft.com/office/officeart/2008/layout/LinedList"/>
    <dgm:cxn modelId="{B29CD3C5-30D3-420B-8E41-51C902C00707}" type="presParOf" srcId="{7EC60946-4241-4979-97F3-70A95C76E348}" destId="{988B90EA-9ED2-46E2-AF5B-D0237C6965A5}" srcOrd="6" destOrd="0" presId="urn:microsoft.com/office/officeart/2008/layout/LinedList"/>
    <dgm:cxn modelId="{D26949E9-07FE-4D9F-B734-45FA993D52E2}" type="presParOf" srcId="{7EC60946-4241-4979-97F3-70A95C76E348}" destId="{5CD5D772-983A-44FF-97AF-F4D9AF527012}" srcOrd="7" destOrd="0" presId="urn:microsoft.com/office/officeart/2008/layout/LinedList"/>
    <dgm:cxn modelId="{2430C320-2EEF-4DC2-B622-1104866C2D0F}" type="presParOf" srcId="{5CD5D772-983A-44FF-97AF-F4D9AF527012}" destId="{F8DBE8CF-2C41-482D-A280-17D896760C86}" srcOrd="0" destOrd="0" presId="urn:microsoft.com/office/officeart/2008/layout/LinedList"/>
    <dgm:cxn modelId="{06CF10BF-909E-4EAF-AF07-CD34A531A42B}" type="presParOf" srcId="{5CD5D772-983A-44FF-97AF-F4D9AF527012}" destId="{117E02E6-6FF0-45C3-B627-AA7EC718ED1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3661B5-09DB-4092-8C0A-0C890B552BC1}">
      <dsp:nvSpPr>
        <dsp:cNvPr id="0" name=""/>
        <dsp:cNvSpPr/>
      </dsp:nvSpPr>
      <dsp:spPr>
        <a:xfrm>
          <a:off x="0" y="0"/>
          <a:ext cx="10515600" cy="118735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FDDE6-5A54-40C0-87D5-902C536D4A7D}">
      <dsp:nvSpPr>
        <dsp:cNvPr id="0" name=""/>
        <dsp:cNvSpPr/>
      </dsp:nvSpPr>
      <dsp:spPr>
        <a:xfrm>
          <a:off x="359176" y="269695"/>
          <a:ext cx="653047" cy="6530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A4211A-BFCC-4C9E-A1E2-CE2FF1F87EFC}">
      <dsp:nvSpPr>
        <dsp:cNvPr id="0" name=""/>
        <dsp:cNvSpPr/>
      </dsp:nvSpPr>
      <dsp:spPr>
        <a:xfrm>
          <a:off x="1371400" y="2539"/>
          <a:ext cx="4732020" cy="1187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662" tIns="125662" rIns="125662" bIns="125662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Challenges in Traditional Teaching Methods</a:t>
          </a:r>
        </a:p>
      </dsp:txBody>
      <dsp:txXfrm>
        <a:off x="1371400" y="2539"/>
        <a:ext cx="4732020" cy="1187359"/>
      </dsp:txXfrm>
    </dsp:sp>
    <dsp:sp modelId="{6E1A4D96-04CC-45BF-991F-35AEBBCADBDD}">
      <dsp:nvSpPr>
        <dsp:cNvPr id="0" name=""/>
        <dsp:cNvSpPr/>
      </dsp:nvSpPr>
      <dsp:spPr>
        <a:xfrm>
          <a:off x="6103420" y="2539"/>
          <a:ext cx="4410839" cy="1187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662" tIns="125662" rIns="125662" bIns="125662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outdated teaching models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a lack of diversity in teaching activities</a:t>
          </a:r>
        </a:p>
      </dsp:txBody>
      <dsp:txXfrm>
        <a:off x="6103420" y="2539"/>
        <a:ext cx="4410839" cy="1187359"/>
      </dsp:txXfrm>
    </dsp:sp>
    <dsp:sp modelId="{1D70B490-8EB4-4088-9168-C85EAD19F1C2}">
      <dsp:nvSpPr>
        <dsp:cNvPr id="0" name=""/>
        <dsp:cNvSpPr/>
      </dsp:nvSpPr>
      <dsp:spPr>
        <a:xfrm>
          <a:off x="0" y="1486738"/>
          <a:ext cx="10515600" cy="118735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68B0AA-1C23-4A70-81BF-C61F55666479}">
      <dsp:nvSpPr>
        <dsp:cNvPr id="0" name=""/>
        <dsp:cNvSpPr/>
      </dsp:nvSpPr>
      <dsp:spPr>
        <a:xfrm>
          <a:off x="359176" y="1753894"/>
          <a:ext cx="653047" cy="6530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B364BD-F864-4ACC-B7D8-2040843E3C3B}">
      <dsp:nvSpPr>
        <dsp:cNvPr id="0" name=""/>
        <dsp:cNvSpPr/>
      </dsp:nvSpPr>
      <dsp:spPr>
        <a:xfrm>
          <a:off x="1371400" y="1486738"/>
          <a:ext cx="4732020" cy="1187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662" tIns="125662" rIns="125662" bIns="125662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Flipped Classroom Teaching Modal</a:t>
          </a:r>
        </a:p>
      </dsp:txBody>
      <dsp:txXfrm>
        <a:off x="1371400" y="1486738"/>
        <a:ext cx="4732020" cy="1187359"/>
      </dsp:txXfrm>
    </dsp:sp>
    <dsp:sp modelId="{D1969F62-207A-4F57-ACD6-40E7F404E367}">
      <dsp:nvSpPr>
        <dsp:cNvPr id="0" name=""/>
        <dsp:cNvSpPr/>
      </dsp:nvSpPr>
      <dsp:spPr>
        <a:xfrm>
          <a:off x="6103420" y="1486738"/>
          <a:ext cx="4410839" cy="1187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662" tIns="125662" rIns="125662" bIns="125662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the internalization of knowledge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fostering both teacher-student and student-student interactions</a:t>
          </a:r>
        </a:p>
      </dsp:txBody>
      <dsp:txXfrm>
        <a:off x="6103420" y="1486738"/>
        <a:ext cx="4410839" cy="1187359"/>
      </dsp:txXfrm>
    </dsp:sp>
    <dsp:sp modelId="{843B3E12-CF6B-4A51-8043-683D102B5650}">
      <dsp:nvSpPr>
        <dsp:cNvPr id="0" name=""/>
        <dsp:cNvSpPr/>
      </dsp:nvSpPr>
      <dsp:spPr>
        <a:xfrm>
          <a:off x="0" y="2970938"/>
          <a:ext cx="10515600" cy="118735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AEBDB-C393-46E2-A7D9-68F40ABB5AF7}">
      <dsp:nvSpPr>
        <dsp:cNvPr id="0" name=""/>
        <dsp:cNvSpPr/>
      </dsp:nvSpPr>
      <dsp:spPr>
        <a:xfrm>
          <a:off x="359176" y="3238094"/>
          <a:ext cx="653047" cy="6530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3960FF-3D0A-4A08-9535-C18F9E893CFC}">
      <dsp:nvSpPr>
        <dsp:cNvPr id="0" name=""/>
        <dsp:cNvSpPr/>
      </dsp:nvSpPr>
      <dsp:spPr>
        <a:xfrm>
          <a:off x="1371400" y="2970938"/>
          <a:ext cx="4732020" cy="1187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662" tIns="125662" rIns="125662" bIns="125662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Multimodal Discourse Analysis </a:t>
          </a:r>
        </a:p>
      </dsp:txBody>
      <dsp:txXfrm>
        <a:off x="1371400" y="2970938"/>
        <a:ext cx="4732020" cy="1187359"/>
      </dsp:txXfrm>
    </dsp:sp>
    <dsp:sp modelId="{10456730-B916-491F-9458-8ADE1DB6353B}">
      <dsp:nvSpPr>
        <dsp:cNvPr id="0" name=""/>
        <dsp:cNvSpPr/>
      </dsp:nvSpPr>
      <dsp:spPr>
        <a:xfrm>
          <a:off x="6103420" y="2970938"/>
          <a:ext cx="4410839" cy="1187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662" tIns="125662" rIns="125662" bIns="125662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new media as a means of communication</a:t>
          </a:r>
          <a:r>
            <a:rPr lang="zh-CN" sz="24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→</a:t>
          </a: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foreign language teaching</a:t>
          </a:r>
        </a:p>
      </dsp:txBody>
      <dsp:txXfrm>
        <a:off x="6103420" y="2970938"/>
        <a:ext cx="4410839" cy="11873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DA02AD-83F4-4C2C-943E-6BFB61D07BC6}">
      <dsp:nvSpPr>
        <dsp:cNvPr id="0" name=""/>
        <dsp:cNvSpPr/>
      </dsp:nvSpPr>
      <dsp:spPr>
        <a:xfrm rot="5400000">
          <a:off x="4132350" y="-1640047"/>
          <a:ext cx="781002" cy="4256801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acquisition          principles </a:t>
          </a:r>
        </a:p>
      </dsp:txBody>
      <dsp:txXfrm rot="-5400000">
        <a:off x="2394451" y="135977"/>
        <a:ext cx="4218676" cy="704752"/>
      </dsp:txXfrm>
    </dsp:sp>
    <dsp:sp modelId="{3733F56B-6DFB-40B9-9377-D1E00DAF5A4B}">
      <dsp:nvSpPr>
        <dsp:cNvPr id="0" name=""/>
        <dsp:cNvSpPr/>
      </dsp:nvSpPr>
      <dsp:spPr>
        <a:xfrm>
          <a:off x="0" y="226"/>
          <a:ext cx="2394451" cy="976253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Times New Roman" panose="02020603050405020304" pitchFamily="18" charset="0"/>
              <a:cs typeface="Times New Roman" panose="02020603050405020304" pitchFamily="18" charset="0"/>
            </a:rPr>
            <a:t>The Acquisition Hypothesis</a:t>
          </a:r>
        </a:p>
      </dsp:txBody>
      <dsp:txXfrm>
        <a:off x="47657" y="47883"/>
        <a:ext cx="2299137" cy="880939"/>
      </dsp:txXfrm>
    </dsp:sp>
    <dsp:sp modelId="{1E92CB76-79D0-46B6-8558-0EDEA6AA8420}">
      <dsp:nvSpPr>
        <dsp:cNvPr id="0" name=""/>
        <dsp:cNvSpPr/>
      </dsp:nvSpPr>
      <dsp:spPr>
        <a:xfrm rot="5400000">
          <a:off x="4132350" y="-614981"/>
          <a:ext cx="781002" cy="4256801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extensive reading of English books &amp; “i+1”</a:t>
          </a:r>
        </a:p>
      </dsp:txBody>
      <dsp:txXfrm rot="-5400000">
        <a:off x="2394451" y="1161043"/>
        <a:ext cx="4218676" cy="704752"/>
      </dsp:txXfrm>
    </dsp:sp>
    <dsp:sp modelId="{060AA8E0-AB98-4538-B06F-B482DB641911}">
      <dsp:nvSpPr>
        <dsp:cNvPr id="0" name=""/>
        <dsp:cNvSpPr/>
      </dsp:nvSpPr>
      <dsp:spPr>
        <a:xfrm>
          <a:off x="0" y="1025293"/>
          <a:ext cx="2394451" cy="976253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Times New Roman" panose="02020603050405020304" pitchFamily="18" charset="0"/>
              <a:cs typeface="Times New Roman" panose="02020603050405020304" pitchFamily="18" charset="0"/>
            </a:rPr>
            <a:t>The Input Hypothesis</a:t>
          </a:r>
        </a:p>
      </dsp:txBody>
      <dsp:txXfrm>
        <a:off x="47657" y="1072950"/>
        <a:ext cx="2299137" cy="880939"/>
      </dsp:txXfrm>
    </dsp:sp>
    <dsp:sp modelId="{5F9CB2B3-05F1-43FC-8A6D-967E211D4099}">
      <dsp:nvSpPr>
        <dsp:cNvPr id="0" name=""/>
        <dsp:cNvSpPr/>
      </dsp:nvSpPr>
      <dsp:spPr>
        <a:xfrm rot="5400000">
          <a:off x="3953016" y="489455"/>
          <a:ext cx="1130837" cy="425264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the accuracy of linguistic structures and knowledge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excessive learning </a:t>
          </a:r>
          <a:r>
            <a:rPr lang="en-US" sz="2400" kern="1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×</a:t>
          </a:r>
        </a:p>
      </dsp:txBody>
      <dsp:txXfrm rot="-5400000">
        <a:off x="2392113" y="2105562"/>
        <a:ext cx="4197441" cy="1020431"/>
      </dsp:txXfrm>
    </dsp:sp>
    <dsp:sp modelId="{7DFD7FBB-F6D8-4CF3-9B78-31B41A59751B}">
      <dsp:nvSpPr>
        <dsp:cNvPr id="0" name=""/>
        <dsp:cNvSpPr/>
      </dsp:nvSpPr>
      <dsp:spPr>
        <a:xfrm>
          <a:off x="0" y="2127651"/>
          <a:ext cx="2392112" cy="976253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Times New Roman" panose="02020603050405020304" pitchFamily="18" charset="0"/>
              <a:cs typeface="Times New Roman" panose="02020603050405020304" pitchFamily="18" charset="0"/>
            </a:rPr>
            <a:t>The Monitor Hypothesis</a:t>
          </a:r>
        </a:p>
      </dsp:txBody>
      <dsp:txXfrm>
        <a:off x="47657" y="2175308"/>
        <a:ext cx="2296798" cy="880939"/>
      </dsp:txXfrm>
    </dsp:sp>
    <dsp:sp modelId="{2A7BFF86-85EF-4A32-974D-07070EBE3979}">
      <dsp:nvSpPr>
        <dsp:cNvPr id="0" name=""/>
        <dsp:cNvSpPr/>
      </dsp:nvSpPr>
      <dsp:spPr>
        <a:xfrm>
          <a:off x="0" y="3230009"/>
          <a:ext cx="2394451" cy="976253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Times New Roman" panose="02020603050405020304" pitchFamily="18" charset="0"/>
              <a:cs typeface="Times New Roman" panose="02020603050405020304" pitchFamily="18" charset="0"/>
            </a:rPr>
            <a:t>The Natural Order Hypothesis</a:t>
          </a:r>
        </a:p>
      </dsp:txBody>
      <dsp:txXfrm>
        <a:off x="47657" y="3277666"/>
        <a:ext cx="2299137" cy="880939"/>
      </dsp:txXfrm>
    </dsp:sp>
    <dsp:sp modelId="{1E116A7B-E8AA-4042-B94A-521423B81425}">
      <dsp:nvSpPr>
        <dsp:cNvPr id="0" name=""/>
        <dsp:cNvSpPr/>
      </dsp:nvSpPr>
      <dsp:spPr>
        <a:xfrm rot="5400000">
          <a:off x="3976704" y="2604988"/>
          <a:ext cx="1083461" cy="425264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low anxiety and relaxation         student-centered</a:t>
          </a:r>
        </a:p>
      </dsp:txBody>
      <dsp:txXfrm rot="-5400000">
        <a:off x="2392113" y="4242469"/>
        <a:ext cx="4199754" cy="977681"/>
      </dsp:txXfrm>
    </dsp:sp>
    <dsp:sp modelId="{79E62A9F-B802-4B08-AAE8-A77C2320C3DB}">
      <dsp:nvSpPr>
        <dsp:cNvPr id="0" name=""/>
        <dsp:cNvSpPr/>
      </dsp:nvSpPr>
      <dsp:spPr>
        <a:xfrm>
          <a:off x="0" y="4308679"/>
          <a:ext cx="2392112" cy="976253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Times New Roman" panose="02020603050405020304" pitchFamily="18" charset="0"/>
              <a:cs typeface="Times New Roman" panose="02020603050405020304" pitchFamily="18" charset="0"/>
            </a:rPr>
            <a:t>The Affective Filter Hypothesis</a:t>
          </a:r>
        </a:p>
      </dsp:txBody>
      <dsp:txXfrm>
        <a:off x="47657" y="4356336"/>
        <a:ext cx="2296798" cy="8809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EE673A-84A2-4ED4-AE8F-5C57ED4F9165}">
      <dsp:nvSpPr>
        <dsp:cNvPr id="0" name=""/>
        <dsp:cNvSpPr/>
      </dsp:nvSpPr>
      <dsp:spPr>
        <a:xfrm>
          <a:off x="0" y="3257"/>
          <a:ext cx="6651253" cy="1433881"/>
        </a:xfrm>
        <a:prstGeom prst="roundRect">
          <a:avLst>
            <a:gd name="adj" fmla="val 10000"/>
          </a:avLst>
        </a:prstGeom>
        <a:solidFill>
          <a:schemeClr val="tx2">
            <a:lumMod val="10000"/>
            <a:lumOff val="9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1451DD-0B92-45FB-92B8-23DB0FCF63E5}">
      <dsp:nvSpPr>
        <dsp:cNvPr id="0" name=""/>
        <dsp:cNvSpPr/>
      </dsp:nvSpPr>
      <dsp:spPr>
        <a:xfrm>
          <a:off x="433749" y="325881"/>
          <a:ext cx="789405" cy="7886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61BA05-B3B9-4413-9C32-F61C2504DC94}">
      <dsp:nvSpPr>
        <dsp:cNvPr id="0" name=""/>
        <dsp:cNvSpPr/>
      </dsp:nvSpPr>
      <dsp:spPr>
        <a:xfrm>
          <a:off x="1656904" y="3257"/>
          <a:ext cx="4944162" cy="1523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237" tIns="161237" rIns="161237" bIns="161237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Explore the impact of the multimodal flipped classroom teaching model on college students’ English listening proficiency</a:t>
          </a:r>
        </a:p>
      </dsp:txBody>
      <dsp:txXfrm>
        <a:off x="1656904" y="3257"/>
        <a:ext cx="4944162" cy="1523499"/>
      </dsp:txXfrm>
    </dsp:sp>
    <dsp:sp modelId="{306E915D-9172-4C23-86EE-028B42939D18}">
      <dsp:nvSpPr>
        <dsp:cNvPr id="0" name=""/>
        <dsp:cNvSpPr/>
      </dsp:nvSpPr>
      <dsp:spPr>
        <a:xfrm>
          <a:off x="0" y="1907632"/>
          <a:ext cx="6651253" cy="1433881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9ECBA2-36AF-4EA3-8602-14A8E70CB6CB}">
      <dsp:nvSpPr>
        <dsp:cNvPr id="0" name=""/>
        <dsp:cNvSpPr/>
      </dsp:nvSpPr>
      <dsp:spPr>
        <a:xfrm>
          <a:off x="433749" y="2230255"/>
          <a:ext cx="789405" cy="7886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8A9C42-B046-44F8-A69B-90C7F8861E5B}">
      <dsp:nvSpPr>
        <dsp:cNvPr id="0" name=""/>
        <dsp:cNvSpPr/>
      </dsp:nvSpPr>
      <dsp:spPr>
        <a:xfrm>
          <a:off x="1656904" y="1907632"/>
          <a:ext cx="4944162" cy="1523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237" tIns="161237" rIns="161237" bIns="161237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Analyze the influence of this teaching model on students’ attitudes toward listening learning</a:t>
          </a:r>
        </a:p>
      </dsp:txBody>
      <dsp:txXfrm>
        <a:off x="1656904" y="1907632"/>
        <a:ext cx="4944162" cy="1523499"/>
      </dsp:txXfrm>
    </dsp:sp>
    <dsp:sp modelId="{4523BC9A-B6B5-4B1F-928C-5161A0FF7059}">
      <dsp:nvSpPr>
        <dsp:cNvPr id="0" name=""/>
        <dsp:cNvSpPr/>
      </dsp:nvSpPr>
      <dsp:spPr>
        <a:xfrm>
          <a:off x="0" y="3812006"/>
          <a:ext cx="6651253" cy="1433881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83F1C4-669A-47D7-BE61-B79CD84978A3}">
      <dsp:nvSpPr>
        <dsp:cNvPr id="0" name=""/>
        <dsp:cNvSpPr/>
      </dsp:nvSpPr>
      <dsp:spPr>
        <a:xfrm>
          <a:off x="433749" y="4134630"/>
          <a:ext cx="789405" cy="7886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259F52-704A-4B16-9BE8-CC6C011E31FA}">
      <dsp:nvSpPr>
        <dsp:cNvPr id="0" name=""/>
        <dsp:cNvSpPr/>
      </dsp:nvSpPr>
      <dsp:spPr>
        <a:xfrm>
          <a:off x="1656904" y="3812006"/>
          <a:ext cx="4944162" cy="1523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237" tIns="161237" rIns="161237" bIns="161237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propose optimization strategies for implementing a multimodal flipped classroom in English listening teaching</a:t>
          </a:r>
        </a:p>
      </dsp:txBody>
      <dsp:txXfrm>
        <a:off x="1656904" y="3812006"/>
        <a:ext cx="4944162" cy="15234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77BC04-27F2-456E-A76C-40FE0E63ED69}">
      <dsp:nvSpPr>
        <dsp:cNvPr id="0" name=""/>
        <dsp:cNvSpPr/>
      </dsp:nvSpPr>
      <dsp:spPr>
        <a:xfrm>
          <a:off x="0" y="669312"/>
          <a:ext cx="7441533" cy="1316250"/>
        </a:xfrm>
        <a:prstGeom prst="roundRect">
          <a:avLst/>
        </a:prstGeom>
        <a:solidFill>
          <a:schemeClr val="tx2">
            <a:lumMod val="10000"/>
            <a:lumOff val="9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Q1: Compared with the traditional teaching model, does the multimodal flipped classroom teaching model improve students’ English listening proficiency?</a:t>
          </a:r>
        </a:p>
      </dsp:txBody>
      <dsp:txXfrm>
        <a:off x="64254" y="733566"/>
        <a:ext cx="7313025" cy="1187742"/>
      </dsp:txXfrm>
    </dsp:sp>
    <dsp:sp modelId="{5B7B9CBC-8036-474B-AD21-527B95786670}">
      <dsp:nvSpPr>
        <dsp:cNvPr id="0" name=""/>
        <dsp:cNvSpPr/>
      </dsp:nvSpPr>
      <dsp:spPr>
        <a:xfrm>
          <a:off x="0" y="2057563"/>
          <a:ext cx="7441533" cy="1316250"/>
        </a:xfrm>
        <a:prstGeom prst="roundRect">
          <a:avLst/>
        </a:prstGeom>
        <a:solidFill>
          <a:schemeClr val="tx2">
            <a:lumMod val="25000"/>
            <a:lumOff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Q2: What are students’ attitudes and feedback toward the teaching model?</a:t>
          </a:r>
        </a:p>
      </dsp:txBody>
      <dsp:txXfrm>
        <a:off x="64254" y="2121817"/>
        <a:ext cx="7313025" cy="1187742"/>
      </dsp:txXfrm>
    </dsp:sp>
    <dsp:sp modelId="{6CF94072-E785-4AD2-AC13-25A5F1CD0B35}">
      <dsp:nvSpPr>
        <dsp:cNvPr id="0" name=""/>
        <dsp:cNvSpPr/>
      </dsp:nvSpPr>
      <dsp:spPr>
        <a:xfrm>
          <a:off x="0" y="3445813"/>
          <a:ext cx="7441533" cy="1316250"/>
        </a:xfrm>
        <a:prstGeom prst="roundRect">
          <a:avLst/>
        </a:prstGeom>
        <a:solidFill>
          <a:schemeClr val="tx2">
            <a:lumMod val="50000"/>
            <a:lumOff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Q3: What are the implementation pathways of the multimodal flipped classroom teaching model in English listening teaching?</a:t>
          </a:r>
        </a:p>
      </dsp:txBody>
      <dsp:txXfrm>
        <a:off x="64254" y="3510067"/>
        <a:ext cx="7313025" cy="118774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1A7F26-EAEA-4E16-9E1C-EAC8475F2CAC}">
      <dsp:nvSpPr>
        <dsp:cNvPr id="0" name=""/>
        <dsp:cNvSpPr/>
      </dsp:nvSpPr>
      <dsp:spPr>
        <a:xfrm>
          <a:off x="0" y="0"/>
          <a:ext cx="10011098" cy="752895"/>
        </a:xfrm>
        <a:prstGeom prst="roundRect">
          <a:avLst/>
        </a:prstGeom>
        <a:solidFill>
          <a:schemeClr val="tx2">
            <a:lumMod val="75000"/>
            <a:lumOff val="2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baseline="0">
              <a:latin typeface="Times New Roman" panose="02020603050405020304" pitchFamily="18" charset="0"/>
              <a:cs typeface="Times New Roman" panose="02020603050405020304" pitchFamily="18" charset="0"/>
            </a:rPr>
            <a:t>30 students randomly in experimental group</a:t>
          </a:r>
          <a:endParaRPr lang="en-US" sz="3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753" y="36753"/>
        <a:ext cx="9937592" cy="679389"/>
      </dsp:txXfrm>
    </dsp:sp>
    <dsp:sp modelId="{44AE28C6-0EF7-427A-A1CE-9AA72FC6DCC7}">
      <dsp:nvSpPr>
        <dsp:cNvPr id="0" name=""/>
        <dsp:cNvSpPr/>
      </dsp:nvSpPr>
      <dsp:spPr>
        <a:xfrm>
          <a:off x="0" y="970199"/>
          <a:ext cx="10011098" cy="3415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852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600" b="0" i="0" kern="1200" baseline="0">
              <a:latin typeface="Times New Roman" panose="02020603050405020304" pitchFamily="18" charset="0"/>
              <a:cs typeface="Times New Roman" panose="02020603050405020304" pitchFamily="18" charset="0"/>
            </a:rPr>
            <a:t>Pre-class Stage: Did you watch the assigned videos and complete the learning tasks as required by the classroom setup?</a:t>
          </a:r>
          <a:endParaRPr lang="en-US" sz="2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600" b="0" i="0" kern="1200" baseline="0">
              <a:latin typeface="Times New Roman" panose="02020603050405020304" pitchFamily="18" charset="0"/>
              <a:cs typeface="Times New Roman" panose="02020603050405020304" pitchFamily="18" charset="0"/>
            </a:rPr>
            <a:t>Did the autonomous learning phase in the flipped listening classroom feel more demanding compared to traditional classroom learning?</a:t>
          </a:r>
          <a:endParaRPr lang="en-US" sz="2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600" b="0" i="0" kern="1200" baseline="0">
              <a:latin typeface="Times New Roman" panose="02020603050405020304" pitchFamily="18" charset="0"/>
              <a:cs typeface="Times New Roman" panose="02020603050405020304" pitchFamily="18" charset="0"/>
            </a:rPr>
            <a:t>Under the flipped listening classroom model, did you find listening practice more engaging, and were you more willing to engage in independent listening training?</a:t>
          </a:r>
          <a:endParaRPr lang="en-US" sz="2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600" b="0" i="0" kern="1200" baseline="0">
              <a:latin typeface="Times New Roman" panose="02020603050405020304" pitchFamily="18" charset="0"/>
              <a:cs typeface="Times New Roman" panose="02020603050405020304" pitchFamily="18" charset="0"/>
            </a:rPr>
            <a:t>Comparing the traditional teaching model and the flipped classroom model, which one do you prefer and why?</a:t>
          </a:r>
          <a:endParaRPr lang="en-US" sz="2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970199"/>
        <a:ext cx="10011098" cy="34155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51174D-0275-49DD-B85D-05C110B32CBA}">
      <dsp:nvSpPr>
        <dsp:cNvPr id="0" name=""/>
        <dsp:cNvSpPr/>
      </dsp:nvSpPr>
      <dsp:spPr>
        <a:xfrm>
          <a:off x="0" y="53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53F164-DDA7-4CED-B136-55A50814A8A9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A04A48-9282-426F-9871-EBC4E2955B68}">
      <dsp:nvSpPr>
        <dsp:cNvPr id="0" name=""/>
        <dsp:cNvSpPr/>
      </dsp:nvSpPr>
      <dsp:spPr>
        <a:xfrm>
          <a:off x="1435590" y="531"/>
          <a:ext cx="4732020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Pre-class Autonomous Learning with Instructional Videos:</a:t>
          </a:r>
        </a:p>
      </dsp:txBody>
      <dsp:txXfrm>
        <a:off x="1435590" y="531"/>
        <a:ext cx="4732020" cy="1242935"/>
      </dsp:txXfrm>
    </dsp:sp>
    <dsp:sp modelId="{0E297299-91BC-4465-845C-62924FAF5CF8}">
      <dsp:nvSpPr>
        <dsp:cNvPr id="0" name=""/>
        <dsp:cNvSpPr/>
      </dsp:nvSpPr>
      <dsp:spPr>
        <a:xfrm>
          <a:off x="6167610" y="531"/>
          <a:ext cx="434798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Listening Materials (multimodal theory): various media resources (PPT, movie clips, songs, and animations)</a:t>
          </a:r>
        </a:p>
      </dsp:txBody>
      <dsp:txXfrm>
        <a:off x="6167610" y="531"/>
        <a:ext cx="4347989" cy="1242935"/>
      </dsp:txXfrm>
    </dsp:sp>
    <dsp:sp modelId="{C8D91E6B-F139-4093-A374-61EB7AB2A6B5}">
      <dsp:nvSpPr>
        <dsp:cNvPr id="0" name=""/>
        <dsp:cNvSpPr/>
      </dsp:nvSpPr>
      <dsp:spPr>
        <a:xfrm>
          <a:off x="0" y="155420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061642-4C25-4C7D-8329-888EDCF4BAE7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86AC17-77A0-479D-9B88-40D3EE79A6D1}">
      <dsp:nvSpPr>
        <dsp:cNvPr id="0" name=""/>
        <dsp:cNvSpPr/>
      </dsp:nvSpPr>
      <dsp:spPr>
        <a:xfrm>
          <a:off x="1435590" y="155420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In-class Stage: Students’ discussions in groups</a:t>
          </a:r>
        </a:p>
      </dsp:txBody>
      <dsp:txXfrm>
        <a:off x="1435590" y="1554201"/>
        <a:ext cx="9080009" cy="1242935"/>
      </dsp:txXfrm>
    </dsp:sp>
    <dsp:sp modelId="{3CDEB7EB-EF57-4329-A498-4E97406BE6E9}">
      <dsp:nvSpPr>
        <dsp:cNvPr id="0" name=""/>
        <dsp:cNvSpPr/>
      </dsp:nvSpPr>
      <dsp:spPr>
        <a:xfrm>
          <a:off x="0" y="3107870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3BAC77-A0EB-4DCD-B694-0BD4CBDA055D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8BB86B-252C-4BFF-B858-CE077379ABBF}">
      <dsp:nvSpPr>
        <dsp:cNvPr id="0" name=""/>
        <dsp:cNvSpPr/>
      </dsp:nvSpPr>
      <dsp:spPr>
        <a:xfrm>
          <a:off x="1435590" y="3107870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After-class Stage: Teacher makes full use of the online platform to interact with students virtually.</a:t>
          </a:r>
        </a:p>
      </dsp:txBody>
      <dsp:txXfrm>
        <a:off x="1435590" y="3107870"/>
        <a:ext cx="9080009" cy="12429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DED3F7-5C5D-4C4A-8471-404CC478C25B}">
      <dsp:nvSpPr>
        <dsp:cNvPr id="0" name=""/>
        <dsp:cNvSpPr/>
      </dsp:nvSpPr>
      <dsp:spPr>
        <a:xfrm>
          <a:off x="0" y="1437"/>
          <a:ext cx="5157787" cy="7488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Students’ intrinsic motivation and autonomous learning abilities</a:t>
          </a:r>
        </a:p>
      </dsp:txBody>
      <dsp:txXfrm>
        <a:off x="36554" y="37991"/>
        <a:ext cx="5084679" cy="675714"/>
      </dsp:txXfrm>
    </dsp:sp>
    <dsp:sp modelId="{0566D8DD-139E-4C4C-B4C8-ED3F82362FCF}">
      <dsp:nvSpPr>
        <dsp:cNvPr id="0" name=""/>
        <dsp:cNvSpPr/>
      </dsp:nvSpPr>
      <dsp:spPr>
        <a:xfrm>
          <a:off x="0" y="750260"/>
          <a:ext cx="5157787" cy="306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76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teaching activities &amp; multimodality course</a:t>
          </a:r>
        </a:p>
      </dsp:txBody>
      <dsp:txXfrm>
        <a:off x="0" y="750260"/>
        <a:ext cx="5157787" cy="306118"/>
      </dsp:txXfrm>
    </dsp:sp>
    <dsp:sp modelId="{270BE240-479E-4097-B8C9-1C609450EF41}">
      <dsp:nvSpPr>
        <dsp:cNvPr id="0" name=""/>
        <dsp:cNvSpPr/>
      </dsp:nvSpPr>
      <dsp:spPr>
        <a:xfrm>
          <a:off x="0" y="1056379"/>
          <a:ext cx="5157787" cy="7488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The coordinative development of students’ multimodal literacy skills</a:t>
          </a:r>
        </a:p>
      </dsp:txBody>
      <dsp:txXfrm>
        <a:off x="36554" y="1092933"/>
        <a:ext cx="5084679" cy="675714"/>
      </dsp:txXfrm>
    </dsp:sp>
    <dsp:sp modelId="{5CB7EFF5-3EFA-4B3D-9E0C-4E237D231FE7}">
      <dsp:nvSpPr>
        <dsp:cNvPr id="0" name=""/>
        <dsp:cNvSpPr/>
      </dsp:nvSpPr>
      <dsp:spPr>
        <a:xfrm>
          <a:off x="0" y="1805201"/>
          <a:ext cx="5157787" cy="306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76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Various forms of multi-media</a:t>
          </a:r>
        </a:p>
      </dsp:txBody>
      <dsp:txXfrm>
        <a:off x="0" y="1805201"/>
        <a:ext cx="5157787" cy="306118"/>
      </dsp:txXfrm>
    </dsp:sp>
    <dsp:sp modelId="{0910B06C-E721-425A-8CA8-5956391EBAC4}">
      <dsp:nvSpPr>
        <dsp:cNvPr id="0" name=""/>
        <dsp:cNvSpPr/>
      </dsp:nvSpPr>
      <dsp:spPr>
        <a:xfrm>
          <a:off x="0" y="2111320"/>
          <a:ext cx="5157787" cy="7488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Reflective teaching &amp; Teaching to facilitate learning</a:t>
          </a:r>
        </a:p>
      </dsp:txBody>
      <dsp:txXfrm>
        <a:off x="36554" y="2147874"/>
        <a:ext cx="5084679" cy="675714"/>
      </dsp:txXfrm>
    </dsp:sp>
    <dsp:sp modelId="{66F01BCC-AC87-4A25-9F51-EA30BF2ACE71}">
      <dsp:nvSpPr>
        <dsp:cNvPr id="0" name=""/>
        <dsp:cNvSpPr/>
      </dsp:nvSpPr>
      <dsp:spPr>
        <a:xfrm>
          <a:off x="0" y="2860143"/>
          <a:ext cx="5157787" cy="8230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76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role of teachers: facilitator </a:t>
          </a:r>
          <a:r>
            <a:rPr lang="zh-CN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→ 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effective coordination of multiple modes to achieve optimal listening teaching outcomes</a:t>
          </a:r>
        </a:p>
      </dsp:txBody>
      <dsp:txXfrm>
        <a:off x="0" y="2860143"/>
        <a:ext cx="5157787" cy="82300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28F553-33CC-4D3C-8BD3-8A396CA49D14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517566-740B-4591-99EB-61DB18E9BBE7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</a:t>
          </a:r>
          <a:r>
            <a:rPr lang="en-US" altLang="zh-CN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onth1-3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Literature Review</a:t>
          </a:r>
        </a:p>
      </dsp:txBody>
      <dsp:txXfrm>
        <a:off x="0" y="0"/>
        <a:ext cx="10515600" cy="1087834"/>
      </dsp:txXfrm>
    </dsp:sp>
    <dsp:sp modelId="{3E073180-AA23-481E-8E0A-6A6820A24811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393453-1623-4194-BE62-C3A27142892B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</a:t>
          </a:r>
          <a:r>
            <a:rPr lang="en-US" altLang="zh-CN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onth 4-5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Methodology &amp; Research Design</a:t>
          </a:r>
        </a:p>
      </dsp:txBody>
      <dsp:txXfrm>
        <a:off x="0" y="1087834"/>
        <a:ext cx="10515600" cy="1087834"/>
      </dsp:txXfrm>
    </dsp:sp>
    <dsp:sp modelId="{BCADA553-4664-4CF3-965C-0A1AC3313233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291872-FF8D-4673-BB1D-63712A60A457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Month 6-8 Data Collection</a:t>
          </a:r>
        </a:p>
      </dsp:txBody>
      <dsp:txXfrm>
        <a:off x="0" y="2175669"/>
        <a:ext cx="10515600" cy="1087834"/>
      </dsp:txXfrm>
    </dsp:sp>
    <dsp:sp modelId="{988B90EA-9ED2-46E2-AF5B-D0237C6965A5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DBE8CF-2C41-482D-A280-17D896760C86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>
              <a:latin typeface="Times New Roman" panose="02020603050405020304" pitchFamily="18" charset="0"/>
              <a:cs typeface="Times New Roman" panose="02020603050405020304" pitchFamily="18" charset="0"/>
            </a:rPr>
            <a:t>Month 9-Onward  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Data Analysis &amp; Discussion &amp; Conclusion</a:t>
          </a:r>
        </a:p>
      </dsp:txBody>
      <dsp:txXfrm>
        <a:off x="0" y="3263503"/>
        <a:ext cx="10515600" cy="10878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05F718-AF13-F652-3244-1A2C651204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95BF64C-E6FE-E78F-4E67-523DDC26C3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DEE79E2-8829-C751-EE3B-7D96F1F5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B09D39-82C6-2352-264E-046AFE961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52DECA2-BA04-C67C-4CCF-BD637F9D9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2181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4257B9-2EEF-F850-84EF-A3BAC4D00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DF01D29-BF95-EDBD-5D83-433838D0E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6F0E3D1-4414-3CBC-FC1C-0DFEE8B1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272C307-9227-5834-8A5E-E172435E5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63060BD-7E32-2A88-2A40-2173C14F3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583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CA159A2-C040-0C8F-93BE-D3D377141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F031B71-BFE6-AF13-B7B2-42201E2654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8E841C-22DF-7345-23FB-C862ED857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F275D63-5E82-0BFD-27B9-D49588CF0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055476-71E5-5C83-8FD4-709526279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075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BA5309-9E11-3FA5-086A-05F2B0996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686DBD4-5FE4-617C-9C88-821D416150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043F746-1532-408B-32B1-88ECD9E09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56464C9-FDF2-3C0F-422F-3B491D054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AE86E12-99D7-531D-D3E1-6EEFC6843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D29D7E-8D55-77A5-D66A-7AA34357E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529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14B6C0-CFBE-04B1-F17A-9F359ECCC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BA8EAFF-88B2-9BC6-16AF-79E06063D3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168D0AC-AC4C-9AE0-93C9-8FBFD1E05D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2E59FE4-FD73-AFB6-36B4-3BAA0A0DF9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5CC3395-AF7E-A64B-1BAD-B3CA117175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4A4BFEE-3D14-3FC0-3635-28CB1102E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6BC2FB7-8191-2EA6-477B-E7FEB20BD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27BB652-E365-B5D6-7DAC-934D742E1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338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57F6F9-1844-755E-3680-B302782AF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BC2866A-FE55-0065-ADC8-043DB73B6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C3779B9-4B00-DA7A-4E6C-BBEE608DC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EBE6E36-7822-AFB7-9030-0A6B66253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462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48DF439-6202-3179-563D-E98F090D4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8C7F3D8-2D6E-CB03-2192-E7F6E8154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ABBD24C-3A8E-1576-FDB6-3B3C6E4B6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569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DD5670-42A7-3DDC-CE08-D0B06006B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34D31D5-B24F-C978-329E-04A62FDE3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7372C35-3014-FC5D-DCEB-680B12A98F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ED547DA-C6E4-E3A8-8936-99FB3D71E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F280DCA-9493-32E1-8C9A-C7D0924F0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251ED9F-1EA4-2195-B9DE-D97613706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24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B3F808E-7A2F-87EE-02AA-7F6B1FD01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B58E8F9-BB29-0095-FADA-87FDE59DEB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A2F8880-55E2-CC67-45FF-74A04189CD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0B6C012-76FD-8435-0389-7AF0DDBF3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6A9EE0F-7F6A-09A2-5C7A-E2387A85C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500C47C-AA9A-017F-EBAC-F57A25F93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186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307E70-F3F9-A849-3C16-7E0DC9B69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599DECC-DFF1-72A0-33E8-F675DD6510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117FAF-68A0-47F3-6A66-8DFC5B211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BE4FD98-049F-6A0C-68DC-6CE296B6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9A4B0BD-7EB0-64C4-4F2E-4462B9B9B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246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A90F07B1-69B0-6D95-2061-EED4334765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0C379E7-CDB0-1F59-AAE3-EADB882112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6080934-42C2-A476-3641-394F5F39D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3C8A089-9270-64E6-7384-4E98A2835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F07F253-A2E0-7648-123E-C8E7EC556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3760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E97C1D4-0D91-1B8A-1D40-159F8CD00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F562C5F-6FD2-49D6-C79B-3D61FB38B1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B24423A-1D09-2F01-E211-9617B097D1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BA1752-34A1-4D84-BC25-8603AF906F08}" type="datetimeFigureOut">
              <a:rPr lang="zh-CN" altLang="en-US" smtClean="0"/>
              <a:t>2025/4/7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36E5371-513C-3017-DDF1-98AC75767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0A31F3-8025-0179-62E2-FE217ED292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2A66AA-3F17-422C-8E43-FB76A9E20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591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hyperlink" Target="https://youtu.be/nTFEUsudhfs?si=pG4sC98Rd8ViqYjO" TargetMode="Externa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5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8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7">
            <a:extLst>
              <a:ext uri="{FF2B5EF4-FFF2-40B4-BE49-F238E27FC236}">
                <a16:creationId xmlns:a16="http://schemas.microsoft.com/office/drawing/2014/main" id="{0262E669-7774-4EAE-BBCE-F9FFE664D5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9">
            <a:extLst>
              <a:ext uri="{FF2B5EF4-FFF2-40B4-BE49-F238E27FC236}">
                <a16:creationId xmlns:a16="http://schemas.microsoft.com/office/drawing/2014/main" id="{D0838CA9-6736-4868-BAC7-C020254B5B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7463" y="1144989"/>
            <a:ext cx="9677074" cy="4048564"/>
          </a:xfrm>
          <a:custGeom>
            <a:avLst/>
            <a:gdLst>
              <a:gd name="connsiteX0" fmla="*/ 0 w 8037833"/>
              <a:gd name="connsiteY0" fmla="*/ 0 h 3771414"/>
              <a:gd name="connsiteX1" fmla="*/ 8037833 w 8037833"/>
              <a:gd name="connsiteY1" fmla="*/ 702854 h 3771414"/>
              <a:gd name="connsiteX2" fmla="*/ 8037833 w 8037833"/>
              <a:gd name="connsiteY2" fmla="*/ 3110335 h 3771414"/>
              <a:gd name="connsiteX3" fmla="*/ 8034343 w 8037833"/>
              <a:gd name="connsiteY3" fmla="*/ 3109810 h 3771414"/>
              <a:gd name="connsiteX4" fmla="*/ 7877229 w 8037833"/>
              <a:gd name="connsiteY4" fmla="*/ 3131056 h 3771414"/>
              <a:gd name="connsiteX5" fmla="*/ 7807644 w 8037833"/>
              <a:gd name="connsiteY5" fmla="*/ 3086007 h 3771414"/>
              <a:gd name="connsiteX6" fmla="*/ 7607062 w 8037833"/>
              <a:gd name="connsiteY6" fmla="*/ 3074909 h 3771414"/>
              <a:gd name="connsiteX7" fmla="*/ 7351256 w 8037833"/>
              <a:gd name="connsiteY7" fmla="*/ 3263533 h 3771414"/>
              <a:gd name="connsiteX8" fmla="*/ 7241630 w 8037833"/>
              <a:gd name="connsiteY8" fmla="*/ 3245856 h 3771414"/>
              <a:gd name="connsiteX9" fmla="*/ 7197338 w 8037833"/>
              <a:gd name="connsiteY9" fmla="*/ 3211988 h 3771414"/>
              <a:gd name="connsiteX10" fmla="*/ 7180777 w 8037833"/>
              <a:gd name="connsiteY10" fmla="*/ 3210063 h 3771414"/>
              <a:gd name="connsiteX11" fmla="*/ 7146896 w 8037833"/>
              <a:gd name="connsiteY11" fmla="*/ 3244212 h 3771414"/>
              <a:gd name="connsiteX12" fmla="*/ 7101771 w 8037833"/>
              <a:gd name="connsiteY12" fmla="*/ 3244252 h 3771414"/>
              <a:gd name="connsiteX13" fmla="*/ 7047844 w 8037833"/>
              <a:gd name="connsiteY13" fmla="*/ 3291028 h 3771414"/>
              <a:gd name="connsiteX14" fmla="*/ 6869803 w 8037833"/>
              <a:gd name="connsiteY14" fmla="*/ 3307526 h 3771414"/>
              <a:gd name="connsiteX15" fmla="*/ 6819463 w 8037833"/>
              <a:gd name="connsiteY15" fmla="*/ 3355861 h 3771414"/>
              <a:gd name="connsiteX16" fmla="*/ 6797198 w 8037833"/>
              <a:gd name="connsiteY16" fmla="*/ 3365493 h 3771414"/>
              <a:gd name="connsiteX17" fmla="*/ 6760989 w 8037833"/>
              <a:gd name="connsiteY17" fmla="*/ 3411424 h 3771414"/>
              <a:gd name="connsiteX18" fmla="*/ 6633643 w 8037833"/>
              <a:gd name="connsiteY18" fmla="*/ 3335413 h 3771414"/>
              <a:gd name="connsiteX19" fmla="*/ 6462092 w 8037833"/>
              <a:gd name="connsiteY19" fmla="*/ 3360766 h 3771414"/>
              <a:gd name="connsiteX20" fmla="*/ 6303479 w 8037833"/>
              <a:gd name="connsiteY20" fmla="*/ 3307079 h 3771414"/>
              <a:gd name="connsiteX21" fmla="*/ 6210639 w 8037833"/>
              <a:gd name="connsiteY21" fmla="*/ 3322783 h 3771414"/>
              <a:gd name="connsiteX22" fmla="*/ 6184923 w 8037833"/>
              <a:gd name="connsiteY22" fmla="*/ 3365368 h 3771414"/>
              <a:gd name="connsiteX23" fmla="*/ 5949057 w 8037833"/>
              <a:gd name="connsiteY23" fmla="*/ 3366889 h 3771414"/>
              <a:gd name="connsiteX24" fmla="*/ 5891274 w 8037833"/>
              <a:gd name="connsiteY24" fmla="*/ 3384918 h 3771414"/>
              <a:gd name="connsiteX25" fmla="*/ 5835383 w 8037833"/>
              <a:gd name="connsiteY25" fmla="*/ 3364766 h 3771414"/>
              <a:gd name="connsiteX26" fmla="*/ 5746050 w 8037833"/>
              <a:gd name="connsiteY26" fmla="*/ 3413379 h 3771414"/>
              <a:gd name="connsiteX27" fmla="*/ 5613670 w 8037833"/>
              <a:gd name="connsiteY27" fmla="*/ 3415908 h 3771414"/>
              <a:gd name="connsiteX28" fmla="*/ 5535334 w 8037833"/>
              <a:gd name="connsiteY28" fmla="*/ 3424281 h 3771414"/>
              <a:gd name="connsiteX29" fmla="*/ 5506940 w 8037833"/>
              <a:gd name="connsiteY29" fmla="*/ 3438236 h 3771414"/>
              <a:gd name="connsiteX30" fmla="*/ 5466372 w 8037833"/>
              <a:gd name="connsiteY30" fmla="*/ 3450482 h 3771414"/>
              <a:gd name="connsiteX31" fmla="*/ 5395833 w 8037833"/>
              <a:gd name="connsiteY31" fmla="*/ 3480431 h 3771414"/>
              <a:gd name="connsiteX32" fmla="*/ 5299224 w 8037833"/>
              <a:gd name="connsiteY32" fmla="*/ 3506167 h 3771414"/>
              <a:gd name="connsiteX33" fmla="*/ 5223043 w 8037833"/>
              <a:gd name="connsiteY33" fmla="*/ 3478901 h 3771414"/>
              <a:gd name="connsiteX34" fmla="*/ 5217733 w 8037833"/>
              <a:gd name="connsiteY34" fmla="*/ 3487700 h 3771414"/>
              <a:gd name="connsiteX35" fmla="*/ 5167992 w 8037833"/>
              <a:gd name="connsiteY35" fmla="*/ 3491322 h 3771414"/>
              <a:gd name="connsiteX36" fmla="*/ 4987020 w 8037833"/>
              <a:gd name="connsiteY36" fmla="*/ 3448500 h 3771414"/>
              <a:gd name="connsiteX37" fmla="*/ 4890003 w 8037833"/>
              <a:gd name="connsiteY37" fmla="*/ 3457111 h 3771414"/>
              <a:gd name="connsiteX38" fmla="*/ 4856654 w 8037833"/>
              <a:gd name="connsiteY38" fmla="*/ 3469117 h 3771414"/>
              <a:gd name="connsiteX39" fmla="*/ 4800711 w 8037833"/>
              <a:gd name="connsiteY39" fmla="*/ 3488678 h 3771414"/>
              <a:gd name="connsiteX40" fmla="*/ 4761569 w 8037833"/>
              <a:gd name="connsiteY40" fmla="*/ 3525340 h 3771414"/>
              <a:gd name="connsiteX41" fmla="*/ 4713734 w 8037833"/>
              <a:gd name="connsiteY41" fmla="*/ 3532961 h 3771414"/>
              <a:gd name="connsiteX42" fmla="*/ 4699169 w 8037833"/>
              <a:gd name="connsiteY42" fmla="*/ 3506225 h 3771414"/>
              <a:gd name="connsiteX43" fmla="*/ 4649120 w 8037833"/>
              <a:gd name="connsiteY43" fmla="*/ 3523629 h 3771414"/>
              <a:gd name="connsiteX44" fmla="*/ 4573578 w 8037833"/>
              <a:gd name="connsiteY44" fmla="*/ 3553160 h 3771414"/>
              <a:gd name="connsiteX45" fmla="*/ 4529117 w 8037833"/>
              <a:gd name="connsiteY45" fmla="*/ 3562829 h 3771414"/>
              <a:gd name="connsiteX46" fmla="*/ 4408641 w 8037833"/>
              <a:gd name="connsiteY46" fmla="*/ 3597237 h 3771414"/>
              <a:gd name="connsiteX47" fmla="*/ 4288710 w 8037833"/>
              <a:gd name="connsiteY47" fmla="*/ 3637793 h 3771414"/>
              <a:gd name="connsiteX48" fmla="*/ 4234393 w 8037833"/>
              <a:gd name="connsiteY48" fmla="*/ 3691813 h 3771414"/>
              <a:gd name="connsiteX49" fmla="*/ 4227541 w 8037833"/>
              <a:gd name="connsiteY49" fmla="*/ 3694215 h 3771414"/>
              <a:gd name="connsiteX50" fmla="*/ 4208725 w 8037833"/>
              <a:gd name="connsiteY50" fmla="*/ 3692078 h 3771414"/>
              <a:gd name="connsiteX51" fmla="*/ 4201632 w 8037833"/>
              <a:gd name="connsiteY51" fmla="*/ 3689839 h 3771414"/>
              <a:gd name="connsiteX52" fmla="*/ 4191289 w 8037833"/>
              <a:gd name="connsiteY52" fmla="*/ 3689617 h 3771414"/>
              <a:gd name="connsiteX53" fmla="*/ 4191039 w 8037833"/>
              <a:gd name="connsiteY53" fmla="*/ 3690068 h 3771414"/>
              <a:gd name="connsiteX54" fmla="*/ 4181340 w 8037833"/>
              <a:gd name="connsiteY54" fmla="*/ 3688966 h 3771414"/>
              <a:gd name="connsiteX55" fmla="*/ 4133816 w 8037833"/>
              <a:gd name="connsiteY55" fmla="*/ 3677802 h 3771414"/>
              <a:gd name="connsiteX56" fmla="*/ 4071732 w 8037833"/>
              <a:gd name="connsiteY56" fmla="*/ 3719750 h 3771414"/>
              <a:gd name="connsiteX57" fmla="*/ 4045924 w 8037833"/>
              <a:gd name="connsiteY57" fmla="*/ 3726641 h 3771414"/>
              <a:gd name="connsiteX58" fmla="*/ 4032171 w 8037833"/>
              <a:gd name="connsiteY58" fmla="*/ 3732760 h 3771414"/>
              <a:gd name="connsiteX59" fmla="*/ 4031335 w 8037833"/>
              <a:gd name="connsiteY59" fmla="*/ 3734716 h 3771414"/>
              <a:gd name="connsiteX60" fmla="*/ 3985774 w 8037833"/>
              <a:gd name="connsiteY60" fmla="*/ 3723784 h 3771414"/>
              <a:gd name="connsiteX61" fmla="*/ 3979769 w 8037833"/>
              <a:gd name="connsiteY61" fmla="*/ 3726006 h 3771414"/>
              <a:gd name="connsiteX62" fmla="*/ 3950014 w 8037833"/>
              <a:gd name="connsiteY62" fmla="*/ 3714179 h 3771414"/>
              <a:gd name="connsiteX63" fmla="*/ 3934671 w 8037833"/>
              <a:gd name="connsiteY63" fmla="*/ 3710576 h 3771414"/>
              <a:gd name="connsiteX64" fmla="*/ 3930274 w 8037833"/>
              <a:gd name="connsiteY64" fmla="*/ 3704385 h 3771414"/>
              <a:gd name="connsiteX65" fmla="*/ 3907660 w 8037833"/>
              <a:gd name="connsiteY65" fmla="*/ 3701693 h 3771414"/>
              <a:gd name="connsiteX66" fmla="*/ 3905087 w 8037833"/>
              <a:gd name="connsiteY66" fmla="*/ 3703335 h 3771414"/>
              <a:gd name="connsiteX67" fmla="*/ 3886347 w 8037833"/>
              <a:gd name="connsiteY67" fmla="*/ 3693857 h 3771414"/>
              <a:gd name="connsiteX68" fmla="*/ 3870533 w 8037833"/>
              <a:gd name="connsiteY68" fmla="*/ 3677142 h 3771414"/>
              <a:gd name="connsiteX69" fmla="*/ 3678563 w 8037833"/>
              <a:gd name="connsiteY69" fmla="*/ 3681723 h 3771414"/>
              <a:gd name="connsiteX70" fmla="*/ 3511920 w 8037833"/>
              <a:gd name="connsiteY70" fmla="*/ 3609378 h 3771414"/>
              <a:gd name="connsiteX71" fmla="*/ 3407752 w 8037833"/>
              <a:gd name="connsiteY71" fmla="*/ 3613827 h 3771414"/>
              <a:gd name="connsiteX72" fmla="*/ 3373519 w 8037833"/>
              <a:gd name="connsiteY72" fmla="*/ 3653022 h 3771414"/>
              <a:gd name="connsiteX73" fmla="*/ 3114267 w 8037833"/>
              <a:gd name="connsiteY73" fmla="*/ 3626220 h 3771414"/>
              <a:gd name="connsiteX74" fmla="*/ 3048270 w 8037833"/>
              <a:gd name="connsiteY74" fmla="*/ 3637186 h 3771414"/>
              <a:gd name="connsiteX75" fmla="*/ 2989722 w 8037833"/>
              <a:gd name="connsiteY75" fmla="*/ 3610467 h 3771414"/>
              <a:gd name="connsiteX76" fmla="*/ 2965734 w 8037833"/>
              <a:gd name="connsiteY76" fmla="*/ 3622913 h 3771414"/>
              <a:gd name="connsiteX77" fmla="*/ 2961603 w 8037833"/>
              <a:gd name="connsiteY77" fmla="*/ 3625458 h 3771414"/>
              <a:gd name="connsiteX78" fmla="*/ 2944959 w 8037833"/>
              <a:gd name="connsiteY78" fmla="*/ 3626960 h 3771414"/>
              <a:gd name="connsiteX79" fmla="*/ 2940402 w 8037833"/>
              <a:gd name="connsiteY79" fmla="*/ 3638237 h 3771414"/>
              <a:gd name="connsiteX80" fmla="*/ 2915449 w 8037833"/>
              <a:gd name="connsiteY80" fmla="*/ 3648276 h 3771414"/>
              <a:gd name="connsiteX81" fmla="*/ 2884777 w 8037833"/>
              <a:gd name="connsiteY81" fmla="*/ 3648012 h 3771414"/>
              <a:gd name="connsiteX82" fmla="*/ 2739034 w 8037833"/>
              <a:gd name="connsiteY82" fmla="*/ 3634633 h 3771414"/>
              <a:gd name="connsiteX83" fmla="*/ 2651827 w 8037833"/>
              <a:gd name="connsiteY83" fmla="*/ 3633543 h 3771414"/>
              <a:gd name="connsiteX84" fmla="*/ 2618680 w 8037833"/>
              <a:gd name="connsiteY84" fmla="*/ 3643992 h 3771414"/>
              <a:gd name="connsiteX85" fmla="*/ 2572404 w 8037833"/>
              <a:gd name="connsiteY85" fmla="*/ 3651280 h 3771414"/>
              <a:gd name="connsiteX86" fmla="*/ 2490721 w 8037833"/>
              <a:gd name="connsiteY86" fmla="*/ 3672550 h 3771414"/>
              <a:gd name="connsiteX87" fmla="*/ 2381001 w 8037833"/>
              <a:gd name="connsiteY87" fmla="*/ 3686506 h 3771414"/>
              <a:gd name="connsiteX88" fmla="*/ 2301172 w 8037833"/>
              <a:gd name="connsiteY88" fmla="*/ 3650290 h 3771414"/>
              <a:gd name="connsiteX89" fmla="*/ 2294102 w 8037833"/>
              <a:gd name="connsiteY89" fmla="*/ 3658388 h 3771414"/>
              <a:gd name="connsiteX90" fmla="*/ 2238966 w 8037833"/>
              <a:gd name="connsiteY90" fmla="*/ 3656014 h 3771414"/>
              <a:gd name="connsiteX91" fmla="*/ 2046240 w 8037833"/>
              <a:gd name="connsiteY91" fmla="*/ 3591772 h 3771414"/>
              <a:gd name="connsiteX92" fmla="*/ 1938480 w 8037833"/>
              <a:gd name="connsiteY92" fmla="*/ 3588676 h 3771414"/>
              <a:gd name="connsiteX93" fmla="*/ 1900166 w 8037833"/>
              <a:gd name="connsiteY93" fmla="*/ 3596595 h 3771414"/>
              <a:gd name="connsiteX94" fmla="*/ 1835976 w 8037833"/>
              <a:gd name="connsiteY94" fmla="*/ 3609302 h 3771414"/>
              <a:gd name="connsiteX95" fmla="*/ 1787830 w 8037833"/>
              <a:gd name="connsiteY95" fmla="*/ 3641005 h 3771414"/>
              <a:gd name="connsiteX96" fmla="*/ 1734224 w 8037833"/>
              <a:gd name="connsiteY96" fmla="*/ 3642830 h 3771414"/>
              <a:gd name="connsiteX97" fmla="*/ 1721989 w 8037833"/>
              <a:gd name="connsiteY97" fmla="*/ 3614535 h 3771414"/>
              <a:gd name="connsiteX98" fmla="*/ 1664576 w 8037833"/>
              <a:gd name="connsiteY98" fmla="*/ 3625809 h 3771414"/>
              <a:gd name="connsiteX99" fmla="*/ 1577459 w 8037833"/>
              <a:gd name="connsiteY99" fmla="*/ 3646061 h 3771414"/>
              <a:gd name="connsiteX100" fmla="*/ 1527269 w 8037833"/>
              <a:gd name="connsiteY100" fmla="*/ 3650325 h 3771414"/>
              <a:gd name="connsiteX101" fmla="*/ 1390118 w 8037833"/>
              <a:gd name="connsiteY101" fmla="*/ 3670026 h 3771414"/>
              <a:gd name="connsiteX102" fmla="*/ 1252698 w 8037833"/>
              <a:gd name="connsiteY102" fmla="*/ 3695899 h 3771414"/>
              <a:gd name="connsiteX103" fmla="*/ 1171039 w 8037833"/>
              <a:gd name="connsiteY103" fmla="*/ 3745879 h 3771414"/>
              <a:gd name="connsiteX104" fmla="*/ 1058106 w 8037833"/>
              <a:gd name="connsiteY104" fmla="*/ 3763403 h 3771414"/>
              <a:gd name="connsiteX105" fmla="*/ 1039167 w 8037833"/>
              <a:gd name="connsiteY105" fmla="*/ 3771414 h 3771414"/>
              <a:gd name="connsiteX106" fmla="*/ 1012958 w 8037833"/>
              <a:gd name="connsiteY106" fmla="*/ 3766443 h 3771414"/>
              <a:gd name="connsiteX107" fmla="*/ 907906 w 8037833"/>
              <a:gd name="connsiteY107" fmla="*/ 3744915 h 3771414"/>
              <a:gd name="connsiteX108" fmla="*/ 825226 w 8037833"/>
              <a:gd name="connsiteY108" fmla="*/ 3713606 h 3771414"/>
              <a:gd name="connsiteX109" fmla="*/ 722264 w 8037833"/>
              <a:gd name="connsiteY109" fmla="*/ 3734849 h 3771414"/>
              <a:gd name="connsiteX110" fmla="*/ 659460 w 8037833"/>
              <a:gd name="connsiteY110" fmla="*/ 3727666 h 3771414"/>
              <a:gd name="connsiteX111" fmla="*/ 556552 w 8037833"/>
              <a:gd name="connsiteY111" fmla="*/ 3685171 h 3771414"/>
              <a:gd name="connsiteX112" fmla="*/ 421042 w 8037833"/>
              <a:gd name="connsiteY112" fmla="*/ 3697149 h 3771414"/>
              <a:gd name="connsiteX113" fmla="*/ 393295 w 8037833"/>
              <a:gd name="connsiteY113" fmla="*/ 3740334 h 3771414"/>
              <a:gd name="connsiteX114" fmla="*/ 355918 w 8037833"/>
              <a:gd name="connsiteY114" fmla="*/ 3766409 h 3771414"/>
              <a:gd name="connsiteX115" fmla="*/ 339711 w 8037833"/>
              <a:gd name="connsiteY115" fmla="*/ 3705479 h 3771414"/>
              <a:gd name="connsiteX116" fmla="*/ 222239 w 8037833"/>
              <a:gd name="connsiteY116" fmla="*/ 3659572 h 3771414"/>
              <a:gd name="connsiteX117" fmla="*/ 163578 w 8037833"/>
              <a:gd name="connsiteY117" fmla="*/ 3643529 h 3771414"/>
              <a:gd name="connsiteX118" fmla="*/ 72220 w 8037833"/>
              <a:gd name="connsiteY118" fmla="*/ 3632509 h 3771414"/>
              <a:gd name="connsiteX119" fmla="*/ 44395 w 8037833"/>
              <a:gd name="connsiteY119" fmla="*/ 3626692 h 3771414"/>
              <a:gd name="connsiteX120" fmla="*/ 1962 w 8037833"/>
              <a:gd name="connsiteY120" fmla="*/ 3623185 h 3771414"/>
              <a:gd name="connsiteX121" fmla="*/ 0 w 8037833"/>
              <a:gd name="connsiteY121" fmla="*/ 3622498 h 3771414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11920 w 8037833"/>
              <a:gd name="connsiteY70" fmla="*/ 3622141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381001 w 8037833"/>
              <a:gd name="connsiteY87" fmla="*/ 369926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381001 w 8037833"/>
              <a:gd name="connsiteY87" fmla="*/ 369926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381001 w 8037833"/>
              <a:gd name="connsiteY87" fmla="*/ 369926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34393 w 8037833"/>
              <a:gd name="connsiteY47" fmla="*/ 3704576 h 3784177"/>
              <a:gd name="connsiteX48" fmla="*/ 4227541 w 8037833"/>
              <a:gd name="connsiteY48" fmla="*/ 3706978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55918 w 8037833"/>
              <a:gd name="connsiteY113" fmla="*/ 3779172 h 3784177"/>
              <a:gd name="connsiteX114" fmla="*/ 339711 w 8037833"/>
              <a:gd name="connsiteY114" fmla="*/ 3718242 h 3784177"/>
              <a:gd name="connsiteX115" fmla="*/ 222239 w 8037833"/>
              <a:gd name="connsiteY115" fmla="*/ 3672335 h 3784177"/>
              <a:gd name="connsiteX116" fmla="*/ 163578 w 8037833"/>
              <a:gd name="connsiteY116" fmla="*/ 3656292 h 3784177"/>
              <a:gd name="connsiteX117" fmla="*/ 72220 w 8037833"/>
              <a:gd name="connsiteY117" fmla="*/ 3645272 h 3784177"/>
              <a:gd name="connsiteX118" fmla="*/ 44395 w 8037833"/>
              <a:gd name="connsiteY118" fmla="*/ 3639455 h 3784177"/>
              <a:gd name="connsiteX119" fmla="*/ 1962 w 8037833"/>
              <a:gd name="connsiteY119" fmla="*/ 3635948 h 3784177"/>
              <a:gd name="connsiteX120" fmla="*/ 0 w 8037833"/>
              <a:gd name="connsiteY120" fmla="*/ 3635261 h 3784177"/>
              <a:gd name="connsiteX121" fmla="*/ 0 w 8037833"/>
              <a:gd name="connsiteY121" fmla="*/ 12763 h 3784177"/>
              <a:gd name="connsiteX0" fmla="*/ 0 w 8037833"/>
              <a:gd name="connsiteY0" fmla="*/ 12763 h 3823683"/>
              <a:gd name="connsiteX1" fmla="*/ 8037833 w 8037833"/>
              <a:gd name="connsiteY1" fmla="*/ 0 h 3823683"/>
              <a:gd name="connsiteX2" fmla="*/ 8037833 w 8037833"/>
              <a:gd name="connsiteY2" fmla="*/ 3123098 h 3823683"/>
              <a:gd name="connsiteX3" fmla="*/ 8034343 w 8037833"/>
              <a:gd name="connsiteY3" fmla="*/ 3122573 h 3823683"/>
              <a:gd name="connsiteX4" fmla="*/ 7877229 w 8037833"/>
              <a:gd name="connsiteY4" fmla="*/ 3143819 h 3823683"/>
              <a:gd name="connsiteX5" fmla="*/ 7752740 w 8037833"/>
              <a:gd name="connsiteY5" fmla="*/ 3181149 h 3823683"/>
              <a:gd name="connsiteX6" fmla="*/ 7588760 w 8037833"/>
              <a:gd name="connsiteY6" fmla="*/ 3183782 h 3823683"/>
              <a:gd name="connsiteX7" fmla="*/ 7351256 w 8037833"/>
              <a:gd name="connsiteY7" fmla="*/ 3276296 h 3823683"/>
              <a:gd name="connsiteX8" fmla="*/ 7241630 w 8037833"/>
              <a:gd name="connsiteY8" fmla="*/ 3258619 h 3823683"/>
              <a:gd name="connsiteX9" fmla="*/ 7197338 w 8037833"/>
              <a:gd name="connsiteY9" fmla="*/ 3224751 h 3823683"/>
              <a:gd name="connsiteX10" fmla="*/ 7180777 w 8037833"/>
              <a:gd name="connsiteY10" fmla="*/ 3222826 h 3823683"/>
              <a:gd name="connsiteX11" fmla="*/ 7146896 w 8037833"/>
              <a:gd name="connsiteY11" fmla="*/ 3256975 h 3823683"/>
              <a:gd name="connsiteX12" fmla="*/ 7101771 w 8037833"/>
              <a:gd name="connsiteY12" fmla="*/ 3257015 h 3823683"/>
              <a:gd name="connsiteX13" fmla="*/ 7047844 w 8037833"/>
              <a:gd name="connsiteY13" fmla="*/ 3303791 h 3823683"/>
              <a:gd name="connsiteX14" fmla="*/ 6912506 w 8037833"/>
              <a:gd name="connsiteY14" fmla="*/ 3361478 h 3823683"/>
              <a:gd name="connsiteX15" fmla="*/ 6819463 w 8037833"/>
              <a:gd name="connsiteY15" fmla="*/ 3368624 h 3823683"/>
              <a:gd name="connsiteX16" fmla="*/ 6797198 w 8037833"/>
              <a:gd name="connsiteY16" fmla="*/ 3378256 h 3823683"/>
              <a:gd name="connsiteX17" fmla="*/ 6718286 w 8037833"/>
              <a:gd name="connsiteY17" fmla="*/ 3382997 h 3823683"/>
              <a:gd name="connsiteX18" fmla="*/ 6609242 w 8037833"/>
              <a:gd name="connsiteY18" fmla="*/ 3355040 h 3823683"/>
              <a:gd name="connsiteX19" fmla="*/ 6462092 w 8037833"/>
              <a:gd name="connsiteY19" fmla="*/ 3373529 h 3823683"/>
              <a:gd name="connsiteX20" fmla="*/ 6303479 w 8037833"/>
              <a:gd name="connsiteY20" fmla="*/ 3319842 h 3823683"/>
              <a:gd name="connsiteX21" fmla="*/ 6210639 w 8037833"/>
              <a:gd name="connsiteY21" fmla="*/ 3335546 h 3823683"/>
              <a:gd name="connsiteX22" fmla="*/ 6111718 w 8037833"/>
              <a:gd name="connsiteY22" fmla="*/ 3357536 h 3823683"/>
              <a:gd name="connsiteX23" fmla="*/ 5949057 w 8037833"/>
              <a:gd name="connsiteY23" fmla="*/ 3379652 h 3823683"/>
              <a:gd name="connsiteX24" fmla="*/ 5891274 w 8037833"/>
              <a:gd name="connsiteY24" fmla="*/ 3397681 h 3823683"/>
              <a:gd name="connsiteX25" fmla="*/ 5835383 w 8037833"/>
              <a:gd name="connsiteY25" fmla="*/ 3377529 h 3823683"/>
              <a:gd name="connsiteX26" fmla="*/ 5746050 w 8037833"/>
              <a:gd name="connsiteY26" fmla="*/ 3426142 h 3823683"/>
              <a:gd name="connsiteX27" fmla="*/ 5613670 w 8037833"/>
              <a:gd name="connsiteY27" fmla="*/ 3428671 h 3823683"/>
              <a:gd name="connsiteX28" fmla="*/ 5535334 w 8037833"/>
              <a:gd name="connsiteY28" fmla="*/ 3437044 h 3823683"/>
              <a:gd name="connsiteX29" fmla="*/ 5506940 w 8037833"/>
              <a:gd name="connsiteY29" fmla="*/ 3450999 h 3823683"/>
              <a:gd name="connsiteX30" fmla="*/ 5466372 w 8037833"/>
              <a:gd name="connsiteY30" fmla="*/ 3463245 h 3823683"/>
              <a:gd name="connsiteX31" fmla="*/ 5395833 w 8037833"/>
              <a:gd name="connsiteY31" fmla="*/ 3493194 h 3823683"/>
              <a:gd name="connsiteX32" fmla="*/ 5299224 w 8037833"/>
              <a:gd name="connsiteY32" fmla="*/ 3518930 h 3823683"/>
              <a:gd name="connsiteX33" fmla="*/ 5223043 w 8037833"/>
              <a:gd name="connsiteY33" fmla="*/ 3491664 h 3823683"/>
              <a:gd name="connsiteX34" fmla="*/ 5217733 w 8037833"/>
              <a:gd name="connsiteY34" fmla="*/ 3500463 h 3823683"/>
              <a:gd name="connsiteX35" fmla="*/ 5167992 w 8037833"/>
              <a:gd name="connsiteY35" fmla="*/ 3504085 h 3823683"/>
              <a:gd name="connsiteX36" fmla="*/ 4987020 w 8037833"/>
              <a:gd name="connsiteY36" fmla="*/ 3461263 h 3823683"/>
              <a:gd name="connsiteX37" fmla="*/ 4890003 w 8037833"/>
              <a:gd name="connsiteY37" fmla="*/ 3469874 h 3823683"/>
              <a:gd name="connsiteX38" fmla="*/ 4856654 w 8037833"/>
              <a:gd name="connsiteY38" fmla="*/ 3481880 h 3823683"/>
              <a:gd name="connsiteX39" fmla="*/ 4800711 w 8037833"/>
              <a:gd name="connsiteY39" fmla="*/ 3501441 h 3823683"/>
              <a:gd name="connsiteX40" fmla="*/ 4761569 w 8037833"/>
              <a:gd name="connsiteY40" fmla="*/ 3538103 h 3823683"/>
              <a:gd name="connsiteX41" fmla="*/ 4713734 w 8037833"/>
              <a:gd name="connsiteY41" fmla="*/ 3545724 h 3823683"/>
              <a:gd name="connsiteX42" fmla="*/ 4699169 w 8037833"/>
              <a:gd name="connsiteY42" fmla="*/ 3518988 h 3823683"/>
              <a:gd name="connsiteX43" fmla="*/ 4649120 w 8037833"/>
              <a:gd name="connsiteY43" fmla="*/ 3536392 h 3823683"/>
              <a:gd name="connsiteX44" fmla="*/ 4573578 w 8037833"/>
              <a:gd name="connsiteY44" fmla="*/ 3565923 h 3823683"/>
              <a:gd name="connsiteX45" fmla="*/ 4529117 w 8037833"/>
              <a:gd name="connsiteY45" fmla="*/ 3575592 h 3823683"/>
              <a:gd name="connsiteX46" fmla="*/ 4408641 w 8037833"/>
              <a:gd name="connsiteY46" fmla="*/ 3610000 h 3823683"/>
              <a:gd name="connsiteX47" fmla="*/ 4234393 w 8037833"/>
              <a:gd name="connsiteY47" fmla="*/ 3704576 h 3823683"/>
              <a:gd name="connsiteX48" fmla="*/ 4258044 w 8037833"/>
              <a:gd name="connsiteY48" fmla="*/ 3823683 h 3823683"/>
              <a:gd name="connsiteX49" fmla="*/ 4208725 w 8037833"/>
              <a:gd name="connsiteY49" fmla="*/ 3704841 h 3823683"/>
              <a:gd name="connsiteX50" fmla="*/ 4201632 w 8037833"/>
              <a:gd name="connsiteY50" fmla="*/ 3702602 h 3823683"/>
              <a:gd name="connsiteX51" fmla="*/ 4191289 w 8037833"/>
              <a:gd name="connsiteY51" fmla="*/ 3702380 h 3823683"/>
              <a:gd name="connsiteX52" fmla="*/ 4191039 w 8037833"/>
              <a:gd name="connsiteY52" fmla="*/ 3702831 h 3823683"/>
              <a:gd name="connsiteX53" fmla="*/ 4181340 w 8037833"/>
              <a:gd name="connsiteY53" fmla="*/ 3701729 h 3823683"/>
              <a:gd name="connsiteX54" fmla="*/ 4133816 w 8037833"/>
              <a:gd name="connsiteY54" fmla="*/ 3690565 h 3823683"/>
              <a:gd name="connsiteX55" fmla="*/ 4071732 w 8037833"/>
              <a:gd name="connsiteY55" fmla="*/ 3732513 h 3823683"/>
              <a:gd name="connsiteX56" fmla="*/ 4045924 w 8037833"/>
              <a:gd name="connsiteY56" fmla="*/ 3739404 h 3823683"/>
              <a:gd name="connsiteX57" fmla="*/ 4032171 w 8037833"/>
              <a:gd name="connsiteY57" fmla="*/ 3745523 h 3823683"/>
              <a:gd name="connsiteX58" fmla="*/ 4031335 w 8037833"/>
              <a:gd name="connsiteY58" fmla="*/ 3747479 h 3823683"/>
              <a:gd name="connsiteX59" fmla="*/ 3985774 w 8037833"/>
              <a:gd name="connsiteY59" fmla="*/ 3736547 h 3823683"/>
              <a:gd name="connsiteX60" fmla="*/ 3979769 w 8037833"/>
              <a:gd name="connsiteY60" fmla="*/ 3738769 h 3823683"/>
              <a:gd name="connsiteX61" fmla="*/ 3950014 w 8037833"/>
              <a:gd name="connsiteY61" fmla="*/ 3726942 h 3823683"/>
              <a:gd name="connsiteX62" fmla="*/ 3934671 w 8037833"/>
              <a:gd name="connsiteY62" fmla="*/ 3723339 h 3823683"/>
              <a:gd name="connsiteX63" fmla="*/ 3930274 w 8037833"/>
              <a:gd name="connsiteY63" fmla="*/ 3717148 h 3823683"/>
              <a:gd name="connsiteX64" fmla="*/ 3907660 w 8037833"/>
              <a:gd name="connsiteY64" fmla="*/ 3714456 h 3823683"/>
              <a:gd name="connsiteX65" fmla="*/ 3905087 w 8037833"/>
              <a:gd name="connsiteY65" fmla="*/ 3716098 h 3823683"/>
              <a:gd name="connsiteX66" fmla="*/ 3886347 w 8037833"/>
              <a:gd name="connsiteY66" fmla="*/ 3706620 h 3823683"/>
              <a:gd name="connsiteX67" fmla="*/ 3870533 w 8037833"/>
              <a:gd name="connsiteY67" fmla="*/ 3689905 h 3823683"/>
              <a:gd name="connsiteX68" fmla="*/ 3678563 w 8037833"/>
              <a:gd name="connsiteY68" fmla="*/ 3694486 h 3823683"/>
              <a:gd name="connsiteX69" fmla="*/ 3524121 w 8037833"/>
              <a:gd name="connsiteY69" fmla="*/ 3642736 h 3823683"/>
              <a:gd name="connsiteX70" fmla="*/ 3407752 w 8037833"/>
              <a:gd name="connsiteY70" fmla="*/ 3626590 h 3823683"/>
              <a:gd name="connsiteX71" fmla="*/ 3373519 w 8037833"/>
              <a:gd name="connsiteY71" fmla="*/ 3665785 h 3823683"/>
              <a:gd name="connsiteX72" fmla="*/ 3114267 w 8037833"/>
              <a:gd name="connsiteY72" fmla="*/ 3638983 h 3823683"/>
              <a:gd name="connsiteX73" fmla="*/ 3048270 w 8037833"/>
              <a:gd name="connsiteY73" fmla="*/ 3649949 h 3823683"/>
              <a:gd name="connsiteX74" fmla="*/ 2989722 w 8037833"/>
              <a:gd name="connsiteY74" fmla="*/ 3623230 h 3823683"/>
              <a:gd name="connsiteX75" fmla="*/ 2965734 w 8037833"/>
              <a:gd name="connsiteY75" fmla="*/ 3635676 h 3823683"/>
              <a:gd name="connsiteX76" fmla="*/ 2961603 w 8037833"/>
              <a:gd name="connsiteY76" fmla="*/ 3638221 h 3823683"/>
              <a:gd name="connsiteX77" fmla="*/ 2944959 w 8037833"/>
              <a:gd name="connsiteY77" fmla="*/ 3639723 h 3823683"/>
              <a:gd name="connsiteX78" fmla="*/ 2940402 w 8037833"/>
              <a:gd name="connsiteY78" fmla="*/ 3651000 h 3823683"/>
              <a:gd name="connsiteX79" fmla="*/ 2915449 w 8037833"/>
              <a:gd name="connsiteY79" fmla="*/ 3661039 h 3823683"/>
              <a:gd name="connsiteX80" fmla="*/ 2884777 w 8037833"/>
              <a:gd name="connsiteY80" fmla="*/ 3660775 h 3823683"/>
              <a:gd name="connsiteX81" fmla="*/ 2739034 w 8037833"/>
              <a:gd name="connsiteY81" fmla="*/ 3647396 h 3823683"/>
              <a:gd name="connsiteX82" fmla="*/ 2651827 w 8037833"/>
              <a:gd name="connsiteY82" fmla="*/ 3646306 h 3823683"/>
              <a:gd name="connsiteX83" fmla="*/ 2618680 w 8037833"/>
              <a:gd name="connsiteY83" fmla="*/ 3656755 h 3823683"/>
              <a:gd name="connsiteX84" fmla="*/ 2572404 w 8037833"/>
              <a:gd name="connsiteY84" fmla="*/ 3664043 h 3823683"/>
              <a:gd name="connsiteX85" fmla="*/ 2490721 w 8037833"/>
              <a:gd name="connsiteY85" fmla="*/ 3685313 h 3823683"/>
              <a:gd name="connsiteX86" fmla="*/ 2423704 w 8037833"/>
              <a:gd name="connsiteY86" fmla="*/ 3658079 h 3823683"/>
              <a:gd name="connsiteX87" fmla="*/ 2301172 w 8037833"/>
              <a:gd name="connsiteY87" fmla="*/ 3663053 h 3823683"/>
              <a:gd name="connsiteX88" fmla="*/ 2294102 w 8037833"/>
              <a:gd name="connsiteY88" fmla="*/ 3671151 h 3823683"/>
              <a:gd name="connsiteX89" fmla="*/ 2238966 w 8037833"/>
              <a:gd name="connsiteY89" fmla="*/ 3668777 h 3823683"/>
              <a:gd name="connsiteX90" fmla="*/ 2046240 w 8037833"/>
              <a:gd name="connsiteY90" fmla="*/ 3604535 h 3823683"/>
              <a:gd name="connsiteX91" fmla="*/ 1938480 w 8037833"/>
              <a:gd name="connsiteY91" fmla="*/ 3601439 h 3823683"/>
              <a:gd name="connsiteX92" fmla="*/ 1900166 w 8037833"/>
              <a:gd name="connsiteY92" fmla="*/ 3609358 h 3823683"/>
              <a:gd name="connsiteX93" fmla="*/ 1835976 w 8037833"/>
              <a:gd name="connsiteY93" fmla="*/ 3622065 h 3823683"/>
              <a:gd name="connsiteX94" fmla="*/ 1787830 w 8037833"/>
              <a:gd name="connsiteY94" fmla="*/ 3653768 h 3823683"/>
              <a:gd name="connsiteX95" fmla="*/ 1734224 w 8037833"/>
              <a:gd name="connsiteY95" fmla="*/ 3655593 h 3823683"/>
              <a:gd name="connsiteX96" fmla="*/ 1721989 w 8037833"/>
              <a:gd name="connsiteY96" fmla="*/ 3627298 h 3823683"/>
              <a:gd name="connsiteX97" fmla="*/ 1664576 w 8037833"/>
              <a:gd name="connsiteY97" fmla="*/ 3638572 h 3823683"/>
              <a:gd name="connsiteX98" fmla="*/ 1577459 w 8037833"/>
              <a:gd name="connsiteY98" fmla="*/ 3658824 h 3823683"/>
              <a:gd name="connsiteX99" fmla="*/ 1527269 w 8037833"/>
              <a:gd name="connsiteY99" fmla="*/ 3663088 h 3823683"/>
              <a:gd name="connsiteX100" fmla="*/ 1390118 w 8037833"/>
              <a:gd name="connsiteY100" fmla="*/ 3682789 h 3823683"/>
              <a:gd name="connsiteX101" fmla="*/ 1252698 w 8037833"/>
              <a:gd name="connsiteY101" fmla="*/ 3708662 h 3823683"/>
              <a:gd name="connsiteX102" fmla="*/ 1171039 w 8037833"/>
              <a:gd name="connsiteY102" fmla="*/ 3758642 h 3823683"/>
              <a:gd name="connsiteX103" fmla="*/ 1058106 w 8037833"/>
              <a:gd name="connsiteY103" fmla="*/ 3776166 h 3823683"/>
              <a:gd name="connsiteX104" fmla="*/ 1039167 w 8037833"/>
              <a:gd name="connsiteY104" fmla="*/ 3784177 h 3823683"/>
              <a:gd name="connsiteX105" fmla="*/ 1012958 w 8037833"/>
              <a:gd name="connsiteY105" fmla="*/ 3779206 h 3823683"/>
              <a:gd name="connsiteX106" fmla="*/ 907906 w 8037833"/>
              <a:gd name="connsiteY106" fmla="*/ 3757678 h 3823683"/>
              <a:gd name="connsiteX107" fmla="*/ 825226 w 8037833"/>
              <a:gd name="connsiteY107" fmla="*/ 3726369 h 3823683"/>
              <a:gd name="connsiteX108" fmla="*/ 722264 w 8037833"/>
              <a:gd name="connsiteY108" fmla="*/ 3747612 h 3823683"/>
              <a:gd name="connsiteX109" fmla="*/ 659460 w 8037833"/>
              <a:gd name="connsiteY109" fmla="*/ 3740429 h 3823683"/>
              <a:gd name="connsiteX110" fmla="*/ 556552 w 8037833"/>
              <a:gd name="connsiteY110" fmla="*/ 3697934 h 3823683"/>
              <a:gd name="connsiteX111" fmla="*/ 421042 w 8037833"/>
              <a:gd name="connsiteY111" fmla="*/ 3709912 h 3823683"/>
              <a:gd name="connsiteX112" fmla="*/ 393295 w 8037833"/>
              <a:gd name="connsiteY112" fmla="*/ 3753097 h 3823683"/>
              <a:gd name="connsiteX113" fmla="*/ 355918 w 8037833"/>
              <a:gd name="connsiteY113" fmla="*/ 3779172 h 3823683"/>
              <a:gd name="connsiteX114" fmla="*/ 339711 w 8037833"/>
              <a:gd name="connsiteY114" fmla="*/ 3718242 h 3823683"/>
              <a:gd name="connsiteX115" fmla="*/ 222239 w 8037833"/>
              <a:gd name="connsiteY115" fmla="*/ 3672335 h 3823683"/>
              <a:gd name="connsiteX116" fmla="*/ 163578 w 8037833"/>
              <a:gd name="connsiteY116" fmla="*/ 3656292 h 3823683"/>
              <a:gd name="connsiteX117" fmla="*/ 72220 w 8037833"/>
              <a:gd name="connsiteY117" fmla="*/ 3645272 h 3823683"/>
              <a:gd name="connsiteX118" fmla="*/ 44395 w 8037833"/>
              <a:gd name="connsiteY118" fmla="*/ 3639455 h 3823683"/>
              <a:gd name="connsiteX119" fmla="*/ 1962 w 8037833"/>
              <a:gd name="connsiteY119" fmla="*/ 3635948 h 3823683"/>
              <a:gd name="connsiteX120" fmla="*/ 0 w 8037833"/>
              <a:gd name="connsiteY120" fmla="*/ 3635261 h 3823683"/>
              <a:gd name="connsiteX121" fmla="*/ 0 w 8037833"/>
              <a:gd name="connsiteY121" fmla="*/ 12763 h 3823683"/>
              <a:gd name="connsiteX0" fmla="*/ 0 w 8037833"/>
              <a:gd name="connsiteY0" fmla="*/ 12763 h 3823683"/>
              <a:gd name="connsiteX1" fmla="*/ 8037833 w 8037833"/>
              <a:gd name="connsiteY1" fmla="*/ 0 h 3823683"/>
              <a:gd name="connsiteX2" fmla="*/ 8037833 w 8037833"/>
              <a:gd name="connsiteY2" fmla="*/ 3123098 h 3823683"/>
              <a:gd name="connsiteX3" fmla="*/ 8034343 w 8037833"/>
              <a:gd name="connsiteY3" fmla="*/ 3122573 h 3823683"/>
              <a:gd name="connsiteX4" fmla="*/ 7877229 w 8037833"/>
              <a:gd name="connsiteY4" fmla="*/ 3143819 h 3823683"/>
              <a:gd name="connsiteX5" fmla="*/ 7752740 w 8037833"/>
              <a:gd name="connsiteY5" fmla="*/ 3181149 h 3823683"/>
              <a:gd name="connsiteX6" fmla="*/ 7588760 w 8037833"/>
              <a:gd name="connsiteY6" fmla="*/ 3183782 h 3823683"/>
              <a:gd name="connsiteX7" fmla="*/ 7351256 w 8037833"/>
              <a:gd name="connsiteY7" fmla="*/ 3276296 h 3823683"/>
              <a:gd name="connsiteX8" fmla="*/ 7241630 w 8037833"/>
              <a:gd name="connsiteY8" fmla="*/ 3258619 h 3823683"/>
              <a:gd name="connsiteX9" fmla="*/ 7197338 w 8037833"/>
              <a:gd name="connsiteY9" fmla="*/ 3224751 h 3823683"/>
              <a:gd name="connsiteX10" fmla="*/ 7180777 w 8037833"/>
              <a:gd name="connsiteY10" fmla="*/ 3222826 h 3823683"/>
              <a:gd name="connsiteX11" fmla="*/ 7146896 w 8037833"/>
              <a:gd name="connsiteY11" fmla="*/ 3256975 h 3823683"/>
              <a:gd name="connsiteX12" fmla="*/ 7101771 w 8037833"/>
              <a:gd name="connsiteY12" fmla="*/ 3257015 h 3823683"/>
              <a:gd name="connsiteX13" fmla="*/ 7047844 w 8037833"/>
              <a:gd name="connsiteY13" fmla="*/ 3303791 h 3823683"/>
              <a:gd name="connsiteX14" fmla="*/ 6912506 w 8037833"/>
              <a:gd name="connsiteY14" fmla="*/ 3361478 h 3823683"/>
              <a:gd name="connsiteX15" fmla="*/ 6819463 w 8037833"/>
              <a:gd name="connsiteY15" fmla="*/ 3368624 h 3823683"/>
              <a:gd name="connsiteX16" fmla="*/ 6797198 w 8037833"/>
              <a:gd name="connsiteY16" fmla="*/ 3378256 h 3823683"/>
              <a:gd name="connsiteX17" fmla="*/ 6718286 w 8037833"/>
              <a:gd name="connsiteY17" fmla="*/ 3382997 h 3823683"/>
              <a:gd name="connsiteX18" fmla="*/ 6609242 w 8037833"/>
              <a:gd name="connsiteY18" fmla="*/ 3355040 h 3823683"/>
              <a:gd name="connsiteX19" fmla="*/ 6462092 w 8037833"/>
              <a:gd name="connsiteY19" fmla="*/ 3373529 h 3823683"/>
              <a:gd name="connsiteX20" fmla="*/ 6303479 w 8037833"/>
              <a:gd name="connsiteY20" fmla="*/ 3319842 h 3823683"/>
              <a:gd name="connsiteX21" fmla="*/ 6210639 w 8037833"/>
              <a:gd name="connsiteY21" fmla="*/ 3335546 h 3823683"/>
              <a:gd name="connsiteX22" fmla="*/ 6111718 w 8037833"/>
              <a:gd name="connsiteY22" fmla="*/ 3357536 h 3823683"/>
              <a:gd name="connsiteX23" fmla="*/ 5949057 w 8037833"/>
              <a:gd name="connsiteY23" fmla="*/ 3379652 h 3823683"/>
              <a:gd name="connsiteX24" fmla="*/ 5891274 w 8037833"/>
              <a:gd name="connsiteY24" fmla="*/ 3397681 h 3823683"/>
              <a:gd name="connsiteX25" fmla="*/ 5835383 w 8037833"/>
              <a:gd name="connsiteY25" fmla="*/ 3377529 h 3823683"/>
              <a:gd name="connsiteX26" fmla="*/ 5746050 w 8037833"/>
              <a:gd name="connsiteY26" fmla="*/ 3426142 h 3823683"/>
              <a:gd name="connsiteX27" fmla="*/ 5613670 w 8037833"/>
              <a:gd name="connsiteY27" fmla="*/ 3428671 h 3823683"/>
              <a:gd name="connsiteX28" fmla="*/ 5535334 w 8037833"/>
              <a:gd name="connsiteY28" fmla="*/ 3437044 h 3823683"/>
              <a:gd name="connsiteX29" fmla="*/ 5506940 w 8037833"/>
              <a:gd name="connsiteY29" fmla="*/ 3450999 h 3823683"/>
              <a:gd name="connsiteX30" fmla="*/ 5466372 w 8037833"/>
              <a:gd name="connsiteY30" fmla="*/ 3463245 h 3823683"/>
              <a:gd name="connsiteX31" fmla="*/ 5395833 w 8037833"/>
              <a:gd name="connsiteY31" fmla="*/ 3493194 h 3823683"/>
              <a:gd name="connsiteX32" fmla="*/ 5299224 w 8037833"/>
              <a:gd name="connsiteY32" fmla="*/ 3518930 h 3823683"/>
              <a:gd name="connsiteX33" fmla="*/ 5223043 w 8037833"/>
              <a:gd name="connsiteY33" fmla="*/ 3491664 h 3823683"/>
              <a:gd name="connsiteX34" fmla="*/ 5217733 w 8037833"/>
              <a:gd name="connsiteY34" fmla="*/ 3500463 h 3823683"/>
              <a:gd name="connsiteX35" fmla="*/ 5167992 w 8037833"/>
              <a:gd name="connsiteY35" fmla="*/ 3504085 h 3823683"/>
              <a:gd name="connsiteX36" fmla="*/ 4987020 w 8037833"/>
              <a:gd name="connsiteY36" fmla="*/ 3461263 h 3823683"/>
              <a:gd name="connsiteX37" fmla="*/ 4890003 w 8037833"/>
              <a:gd name="connsiteY37" fmla="*/ 3469874 h 3823683"/>
              <a:gd name="connsiteX38" fmla="*/ 4856654 w 8037833"/>
              <a:gd name="connsiteY38" fmla="*/ 3481880 h 3823683"/>
              <a:gd name="connsiteX39" fmla="*/ 4800711 w 8037833"/>
              <a:gd name="connsiteY39" fmla="*/ 3501441 h 3823683"/>
              <a:gd name="connsiteX40" fmla="*/ 4761569 w 8037833"/>
              <a:gd name="connsiteY40" fmla="*/ 3538103 h 3823683"/>
              <a:gd name="connsiteX41" fmla="*/ 4713734 w 8037833"/>
              <a:gd name="connsiteY41" fmla="*/ 3545724 h 3823683"/>
              <a:gd name="connsiteX42" fmla="*/ 4699169 w 8037833"/>
              <a:gd name="connsiteY42" fmla="*/ 3518988 h 3823683"/>
              <a:gd name="connsiteX43" fmla="*/ 4649120 w 8037833"/>
              <a:gd name="connsiteY43" fmla="*/ 3536392 h 3823683"/>
              <a:gd name="connsiteX44" fmla="*/ 4573578 w 8037833"/>
              <a:gd name="connsiteY44" fmla="*/ 3565923 h 3823683"/>
              <a:gd name="connsiteX45" fmla="*/ 4529117 w 8037833"/>
              <a:gd name="connsiteY45" fmla="*/ 3575592 h 3823683"/>
              <a:gd name="connsiteX46" fmla="*/ 4408641 w 8037833"/>
              <a:gd name="connsiteY46" fmla="*/ 3610000 h 3823683"/>
              <a:gd name="connsiteX47" fmla="*/ 4356402 w 8037833"/>
              <a:gd name="connsiteY47" fmla="*/ 3642792 h 3823683"/>
              <a:gd name="connsiteX48" fmla="*/ 4258044 w 8037833"/>
              <a:gd name="connsiteY48" fmla="*/ 3823683 h 3823683"/>
              <a:gd name="connsiteX49" fmla="*/ 4208725 w 8037833"/>
              <a:gd name="connsiteY49" fmla="*/ 3704841 h 3823683"/>
              <a:gd name="connsiteX50" fmla="*/ 4201632 w 8037833"/>
              <a:gd name="connsiteY50" fmla="*/ 3702602 h 3823683"/>
              <a:gd name="connsiteX51" fmla="*/ 4191289 w 8037833"/>
              <a:gd name="connsiteY51" fmla="*/ 3702380 h 3823683"/>
              <a:gd name="connsiteX52" fmla="*/ 4191039 w 8037833"/>
              <a:gd name="connsiteY52" fmla="*/ 3702831 h 3823683"/>
              <a:gd name="connsiteX53" fmla="*/ 4181340 w 8037833"/>
              <a:gd name="connsiteY53" fmla="*/ 3701729 h 3823683"/>
              <a:gd name="connsiteX54" fmla="*/ 4133816 w 8037833"/>
              <a:gd name="connsiteY54" fmla="*/ 3690565 h 3823683"/>
              <a:gd name="connsiteX55" fmla="*/ 4071732 w 8037833"/>
              <a:gd name="connsiteY55" fmla="*/ 3732513 h 3823683"/>
              <a:gd name="connsiteX56" fmla="*/ 4045924 w 8037833"/>
              <a:gd name="connsiteY56" fmla="*/ 3739404 h 3823683"/>
              <a:gd name="connsiteX57" fmla="*/ 4032171 w 8037833"/>
              <a:gd name="connsiteY57" fmla="*/ 3745523 h 3823683"/>
              <a:gd name="connsiteX58" fmla="*/ 4031335 w 8037833"/>
              <a:gd name="connsiteY58" fmla="*/ 3747479 h 3823683"/>
              <a:gd name="connsiteX59" fmla="*/ 3985774 w 8037833"/>
              <a:gd name="connsiteY59" fmla="*/ 3736547 h 3823683"/>
              <a:gd name="connsiteX60" fmla="*/ 3979769 w 8037833"/>
              <a:gd name="connsiteY60" fmla="*/ 3738769 h 3823683"/>
              <a:gd name="connsiteX61" fmla="*/ 3950014 w 8037833"/>
              <a:gd name="connsiteY61" fmla="*/ 3726942 h 3823683"/>
              <a:gd name="connsiteX62" fmla="*/ 3934671 w 8037833"/>
              <a:gd name="connsiteY62" fmla="*/ 3723339 h 3823683"/>
              <a:gd name="connsiteX63" fmla="*/ 3930274 w 8037833"/>
              <a:gd name="connsiteY63" fmla="*/ 3717148 h 3823683"/>
              <a:gd name="connsiteX64" fmla="*/ 3907660 w 8037833"/>
              <a:gd name="connsiteY64" fmla="*/ 3714456 h 3823683"/>
              <a:gd name="connsiteX65" fmla="*/ 3905087 w 8037833"/>
              <a:gd name="connsiteY65" fmla="*/ 3716098 h 3823683"/>
              <a:gd name="connsiteX66" fmla="*/ 3886347 w 8037833"/>
              <a:gd name="connsiteY66" fmla="*/ 3706620 h 3823683"/>
              <a:gd name="connsiteX67" fmla="*/ 3870533 w 8037833"/>
              <a:gd name="connsiteY67" fmla="*/ 3689905 h 3823683"/>
              <a:gd name="connsiteX68" fmla="*/ 3678563 w 8037833"/>
              <a:gd name="connsiteY68" fmla="*/ 3694486 h 3823683"/>
              <a:gd name="connsiteX69" fmla="*/ 3524121 w 8037833"/>
              <a:gd name="connsiteY69" fmla="*/ 3642736 h 3823683"/>
              <a:gd name="connsiteX70" fmla="*/ 3407752 w 8037833"/>
              <a:gd name="connsiteY70" fmla="*/ 3626590 h 3823683"/>
              <a:gd name="connsiteX71" fmla="*/ 3373519 w 8037833"/>
              <a:gd name="connsiteY71" fmla="*/ 3665785 h 3823683"/>
              <a:gd name="connsiteX72" fmla="*/ 3114267 w 8037833"/>
              <a:gd name="connsiteY72" fmla="*/ 3638983 h 3823683"/>
              <a:gd name="connsiteX73" fmla="*/ 3048270 w 8037833"/>
              <a:gd name="connsiteY73" fmla="*/ 3649949 h 3823683"/>
              <a:gd name="connsiteX74" fmla="*/ 2989722 w 8037833"/>
              <a:gd name="connsiteY74" fmla="*/ 3623230 h 3823683"/>
              <a:gd name="connsiteX75" fmla="*/ 2965734 w 8037833"/>
              <a:gd name="connsiteY75" fmla="*/ 3635676 h 3823683"/>
              <a:gd name="connsiteX76" fmla="*/ 2961603 w 8037833"/>
              <a:gd name="connsiteY76" fmla="*/ 3638221 h 3823683"/>
              <a:gd name="connsiteX77" fmla="*/ 2944959 w 8037833"/>
              <a:gd name="connsiteY77" fmla="*/ 3639723 h 3823683"/>
              <a:gd name="connsiteX78" fmla="*/ 2940402 w 8037833"/>
              <a:gd name="connsiteY78" fmla="*/ 3651000 h 3823683"/>
              <a:gd name="connsiteX79" fmla="*/ 2915449 w 8037833"/>
              <a:gd name="connsiteY79" fmla="*/ 3661039 h 3823683"/>
              <a:gd name="connsiteX80" fmla="*/ 2884777 w 8037833"/>
              <a:gd name="connsiteY80" fmla="*/ 3660775 h 3823683"/>
              <a:gd name="connsiteX81" fmla="*/ 2739034 w 8037833"/>
              <a:gd name="connsiteY81" fmla="*/ 3647396 h 3823683"/>
              <a:gd name="connsiteX82" fmla="*/ 2651827 w 8037833"/>
              <a:gd name="connsiteY82" fmla="*/ 3646306 h 3823683"/>
              <a:gd name="connsiteX83" fmla="*/ 2618680 w 8037833"/>
              <a:gd name="connsiteY83" fmla="*/ 3656755 h 3823683"/>
              <a:gd name="connsiteX84" fmla="*/ 2572404 w 8037833"/>
              <a:gd name="connsiteY84" fmla="*/ 3664043 h 3823683"/>
              <a:gd name="connsiteX85" fmla="*/ 2490721 w 8037833"/>
              <a:gd name="connsiteY85" fmla="*/ 3685313 h 3823683"/>
              <a:gd name="connsiteX86" fmla="*/ 2423704 w 8037833"/>
              <a:gd name="connsiteY86" fmla="*/ 3658079 h 3823683"/>
              <a:gd name="connsiteX87" fmla="*/ 2301172 w 8037833"/>
              <a:gd name="connsiteY87" fmla="*/ 3663053 h 3823683"/>
              <a:gd name="connsiteX88" fmla="*/ 2294102 w 8037833"/>
              <a:gd name="connsiteY88" fmla="*/ 3671151 h 3823683"/>
              <a:gd name="connsiteX89" fmla="*/ 2238966 w 8037833"/>
              <a:gd name="connsiteY89" fmla="*/ 3668777 h 3823683"/>
              <a:gd name="connsiteX90" fmla="*/ 2046240 w 8037833"/>
              <a:gd name="connsiteY90" fmla="*/ 3604535 h 3823683"/>
              <a:gd name="connsiteX91" fmla="*/ 1938480 w 8037833"/>
              <a:gd name="connsiteY91" fmla="*/ 3601439 h 3823683"/>
              <a:gd name="connsiteX92" fmla="*/ 1900166 w 8037833"/>
              <a:gd name="connsiteY92" fmla="*/ 3609358 h 3823683"/>
              <a:gd name="connsiteX93" fmla="*/ 1835976 w 8037833"/>
              <a:gd name="connsiteY93" fmla="*/ 3622065 h 3823683"/>
              <a:gd name="connsiteX94" fmla="*/ 1787830 w 8037833"/>
              <a:gd name="connsiteY94" fmla="*/ 3653768 h 3823683"/>
              <a:gd name="connsiteX95" fmla="*/ 1734224 w 8037833"/>
              <a:gd name="connsiteY95" fmla="*/ 3655593 h 3823683"/>
              <a:gd name="connsiteX96" fmla="*/ 1721989 w 8037833"/>
              <a:gd name="connsiteY96" fmla="*/ 3627298 h 3823683"/>
              <a:gd name="connsiteX97" fmla="*/ 1664576 w 8037833"/>
              <a:gd name="connsiteY97" fmla="*/ 3638572 h 3823683"/>
              <a:gd name="connsiteX98" fmla="*/ 1577459 w 8037833"/>
              <a:gd name="connsiteY98" fmla="*/ 3658824 h 3823683"/>
              <a:gd name="connsiteX99" fmla="*/ 1527269 w 8037833"/>
              <a:gd name="connsiteY99" fmla="*/ 3663088 h 3823683"/>
              <a:gd name="connsiteX100" fmla="*/ 1390118 w 8037833"/>
              <a:gd name="connsiteY100" fmla="*/ 3682789 h 3823683"/>
              <a:gd name="connsiteX101" fmla="*/ 1252698 w 8037833"/>
              <a:gd name="connsiteY101" fmla="*/ 3708662 h 3823683"/>
              <a:gd name="connsiteX102" fmla="*/ 1171039 w 8037833"/>
              <a:gd name="connsiteY102" fmla="*/ 3758642 h 3823683"/>
              <a:gd name="connsiteX103" fmla="*/ 1058106 w 8037833"/>
              <a:gd name="connsiteY103" fmla="*/ 3776166 h 3823683"/>
              <a:gd name="connsiteX104" fmla="*/ 1039167 w 8037833"/>
              <a:gd name="connsiteY104" fmla="*/ 3784177 h 3823683"/>
              <a:gd name="connsiteX105" fmla="*/ 1012958 w 8037833"/>
              <a:gd name="connsiteY105" fmla="*/ 3779206 h 3823683"/>
              <a:gd name="connsiteX106" fmla="*/ 907906 w 8037833"/>
              <a:gd name="connsiteY106" fmla="*/ 3757678 h 3823683"/>
              <a:gd name="connsiteX107" fmla="*/ 825226 w 8037833"/>
              <a:gd name="connsiteY107" fmla="*/ 3726369 h 3823683"/>
              <a:gd name="connsiteX108" fmla="*/ 722264 w 8037833"/>
              <a:gd name="connsiteY108" fmla="*/ 3747612 h 3823683"/>
              <a:gd name="connsiteX109" fmla="*/ 659460 w 8037833"/>
              <a:gd name="connsiteY109" fmla="*/ 3740429 h 3823683"/>
              <a:gd name="connsiteX110" fmla="*/ 556552 w 8037833"/>
              <a:gd name="connsiteY110" fmla="*/ 3697934 h 3823683"/>
              <a:gd name="connsiteX111" fmla="*/ 421042 w 8037833"/>
              <a:gd name="connsiteY111" fmla="*/ 3709912 h 3823683"/>
              <a:gd name="connsiteX112" fmla="*/ 393295 w 8037833"/>
              <a:gd name="connsiteY112" fmla="*/ 3753097 h 3823683"/>
              <a:gd name="connsiteX113" fmla="*/ 355918 w 8037833"/>
              <a:gd name="connsiteY113" fmla="*/ 3779172 h 3823683"/>
              <a:gd name="connsiteX114" fmla="*/ 339711 w 8037833"/>
              <a:gd name="connsiteY114" fmla="*/ 3718242 h 3823683"/>
              <a:gd name="connsiteX115" fmla="*/ 222239 w 8037833"/>
              <a:gd name="connsiteY115" fmla="*/ 3672335 h 3823683"/>
              <a:gd name="connsiteX116" fmla="*/ 163578 w 8037833"/>
              <a:gd name="connsiteY116" fmla="*/ 3656292 h 3823683"/>
              <a:gd name="connsiteX117" fmla="*/ 72220 w 8037833"/>
              <a:gd name="connsiteY117" fmla="*/ 3645272 h 3823683"/>
              <a:gd name="connsiteX118" fmla="*/ 44395 w 8037833"/>
              <a:gd name="connsiteY118" fmla="*/ 3639455 h 3823683"/>
              <a:gd name="connsiteX119" fmla="*/ 1962 w 8037833"/>
              <a:gd name="connsiteY119" fmla="*/ 3635948 h 3823683"/>
              <a:gd name="connsiteX120" fmla="*/ 0 w 8037833"/>
              <a:gd name="connsiteY120" fmla="*/ 3635261 h 3823683"/>
              <a:gd name="connsiteX121" fmla="*/ 0 w 8037833"/>
              <a:gd name="connsiteY121" fmla="*/ 12763 h 3823683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55918 w 8037833"/>
              <a:gd name="connsiteY113" fmla="*/ 3779172 h 3784177"/>
              <a:gd name="connsiteX114" fmla="*/ 339711 w 8037833"/>
              <a:gd name="connsiteY114" fmla="*/ 3718242 h 3784177"/>
              <a:gd name="connsiteX115" fmla="*/ 222239 w 8037833"/>
              <a:gd name="connsiteY115" fmla="*/ 3672335 h 3784177"/>
              <a:gd name="connsiteX116" fmla="*/ 163578 w 8037833"/>
              <a:gd name="connsiteY116" fmla="*/ 3656292 h 3784177"/>
              <a:gd name="connsiteX117" fmla="*/ 72220 w 8037833"/>
              <a:gd name="connsiteY117" fmla="*/ 3645272 h 3784177"/>
              <a:gd name="connsiteX118" fmla="*/ 44395 w 8037833"/>
              <a:gd name="connsiteY118" fmla="*/ 3639455 h 3784177"/>
              <a:gd name="connsiteX119" fmla="*/ 1962 w 8037833"/>
              <a:gd name="connsiteY119" fmla="*/ 3635948 h 3784177"/>
              <a:gd name="connsiteX120" fmla="*/ 0 w 8037833"/>
              <a:gd name="connsiteY120" fmla="*/ 3635261 h 3784177"/>
              <a:gd name="connsiteX121" fmla="*/ 0 w 8037833"/>
              <a:gd name="connsiteY121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55918 w 8037833"/>
              <a:gd name="connsiteY113" fmla="*/ 3779172 h 3784177"/>
              <a:gd name="connsiteX114" fmla="*/ 339711 w 8037833"/>
              <a:gd name="connsiteY114" fmla="*/ 3718242 h 3784177"/>
              <a:gd name="connsiteX115" fmla="*/ 222239 w 8037833"/>
              <a:gd name="connsiteY115" fmla="*/ 3672335 h 3784177"/>
              <a:gd name="connsiteX116" fmla="*/ 163578 w 8037833"/>
              <a:gd name="connsiteY116" fmla="*/ 3656292 h 3784177"/>
              <a:gd name="connsiteX117" fmla="*/ 72220 w 8037833"/>
              <a:gd name="connsiteY117" fmla="*/ 3645272 h 3784177"/>
              <a:gd name="connsiteX118" fmla="*/ 44395 w 8037833"/>
              <a:gd name="connsiteY118" fmla="*/ 3639455 h 3784177"/>
              <a:gd name="connsiteX119" fmla="*/ 1962 w 8037833"/>
              <a:gd name="connsiteY119" fmla="*/ 3635948 h 3784177"/>
              <a:gd name="connsiteX120" fmla="*/ 0 w 8037833"/>
              <a:gd name="connsiteY120" fmla="*/ 3635261 h 3784177"/>
              <a:gd name="connsiteX121" fmla="*/ 0 w 8037833"/>
              <a:gd name="connsiteY121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33173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32153 w 8037833"/>
              <a:gd name="connsiteY70" fmla="*/ 366778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33173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32153 w 8037833"/>
              <a:gd name="connsiteY70" fmla="*/ 366778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33173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111718 w 8037833"/>
              <a:gd name="connsiteY21" fmla="*/ 3357536 h 3784177"/>
              <a:gd name="connsiteX22" fmla="*/ 5949057 w 8037833"/>
              <a:gd name="connsiteY22" fmla="*/ 3379652 h 3784177"/>
              <a:gd name="connsiteX23" fmla="*/ 5891274 w 8037833"/>
              <a:gd name="connsiteY23" fmla="*/ 3397681 h 3784177"/>
              <a:gd name="connsiteX24" fmla="*/ 5835383 w 8037833"/>
              <a:gd name="connsiteY24" fmla="*/ 3377529 h 3784177"/>
              <a:gd name="connsiteX25" fmla="*/ 5746050 w 8037833"/>
              <a:gd name="connsiteY25" fmla="*/ 3426142 h 3784177"/>
              <a:gd name="connsiteX26" fmla="*/ 5613670 w 8037833"/>
              <a:gd name="connsiteY26" fmla="*/ 3428671 h 3784177"/>
              <a:gd name="connsiteX27" fmla="*/ 5535334 w 8037833"/>
              <a:gd name="connsiteY27" fmla="*/ 3437044 h 3784177"/>
              <a:gd name="connsiteX28" fmla="*/ 5506940 w 8037833"/>
              <a:gd name="connsiteY28" fmla="*/ 3450999 h 3784177"/>
              <a:gd name="connsiteX29" fmla="*/ 5466372 w 8037833"/>
              <a:gd name="connsiteY29" fmla="*/ 3463245 h 3784177"/>
              <a:gd name="connsiteX30" fmla="*/ 5395833 w 8037833"/>
              <a:gd name="connsiteY30" fmla="*/ 3493194 h 3784177"/>
              <a:gd name="connsiteX31" fmla="*/ 5305325 w 8037833"/>
              <a:gd name="connsiteY31" fmla="*/ 3505200 h 3784177"/>
              <a:gd name="connsiteX32" fmla="*/ 5223043 w 8037833"/>
              <a:gd name="connsiteY32" fmla="*/ 3491664 h 3784177"/>
              <a:gd name="connsiteX33" fmla="*/ 5217733 w 8037833"/>
              <a:gd name="connsiteY33" fmla="*/ 3500463 h 3784177"/>
              <a:gd name="connsiteX34" fmla="*/ 5167992 w 8037833"/>
              <a:gd name="connsiteY34" fmla="*/ 3504085 h 3784177"/>
              <a:gd name="connsiteX35" fmla="*/ 4987020 w 8037833"/>
              <a:gd name="connsiteY35" fmla="*/ 3461263 h 3784177"/>
              <a:gd name="connsiteX36" fmla="*/ 4890003 w 8037833"/>
              <a:gd name="connsiteY36" fmla="*/ 3469874 h 3784177"/>
              <a:gd name="connsiteX37" fmla="*/ 4856654 w 8037833"/>
              <a:gd name="connsiteY37" fmla="*/ 3481880 h 3784177"/>
              <a:gd name="connsiteX38" fmla="*/ 4800711 w 8037833"/>
              <a:gd name="connsiteY38" fmla="*/ 3501441 h 3784177"/>
              <a:gd name="connsiteX39" fmla="*/ 4761569 w 8037833"/>
              <a:gd name="connsiteY39" fmla="*/ 3538103 h 3784177"/>
              <a:gd name="connsiteX40" fmla="*/ 4713734 w 8037833"/>
              <a:gd name="connsiteY40" fmla="*/ 3545724 h 3784177"/>
              <a:gd name="connsiteX41" fmla="*/ 4699169 w 8037833"/>
              <a:gd name="connsiteY41" fmla="*/ 3518988 h 3784177"/>
              <a:gd name="connsiteX42" fmla="*/ 4649120 w 8037833"/>
              <a:gd name="connsiteY42" fmla="*/ 3536392 h 3784177"/>
              <a:gd name="connsiteX43" fmla="*/ 4573578 w 8037833"/>
              <a:gd name="connsiteY43" fmla="*/ 3565923 h 3784177"/>
              <a:gd name="connsiteX44" fmla="*/ 4529117 w 8037833"/>
              <a:gd name="connsiteY44" fmla="*/ 3575592 h 3784177"/>
              <a:gd name="connsiteX45" fmla="*/ 4408641 w 8037833"/>
              <a:gd name="connsiteY45" fmla="*/ 3610000 h 3784177"/>
              <a:gd name="connsiteX46" fmla="*/ 4356402 w 8037833"/>
              <a:gd name="connsiteY46" fmla="*/ 3642792 h 3784177"/>
              <a:gd name="connsiteX47" fmla="*/ 4270245 w 8037833"/>
              <a:gd name="connsiteY47" fmla="*/ 3665789 h 3784177"/>
              <a:gd name="connsiteX48" fmla="*/ 4208725 w 8037833"/>
              <a:gd name="connsiteY48" fmla="*/ 3704841 h 3784177"/>
              <a:gd name="connsiteX49" fmla="*/ 4201632 w 8037833"/>
              <a:gd name="connsiteY49" fmla="*/ 3702602 h 3784177"/>
              <a:gd name="connsiteX50" fmla="*/ 4191289 w 8037833"/>
              <a:gd name="connsiteY50" fmla="*/ 3702380 h 3784177"/>
              <a:gd name="connsiteX51" fmla="*/ 4191039 w 8037833"/>
              <a:gd name="connsiteY51" fmla="*/ 3702831 h 3784177"/>
              <a:gd name="connsiteX52" fmla="*/ 4181340 w 8037833"/>
              <a:gd name="connsiteY52" fmla="*/ 3701729 h 3784177"/>
              <a:gd name="connsiteX53" fmla="*/ 4133816 w 8037833"/>
              <a:gd name="connsiteY53" fmla="*/ 3690565 h 3784177"/>
              <a:gd name="connsiteX54" fmla="*/ 4071732 w 8037833"/>
              <a:gd name="connsiteY54" fmla="*/ 3732513 h 3784177"/>
              <a:gd name="connsiteX55" fmla="*/ 4045924 w 8037833"/>
              <a:gd name="connsiteY55" fmla="*/ 3739404 h 3784177"/>
              <a:gd name="connsiteX56" fmla="*/ 4032171 w 8037833"/>
              <a:gd name="connsiteY56" fmla="*/ 3745523 h 3784177"/>
              <a:gd name="connsiteX57" fmla="*/ 4031335 w 8037833"/>
              <a:gd name="connsiteY57" fmla="*/ 3747479 h 3784177"/>
              <a:gd name="connsiteX58" fmla="*/ 3985774 w 8037833"/>
              <a:gd name="connsiteY58" fmla="*/ 3736547 h 3784177"/>
              <a:gd name="connsiteX59" fmla="*/ 3979769 w 8037833"/>
              <a:gd name="connsiteY59" fmla="*/ 3738769 h 3784177"/>
              <a:gd name="connsiteX60" fmla="*/ 3950014 w 8037833"/>
              <a:gd name="connsiteY60" fmla="*/ 3726942 h 3784177"/>
              <a:gd name="connsiteX61" fmla="*/ 3934671 w 8037833"/>
              <a:gd name="connsiteY61" fmla="*/ 3723339 h 3784177"/>
              <a:gd name="connsiteX62" fmla="*/ 3930274 w 8037833"/>
              <a:gd name="connsiteY62" fmla="*/ 3717148 h 3784177"/>
              <a:gd name="connsiteX63" fmla="*/ 3907660 w 8037833"/>
              <a:gd name="connsiteY63" fmla="*/ 3714456 h 3784177"/>
              <a:gd name="connsiteX64" fmla="*/ 3905087 w 8037833"/>
              <a:gd name="connsiteY64" fmla="*/ 3716098 h 3784177"/>
              <a:gd name="connsiteX65" fmla="*/ 3886347 w 8037833"/>
              <a:gd name="connsiteY65" fmla="*/ 3706620 h 3784177"/>
              <a:gd name="connsiteX66" fmla="*/ 3870533 w 8037833"/>
              <a:gd name="connsiteY66" fmla="*/ 3689905 h 3784177"/>
              <a:gd name="connsiteX67" fmla="*/ 3678563 w 8037833"/>
              <a:gd name="connsiteY67" fmla="*/ 3694486 h 3784177"/>
              <a:gd name="connsiteX68" fmla="*/ 3524121 w 8037833"/>
              <a:gd name="connsiteY68" fmla="*/ 3642736 h 3784177"/>
              <a:gd name="connsiteX69" fmla="*/ 3432153 w 8037833"/>
              <a:gd name="connsiteY69" fmla="*/ 3667780 h 3784177"/>
              <a:gd name="connsiteX70" fmla="*/ 3373519 w 8037833"/>
              <a:gd name="connsiteY70" fmla="*/ 3665785 h 3784177"/>
              <a:gd name="connsiteX71" fmla="*/ 3114267 w 8037833"/>
              <a:gd name="connsiteY71" fmla="*/ 3638983 h 3784177"/>
              <a:gd name="connsiteX72" fmla="*/ 3048270 w 8037833"/>
              <a:gd name="connsiteY72" fmla="*/ 3649949 h 3784177"/>
              <a:gd name="connsiteX73" fmla="*/ 2989722 w 8037833"/>
              <a:gd name="connsiteY73" fmla="*/ 3623230 h 3784177"/>
              <a:gd name="connsiteX74" fmla="*/ 2965734 w 8037833"/>
              <a:gd name="connsiteY74" fmla="*/ 3635676 h 3784177"/>
              <a:gd name="connsiteX75" fmla="*/ 2961603 w 8037833"/>
              <a:gd name="connsiteY75" fmla="*/ 3638221 h 3784177"/>
              <a:gd name="connsiteX76" fmla="*/ 2944959 w 8037833"/>
              <a:gd name="connsiteY76" fmla="*/ 3639723 h 3784177"/>
              <a:gd name="connsiteX77" fmla="*/ 2940402 w 8037833"/>
              <a:gd name="connsiteY77" fmla="*/ 3651000 h 3784177"/>
              <a:gd name="connsiteX78" fmla="*/ 2915449 w 8037833"/>
              <a:gd name="connsiteY78" fmla="*/ 3661039 h 3784177"/>
              <a:gd name="connsiteX79" fmla="*/ 2884777 w 8037833"/>
              <a:gd name="connsiteY79" fmla="*/ 3660775 h 3784177"/>
              <a:gd name="connsiteX80" fmla="*/ 2739034 w 8037833"/>
              <a:gd name="connsiteY80" fmla="*/ 3647396 h 3784177"/>
              <a:gd name="connsiteX81" fmla="*/ 2651827 w 8037833"/>
              <a:gd name="connsiteY81" fmla="*/ 3646306 h 3784177"/>
              <a:gd name="connsiteX82" fmla="*/ 2618680 w 8037833"/>
              <a:gd name="connsiteY82" fmla="*/ 3656755 h 3784177"/>
              <a:gd name="connsiteX83" fmla="*/ 2572404 w 8037833"/>
              <a:gd name="connsiteY83" fmla="*/ 3664043 h 3784177"/>
              <a:gd name="connsiteX84" fmla="*/ 2490721 w 8037833"/>
              <a:gd name="connsiteY84" fmla="*/ 3685313 h 3784177"/>
              <a:gd name="connsiteX85" fmla="*/ 2423704 w 8037833"/>
              <a:gd name="connsiteY85" fmla="*/ 3658079 h 3784177"/>
              <a:gd name="connsiteX86" fmla="*/ 2301172 w 8037833"/>
              <a:gd name="connsiteY86" fmla="*/ 3663053 h 3784177"/>
              <a:gd name="connsiteX87" fmla="*/ 2294102 w 8037833"/>
              <a:gd name="connsiteY87" fmla="*/ 3671151 h 3784177"/>
              <a:gd name="connsiteX88" fmla="*/ 2238966 w 8037833"/>
              <a:gd name="connsiteY88" fmla="*/ 3668777 h 3784177"/>
              <a:gd name="connsiteX89" fmla="*/ 2082844 w 8037833"/>
              <a:gd name="connsiteY89" fmla="*/ 3631994 h 3784177"/>
              <a:gd name="connsiteX90" fmla="*/ 1938480 w 8037833"/>
              <a:gd name="connsiteY90" fmla="*/ 3601439 h 3784177"/>
              <a:gd name="connsiteX91" fmla="*/ 1900166 w 8037833"/>
              <a:gd name="connsiteY91" fmla="*/ 3609358 h 3784177"/>
              <a:gd name="connsiteX92" fmla="*/ 1835976 w 8037833"/>
              <a:gd name="connsiteY92" fmla="*/ 3622065 h 3784177"/>
              <a:gd name="connsiteX93" fmla="*/ 1787830 w 8037833"/>
              <a:gd name="connsiteY93" fmla="*/ 3633173 h 3784177"/>
              <a:gd name="connsiteX94" fmla="*/ 1734224 w 8037833"/>
              <a:gd name="connsiteY94" fmla="*/ 3655593 h 3784177"/>
              <a:gd name="connsiteX95" fmla="*/ 1721989 w 8037833"/>
              <a:gd name="connsiteY95" fmla="*/ 3627298 h 3784177"/>
              <a:gd name="connsiteX96" fmla="*/ 1664576 w 8037833"/>
              <a:gd name="connsiteY96" fmla="*/ 3638572 h 3784177"/>
              <a:gd name="connsiteX97" fmla="*/ 1577459 w 8037833"/>
              <a:gd name="connsiteY97" fmla="*/ 3658824 h 3784177"/>
              <a:gd name="connsiteX98" fmla="*/ 1527269 w 8037833"/>
              <a:gd name="connsiteY98" fmla="*/ 3663088 h 3784177"/>
              <a:gd name="connsiteX99" fmla="*/ 1390118 w 8037833"/>
              <a:gd name="connsiteY99" fmla="*/ 3682789 h 3784177"/>
              <a:gd name="connsiteX100" fmla="*/ 1252698 w 8037833"/>
              <a:gd name="connsiteY100" fmla="*/ 3708662 h 3784177"/>
              <a:gd name="connsiteX101" fmla="*/ 1171039 w 8037833"/>
              <a:gd name="connsiteY101" fmla="*/ 3758642 h 3784177"/>
              <a:gd name="connsiteX102" fmla="*/ 1058106 w 8037833"/>
              <a:gd name="connsiteY102" fmla="*/ 3776166 h 3784177"/>
              <a:gd name="connsiteX103" fmla="*/ 1039167 w 8037833"/>
              <a:gd name="connsiteY103" fmla="*/ 3784177 h 3784177"/>
              <a:gd name="connsiteX104" fmla="*/ 1012958 w 8037833"/>
              <a:gd name="connsiteY104" fmla="*/ 3779206 h 3784177"/>
              <a:gd name="connsiteX105" fmla="*/ 907906 w 8037833"/>
              <a:gd name="connsiteY105" fmla="*/ 3757678 h 3784177"/>
              <a:gd name="connsiteX106" fmla="*/ 825226 w 8037833"/>
              <a:gd name="connsiteY106" fmla="*/ 3726369 h 3784177"/>
              <a:gd name="connsiteX107" fmla="*/ 722264 w 8037833"/>
              <a:gd name="connsiteY107" fmla="*/ 3747612 h 3784177"/>
              <a:gd name="connsiteX108" fmla="*/ 659460 w 8037833"/>
              <a:gd name="connsiteY108" fmla="*/ 3740429 h 3784177"/>
              <a:gd name="connsiteX109" fmla="*/ 556552 w 8037833"/>
              <a:gd name="connsiteY109" fmla="*/ 3739124 h 3784177"/>
              <a:gd name="connsiteX110" fmla="*/ 445444 w 8037833"/>
              <a:gd name="connsiteY110" fmla="*/ 3764831 h 3784177"/>
              <a:gd name="connsiteX111" fmla="*/ 393295 w 8037833"/>
              <a:gd name="connsiteY111" fmla="*/ 3753097 h 3784177"/>
              <a:gd name="connsiteX112" fmla="*/ 339711 w 8037833"/>
              <a:gd name="connsiteY112" fmla="*/ 3718242 h 3784177"/>
              <a:gd name="connsiteX113" fmla="*/ 222239 w 8037833"/>
              <a:gd name="connsiteY113" fmla="*/ 3672335 h 3784177"/>
              <a:gd name="connsiteX114" fmla="*/ 163578 w 8037833"/>
              <a:gd name="connsiteY114" fmla="*/ 3656292 h 3784177"/>
              <a:gd name="connsiteX115" fmla="*/ 72220 w 8037833"/>
              <a:gd name="connsiteY115" fmla="*/ 3645272 h 3784177"/>
              <a:gd name="connsiteX116" fmla="*/ 44395 w 8037833"/>
              <a:gd name="connsiteY116" fmla="*/ 3639455 h 3784177"/>
              <a:gd name="connsiteX117" fmla="*/ 1962 w 8037833"/>
              <a:gd name="connsiteY117" fmla="*/ 3635948 h 3784177"/>
              <a:gd name="connsiteX118" fmla="*/ 0 w 8037833"/>
              <a:gd name="connsiteY118" fmla="*/ 3635261 h 3784177"/>
              <a:gd name="connsiteX119" fmla="*/ 0 w 8037833"/>
              <a:gd name="connsiteY11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52283 w 8037833"/>
              <a:gd name="connsiteY20" fmla="*/ 3374762 h 3784177"/>
              <a:gd name="connsiteX21" fmla="*/ 6111718 w 8037833"/>
              <a:gd name="connsiteY21" fmla="*/ 3357536 h 3784177"/>
              <a:gd name="connsiteX22" fmla="*/ 5949057 w 8037833"/>
              <a:gd name="connsiteY22" fmla="*/ 3379652 h 3784177"/>
              <a:gd name="connsiteX23" fmla="*/ 5891274 w 8037833"/>
              <a:gd name="connsiteY23" fmla="*/ 3397681 h 3784177"/>
              <a:gd name="connsiteX24" fmla="*/ 5835383 w 8037833"/>
              <a:gd name="connsiteY24" fmla="*/ 3377529 h 3784177"/>
              <a:gd name="connsiteX25" fmla="*/ 5746050 w 8037833"/>
              <a:gd name="connsiteY25" fmla="*/ 3426142 h 3784177"/>
              <a:gd name="connsiteX26" fmla="*/ 5613670 w 8037833"/>
              <a:gd name="connsiteY26" fmla="*/ 3428671 h 3784177"/>
              <a:gd name="connsiteX27" fmla="*/ 5535334 w 8037833"/>
              <a:gd name="connsiteY27" fmla="*/ 3437044 h 3784177"/>
              <a:gd name="connsiteX28" fmla="*/ 5506940 w 8037833"/>
              <a:gd name="connsiteY28" fmla="*/ 3450999 h 3784177"/>
              <a:gd name="connsiteX29" fmla="*/ 5466372 w 8037833"/>
              <a:gd name="connsiteY29" fmla="*/ 3463245 h 3784177"/>
              <a:gd name="connsiteX30" fmla="*/ 5395833 w 8037833"/>
              <a:gd name="connsiteY30" fmla="*/ 3493194 h 3784177"/>
              <a:gd name="connsiteX31" fmla="*/ 5305325 w 8037833"/>
              <a:gd name="connsiteY31" fmla="*/ 3505200 h 3784177"/>
              <a:gd name="connsiteX32" fmla="*/ 5223043 w 8037833"/>
              <a:gd name="connsiteY32" fmla="*/ 3491664 h 3784177"/>
              <a:gd name="connsiteX33" fmla="*/ 5217733 w 8037833"/>
              <a:gd name="connsiteY33" fmla="*/ 3500463 h 3784177"/>
              <a:gd name="connsiteX34" fmla="*/ 5167992 w 8037833"/>
              <a:gd name="connsiteY34" fmla="*/ 3504085 h 3784177"/>
              <a:gd name="connsiteX35" fmla="*/ 4987020 w 8037833"/>
              <a:gd name="connsiteY35" fmla="*/ 3461263 h 3784177"/>
              <a:gd name="connsiteX36" fmla="*/ 4890003 w 8037833"/>
              <a:gd name="connsiteY36" fmla="*/ 3469874 h 3784177"/>
              <a:gd name="connsiteX37" fmla="*/ 4856654 w 8037833"/>
              <a:gd name="connsiteY37" fmla="*/ 3481880 h 3784177"/>
              <a:gd name="connsiteX38" fmla="*/ 4800711 w 8037833"/>
              <a:gd name="connsiteY38" fmla="*/ 3501441 h 3784177"/>
              <a:gd name="connsiteX39" fmla="*/ 4761569 w 8037833"/>
              <a:gd name="connsiteY39" fmla="*/ 3538103 h 3784177"/>
              <a:gd name="connsiteX40" fmla="*/ 4713734 w 8037833"/>
              <a:gd name="connsiteY40" fmla="*/ 3545724 h 3784177"/>
              <a:gd name="connsiteX41" fmla="*/ 4699169 w 8037833"/>
              <a:gd name="connsiteY41" fmla="*/ 3518988 h 3784177"/>
              <a:gd name="connsiteX42" fmla="*/ 4649120 w 8037833"/>
              <a:gd name="connsiteY42" fmla="*/ 3536392 h 3784177"/>
              <a:gd name="connsiteX43" fmla="*/ 4573578 w 8037833"/>
              <a:gd name="connsiteY43" fmla="*/ 3565923 h 3784177"/>
              <a:gd name="connsiteX44" fmla="*/ 4529117 w 8037833"/>
              <a:gd name="connsiteY44" fmla="*/ 3575592 h 3784177"/>
              <a:gd name="connsiteX45" fmla="*/ 4408641 w 8037833"/>
              <a:gd name="connsiteY45" fmla="*/ 3610000 h 3784177"/>
              <a:gd name="connsiteX46" fmla="*/ 4356402 w 8037833"/>
              <a:gd name="connsiteY46" fmla="*/ 3642792 h 3784177"/>
              <a:gd name="connsiteX47" fmla="*/ 4270245 w 8037833"/>
              <a:gd name="connsiteY47" fmla="*/ 3665789 h 3784177"/>
              <a:gd name="connsiteX48" fmla="*/ 4208725 w 8037833"/>
              <a:gd name="connsiteY48" fmla="*/ 3704841 h 3784177"/>
              <a:gd name="connsiteX49" fmla="*/ 4201632 w 8037833"/>
              <a:gd name="connsiteY49" fmla="*/ 3702602 h 3784177"/>
              <a:gd name="connsiteX50" fmla="*/ 4191289 w 8037833"/>
              <a:gd name="connsiteY50" fmla="*/ 3702380 h 3784177"/>
              <a:gd name="connsiteX51" fmla="*/ 4191039 w 8037833"/>
              <a:gd name="connsiteY51" fmla="*/ 3702831 h 3784177"/>
              <a:gd name="connsiteX52" fmla="*/ 4181340 w 8037833"/>
              <a:gd name="connsiteY52" fmla="*/ 3701729 h 3784177"/>
              <a:gd name="connsiteX53" fmla="*/ 4133816 w 8037833"/>
              <a:gd name="connsiteY53" fmla="*/ 3690565 h 3784177"/>
              <a:gd name="connsiteX54" fmla="*/ 4071732 w 8037833"/>
              <a:gd name="connsiteY54" fmla="*/ 3732513 h 3784177"/>
              <a:gd name="connsiteX55" fmla="*/ 4045924 w 8037833"/>
              <a:gd name="connsiteY55" fmla="*/ 3739404 h 3784177"/>
              <a:gd name="connsiteX56" fmla="*/ 4032171 w 8037833"/>
              <a:gd name="connsiteY56" fmla="*/ 3745523 h 3784177"/>
              <a:gd name="connsiteX57" fmla="*/ 4031335 w 8037833"/>
              <a:gd name="connsiteY57" fmla="*/ 3747479 h 3784177"/>
              <a:gd name="connsiteX58" fmla="*/ 3985774 w 8037833"/>
              <a:gd name="connsiteY58" fmla="*/ 3736547 h 3784177"/>
              <a:gd name="connsiteX59" fmla="*/ 3979769 w 8037833"/>
              <a:gd name="connsiteY59" fmla="*/ 3738769 h 3784177"/>
              <a:gd name="connsiteX60" fmla="*/ 3950014 w 8037833"/>
              <a:gd name="connsiteY60" fmla="*/ 3726942 h 3784177"/>
              <a:gd name="connsiteX61" fmla="*/ 3934671 w 8037833"/>
              <a:gd name="connsiteY61" fmla="*/ 3723339 h 3784177"/>
              <a:gd name="connsiteX62" fmla="*/ 3930274 w 8037833"/>
              <a:gd name="connsiteY62" fmla="*/ 3717148 h 3784177"/>
              <a:gd name="connsiteX63" fmla="*/ 3907660 w 8037833"/>
              <a:gd name="connsiteY63" fmla="*/ 3714456 h 3784177"/>
              <a:gd name="connsiteX64" fmla="*/ 3905087 w 8037833"/>
              <a:gd name="connsiteY64" fmla="*/ 3716098 h 3784177"/>
              <a:gd name="connsiteX65" fmla="*/ 3886347 w 8037833"/>
              <a:gd name="connsiteY65" fmla="*/ 3706620 h 3784177"/>
              <a:gd name="connsiteX66" fmla="*/ 3870533 w 8037833"/>
              <a:gd name="connsiteY66" fmla="*/ 3689905 h 3784177"/>
              <a:gd name="connsiteX67" fmla="*/ 3678563 w 8037833"/>
              <a:gd name="connsiteY67" fmla="*/ 3694486 h 3784177"/>
              <a:gd name="connsiteX68" fmla="*/ 3524121 w 8037833"/>
              <a:gd name="connsiteY68" fmla="*/ 3642736 h 3784177"/>
              <a:gd name="connsiteX69" fmla="*/ 3432153 w 8037833"/>
              <a:gd name="connsiteY69" fmla="*/ 3667780 h 3784177"/>
              <a:gd name="connsiteX70" fmla="*/ 3373519 w 8037833"/>
              <a:gd name="connsiteY70" fmla="*/ 3665785 h 3784177"/>
              <a:gd name="connsiteX71" fmla="*/ 3114267 w 8037833"/>
              <a:gd name="connsiteY71" fmla="*/ 3638983 h 3784177"/>
              <a:gd name="connsiteX72" fmla="*/ 3048270 w 8037833"/>
              <a:gd name="connsiteY72" fmla="*/ 3649949 h 3784177"/>
              <a:gd name="connsiteX73" fmla="*/ 2989722 w 8037833"/>
              <a:gd name="connsiteY73" fmla="*/ 3623230 h 3784177"/>
              <a:gd name="connsiteX74" fmla="*/ 2965734 w 8037833"/>
              <a:gd name="connsiteY74" fmla="*/ 3635676 h 3784177"/>
              <a:gd name="connsiteX75" fmla="*/ 2961603 w 8037833"/>
              <a:gd name="connsiteY75" fmla="*/ 3638221 h 3784177"/>
              <a:gd name="connsiteX76" fmla="*/ 2944959 w 8037833"/>
              <a:gd name="connsiteY76" fmla="*/ 3639723 h 3784177"/>
              <a:gd name="connsiteX77" fmla="*/ 2940402 w 8037833"/>
              <a:gd name="connsiteY77" fmla="*/ 3651000 h 3784177"/>
              <a:gd name="connsiteX78" fmla="*/ 2915449 w 8037833"/>
              <a:gd name="connsiteY78" fmla="*/ 3661039 h 3784177"/>
              <a:gd name="connsiteX79" fmla="*/ 2884777 w 8037833"/>
              <a:gd name="connsiteY79" fmla="*/ 3660775 h 3784177"/>
              <a:gd name="connsiteX80" fmla="*/ 2739034 w 8037833"/>
              <a:gd name="connsiteY80" fmla="*/ 3647396 h 3784177"/>
              <a:gd name="connsiteX81" fmla="*/ 2651827 w 8037833"/>
              <a:gd name="connsiteY81" fmla="*/ 3646306 h 3784177"/>
              <a:gd name="connsiteX82" fmla="*/ 2618680 w 8037833"/>
              <a:gd name="connsiteY82" fmla="*/ 3656755 h 3784177"/>
              <a:gd name="connsiteX83" fmla="*/ 2572404 w 8037833"/>
              <a:gd name="connsiteY83" fmla="*/ 3664043 h 3784177"/>
              <a:gd name="connsiteX84" fmla="*/ 2490721 w 8037833"/>
              <a:gd name="connsiteY84" fmla="*/ 3685313 h 3784177"/>
              <a:gd name="connsiteX85" fmla="*/ 2423704 w 8037833"/>
              <a:gd name="connsiteY85" fmla="*/ 3658079 h 3784177"/>
              <a:gd name="connsiteX86" fmla="*/ 2301172 w 8037833"/>
              <a:gd name="connsiteY86" fmla="*/ 3663053 h 3784177"/>
              <a:gd name="connsiteX87" fmla="*/ 2294102 w 8037833"/>
              <a:gd name="connsiteY87" fmla="*/ 3671151 h 3784177"/>
              <a:gd name="connsiteX88" fmla="*/ 2238966 w 8037833"/>
              <a:gd name="connsiteY88" fmla="*/ 3668777 h 3784177"/>
              <a:gd name="connsiteX89" fmla="*/ 2082844 w 8037833"/>
              <a:gd name="connsiteY89" fmla="*/ 3631994 h 3784177"/>
              <a:gd name="connsiteX90" fmla="*/ 1938480 w 8037833"/>
              <a:gd name="connsiteY90" fmla="*/ 3601439 h 3784177"/>
              <a:gd name="connsiteX91" fmla="*/ 1900166 w 8037833"/>
              <a:gd name="connsiteY91" fmla="*/ 3609358 h 3784177"/>
              <a:gd name="connsiteX92" fmla="*/ 1835976 w 8037833"/>
              <a:gd name="connsiteY92" fmla="*/ 3622065 h 3784177"/>
              <a:gd name="connsiteX93" fmla="*/ 1787830 w 8037833"/>
              <a:gd name="connsiteY93" fmla="*/ 3633173 h 3784177"/>
              <a:gd name="connsiteX94" fmla="*/ 1734224 w 8037833"/>
              <a:gd name="connsiteY94" fmla="*/ 3655593 h 3784177"/>
              <a:gd name="connsiteX95" fmla="*/ 1721989 w 8037833"/>
              <a:gd name="connsiteY95" fmla="*/ 3627298 h 3784177"/>
              <a:gd name="connsiteX96" fmla="*/ 1664576 w 8037833"/>
              <a:gd name="connsiteY96" fmla="*/ 3638572 h 3784177"/>
              <a:gd name="connsiteX97" fmla="*/ 1577459 w 8037833"/>
              <a:gd name="connsiteY97" fmla="*/ 3658824 h 3784177"/>
              <a:gd name="connsiteX98" fmla="*/ 1527269 w 8037833"/>
              <a:gd name="connsiteY98" fmla="*/ 3663088 h 3784177"/>
              <a:gd name="connsiteX99" fmla="*/ 1390118 w 8037833"/>
              <a:gd name="connsiteY99" fmla="*/ 3682789 h 3784177"/>
              <a:gd name="connsiteX100" fmla="*/ 1252698 w 8037833"/>
              <a:gd name="connsiteY100" fmla="*/ 3708662 h 3784177"/>
              <a:gd name="connsiteX101" fmla="*/ 1171039 w 8037833"/>
              <a:gd name="connsiteY101" fmla="*/ 3758642 h 3784177"/>
              <a:gd name="connsiteX102" fmla="*/ 1058106 w 8037833"/>
              <a:gd name="connsiteY102" fmla="*/ 3776166 h 3784177"/>
              <a:gd name="connsiteX103" fmla="*/ 1039167 w 8037833"/>
              <a:gd name="connsiteY103" fmla="*/ 3784177 h 3784177"/>
              <a:gd name="connsiteX104" fmla="*/ 1012958 w 8037833"/>
              <a:gd name="connsiteY104" fmla="*/ 3779206 h 3784177"/>
              <a:gd name="connsiteX105" fmla="*/ 907906 w 8037833"/>
              <a:gd name="connsiteY105" fmla="*/ 3757678 h 3784177"/>
              <a:gd name="connsiteX106" fmla="*/ 825226 w 8037833"/>
              <a:gd name="connsiteY106" fmla="*/ 3726369 h 3784177"/>
              <a:gd name="connsiteX107" fmla="*/ 722264 w 8037833"/>
              <a:gd name="connsiteY107" fmla="*/ 3747612 h 3784177"/>
              <a:gd name="connsiteX108" fmla="*/ 659460 w 8037833"/>
              <a:gd name="connsiteY108" fmla="*/ 3740429 h 3784177"/>
              <a:gd name="connsiteX109" fmla="*/ 556552 w 8037833"/>
              <a:gd name="connsiteY109" fmla="*/ 3739124 h 3784177"/>
              <a:gd name="connsiteX110" fmla="*/ 445444 w 8037833"/>
              <a:gd name="connsiteY110" fmla="*/ 3764831 h 3784177"/>
              <a:gd name="connsiteX111" fmla="*/ 393295 w 8037833"/>
              <a:gd name="connsiteY111" fmla="*/ 3753097 h 3784177"/>
              <a:gd name="connsiteX112" fmla="*/ 339711 w 8037833"/>
              <a:gd name="connsiteY112" fmla="*/ 3718242 h 3784177"/>
              <a:gd name="connsiteX113" fmla="*/ 222239 w 8037833"/>
              <a:gd name="connsiteY113" fmla="*/ 3672335 h 3784177"/>
              <a:gd name="connsiteX114" fmla="*/ 163578 w 8037833"/>
              <a:gd name="connsiteY114" fmla="*/ 3656292 h 3784177"/>
              <a:gd name="connsiteX115" fmla="*/ 72220 w 8037833"/>
              <a:gd name="connsiteY115" fmla="*/ 3645272 h 3784177"/>
              <a:gd name="connsiteX116" fmla="*/ 44395 w 8037833"/>
              <a:gd name="connsiteY116" fmla="*/ 3639455 h 3784177"/>
              <a:gd name="connsiteX117" fmla="*/ 1962 w 8037833"/>
              <a:gd name="connsiteY117" fmla="*/ 3635948 h 3784177"/>
              <a:gd name="connsiteX118" fmla="*/ 0 w 8037833"/>
              <a:gd name="connsiteY118" fmla="*/ 3635261 h 3784177"/>
              <a:gd name="connsiteX119" fmla="*/ 0 w 8037833"/>
              <a:gd name="connsiteY11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52283 w 8037833"/>
              <a:gd name="connsiteY20" fmla="*/ 3374762 h 3784177"/>
              <a:gd name="connsiteX21" fmla="*/ 6111718 w 8037833"/>
              <a:gd name="connsiteY21" fmla="*/ 3357536 h 3784177"/>
              <a:gd name="connsiteX22" fmla="*/ 6022263 w 8037833"/>
              <a:gd name="connsiteY22" fmla="*/ 3359057 h 3784177"/>
              <a:gd name="connsiteX23" fmla="*/ 5891274 w 8037833"/>
              <a:gd name="connsiteY23" fmla="*/ 3397681 h 3784177"/>
              <a:gd name="connsiteX24" fmla="*/ 5835383 w 8037833"/>
              <a:gd name="connsiteY24" fmla="*/ 3377529 h 3784177"/>
              <a:gd name="connsiteX25" fmla="*/ 5746050 w 8037833"/>
              <a:gd name="connsiteY25" fmla="*/ 3426142 h 3784177"/>
              <a:gd name="connsiteX26" fmla="*/ 5613670 w 8037833"/>
              <a:gd name="connsiteY26" fmla="*/ 3428671 h 3784177"/>
              <a:gd name="connsiteX27" fmla="*/ 5535334 w 8037833"/>
              <a:gd name="connsiteY27" fmla="*/ 3437044 h 3784177"/>
              <a:gd name="connsiteX28" fmla="*/ 5506940 w 8037833"/>
              <a:gd name="connsiteY28" fmla="*/ 3450999 h 3784177"/>
              <a:gd name="connsiteX29" fmla="*/ 5466372 w 8037833"/>
              <a:gd name="connsiteY29" fmla="*/ 3463245 h 3784177"/>
              <a:gd name="connsiteX30" fmla="*/ 5395833 w 8037833"/>
              <a:gd name="connsiteY30" fmla="*/ 3493194 h 3784177"/>
              <a:gd name="connsiteX31" fmla="*/ 5305325 w 8037833"/>
              <a:gd name="connsiteY31" fmla="*/ 3505200 h 3784177"/>
              <a:gd name="connsiteX32" fmla="*/ 5223043 w 8037833"/>
              <a:gd name="connsiteY32" fmla="*/ 3491664 h 3784177"/>
              <a:gd name="connsiteX33" fmla="*/ 5217733 w 8037833"/>
              <a:gd name="connsiteY33" fmla="*/ 3500463 h 3784177"/>
              <a:gd name="connsiteX34" fmla="*/ 5167992 w 8037833"/>
              <a:gd name="connsiteY34" fmla="*/ 3504085 h 3784177"/>
              <a:gd name="connsiteX35" fmla="*/ 4987020 w 8037833"/>
              <a:gd name="connsiteY35" fmla="*/ 3461263 h 3784177"/>
              <a:gd name="connsiteX36" fmla="*/ 4890003 w 8037833"/>
              <a:gd name="connsiteY36" fmla="*/ 3469874 h 3784177"/>
              <a:gd name="connsiteX37" fmla="*/ 4856654 w 8037833"/>
              <a:gd name="connsiteY37" fmla="*/ 3481880 h 3784177"/>
              <a:gd name="connsiteX38" fmla="*/ 4800711 w 8037833"/>
              <a:gd name="connsiteY38" fmla="*/ 3501441 h 3784177"/>
              <a:gd name="connsiteX39" fmla="*/ 4761569 w 8037833"/>
              <a:gd name="connsiteY39" fmla="*/ 3538103 h 3784177"/>
              <a:gd name="connsiteX40" fmla="*/ 4713734 w 8037833"/>
              <a:gd name="connsiteY40" fmla="*/ 3545724 h 3784177"/>
              <a:gd name="connsiteX41" fmla="*/ 4699169 w 8037833"/>
              <a:gd name="connsiteY41" fmla="*/ 3518988 h 3784177"/>
              <a:gd name="connsiteX42" fmla="*/ 4649120 w 8037833"/>
              <a:gd name="connsiteY42" fmla="*/ 3536392 h 3784177"/>
              <a:gd name="connsiteX43" fmla="*/ 4573578 w 8037833"/>
              <a:gd name="connsiteY43" fmla="*/ 3565923 h 3784177"/>
              <a:gd name="connsiteX44" fmla="*/ 4529117 w 8037833"/>
              <a:gd name="connsiteY44" fmla="*/ 3575592 h 3784177"/>
              <a:gd name="connsiteX45" fmla="*/ 4408641 w 8037833"/>
              <a:gd name="connsiteY45" fmla="*/ 3610000 h 3784177"/>
              <a:gd name="connsiteX46" fmla="*/ 4356402 w 8037833"/>
              <a:gd name="connsiteY46" fmla="*/ 3642792 h 3784177"/>
              <a:gd name="connsiteX47" fmla="*/ 4270245 w 8037833"/>
              <a:gd name="connsiteY47" fmla="*/ 3665789 h 3784177"/>
              <a:gd name="connsiteX48" fmla="*/ 4208725 w 8037833"/>
              <a:gd name="connsiteY48" fmla="*/ 3704841 h 3784177"/>
              <a:gd name="connsiteX49" fmla="*/ 4201632 w 8037833"/>
              <a:gd name="connsiteY49" fmla="*/ 3702602 h 3784177"/>
              <a:gd name="connsiteX50" fmla="*/ 4191289 w 8037833"/>
              <a:gd name="connsiteY50" fmla="*/ 3702380 h 3784177"/>
              <a:gd name="connsiteX51" fmla="*/ 4191039 w 8037833"/>
              <a:gd name="connsiteY51" fmla="*/ 3702831 h 3784177"/>
              <a:gd name="connsiteX52" fmla="*/ 4181340 w 8037833"/>
              <a:gd name="connsiteY52" fmla="*/ 3701729 h 3784177"/>
              <a:gd name="connsiteX53" fmla="*/ 4133816 w 8037833"/>
              <a:gd name="connsiteY53" fmla="*/ 3690565 h 3784177"/>
              <a:gd name="connsiteX54" fmla="*/ 4071732 w 8037833"/>
              <a:gd name="connsiteY54" fmla="*/ 3732513 h 3784177"/>
              <a:gd name="connsiteX55" fmla="*/ 4045924 w 8037833"/>
              <a:gd name="connsiteY55" fmla="*/ 3739404 h 3784177"/>
              <a:gd name="connsiteX56" fmla="*/ 4032171 w 8037833"/>
              <a:gd name="connsiteY56" fmla="*/ 3745523 h 3784177"/>
              <a:gd name="connsiteX57" fmla="*/ 4031335 w 8037833"/>
              <a:gd name="connsiteY57" fmla="*/ 3747479 h 3784177"/>
              <a:gd name="connsiteX58" fmla="*/ 3985774 w 8037833"/>
              <a:gd name="connsiteY58" fmla="*/ 3736547 h 3784177"/>
              <a:gd name="connsiteX59" fmla="*/ 3979769 w 8037833"/>
              <a:gd name="connsiteY59" fmla="*/ 3738769 h 3784177"/>
              <a:gd name="connsiteX60" fmla="*/ 3950014 w 8037833"/>
              <a:gd name="connsiteY60" fmla="*/ 3726942 h 3784177"/>
              <a:gd name="connsiteX61" fmla="*/ 3934671 w 8037833"/>
              <a:gd name="connsiteY61" fmla="*/ 3723339 h 3784177"/>
              <a:gd name="connsiteX62" fmla="*/ 3930274 w 8037833"/>
              <a:gd name="connsiteY62" fmla="*/ 3717148 h 3784177"/>
              <a:gd name="connsiteX63" fmla="*/ 3907660 w 8037833"/>
              <a:gd name="connsiteY63" fmla="*/ 3714456 h 3784177"/>
              <a:gd name="connsiteX64" fmla="*/ 3905087 w 8037833"/>
              <a:gd name="connsiteY64" fmla="*/ 3716098 h 3784177"/>
              <a:gd name="connsiteX65" fmla="*/ 3886347 w 8037833"/>
              <a:gd name="connsiteY65" fmla="*/ 3706620 h 3784177"/>
              <a:gd name="connsiteX66" fmla="*/ 3870533 w 8037833"/>
              <a:gd name="connsiteY66" fmla="*/ 3689905 h 3784177"/>
              <a:gd name="connsiteX67" fmla="*/ 3678563 w 8037833"/>
              <a:gd name="connsiteY67" fmla="*/ 3694486 h 3784177"/>
              <a:gd name="connsiteX68" fmla="*/ 3524121 w 8037833"/>
              <a:gd name="connsiteY68" fmla="*/ 3642736 h 3784177"/>
              <a:gd name="connsiteX69" fmla="*/ 3432153 w 8037833"/>
              <a:gd name="connsiteY69" fmla="*/ 3667780 h 3784177"/>
              <a:gd name="connsiteX70" fmla="*/ 3373519 w 8037833"/>
              <a:gd name="connsiteY70" fmla="*/ 3665785 h 3784177"/>
              <a:gd name="connsiteX71" fmla="*/ 3114267 w 8037833"/>
              <a:gd name="connsiteY71" fmla="*/ 3638983 h 3784177"/>
              <a:gd name="connsiteX72" fmla="*/ 3048270 w 8037833"/>
              <a:gd name="connsiteY72" fmla="*/ 3649949 h 3784177"/>
              <a:gd name="connsiteX73" fmla="*/ 2989722 w 8037833"/>
              <a:gd name="connsiteY73" fmla="*/ 3623230 h 3784177"/>
              <a:gd name="connsiteX74" fmla="*/ 2965734 w 8037833"/>
              <a:gd name="connsiteY74" fmla="*/ 3635676 h 3784177"/>
              <a:gd name="connsiteX75" fmla="*/ 2961603 w 8037833"/>
              <a:gd name="connsiteY75" fmla="*/ 3638221 h 3784177"/>
              <a:gd name="connsiteX76" fmla="*/ 2944959 w 8037833"/>
              <a:gd name="connsiteY76" fmla="*/ 3639723 h 3784177"/>
              <a:gd name="connsiteX77" fmla="*/ 2940402 w 8037833"/>
              <a:gd name="connsiteY77" fmla="*/ 3651000 h 3784177"/>
              <a:gd name="connsiteX78" fmla="*/ 2915449 w 8037833"/>
              <a:gd name="connsiteY78" fmla="*/ 3661039 h 3784177"/>
              <a:gd name="connsiteX79" fmla="*/ 2884777 w 8037833"/>
              <a:gd name="connsiteY79" fmla="*/ 3660775 h 3784177"/>
              <a:gd name="connsiteX80" fmla="*/ 2739034 w 8037833"/>
              <a:gd name="connsiteY80" fmla="*/ 3647396 h 3784177"/>
              <a:gd name="connsiteX81" fmla="*/ 2651827 w 8037833"/>
              <a:gd name="connsiteY81" fmla="*/ 3646306 h 3784177"/>
              <a:gd name="connsiteX82" fmla="*/ 2618680 w 8037833"/>
              <a:gd name="connsiteY82" fmla="*/ 3656755 h 3784177"/>
              <a:gd name="connsiteX83" fmla="*/ 2572404 w 8037833"/>
              <a:gd name="connsiteY83" fmla="*/ 3664043 h 3784177"/>
              <a:gd name="connsiteX84" fmla="*/ 2490721 w 8037833"/>
              <a:gd name="connsiteY84" fmla="*/ 3685313 h 3784177"/>
              <a:gd name="connsiteX85" fmla="*/ 2423704 w 8037833"/>
              <a:gd name="connsiteY85" fmla="*/ 3658079 h 3784177"/>
              <a:gd name="connsiteX86" fmla="*/ 2301172 w 8037833"/>
              <a:gd name="connsiteY86" fmla="*/ 3663053 h 3784177"/>
              <a:gd name="connsiteX87" fmla="*/ 2294102 w 8037833"/>
              <a:gd name="connsiteY87" fmla="*/ 3671151 h 3784177"/>
              <a:gd name="connsiteX88" fmla="*/ 2238966 w 8037833"/>
              <a:gd name="connsiteY88" fmla="*/ 3668777 h 3784177"/>
              <a:gd name="connsiteX89" fmla="*/ 2082844 w 8037833"/>
              <a:gd name="connsiteY89" fmla="*/ 3631994 h 3784177"/>
              <a:gd name="connsiteX90" fmla="*/ 1938480 w 8037833"/>
              <a:gd name="connsiteY90" fmla="*/ 3601439 h 3784177"/>
              <a:gd name="connsiteX91" fmla="*/ 1900166 w 8037833"/>
              <a:gd name="connsiteY91" fmla="*/ 3609358 h 3784177"/>
              <a:gd name="connsiteX92" fmla="*/ 1835976 w 8037833"/>
              <a:gd name="connsiteY92" fmla="*/ 3622065 h 3784177"/>
              <a:gd name="connsiteX93" fmla="*/ 1787830 w 8037833"/>
              <a:gd name="connsiteY93" fmla="*/ 3633173 h 3784177"/>
              <a:gd name="connsiteX94" fmla="*/ 1734224 w 8037833"/>
              <a:gd name="connsiteY94" fmla="*/ 3655593 h 3784177"/>
              <a:gd name="connsiteX95" fmla="*/ 1721989 w 8037833"/>
              <a:gd name="connsiteY95" fmla="*/ 3627298 h 3784177"/>
              <a:gd name="connsiteX96" fmla="*/ 1664576 w 8037833"/>
              <a:gd name="connsiteY96" fmla="*/ 3638572 h 3784177"/>
              <a:gd name="connsiteX97" fmla="*/ 1577459 w 8037833"/>
              <a:gd name="connsiteY97" fmla="*/ 3658824 h 3784177"/>
              <a:gd name="connsiteX98" fmla="*/ 1527269 w 8037833"/>
              <a:gd name="connsiteY98" fmla="*/ 3663088 h 3784177"/>
              <a:gd name="connsiteX99" fmla="*/ 1390118 w 8037833"/>
              <a:gd name="connsiteY99" fmla="*/ 3682789 h 3784177"/>
              <a:gd name="connsiteX100" fmla="*/ 1252698 w 8037833"/>
              <a:gd name="connsiteY100" fmla="*/ 3708662 h 3784177"/>
              <a:gd name="connsiteX101" fmla="*/ 1171039 w 8037833"/>
              <a:gd name="connsiteY101" fmla="*/ 3758642 h 3784177"/>
              <a:gd name="connsiteX102" fmla="*/ 1058106 w 8037833"/>
              <a:gd name="connsiteY102" fmla="*/ 3776166 h 3784177"/>
              <a:gd name="connsiteX103" fmla="*/ 1039167 w 8037833"/>
              <a:gd name="connsiteY103" fmla="*/ 3784177 h 3784177"/>
              <a:gd name="connsiteX104" fmla="*/ 1012958 w 8037833"/>
              <a:gd name="connsiteY104" fmla="*/ 3779206 h 3784177"/>
              <a:gd name="connsiteX105" fmla="*/ 907906 w 8037833"/>
              <a:gd name="connsiteY105" fmla="*/ 3757678 h 3784177"/>
              <a:gd name="connsiteX106" fmla="*/ 825226 w 8037833"/>
              <a:gd name="connsiteY106" fmla="*/ 3726369 h 3784177"/>
              <a:gd name="connsiteX107" fmla="*/ 722264 w 8037833"/>
              <a:gd name="connsiteY107" fmla="*/ 3747612 h 3784177"/>
              <a:gd name="connsiteX108" fmla="*/ 659460 w 8037833"/>
              <a:gd name="connsiteY108" fmla="*/ 3740429 h 3784177"/>
              <a:gd name="connsiteX109" fmla="*/ 556552 w 8037833"/>
              <a:gd name="connsiteY109" fmla="*/ 3739124 h 3784177"/>
              <a:gd name="connsiteX110" fmla="*/ 445444 w 8037833"/>
              <a:gd name="connsiteY110" fmla="*/ 3764831 h 3784177"/>
              <a:gd name="connsiteX111" fmla="*/ 393295 w 8037833"/>
              <a:gd name="connsiteY111" fmla="*/ 3753097 h 3784177"/>
              <a:gd name="connsiteX112" fmla="*/ 339711 w 8037833"/>
              <a:gd name="connsiteY112" fmla="*/ 3718242 h 3784177"/>
              <a:gd name="connsiteX113" fmla="*/ 222239 w 8037833"/>
              <a:gd name="connsiteY113" fmla="*/ 3672335 h 3784177"/>
              <a:gd name="connsiteX114" fmla="*/ 163578 w 8037833"/>
              <a:gd name="connsiteY114" fmla="*/ 3656292 h 3784177"/>
              <a:gd name="connsiteX115" fmla="*/ 72220 w 8037833"/>
              <a:gd name="connsiteY115" fmla="*/ 3645272 h 3784177"/>
              <a:gd name="connsiteX116" fmla="*/ 44395 w 8037833"/>
              <a:gd name="connsiteY116" fmla="*/ 3639455 h 3784177"/>
              <a:gd name="connsiteX117" fmla="*/ 1962 w 8037833"/>
              <a:gd name="connsiteY117" fmla="*/ 3635948 h 3784177"/>
              <a:gd name="connsiteX118" fmla="*/ 0 w 8037833"/>
              <a:gd name="connsiteY118" fmla="*/ 3635261 h 3784177"/>
              <a:gd name="connsiteX119" fmla="*/ 0 w 8037833"/>
              <a:gd name="connsiteY11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2989722 w 8037833"/>
              <a:gd name="connsiteY71" fmla="*/ 3623230 h 3784177"/>
              <a:gd name="connsiteX72" fmla="*/ 2965734 w 8037833"/>
              <a:gd name="connsiteY72" fmla="*/ 3635676 h 3784177"/>
              <a:gd name="connsiteX73" fmla="*/ 2961603 w 8037833"/>
              <a:gd name="connsiteY73" fmla="*/ 3638221 h 3784177"/>
              <a:gd name="connsiteX74" fmla="*/ 2944959 w 8037833"/>
              <a:gd name="connsiteY74" fmla="*/ 3639723 h 3784177"/>
              <a:gd name="connsiteX75" fmla="*/ 2940402 w 8037833"/>
              <a:gd name="connsiteY75" fmla="*/ 3651000 h 3784177"/>
              <a:gd name="connsiteX76" fmla="*/ 2915449 w 8037833"/>
              <a:gd name="connsiteY76" fmla="*/ 3661039 h 3784177"/>
              <a:gd name="connsiteX77" fmla="*/ 2884777 w 8037833"/>
              <a:gd name="connsiteY77" fmla="*/ 3660775 h 3784177"/>
              <a:gd name="connsiteX78" fmla="*/ 2739034 w 8037833"/>
              <a:gd name="connsiteY78" fmla="*/ 3647396 h 3784177"/>
              <a:gd name="connsiteX79" fmla="*/ 2651827 w 8037833"/>
              <a:gd name="connsiteY79" fmla="*/ 3646306 h 3784177"/>
              <a:gd name="connsiteX80" fmla="*/ 2618680 w 8037833"/>
              <a:gd name="connsiteY80" fmla="*/ 3656755 h 3784177"/>
              <a:gd name="connsiteX81" fmla="*/ 2572404 w 8037833"/>
              <a:gd name="connsiteY81" fmla="*/ 3664043 h 3784177"/>
              <a:gd name="connsiteX82" fmla="*/ 2490721 w 8037833"/>
              <a:gd name="connsiteY82" fmla="*/ 3685313 h 3784177"/>
              <a:gd name="connsiteX83" fmla="*/ 2423704 w 8037833"/>
              <a:gd name="connsiteY83" fmla="*/ 3658079 h 3784177"/>
              <a:gd name="connsiteX84" fmla="*/ 2301172 w 8037833"/>
              <a:gd name="connsiteY84" fmla="*/ 3663053 h 3784177"/>
              <a:gd name="connsiteX85" fmla="*/ 2294102 w 8037833"/>
              <a:gd name="connsiteY85" fmla="*/ 3671151 h 3784177"/>
              <a:gd name="connsiteX86" fmla="*/ 2238966 w 8037833"/>
              <a:gd name="connsiteY86" fmla="*/ 3668777 h 3784177"/>
              <a:gd name="connsiteX87" fmla="*/ 2082844 w 8037833"/>
              <a:gd name="connsiteY87" fmla="*/ 3631994 h 3784177"/>
              <a:gd name="connsiteX88" fmla="*/ 1938480 w 8037833"/>
              <a:gd name="connsiteY88" fmla="*/ 3601439 h 3784177"/>
              <a:gd name="connsiteX89" fmla="*/ 1900166 w 8037833"/>
              <a:gd name="connsiteY89" fmla="*/ 3609358 h 3784177"/>
              <a:gd name="connsiteX90" fmla="*/ 1835976 w 8037833"/>
              <a:gd name="connsiteY90" fmla="*/ 3622065 h 3784177"/>
              <a:gd name="connsiteX91" fmla="*/ 1787830 w 8037833"/>
              <a:gd name="connsiteY91" fmla="*/ 3633173 h 3784177"/>
              <a:gd name="connsiteX92" fmla="*/ 1734224 w 8037833"/>
              <a:gd name="connsiteY92" fmla="*/ 3655593 h 3784177"/>
              <a:gd name="connsiteX93" fmla="*/ 1721989 w 8037833"/>
              <a:gd name="connsiteY93" fmla="*/ 3627298 h 3784177"/>
              <a:gd name="connsiteX94" fmla="*/ 1664576 w 8037833"/>
              <a:gd name="connsiteY94" fmla="*/ 3638572 h 3784177"/>
              <a:gd name="connsiteX95" fmla="*/ 1577459 w 8037833"/>
              <a:gd name="connsiteY95" fmla="*/ 3658824 h 3784177"/>
              <a:gd name="connsiteX96" fmla="*/ 1527269 w 8037833"/>
              <a:gd name="connsiteY96" fmla="*/ 3663088 h 3784177"/>
              <a:gd name="connsiteX97" fmla="*/ 1390118 w 8037833"/>
              <a:gd name="connsiteY97" fmla="*/ 3682789 h 3784177"/>
              <a:gd name="connsiteX98" fmla="*/ 1252698 w 8037833"/>
              <a:gd name="connsiteY98" fmla="*/ 3708662 h 3784177"/>
              <a:gd name="connsiteX99" fmla="*/ 1171039 w 8037833"/>
              <a:gd name="connsiteY99" fmla="*/ 3758642 h 3784177"/>
              <a:gd name="connsiteX100" fmla="*/ 1058106 w 8037833"/>
              <a:gd name="connsiteY100" fmla="*/ 3776166 h 3784177"/>
              <a:gd name="connsiteX101" fmla="*/ 1039167 w 8037833"/>
              <a:gd name="connsiteY101" fmla="*/ 3784177 h 3784177"/>
              <a:gd name="connsiteX102" fmla="*/ 1012958 w 8037833"/>
              <a:gd name="connsiteY102" fmla="*/ 3779206 h 3784177"/>
              <a:gd name="connsiteX103" fmla="*/ 907906 w 8037833"/>
              <a:gd name="connsiteY103" fmla="*/ 3757678 h 3784177"/>
              <a:gd name="connsiteX104" fmla="*/ 825226 w 8037833"/>
              <a:gd name="connsiteY104" fmla="*/ 3726369 h 3784177"/>
              <a:gd name="connsiteX105" fmla="*/ 722264 w 8037833"/>
              <a:gd name="connsiteY105" fmla="*/ 3747612 h 3784177"/>
              <a:gd name="connsiteX106" fmla="*/ 659460 w 8037833"/>
              <a:gd name="connsiteY106" fmla="*/ 3740429 h 3784177"/>
              <a:gd name="connsiteX107" fmla="*/ 556552 w 8037833"/>
              <a:gd name="connsiteY107" fmla="*/ 3739124 h 3784177"/>
              <a:gd name="connsiteX108" fmla="*/ 445444 w 8037833"/>
              <a:gd name="connsiteY108" fmla="*/ 3764831 h 3784177"/>
              <a:gd name="connsiteX109" fmla="*/ 393295 w 8037833"/>
              <a:gd name="connsiteY109" fmla="*/ 3753097 h 3784177"/>
              <a:gd name="connsiteX110" fmla="*/ 339711 w 8037833"/>
              <a:gd name="connsiteY110" fmla="*/ 3718242 h 3784177"/>
              <a:gd name="connsiteX111" fmla="*/ 222239 w 8037833"/>
              <a:gd name="connsiteY111" fmla="*/ 3672335 h 3784177"/>
              <a:gd name="connsiteX112" fmla="*/ 163578 w 8037833"/>
              <a:gd name="connsiteY112" fmla="*/ 3656292 h 3784177"/>
              <a:gd name="connsiteX113" fmla="*/ 72220 w 8037833"/>
              <a:gd name="connsiteY113" fmla="*/ 3645272 h 3784177"/>
              <a:gd name="connsiteX114" fmla="*/ 44395 w 8037833"/>
              <a:gd name="connsiteY114" fmla="*/ 3639455 h 3784177"/>
              <a:gd name="connsiteX115" fmla="*/ 1962 w 8037833"/>
              <a:gd name="connsiteY115" fmla="*/ 3635948 h 3784177"/>
              <a:gd name="connsiteX116" fmla="*/ 0 w 8037833"/>
              <a:gd name="connsiteY116" fmla="*/ 3635261 h 3784177"/>
              <a:gd name="connsiteX117" fmla="*/ 0 w 8037833"/>
              <a:gd name="connsiteY117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99169 w 8037833"/>
              <a:gd name="connsiteY39" fmla="*/ 3518988 h 3784177"/>
              <a:gd name="connsiteX40" fmla="*/ 4649120 w 8037833"/>
              <a:gd name="connsiteY40" fmla="*/ 3536392 h 3784177"/>
              <a:gd name="connsiteX41" fmla="*/ 4573578 w 8037833"/>
              <a:gd name="connsiteY41" fmla="*/ 3565923 h 3784177"/>
              <a:gd name="connsiteX42" fmla="*/ 4529117 w 8037833"/>
              <a:gd name="connsiteY42" fmla="*/ 3575592 h 3784177"/>
              <a:gd name="connsiteX43" fmla="*/ 4408641 w 8037833"/>
              <a:gd name="connsiteY43" fmla="*/ 3610000 h 3784177"/>
              <a:gd name="connsiteX44" fmla="*/ 4356402 w 8037833"/>
              <a:gd name="connsiteY44" fmla="*/ 3642792 h 3784177"/>
              <a:gd name="connsiteX45" fmla="*/ 4270245 w 8037833"/>
              <a:gd name="connsiteY45" fmla="*/ 3665789 h 3784177"/>
              <a:gd name="connsiteX46" fmla="*/ 4208725 w 8037833"/>
              <a:gd name="connsiteY46" fmla="*/ 3704841 h 3784177"/>
              <a:gd name="connsiteX47" fmla="*/ 4201632 w 8037833"/>
              <a:gd name="connsiteY47" fmla="*/ 3702602 h 3784177"/>
              <a:gd name="connsiteX48" fmla="*/ 4191289 w 8037833"/>
              <a:gd name="connsiteY48" fmla="*/ 3702380 h 3784177"/>
              <a:gd name="connsiteX49" fmla="*/ 4191039 w 8037833"/>
              <a:gd name="connsiteY49" fmla="*/ 3702831 h 3784177"/>
              <a:gd name="connsiteX50" fmla="*/ 4181340 w 8037833"/>
              <a:gd name="connsiteY50" fmla="*/ 3701729 h 3784177"/>
              <a:gd name="connsiteX51" fmla="*/ 4133816 w 8037833"/>
              <a:gd name="connsiteY51" fmla="*/ 3690565 h 3784177"/>
              <a:gd name="connsiteX52" fmla="*/ 4071732 w 8037833"/>
              <a:gd name="connsiteY52" fmla="*/ 3732513 h 3784177"/>
              <a:gd name="connsiteX53" fmla="*/ 4045924 w 8037833"/>
              <a:gd name="connsiteY53" fmla="*/ 3739404 h 3784177"/>
              <a:gd name="connsiteX54" fmla="*/ 4032171 w 8037833"/>
              <a:gd name="connsiteY54" fmla="*/ 3745523 h 3784177"/>
              <a:gd name="connsiteX55" fmla="*/ 4031335 w 8037833"/>
              <a:gd name="connsiteY55" fmla="*/ 3747479 h 3784177"/>
              <a:gd name="connsiteX56" fmla="*/ 3985774 w 8037833"/>
              <a:gd name="connsiteY56" fmla="*/ 3736547 h 3784177"/>
              <a:gd name="connsiteX57" fmla="*/ 3979769 w 8037833"/>
              <a:gd name="connsiteY57" fmla="*/ 3738769 h 3784177"/>
              <a:gd name="connsiteX58" fmla="*/ 3950014 w 8037833"/>
              <a:gd name="connsiteY58" fmla="*/ 3726942 h 3784177"/>
              <a:gd name="connsiteX59" fmla="*/ 3934671 w 8037833"/>
              <a:gd name="connsiteY59" fmla="*/ 3723339 h 3784177"/>
              <a:gd name="connsiteX60" fmla="*/ 3930274 w 8037833"/>
              <a:gd name="connsiteY60" fmla="*/ 3717148 h 3784177"/>
              <a:gd name="connsiteX61" fmla="*/ 3907660 w 8037833"/>
              <a:gd name="connsiteY61" fmla="*/ 3714456 h 3784177"/>
              <a:gd name="connsiteX62" fmla="*/ 3905087 w 8037833"/>
              <a:gd name="connsiteY62" fmla="*/ 3716098 h 3784177"/>
              <a:gd name="connsiteX63" fmla="*/ 3886347 w 8037833"/>
              <a:gd name="connsiteY63" fmla="*/ 3706620 h 3784177"/>
              <a:gd name="connsiteX64" fmla="*/ 3870533 w 8037833"/>
              <a:gd name="connsiteY64" fmla="*/ 3689905 h 3784177"/>
              <a:gd name="connsiteX65" fmla="*/ 3678563 w 8037833"/>
              <a:gd name="connsiteY65" fmla="*/ 3694486 h 3784177"/>
              <a:gd name="connsiteX66" fmla="*/ 3524121 w 8037833"/>
              <a:gd name="connsiteY66" fmla="*/ 3642736 h 3784177"/>
              <a:gd name="connsiteX67" fmla="*/ 3432153 w 8037833"/>
              <a:gd name="connsiteY67" fmla="*/ 3667780 h 3784177"/>
              <a:gd name="connsiteX68" fmla="*/ 3373519 w 8037833"/>
              <a:gd name="connsiteY68" fmla="*/ 3665785 h 3784177"/>
              <a:gd name="connsiteX69" fmla="*/ 3114267 w 8037833"/>
              <a:gd name="connsiteY69" fmla="*/ 3638983 h 3784177"/>
              <a:gd name="connsiteX70" fmla="*/ 2989722 w 8037833"/>
              <a:gd name="connsiteY70" fmla="*/ 3623230 h 3784177"/>
              <a:gd name="connsiteX71" fmla="*/ 2965734 w 8037833"/>
              <a:gd name="connsiteY71" fmla="*/ 3635676 h 3784177"/>
              <a:gd name="connsiteX72" fmla="*/ 2961603 w 8037833"/>
              <a:gd name="connsiteY72" fmla="*/ 3638221 h 3784177"/>
              <a:gd name="connsiteX73" fmla="*/ 2944959 w 8037833"/>
              <a:gd name="connsiteY73" fmla="*/ 3639723 h 3784177"/>
              <a:gd name="connsiteX74" fmla="*/ 2940402 w 8037833"/>
              <a:gd name="connsiteY74" fmla="*/ 3651000 h 3784177"/>
              <a:gd name="connsiteX75" fmla="*/ 2915449 w 8037833"/>
              <a:gd name="connsiteY75" fmla="*/ 3661039 h 3784177"/>
              <a:gd name="connsiteX76" fmla="*/ 2884777 w 8037833"/>
              <a:gd name="connsiteY76" fmla="*/ 3660775 h 3784177"/>
              <a:gd name="connsiteX77" fmla="*/ 2739034 w 8037833"/>
              <a:gd name="connsiteY77" fmla="*/ 3647396 h 3784177"/>
              <a:gd name="connsiteX78" fmla="*/ 2651827 w 8037833"/>
              <a:gd name="connsiteY78" fmla="*/ 3646306 h 3784177"/>
              <a:gd name="connsiteX79" fmla="*/ 2618680 w 8037833"/>
              <a:gd name="connsiteY79" fmla="*/ 3656755 h 3784177"/>
              <a:gd name="connsiteX80" fmla="*/ 2572404 w 8037833"/>
              <a:gd name="connsiteY80" fmla="*/ 3664043 h 3784177"/>
              <a:gd name="connsiteX81" fmla="*/ 2490721 w 8037833"/>
              <a:gd name="connsiteY81" fmla="*/ 3685313 h 3784177"/>
              <a:gd name="connsiteX82" fmla="*/ 2423704 w 8037833"/>
              <a:gd name="connsiteY82" fmla="*/ 3658079 h 3784177"/>
              <a:gd name="connsiteX83" fmla="*/ 2301172 w 8037833"/>
              <a:gd name="connsiteY83" fmla="*/ 3663053 h 3784177"/>
              <a:gd name="connsiteX84" fmla="*/ 2294102 w 8037833"/>
              <a:gd name="connsiteY84" fmla="*/ 3671151 h 3784177"/>
              <a:gd name="connsiteX85" fmla="*/ 2238966 w 8037833"/>
              <a:gd name="connsiteY85" fmla="*/ 3668777 h 3784177"/>
              <a:gd name="connsiteX86" fmla="*/ 2082844 w 8037833"/>
              <a:gd name="connsiteY86" fmla="*/ 3631994 h 3784177"/>
              <a:gd name="connsiteX87" fmla="*/ 1938480 w 8037833"/>
              <a:gd name="connsiteY87" fmla="*/ 3601439 h 3784177"/>
              <a:gd name="connsiteX88" fmla="*/ 1900166 w 8037833"/>
              <a:gd name="connsiteY88" fmla="*/ 3609358 h 3784177"/>
              <a:gd name="connsiteX89" fmla="*/ 1835976 w 8037833"/>
              <a:gd name="connsiteY89" fmla="*/ 3622065 h 3784177"/>
              <a:gd name="connsiteX90" fmla="*/ 1787830 w 8037833"/>
              <a:gd name="connsiteY90" fmla="*/ 3633173 h 3784177"/>
              <a:gd name="connsiteX91" fmla="*/ 1734224 w 8037833"/>
              <a:gd name="connsiteY91" fmla="*/ 3655593 h 3784177"/>
              <a:gd name="connsiteX92" fmla="*/ 1721989 w 8037833"/>
              <a:gd name="connsiteY92" fmla="*/ 3627298 h 3784177"/>
              <a:gd name="connsiteX93" fmla="*/ 1664576 w 8037833"/>
              <a:gd name="connsiteY93" fmla="*/ 3638572 h 3784177"/>
              <a:gd name="connsiteX94" fmla="*/ 1577459 w 8037833"/>
              <a:gd name="connsiteY94" fmla="*/ 3658824 h 3784177"/>
              <a:gd name="connsiteX95" fmla="*/ 1527269 w 8037833"/>
              <a:gd name="connsiteY95" fmla="*/ 3663088 h 3784177"/>
              <a:gd name="connsiteX96" fmla="*/ 1390118 w 8037833"/>
              <a:gd name="connsiteY96" fmla="*/ 3682789 h 3784177"/>
              <a:gd name="connsiteX97" fmla="*/ 1252698 w 8037833"/>
              <a:gd name="connsiteY97" fmla="*/ 3708662 h 3784177"/>
              <a:gd name="connsiteX98" fmla="*/ 1171039 w 8037833"/>
              <a:gd name="connsiteY98" fmla="*/ 3758642 h 3784177"/>
              <a:gd name="connsiteX99" fmla="*/ 1058106 w 8037833"/>
              <a:gd name="connsiteY99" fmla="*/ 3776166 h 3784177"/>
              <a:gd name="connsiteX100" fmla="*/ 1039167 w 8037833"/>
              <a:gd name="connsiteY100" fmla="*/ 3784177 h 3784177"/>
              <a:gd name="connsiteX101" fmla="*/ 1012958 w 8037833"/>
              <a:gd name="connsiteY101" fmla="*/ 3779206 h 3784177"/>
              <a:gd name="connsiteX102" fmla="*/ 907906 w 8037833"/>
              <a:gd name="connsiteY102" fmla="*/ 3757678 h 3784177"/>
              <a:gd name="connsiteX103" fmla="*/ 825226 w 8037833"/>
              <a:gd name="connsiteY103" fmla="*/ 3726369 h 3784177"/>
              <a:gd name="connsiteX104" fmla="*/ 722264 w 8037833"/>
              <a:gd name="connsiteY104" fmla="*/ 3747612 h 3784177"/>
              <a:gd name="connsiteX105" fmla="*/ 659460 w 8037833"/>
              <a:gd name="connsiteY105" fmla="*/ 3740429 h 3784177"/>
              <a:gd name="connsiteX106" fmla="*/ 556552 w 8037833"/>
              <a:gd name="connsiteY106" fmla="*/ 3739124 h 3784177"/>
              <a:gd name="connsiteX107" fmla="*/ 445444 w 8037833"/>
              <a:gd name="connsiteY107" fmla="*/ 3764831 h 3784177"/>
              <a:gd name="connsiteX108" fmla="*/ 393295 w 8037833"/>
              <a:gd name="connsiteY108" fmla="*/ 3753097 h 3784177"/>
              <a:gd name="connsiteX109" fmla="*/ 339711 w 8037833"/>
              <a:gd name="connsiteY109" fmla="*/ 3718242 h 3784177"/>
              <a:gd name="connsiteX110" fmla="*/ 222239 w 8037833"/>
              <a:gd name="connsiteY110" fmla="*/ 3672335 h 3784177"/>
              <a:gd name="connsiteX111" fmla="*/ 163578 w 8037833"/>
              <a:gd name="connsiteY111" fmla="*/ 3656292 h 3784177"/>
              <a:gd name="connsiteX112" fmla="*/ 72220 w 8037833"/>
              <a:gd name="connsiteY112" fmla="*/ 3645272 h 3784177"/>
              <a:gd name="connsiteX113" fmla="*/ 44395 w 8037833"/>
              <a:gd name="connsiteY113" fmla="*/ 3639455 h 3784177"/>
              <a:gd name="connsiteX114" fmla="*/ 1962 w 8037833"/>
              <a:gd name="connsiteY114" fmla="*/ 3635948 h 3784177"/>
              <a:gd name="connsiteX115" fmla="*/ 0 w 8037833"/>
              <a:gd name="connsiteY115" fmla="*/ 3635261 h 3784177"/>
              <a:gd name="connsiteX116" fmla="*/ 0 w 8037833"/>
              <a:gd name="connsiteY11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90721 w 8037833"/>
              <a:gd name="connsiteY80" fmla="*/ 3685313 h 3784177"/>
              <a:gd name="connsiteX81" fmla="*/ 2423704 w 8037833"/>
              <a:gd name="connsiteY81" fmla="*/ 3658079 h 3784177"/>
              <a:gd name="connsiteX82" fmla="*/ 2301172 w 8037833"/>
              <a:gd name="connsiteY82" fmla="*/ 3663053 h 3784177"/>
              <a:gd name="connsiteX83" fmla="*/ 2294102 w 8037833"/>
              <a:gd name="connsiteY83" fmla="*/ 3671151 h 3784177"/>
              <a:gd name="connsiteX84" fmla="*/ 2238966 w 8037833"/>
              <a:gd name="connsiteY84" fmla="*/ 3668777 h 3784177"/>
              <a:gd name="connsiteX85" fmla="*/ 2082844 w 8037833"/>
              <a:gd name="connsiteY85" fmla="*/ 3631994 h 3784177"/>
              <a:gd name="connsiteX86" fmla="*/ 1938480 w 8037833"/>
              <a:gd name="connsiteY86" fmla="*/ 3601439 h 3784177"/>
              <a:gd name="connsiteX87" fmla="*/ 1900166 w 8037833"/>
              <a:gd name="connsiteY87" fmla="*/ 3609358 h 3784177"/>
              <a:gd name="connsiteX88" fmla="*/ 1835976 w 8037833"/>
              <a:gd name="connsiteY88" fmla="*/ 3622065 h 3784177"/>
              <a:gd name="connsiteX89" fmla="*/ 1787830 w 8037833"/>
              <a:gd name="connsiteY89" fmla="*/ 3633173 h 3784177"/>
              <a:gd name="connsiteX90" fmla="*/ 1734224 w 8037833"/>
              <a:gd name="connsiteY90" fmla="*/ 3655593 h 3784177"/>
              <a:gd name="connsiteX91" fmla="*/ 1721989 w 8037833"/>
              <a:gd name="connsiteY91" fmla="*/ 3627298 h 3784177"/>
              <a:gd name="connsiteX92" fmla="*/ 1664576 w 8037833"/>
              <a:gd name="connsiteY92" fmla="*/ 3638572 h 3784177"/>
              <a:gd name="connsiteX93" fmla="*/ 1577459 w 8037833"/>
              <a:gd name="connsiteY93" fmla="*/ 3658824 h 3784177"/>
              <a:gd name="connsiteX94" fmla="*/ 1527269 w 8037833"/>
              <a:gd name="connsiteY94" fmla="*/ 3663088 h 3784177"/>
              <a:gd name="connsiteX95" fmla="*/ 1390118 w 8037833"/>
              <a:gd name="connsiteY95" fmla="*/ 3682789 h 3784177"/>
              <a:gd name="connsiteX96" fmla="*/ 1252698 w 8037833"/>
              <a:gd name="connsiteY96" fmla="*/ 3708662 h 3784177"/>
              <a:gd name="connsiteX97" fmla="*/ 1171039 w 8037833"/>
              <a:gd name="connsiteY97" fmla="*/ 3758642 h 3784177"/>
              <a:gd name="connsiteX98" fmla="*/ 1058106 w 8037833"/>
              <a:gd name="connsiteY98" fmla="*/ 3776166 h 3784177"/>
              <a:gd name="connsiteX99" fmla="*/ 1039167 w 8037833"/>
              <a:gd name="connsiteY99" fmla="*/ 3784177 h 3784177"/>
              <a:gd name="connsiteX100" fmla="*/ 1012958 w 8037833"/>
              <a:gd name="connsiteY100" fmla="*/ 3779206 h 3784177"/>
              <a:gd name="connsiteX101" fmla="*/ 907906 w 8037833"/>
              <a:gd name="connsiteY101" fmla="*/ 3757678 h 3784177"/>
              <a:gd name="connsiteX102" fmla="*/ 825226 w 8037833"/>
              <a:gd name="connsiteY102" fmla="*/ 3726369 h 3784177"/>
              <a:gd name="connsiteX103" fmla="*/ 722264 w 8037833"/>
              <a:gd name="connsiteY103" fmla="*/ 3747612 h 3784177"/>
              <a:gd name="connsiteX104" fmla="*/ 659460 w 8037833"/>
              <a:gd name="connsiteY104" fmla="*/ 3740429 h 3784177"/>
              <a:gd name="connsiteX105" fmla="*/ 556552 w 8037833"/>
              <a:gd name="connsiteY105" fmla="*/ 3739124 h 3784177"/>
              <a:gd name="connsiteX106" fmla="*/ 445444 w 8037833"/>
              <a:gd name="connsiteY106" fmla="*/ 3764831 h 3784177"/>
              <a:gd name="connsiteX107" fmla="*/ 393295 w 8037833"/>
              <a:gd name="connsiteY107" fmla="*/ 3753097 h 3784177"/>
              <a:gd name="connsiteX108" fmla="*/ 339711 w 8037833"/>
              <a:gd name="connsiteY108" fmla="*/ 3718242 h 3784177"/>
              <a:gd name="connsiteX109" fmla="*/ 222239 w 8037833"/>
              <a:gd name="connsiteY109" fmla="*/ 3672335 h 3784177"/>
              <a:gd name="connsiteX110" fmla="*/ 163578 w 8037833"/>
              <a:gd name="connsiteY110" fmla="*/ 3656292 h 3784177"/>
              <a:gd name="connsiteX111" fmla="*/ 72220 w 8037833"/>
              <a:gd name="connsiteY111" fmla="*/ 3645272 h 3784177"/>
              <a:gd name="connsiteX112" fmla="*/ 44395 w 8037833"/>
              <a:gd name="connsiteY112" fmla="*/ 3639455 h 3784177"/>
              <a:gd name="connsiteX113" fmla="*/ 1962 w 8037833"/>
              <a:gd name="connsiteY113" fmla="*/ 3635948 h 3784177"/>
              <a:gd name="connsiteX114" fmla="*/ 0 w 8037833"/>
              <a:gd name="connsiteY114" fmla="*/ 3635261 h 3784177"/>
              <a:gd name="connsiteX115" fmla="*/ 0 w 8037833"/>
              <a:gd name="connsiteY11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23704 w 8037833"/>
              <a:gd name="connsiteY80" fmla="*/ 3658079 h 3784177"/>
              <a:gd name="connsiteX81" fmla="*/ 2301172 w 8037833"/>
              <a:gd name="connsiteY81" fmla="*/ 3663053 h 3784177"/>
              <a:gd name="connsiteX82" fmla="*/ 2294102 w 8037833"/>
              <a:gd name="connsiteY82" fmla="*/ 3671151 h 3784177"/>
              <a:gd name="connsiteX83" fmla="*/ 2238966 w 8037833"/>
              <a:gd name="connsiteY83" fmla="*/ 3668777 h 3784177"/>
              <a:gd name="connsiteX84" fmla="*/ 2082844 w 8037833"/>
              <a:gd name="connsiteY84" fmla="*/ 3631994 h 3784177"/>
              <a:gd name="connsiteX85" fmla="*/ 1938480 w 8037833"/>
              <a:gd name="connsiteY85" fmla="*/ 3601439 h 3784177"/>
              <a:gd name="connsiteX86" fmla="*/ 1900166 w 8037833"/>
              <a:gd name="connsiteY86" fmla="*/ 3609358 h 3784177"/>
              <a:gd name="connsiteX87" fmla="*/ 1835976 w 8037833"/>
              <a:gd name="connsiteY87" fmla="*/ 3622065 h 3784177"/>
              <a:gd name="connsiteX88" fmla="*/ 1787830 w 8037833"/>
              <a:gd name="connsiteY88" fmla="*/ 3633173 h 3784177"/>
              <a:gd name="connsiteX89" fmla="*/ 1734224 w 8037833"/>
              <a:gd name="connsiteY89" fmla="*/ 3655593 h 3784177"/>
              <a:gd name="connsiteX90" fmla="*/ 1721989 w 8037833"/>
              <a:gd name="connsiteY90" fmla="*/ 3627298 h 3784177"/>
              <a:gd name="connsiteX91" fmla="*/ 1664576 w 8037833"/>
              <a:gd name="connsiteY91" fmla="*/ 3638572 h 3784177"/>
              <a:gd name="connsiteX92" fmla="*/ 1577459 w 8037833"/>
              <a:gd name="connsiteY92" fmla="*/ 3658824 h 3784177"/>
              <a:gd name="connsiteX93" fmla="*/ 1527269 w 8037833"/>
              <a:gd name="connsiteY93" fmla="*/ 3663088 h 3784177"/>
              <a:gd name="connsiteX94" fmla="*/ 1390118 w 8037833"/>
              <a:gd name="connsiteY94" fmla="*/ 3682789 h 3784177"/>
              <a:gd name="connsiteX95" fmla="*/ 1252698 w 8037833"/>
              <a:gd name="connsiteY95" fmla="*/ 3708662 h 3784177"/>
              <a:gd name="connsiteX96" fmla="*/ 1171039 w 8037833"/>
              <a:gd name="connsiteY96" fmla="*/ 3758642 h 3784177"/>
              <a:gd name="connsiteX97" fmla="*/ 1058106 w 8037833"/>
              <a:gd name="connsiteY97" fmla="*/ 3776166 h 3784177"/>
              <a:gd name="connsiteX98" fmla="*/ 1039167 w 8037833"/>
              <a:gd name="connsiteY98" fmla="*/ 3784177 h 3784177"/>
              <a:gd name="connsiteX99" fmla="*/ 1012958 w 8037833"/>
              <a:gd name="connsiteY99" fmla="*/ 3779206 h 3784177"/>
              <a:gd name="connsiteX100" fmla="*/ 907906 w 8037833"/>
              <a:gd name="connsiteY100" fmla="*/ 3757678 h 3784177"/>
              <a:gd name="connsiteX101" fmla="*/ 825226 w 8037833"/>
              <a:gd name="connsiteY101" fmla="*/ 3726369 h 3784177"/>
              <a:gd name="connsiteX102" fmla="*/ 722264 w 8037833"/>
              <a:gd name="connsiteY102" fmla="*/ 3747612 h 3784177"/>
              <a:gd name="connsiteX103" fmla="*/ 659460 w 8037833"/>
              <a:gd name="connsiteY103" fmla="*/ 3740429 h 3784177"/>
              <a:gd name="connsiteX104" fmla="*/ 556552 w 8037833"/>
              <a:gd name="connsiteY104" fmla="*/ 3739124 h 3784177"/>
              <a:gd name="connsiteX105" fmla="*/ 445444 w 8037833"/>
              <a:gd name="connsiteY105" fmla="*/ 3764831 h 3784177"/>
              <a:gd name="connsiteX106" fmla="*/ 393295 w 8037833"/>
              <a:gd name="connsiteY106" fmla="*/ 3753097 h 3784177"/>
              <a:gd name="connsiteX107" fmla="*/ 339711 w 8037833"/>
              <a:gd name="connsiteY107" fmla="*/ 3718242 h 3784177"/>
              <a:gd name="connsiteX108" fmla="*/ 222239 w 8037833"/>
              <a:gd name="connsiteY108" fmla="*/ 3672335 h 3784177"/>
              <a:gd name="connsiteX109" fmla="*/ 163578 w 8037833"/>
              <a:gd name="connsiteY109" fmla="*/ 3656292 h 3784177"/>
              <a:gd name="connsiteX110" fmla="*/ 72220 w 8037833"/>
              <a:gd name="connsiteY110" fmla="*/ 3645272 h 3784177"/>
              <a:gd name="connsiteX111" fmla="*/ 44395 w 8037833"/>
              <a:gd name="connsiteY111" fmla="*/ 3639455 h 3784177"/>
              <a:gd name="connsiteX112" fmla="*/ 1962 w 8037833"/>
              <a:gd name="connsiteY112" fmla="*/ 3635948 h 3784177"/>
              <a:gd name="connsiteX113" fmla="*/ 0 w 8037833"/>
              <a:gd name="connsiteY113" fmla="*/ 3635261 h 3784177"/>
              <a:gd name="connsiteX114" fmla="*/ 0 w 8037833"/>
              <a:gd name="connsiteY11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23704 w 8037833"/>
              <a:gd name="connsiteY80" fmla="*/ 3658079 h 3784177"/>
              <a:gd name="connsiteX81" fmla="*/ 2301172 w 8037833"/>
              <a:gd name="connsiteY81" fmla="*/ 3663053 h 3784177"/>
              <a:gd name="connsiteX82" fmla="*/ 2294102 w 8037833"/>
              <a:gd name="connsiteY82" fmla="*/ 3671151 h 3784177"/>
              <a:gd name="connsiteX83" fmla="*/ 2238966 w 8037833"/>
              <a:gd name="connsiteY83" fmla="*/ 3668777 h 3784177"/>
              <a:gd name="connsiteX84" fmla="*/ 2082844 w 8037833"/>
              <a:gd name="connsiteY84" fmla="*/ 3631994 h 3784177"/>
              <a:gd name="connsiteX85" fmla="*/ 1938480 w 8037833"/>
              <a:gd name="connsiteY85" fmla="*/ 3601439 h 3784177"/>
              <a:gd name="connsiteX86" fmla="*/ 1900166 w 8037833"/>
              <a:gd name="connsiteY86" fmla="*/ 3609358 h 3784177"/>
              <a:gd name="connsiteX87" fmla="*/ 1835976 w 8037833"/>
              <a:gd name="connsiteY87" fmla="*/ 3622065 h 3784177"/>
              <a:gd name="connsiteX88" fmla="*/ 1787830 w 8037833"/>
              <a:gd name="connsiteY88" fmla="*/ 3633173 h 3784177"/>
              <a:gd name="connsiteX89" fmla="*/ 1734224 w 8037833"/>
              <a:gd name="connsiteY89" fmla="*/ 3655593 h 3784177"/>
              <a:gd name="connsiteX90" fmla="*/ 1664576 w 8037833"/>
              <a:gd name="connsiteY90" fmla="*/ 3638572 h 3784177"/>
              <a:gd name="connsiteX91" fmla="*/ 1577459 w 8037833"/>
              <a:gd name="connsiteY91" fmla="*/ 3658824 h 3784177"/>
              <a:gd name="connsiteX92" fmla="*/ 1527269 w 8037833"/>
              <a:gd name="connsiteY92" fmla="*/ 3663088 h 3784177"/>
              <a:gd name="connsiteX93" fmla="*/ 1390118 w 8037833"/>
              <a:gd name="connsiteY93" fmla="*/ 3682789 h 3784177"/>
              <a:gd name="connsiteX94" fmla="*/ 1252698 w 8037833"/>
              <a:gd name="connsiteY94" fmla="*/ 3708662 h 3784177"/>
              <a:gd name="connsiteX95" fmla="*/ 1171039 w 8037833"/>
              <a:gd name="connsiteY95" fmla="*/ 3758642 h 3784177"/>
              <a:gd name="connsiteX96" fmla="*/ 1058106 w 8037833"/>
              <a:gd name="connsiteY96" fmla="*/ 3776166 h 3784177"/>
              <a:gd name="connsiteX97" fmla="*/ 1039167 w 8037833"/>
              <a:gd name="connsiteY97" fmla="*/ 3784177 h 3784177"/>
              <a:gd name="connsiteX98" fmla="*/ 1012958 w 8037833"/>
              <a:gd name="connsiteY98" fmla="*/ 3779206 h 3784177"/>
              <a:gd name="connsiteX99" fmla="*/ 907906 w 8037833"/>
              <a:gd name="connsiteY99" fmla="*/ 3757678 h 3784177"/>
              <a:gd name="connsiteX100" fmla="*/ 825226 w 8037833"/>
              <a:gd name="connsiteY100" fmla="*/ 3726369 h 3784177"/>
              <a:gd name="connsiteX101" fmla="*/ 722264 w 8037833"/>
              <a:gd name="connsiteY101" fmla="*/ 3747612 h 3784177"/>
              <a:gd name="connsiteX102" fmla="*/ 659460 w 8037833"/>
              <a:gd name="connsiteY102" fmla="*/ 3740429 h 3784177"/>
              <a:gd name="connsiteX103" fmla="*/ 556552 w 8037833"/>
              <a:gd name="connsiteY103" fmla="*/ 3739124 h 3784177"/>
              <a:gd name="connsiteX104" fmla="*/ 445444 w 8037833"/>
              <a:gd name="connsiteY104" fmla="*/ 3764831 h 3784177"/>
              <a:gd name="connsiteX105" fmla="*/ 393295 w 8037833"/>
              <a:gd name="connsiteY105" fmla="*/ 3753097 h 3784177"/>
              <a:gd name="connsiteX106" fmla="*/ 339711 w 8037833"/>
              <a:gd name="connsiteY106" fmla="*/ 3718242 h 3784177"/>
              <a:gd name="connsiteX107" fmla="*/ 222239 w 8037833"/>
              <a:gd name="connsiteY107" fmla="*/ 3672335 h 3784177"/>
              <a:gd name="connsiteX108" fmla="*/ 163578 w 8037833"/>
              <a:gd name="connsiteY108" fmla="*/ 3656292 h 3784177"/>
              <a:gd name="connsiteX109" fmla="*/ 72220 w 8037833"/>
              <a:gd name="connsiteY109" fmla="*/ 3645272 h 3784177"/>
              <a:gd name="connsiteX110" fmla="*/ 44395 w 8037833"/>
              <a:gd name="connsiteY110" fmla="*/ 3639455 h 3784177"/>
              <a:gd name="connsiteX111" fmla="*/ 1962 w 8037833"/>
              <a:gd name="connsiteY111" fmla="*/ 3635948 h 3784177"/>
              <a:gd name="connsiteX112" fmla="*/ 0 w 8037833"/>
              <a:gd name="connsiteY112" fmla="*/ 3635261 h 3784177"/>
              <a:gd name="connsiteX113" fmla="*/ 0 w 8037833"/>
              <a:gd name="connsiteY11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23704 w 8037833"/>
              <a:gd name="connsiteY80" fmla="*/ 3658079 h 3784177"/>
              <a:gd name="connsiteX81" fmla="*/ 2301172 w 8037833"/>
              <a:gd name="connsiteY81" fmla="*/ 3663053 h 3784177"/>
              <a:gd name="connsiteX82" fmla="*/ 2294102 w 8037833"/>
              <a:gd name="connsiteY82" fmla="*/ 3671151 h 3784177"/>
              <a:gd name="connsiteX83" fmla="*/ 2238966 w 8037833"/>
              <a:gd name="connsiteY83" fmla="*/ 3668777 h 3784177"/>
              <a:gd name="connsiteX84" fmla="*/ 2082844 w 8037833"/>
              <a:gd name="connsiteY84" fmla="*/ 3631994 h 3784177"/>
              <a:gd name="connsiteX85" fmla="*/ 1938480 w 8037833"/>
              <a:gd name="connsiteY85" fmla="*/ 3601439 h 3784177"/>
              <a:gd name="connsiteX86" fmla="*/ 1900166 w 8037833"/>
              <a:gd name="connsiteY86" fmla="*/ 3609358 h 3784177"/>
              <a:gd name="connsiteX87" fmla="*/ 1787830 w 8037833"/>
              <a:gd name="connsiteY87" fmla="*/ 3633173 h 3784177"/>
              <a:gd name="connsiteX88" fmla="*/ 1734224 w 8037833"/>
              <a:gd name="connsiteY88" fmla="*/ 3655593 h 3784177"/>
              <a:gd name="connsiteX89" fmla="*/ 1664576 w 8037833"/>
              <a:gd name="connsiteY89" fmla="*/ 3638572 h 3784177"/>
              <a:gd name="connsiteX90" fmla="*/ 1577459 w 8037833"/>
              <a:gd name="connsiteY90" fmla="*/ 3658824 h 3784177"/>
              <a:gd name="connsiteX91" fmla="*/ 1527269 w 8037833"/>
              <a:gd name="connsiteY91" fmla="*/ 3663088 h 3784177"/>
              <a:gd name="connsiteX92" fmla="*/ 1390118 w 8037833"/>
              <a:gd name="connsiteY92" fmla="*/ 3682789 h 3784177"/>
              <a:gd name="connsiteX93" fmla="*/ 1252698 w 8037833"/>
              <a:gd name="connsiteY93" fmla="*/ 3708662 h 3784177"/>
              <a:gd name="connsiteX94" fmla="*/ 1171039 w 8037833"/>
              <a:gd name="connsiteY94" fmla="*/ 3758642 h 3784177"/>
              <a:gd name="connsiteX95" fmla="*/ 1058106 w 8037833"/>
              <a:gd name="connsiteY95" fmla="*/ 3776166 h 3784177"/>
              <a:gd name="connsiteX96" fmla="*/ 1039167 w 8037833"/>
              <a:gd name="connsiteY96" fmla="*/ 3784177 h 3784177"/>
              <a:gd name="connsiteX97" fmla="*/ 1012958 w 8037833"/>
              <a:gd name="connsiteY97" fmla="*/ 3779206 h 3784177"/>
              <a:gd name="connsiteX98" fmla="*/ 907906 w 8037833"/>
              <a:gd name="connsiteY98" fmla="*/ 3757678 h 3784177"/>
              <a:gd name="connsiteX99" fmla="*/ 825226 w 8037833"/>
              <a:gd name="connsiteY99" fmla="*/ 3726369 h 3784177"/>
              <a:gd name="connsiteX100" fmla="*/ 722264 w 8037833"/>
              <a:gd name="connsiteY100" fmla="*/ 3747612 h 3784177"/>
              <a:gd name="connsiteX101" fmla="*/ 659460 w 8037833"/>
              <a:gd name="connsiteY101" fmla="*/ 3740429 h 3784177"/>
              <a:gd name="connsiteX102" fmla="*/ 556552 w 8037833"/>
              <a:gd name="connsiteY102" fmla="*/ 3739124 h 3784177"/>
              <a:gd name="connsiteX103" fmla="*/ 445444 w 8037833"/>
              <a:gd name="connsiteY103" fmla="*/ 3764831 h 3784177"/>
              <a:gd name="connsiteX104" fmla="*/ 393295 w 8037833"/>
              <a:gd name="connsiteY104" fmla="*/ 3753097 h 3784177"/>
              <a:gd name="connsiteX105" fmla="*/ 339711 w 8037833"/>
              <a:gd name="connsiteY105" fmla="*/ 3718242 h 3784177"/>
              <a:gd name="connsiteX106" fmla="*/ 222239 w 8037833"/>
              <a:gd name="connsiteY106" fmla="*/ 3672335 h 3784177"/>
              <a:gd name="connsiteX107" fmla="*/ 163578 w 8037833"/>
              <a:gd name="connsiteY107" fmla="*/ 3656292 h 3784177"/>
              <a:gd name="connsiteX108" fmla="*/ 72220 w 8037833"/>
              <a:gd name="connsiteY108" fmla="*/ 3645272 h 3784177"/>
              <a:gd name="connsiteX109" fmla="*/ 44395 w 8037833"/>
              <a:gd name="connsiteY109" fmla="*/ 3639455 h 3784177"/>
              <a:gd name="connsiteX110" fmla="*/ 1962 w 8037833"/>
              <a:gd name="connsiteY110" fmla="*/ 3635948 h 3784177"/>
              <a:gd name="connsiteX111" fmla="*/ 0 w 8037833"/>
              <a:gd name="connsiteY111" fmla="*/ 3635261 h 3784177"/>
              <a:gd name="connsiteX112" fmla="*/ 0 w 8037833"/>
              <a:gd name="connsiteY11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94102 w 8037833"/>
              <a:gd name="connsiteY81" fmla="*/ 3671151 h 3784177"/>
              <a:gd name="connsiteX82" fmla="*/ 2238966 w 8037833"/>
              <a:gd name="connsiteY82" fmla="*/ 3668777 h 3784177"/>
              <a:gd name="connsiteX83" fmla="*/ 2082844 w 8037833"/>
              <a:gd name="connsiteY83" fmla="*/ 3631994 h 3784177"/>
              <a:gd name="connsiteX84" fmla="*/ 1938480 w 8037833"/>
              <a:gd name="connsiteY84" fmla="*/ 3601439 h 3784177"/>
              <a:gd name="connsiteX85" fmla="*/ 1900166 w 8037833"/>
              <a:gd name="connsiteY85" fmla="*/ 3609358 h 3784177"/>
              <a:gd name="connsiteX86" fmla="*/ 1787830 w 8037833"/>
              <a:gd name="connsiteY86" fmla="*/ 3633173 h 3784177"/>
              <a:gd name="connsiteX87" fmla="*/ 1734224 w 8037833"/>
              <a:gd name="connsiteY87" fmla="*/ 3655593 h 3784177"/>
              <a:gd name="connsiteX88" fmla="*/ 1664576 w 8037833"/>
              <a:gd name="connsiteY88" fmla="*/ 3638572 h 3784177"/>
              <a:gd name="connsiteX89" fmla="*/ 1577459 w 8037833"/>
              <a:gd name="connsiteY89" fmla="*/ 3658824 h 3784177"/>
              <a:gd name="connsiteX90" fmla="*/ 1527269 w 8037833"/>
              <a:gd name="connsiteY90" fmla="*/ 3663088 h 3784177"/>
              <a:gd name="connsiteX91" fmla="*/ 1390118 w 8037833"/>
              <a:gd name="connsiteY91" fmla="*/ 3682789 h 3784177"/>
              <a:gd name="connsiteX92" fmla="*/ 1252698 w 8037833"/>
              <a:gd name="connsiteY92" fmla="*/ 3708662 h 3784177"/>
              <a:gd name="connsiteX93" fmla="*/ 1171039 w 8037833"/>
              <a:gd name="connsiteY93" fmla="*/ 3758642 h 3784177"/>
              <a:gd name="connsiteX94" fmla="*/ 1058106 w 8037833"/>
              <a:gd name="connsiteY94" fmla="*/ 3776166 h 3784177"/>
              <a:gd name="connsiteX95" fmla="*/ 1039167 w 8037833"/>
              <a:gd name="connsiteY95" fmla="*/ 3784177 h 3784177"/>
              <a:gd name="connsiteX96" fmla="*/ 1012958 w 8037833"/>
              <a:gd name="connsiteY96" fmla="*/ 3779206 h 3784177"/>
              <a:gd name="connsiteX97" fmla="*/ 907906 w 8037833"/>
              <a:gd name="connsiteY97" fmla="*/ 3757678 h 3784177"/>
              <a:gd name="connsiteX98" fmla="*/ 825226 w 8037833"/>
              <a:gd name="connsiteY98" fmla="*/ 3726369 h 3784177"/>
              <a:gd name="connsiteX99" fmla="*/ 722264 w 8037833"/>
              <a:gd name="connsiteY99" fmla="*/ 3747612 h 3784177"/>
              <a:gd name="connsiteX100" fmla="*/ 659460 w 8037833"/>
              <a:gd name="connsiteY100" fmla="*/ 3740429 h 3784177"/>
              <a:gd name="connsiteX101" fmla="*/ 556552 w 8037833"/>
              <a:gd name="connsiteY101" fmla="*/ 3739124 h 3784177"/>
              <a:gd name="connsiteX102" fmla="*/ 445444 w 8037833"/>
              <a:gd name="connsiteY102" fmla="*/ 3764831 h 3784177"/>
              <a:gd name="connsiteX103" fmla="*/ 393295 w 8037833"/>
              <a:gd name="connsiteY103" fmla="*/ 3753097 h 3784177"/>
              <a:gd name="connsiteX104" fmla="*/ 339711 w 8037833"/>
              <a:gd name="connsiteY104" fmla="*/ 3718242 h 3784177"/>
              <a:gd name="connsiteX105" fmla="*/ 222239 w 8037833"/>
              <a:gd name="connsiteY105" fmla="*/ 3672335 h 3784177"/>
              <a:gd name="connsiteX106" fmla="*/ 163578 w 8037833"/>
              <a:gd name="connsiteY106" fmla="*/ 3656292 h 3784177"/>
              <a:gd name="connsiteX107" fmla="*/ 72220 w 8037833"/>
              <a:gd name="connsiteY107" fmla="*/ 3645272 h 3784177"/>
              <a:gd name="connsiteX108" fmla="*/ 44395 w 8037833"/>
              <a:gd name="connsiteY108" fmla="*/ 3639455 h 3784177"/>
              <a:gd name="connsiteX109" fmla="*/ 1962 w 8037833"/>
              <a:gd name="connsiteY109" fmla="*/ 3635948 h 3784177"/>
              <a:gd name="connsiteX110" fmla="*/ 0 w 8037833"/>
              <a:gd name="connsiteY110" fmla="*/ 3635261 h 3784177"/>
              <a:gd name="connsiteX111" fmla="*/ 0 w 8037833"/>
              <a:gd name="connsiteY111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445444 w 8037833"/>
              <a:gd name="connsiteY101" fmla="*/ 3764831 h 3784177"/>
              <a:gd name="connsiteX102" fmla="*/ 393295 w 8037833"/>
              <a:gd name="connsiteY102" fmla="*/ 3753097 h 3784177"/>
              <a:gd name="connsiteX103" fmla="*/ 339711 w 8037833"/>
              <a:gd name="connsiteY103" fmla="*/ 3718242 h 3784177"/>
              <a:gd name="connsiteX104" fmla="*/ 222239 w 8037833"/>
              <a:gd name="connsiteY104" fmla="*/ 3672335 h 3784177"/>
              <a:gd name="connsiteX105" fmla="*/ 163578 w 8037833"/>
              <a:gd name="connsiteY105" fmla="*/ 3656292 h 3784177"/>
              <a:gd name="connsiteX106" fmla="*/ 72220 w 8037833"/>
              <a:gd name="connsiteY106" fmla="*/ 3645272 h 3784177"/>
              <a:gd name="connsiteX107" fmla="*/ 44395 w 8037833"/>
              <a:gd name="connsiteY107" fmla="*/ 3639455 h 3784177"/>
              <a:gd name="connsiteX108" fmla="*/ 1962 w 8037833"/>
              <a:gd name="connsiteY108" fmla="*/ 3635948 h 3784177"/>
              <a:gd name="connsiteX109" fmla="*/ 0 w 8037833"/>
              <a:gd name="connsiteY109" fmla="*/ 3635261 h 3784177"/>
              <a:gd name="connsiteX110" fmla="*/ 0 w 8037833"/>
              <a:gd name="connsiteY11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445444 w 8037833"/>
              <a:gd name="connsiteY101" fmla="*/ 3764831 h 3784177"/>
              <a:gd name="connsiteX102" fmla="*/ 393295 w 8037833"/>
              <a:gd name="connsiteY102" fmla="*/ 3753097 h 3784177"/>
              <a:gd name="connsiteX103" fmla="*/ 339711 w 8037833"/>
              <a:gd name="connsiteY103" fmla="*/ 3718242 h 3784177"/>
              <a:gd name="connsiteX104" fmla="*/ 222239 w 8037833"/>
              <a:gd name="connsiteY104" fmla="*/ 3672335 h 3784177"/>
              <a:gd name="connsiteX105" fmla="*/ 163578 w 8037833"/>
              <a:gd name="connsiteY105" fmla="*/ 3656292 h 3784177"/>
              <a:gd name="connsiteX106" fmla="*/ 72220 w 8037833"/>
              <a:gd name="connsiteY106" fmla="*/ 3645272 h 3784177"/>
              <a:gd name="connsiteX107" fmla="*/ 44395 w 8037833"/>
              <a:gd name="connsiteY107" fmla="*/ 3639455 h 3784177"/>
              <a:gd name="connsiteX108" fmla="*/ 1962 w 8037833"/>
              <a:gd name="connsiteY108" fmla="*/ 3635948 h 3784177"/>
              <a:gd name="connsiteX109" fmla="*/ 0 w 8037833"/>
              <a:gd name="connsiteY109" fmla="*/ 3635261 h 3784177"/>
              <a:gd name="connsiteX110" fmla="*/ 0 w 8037833"/>
              <a:gd name="connsiteY11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93295 w 8037833"/>
              <a:gd name="connsiteY101" fmla="*/ 3753097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93295 w 8037833"/>
              <a:gd name="connsiteY101" fmla="*/ 3753097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989223 w 8037833"/>
              <a:gd name="connsiteY95" fmla="*/ 3770303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93295 w 8037833"/>
              <a:gd name="connsiteY101" fmla="*/ 3753097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989223 w 8037833"/>
              <a:gd name="connsiteY95" fmla="*/ 3770303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85384 w 8037833"/>
              <a:gd name="connsiteY101" fmla="*/ 3726388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504085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915449 w 8037833"/>
              <a:gd name="connsiteY72" fmla="*/ 3661039 h 3784177"/>
              <a:gd name="connsiteX73" fmla="*/ 2884777 w 8037833"/>
              <a:gd name="connsiteY73" fmla="*/ 3660775 h 3784177"/>
              <a:gd name="connsiteX74" fmla="*/ 2739034 w 8037833"/>
              <a:gd name="connsiteY74" fmla="*/ 3647396 h 3784177"/>
              <a:gd name="connsiteX75" fmla="*/ 2651827 w 8037833"/>
              <a:gd name="connsiteY75" fmla="*/ 3646306 h 3784177"/>
              <a:gd name="connsiteX76" fmla="*/ 2618680 w 8037833"/>
              <a:gd name="connsiteY76" fmla="*/ 3656755 h 3784177"/>
              <a:gd name="connsiteX77" fmla="*/ 2572404 w 8037833"/>
              <a:gd name="connsiteY77" fmla="*/ 3664043 h 3784177"/>
              <a:gd name="connsiteX78" fmla="*/ 2423704 w 8037833"/>
              <a:gd name="connsiteY78" fmla="*/ 3658079 h 3784177"/>
              <a:gd name="connsiteX79" fmla="*/ 2301172 w 8037833"/>
              <a:gd name="connsiteY79" fmla="*/ 3663053 h 3784177"/>
              <a:gd name="connsiteX80" fmla="*/ 2238966 w 8037833"/>
              <a:gd name="connsiteY80" fmla="*/ 3668777 h 3784177"/>
              <a:gd name="connsiteX81" fmla="*/ 2082844 w 8037833"/>
              <a:gd name="connsiteY81" fmla="*/ 3631994 h 3784177"/>
              <a:gd name="connsiteX82" fmla="*/ 1938480 w 8037833"/>
              <a:gd name="connsiteY82" fmla="*/ 3601439 h 3784177"/>
              <a:gd name="connsiteX83" fmla="*/ 1900166 w 8037833"/>
              <a:gd name="connsiteY83" fmla="*/ 3609358 h 3784177"/>
              <a:gd name="connsiteX84" fmla="*/ 1787830 w 8037833"/>
              <a:gd name="connsiteY84" fmla="*/ 3633173 h 3784177"/>
              <a:gd name="connsiteX85" fmla="*/ 1734224 w 8037833"/>
              <a:gd name="connsiteY85" fmla="*/ 3655593 h 3784177"/>
              <a:gd name="connsiteX86" fmla="*/ 1664576 w 8037833"/>
              <a:gd name="connsiteY86" fmla="*/ 3638572 h 3784177"/>
              <a:gd name="connsiteX87" fmla="*/ 1577459 w 8037833"/>
              <a:gd name="connsiteY87" fmla="*/ 3658824 h 3784177"/>
              <a:gd name="connsiteX88" fmla="*/ 1527269 w 8037833"/>
              <a:gd name="connsiteY88" fmla="*/ 3663088 h 3784177"/>
              <a:gd name="connsiteX89" fmla="*/ 1390118 w 8037833"/>
              <a:gd name="connsiteY89" fmla="*/ 3682789 h 3784177"/>
              <a:gd name="connsiteX90" fmla="*/ 1252698 w 8037833"/>
              <a:gd name="connsiteY90" fmla="*/ 3708662 h 3784177"/>
              <a:gd name="connsiteX91" fmla="*/ 1171039 w 8037833"/>
              <a:gd name="connsiteY91" fmla="*/ 3758642 h 3784177"/>
              <a:gd name="connsiteX92" fmla="*/ 1058106 w 8037833"/>
              <a:gd name="connsiteY92" fmla="*/ 3776166 h 3784177"/>
              <a:gd name="connsiteX93" fmla="*/ 1039167 w 8037833"/>
              <a:gd name="connsiteY93" fmla="*/ 3784177 h 3784177"/>
              <a:gd name="connsiteX94" fmla="*/ 989223 w 8037833"/>
              <a:gd name="connsiteY94" fmla="*/ 3770303 h 3784177"/>
              <a:gd name="connsiteX95" fmla="*/ 907906 w 8037833"/>
              <a:gd name="connsiteY95" fmla="*/ 3757678 h 3784177"/>
              <a:gd name="connsiteX96" fmla="*/ 825226 w 8037833"/>
              <a:gd name="connsiteY96" fmla="*/ 3726369 h 3784177"/>
              <a:gd name="connsiteX97" fmla="*/ 722264 w 8037833"/>
              <a:gd name="connsiteY97" fmla="*/ 3747612 h 3784177"/>
              <a:gd name="connsiteX98" fmla="*/ 659460 w 8037833"/>
              <a:gd name="connsiteY98" fmla="*/ 3740429 h 3784177"/>
              <a:gd name="connsiteX99" fmla="*/ 556552 w 8037833"/>
              <a:gd name="connsiteY99" fmla="*/ 3739124 h 3784177"/>
              <a:gd name="connsiteX100" fmla="*/ 385384 w 8037833"/>
              <a:gd name="connsiteY100" fmla="*/ 3726388 h 3784177"/>
              <a:gd name="connsiteX101" fmla="*/ 339711 w 8037833"/>
              <a:gd name="connsiteY101" fmla="*/ 3718242 h 3784177"/>
              <a:gd name="connsiteX102" fmla="*/ 222239 w 8037833"/>
              <a:gd name="connsiteY102" fmla="*/ 3672335 h 3784177"/>
              <a:gd name="connsiteX103" fmla="*/ 163578 w 8037833"/>
              <a:gd name="connsiteY103" fmla="*/ 3656292 h 3784177"/>
              <a:gd name="connsiteX104" fmla="*/ 72220 w 8037833"/>
              <a:gd name="connsiteY104" fmla="*/ 3645272 h 3784177"/>
              <a:gd name="connsiteX105" fmla="*/ 44395 w 8037833"/>
              <a:gd name="connsiteY105" fmla="*/ 3639455 h 3784177"/>
              <a:gd name="connsiteX106" fmla="*/ 1962 w 8037833"/>
              <a:gd name="connsiteY106" fmla="*/ 3635948 h 3784177"/>
              <a:gd name="connsiteX107" fmla="*/ 0 w 8037833"/>
              <a:gd name="connsiteY107" fmla="*/ 3635261 h 3784177"/>
              <a:gd name="connsiteX108" fmla="*/ 0 w 8037833"/>
              <a:gd name="connsiteY10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915449 w 8037833"/>
              <a:gd name="connsiteY72" fmla="*/ 3661039 h 3784177"/>
              <a:gd name="connsiteX73" fmla="*/ 2884777 w 8037833"/>
              <a:gd name="connsiteY73" fmla="*/ 3660775 h 3784177"/>
              <a:gd name="connsiteX74" fmla="*/ 2739034 w 8037833"/>
              <a:gd name="connsiteY74" fmla="*/ 3647396 h 3784177"/>
              <a:gd name="connsiteX75" fmla="*/ 2651827 w 8037833"/>
              <a:gd name="connsiteY75" fmla="*/ 3646306 h 3784177"/>
              <a:gd name="connsiteX76" fmla="*/ 2618680 w 8037833"/>
              <a:gd name="connsiteY76" fmla="*/ 3656755 h 3784177"/>
              <a:gd name="connsiteX77" fmla="*/ 2572404 w 8037833"/>
              <a:gd name="connsiteY77" fmla="*/ 3664043 h 3784177"/>
              <a:gd name="connsiteX78" fmla="*/ 2423704 w 8037833"/>
              <a:gd name="connsiteY78" fmla="*/ 3658079 h 3784177"/>
              <a:gd name="connsiteX79" fmla="*/ 2301172 w 8037833"/>
              <a:gd name="connsiteY79" fmla="*/ 3663053 h 3784177"/>
              <a:gd name="connsiteX80" fmla="*/ 2238966 w 8037833"/>
              <a:gd name="connsiteY80" fmla="*/ 3668777 h 3784177"/>
              <a:gd name="connsiteX81" fmla="*/ 2082844 w 8037833"/>
              <a:gd name="connsiteY81" fmla="*/ 3631994 h 3784177"/>
              <a:gd name="connsiteX82" fmla="*/ 1938480 w 8037833"/>
              <a:gd name="connsiteY82" fmla="*/ 3601439 h 3784177"/>
              <a:gd name="connsiteX83" fmla="*/ 1900166 w 8037833"/>
              <a:gd name="connsiteY83" fmla="*/ 3609358 h 3784177"/>
              <a:gd name="connsiteX84" fmla="*/ 1787830 w 8037833"/>
              <a:gd name="connsiteY84" fmla="*/ 3633173 h 3784177"/>
              <a:gd name="connsiteX85" fmla="*/ 1734224 w 8037833"/>
              <a:gd name="connsiteY85" fmla="*/ 3655593 h 3784177"/>
              <a:gd name="connsiteX86" fmla="*/ 1664576 w 8037833"/>
              <a:gd name="connsiteY86" fmla="*/ 3638572 h 3784177"/>
              <a:gd name="connsiteX87" fmla="*/ 1577459 w 8037833"/>
              <a:gd name="connsiteY87" fmla="*/ 3658824 h 3784177"/>
              <a:gd name="connsiteX88" fmla="*/ 1527269 w 8037833"/>
              <a:gd name="connsiteY88" fmla="*/ 3663088 h 3784177"/>
              <a:gd name="connsiteX89" fmla="*/ 1390118 w 8037833"/>
              <a:gd name="connsiteY89" fmla="*/ 3682789 h 3784177"/>
              <a:gd name="connsiteX90" fmla="*/ 1252698 w 8037833"/>
              <a:gd name="connsiteY90" fmla="*/ 3708662 h 3784177"/>
              <a:gd name="connsiteX91" fmla="*/ 1171039 w 8037833"/>
              <a:gd name="connsiteY91" fmla="*/ 3758642 h 3784177"/>
              <a:gd name="connsiteX92" fmla="*/ 1058106 w 8037833"/>
              <a:gd name="connsiteY92" fmla="*/ 3776166 h 3784177"/>
              <a:gd name="connsiteX93" fmla="*/ 1039167 w 8037833"/>
              <a:gd name="connsiteY93" fmla="*/ 3784177 h 3784177"/>
              <a:gd name="connsiteX94" fmla="*/ 989223 w 8037833"/>
              <a:gd name="connsiteY94" fmla="*/ 3770303 h 3784177"/>
              <a:gd name="connsiteX95" fmla="*/ 907906 w 8037833"/>
              <a:gd name="connsiteY95" fmla="*/ 3757678 h 3784177"/>
              <a:gd name="connsiteX96" fmla="*/ 825226 w 8037833"/>
              <a:gd name="connsiteY96" fmla="*/ 3726369 h 3784177"/>
              <a:gd name="connsiteX97" fmla="*/ 722264 w 8037833"/>
              <a:gd name="connsiteY97" fmla="*/ 3747612 h 3784177"/>
              <a:gd name="connsiteX98" fmla="*/ 659460 w 8037833"/>
              <a:gd name="connsiteY98" fmla="*/ 3740429 h 3784177"/>
              <a:gd name="connsiteX99" fmla="*/ 556552 w 8037833"/>
              <a:gd name="connsiteY99" fmla="*/ 3739124 h 3784177"/>
              <a:gd name="connsiteX100" fmla="*/ 385384 w 8037833"/>
              <a:gd name="connsiteY100" fmla="*/ 3726388 h 3784177"/>
              <a:gd name="connsiteX101" fmla="*/ 339711 w 8037833"/>
              <a:gd name="connsiteY101" fmla="*/ 3718242 h 3784177"/>
              <a:gd name="connsiteX102" fmla="*/ 222239 w 8037833"/>
              <a:gd name="connsiteY102" fmla="*/ 3672335 h 3784177"/>
              <a:gd name="connsiteX103" fmla="*/ 163578 w 8037833"/>
              <a:gd name="connsiteY103" fmla="*/ 3656292 h 3784177"/>
              <a:gd name="connsiteX104" fmla="*/ 72220 w 8037833"/>
              <a:gd name="connsiteY104" fmla="*/ 3645272 h 3784177"/>
              <a:gd name="connsiteX105" fmla="*/ 44395 w 8037833"/>
              <a:gd name="connsiteY105" fmla="*/ 3639455 h 3784177"/>
              <a:gd name="connsiteX106" fmla="*/ 1962 w 8037833"/>
              <a:gd name="connsiteY106" fmla="*/ 3635948 h 3784177"/>
              <a:gd name="connsiteX107" fmla="*/ 0 w 8037833"/>
              <a:gd name="connsiteY107" fmla="*/ 3635261 h 3784177"/>
              <a:gd name="connsiteX108" fmla="*/ 0 w 8037833"/>
              <a:gd name="connsiteY10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915449 w 8037833"/>
              <a:gd name="connsiteY72" fmla="*/ 3661039 h 3784177"/>
              <a:gd name="connsiteX73" fmla="*/ 2884777 w 8037833"/>
              <a:gd name="connsiteY73" fmla="*/ 3660775 h 3784177"/>
              <a:gd name="connsiteX74" fmla="*/ 2739034 w 8037833"/>
              <a:gd name="connsiteY74" fmla="*/ 3647396 h 3784177"/>
              <a:gd name="connsiteX75" fmla="*/ 2651827 w 8037833"/>
              <a:gd name="connsiteY75" fmla="*/ 3646306 h 3784177"/>
              <a:gd name="connsiteX76" fmla="*/ 2618680 w 8037833"/>
              <a:gd name="connsiteY76" fmla="*/ 3656755 h 3784177"/>
              <a:gd name="connsiteX77" fmla="*/ 2572404 w 8037833"/>
              <a:gd name="connsiteY77" fmla="*/ 3664043 h 3784177"/>
              <a:gd name="connsiteX78" fmla="*/ 2423704 w 8037833"/>
              <a:gd name="connsiteY78" fmla="*/ 3658079 h 3784177"/>
              <a:gd name="connsiteX79" fmla="*/ 2301172 w 8037833"/>
              <a:gd name="connsiteY79" fmla="*/ 3663053 h 3784177"/>
              <a:gd name="connsiteX80" fmla="*/ 2238966 w 8037833"/>
              <a:gd name="connsiteY80" fmla="*/ 3668777 h 3784177"/>
              <a:gd name="connsiteX81" fmla="*/ 2082844 w 8037833"/>
              <a:gd name="connsiteY81" fmla="*/ 3631994 h 3784177"/>
              <a:gd name="connsiteX82" fmla="*/ 1938480 w 8037833"/>
              <a:gd name="connsiteY82" fmla="*/ 3601439 h 3784177"/>
              <a:gd name="connsiteX83" fmla="*/ 1900166 w 8037833"/>
              <a:gd name="connsiteY83" fmla="*/ 3609358 h 3784177"/>
              <a:gd name="connsiteX84" fmla="*/ 1787830 w 8037833"/>
              <a:gd name="connsiteY84" fmla="*/ 3633173 h 3784177"/>
              <a:gd name="connsiteX85" fmla="*/ 1734224 w 8037833"/>
              <a:gd name="connsiteY85" fmla="*/ 3655593 h 3784177"/>
              <a:gd name="connsiteX86" fmla="*/ 1664576 w 8037833"/>
              <a:gd name="connsiteY86" fmla="*/ 3638572 h 3784177"/>
              <a:gd name="connsiteX87" fmla="*/ 1577459 w 8037833"/>
              <a:gd name="connsiteY87" fmla="*/ 3658824 h 3784177"/>
              <a:gd name="connsiteX88" fmla="*/ 1527269 w 8037833"/>
              <a:gd name="connsiteY88" fmla="*/ 3663088 h 3784177"/>
              <a:gd name="connsiteX89" fmla="*/ 1390118 w 8037833"/>
              <a:gd name="connsiteY89" fmla="*/ 3682789 h 3784177"/>
              <a:gd name="connsiteX90" fmla="*/ 1252698 w 8037833"/>
              <a:gd name="connsiteY90" fmla="*/ 3708662 h 3784177"/>
              <a:gd name="connsiteX91" fmla="*/ 1171039 w 8037833"/>
              <a:gd name="connsiteY91" fmla="*/ 3758642 h 3784177"/>
              <a:gd name="connsiteX92" fmla="*/ 1058106 w 8037833"/>
              <a:gd name="connsiteY92" fmla="*/ 3776166 h 3784177"/>
              <a:gd name="connsiteX93" fmla="*/ 1039167 w 8037833"/>
              <a:gd name="connsiteY93" fmla="*/ 3784177 h 3784177"/>
              <a:gd name="connsiteX94" fmla="*/ 989223 w 8037833"/>
              <a:gd name="connsiteY94" fmla="*/ 3770303 h 3784177"/>
              <a:gd name="connsiteX95" fmla="*/ 907906 w 8037833"/>
              <a:gd name="connsiteY95" fmla="*/ 3757678 h 3784177"/>
              <a:gd name="connsiteX96" fmla="*/ 825226 w 8037833"/>
              <a:gd name="connsiteY96" fmla="*/ 3726369 h 3784177"/>
              <a:gd name="connsiteX97" fmla="*/ 722264 w 8037833"/>
              <a:gd name="connsiteY97" fmla="*/ 3747612 h 3784177"/>
              <a:gd name="connsiteX98" fmla="*/ 659460 w 8037833"/>
              <a:gd name="connsiteY98" fmla="*/ 3740429 h 3784177"/>
              <a:gd name="connsiteX99" fmla="*/ 556552 w 8037833"/>
              <a:gd name="connsiteY99" fmla="*/ 3739124 h 3784177"/>
              <a:gd name="connsiteX100" fmla="*/ 385384 w 8037833"/>
              <a:gd name="connsiteY100" fmla="*/ 3726388 h 3784177"/>
              <a:gd name="connsiteX101" fmla="*/ 339711 w 8037833"/>
              <a:gd name="connsiteY101" fmla="*/ 3718242 h 3784177"/>
              <a:gd name="connsiteX102" fmla="*/ 222239 w 8037833"/>
              <a:gd name="connsiteY102" fmla="*/ 3672335 h 3784177"/>
              <a:gd name="connsiteX103" fmla="*/ 163578 w 8037833"/>
              <a:gd name="connsiteY103" fmla="*/ 3656292 h 3784177"/>
              <a:gd name="connsiteX104" fmla="*/ 72220 w 8037833"/>
              <a:gd name="connsiteY104" fmla="*/ 3645272 h 3784177"/>
              <a:gd name="connsiteX105" fmla="*/ 44395 w 8037833"/>
              <a:gd name="connsiteY105" fmla="*/ 3639455 h 3784177"/>
              <a:gd name="connsiteX106" fmla="*/ 1962 w 8037833"/>
              <a:gd name="connsiteY106" fmla="*/ 3635948 h 3784177"/>
              <a:gd name="connsiteX107" fmla="*/ 0 w 8037833"/>
              <a:gd name="connsiteY107" fmla="*/ 3635261 h 3784177"/>
              <a:gd name="connsiteX108" fmla="*/ 0 w 8037833"/>
              <a:gd name="connsiteY10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884777 w 8037833"/>
              <a:gd name="connsiteY72" fmla="*/ 3660775 h 3784177"/>
              <a:gd name="connsiteX73" fmla="*/ 2739034 w 8037833"/>
              <a:gd name="connsiteY73" fmla="*/ 3647396 h 3784177"/>
              <a:gd name="connsiteX74" fmla="*/ 2651827 w 8037833"/>
              <a:gd name="connsiteY74" fmla="*/ 3646306 h 3784177"/>
              <a:gd name="connsiteX75" fmla="*/ 2618680 w 8037833"/>
              <a:gd name="connsiteY75" fmla="*/ 3656755 h 3784177"/>
              <a:gd name="connsiteX76" fmla="*/ 2572404 w 8037833"/>
              <a:gd name="connsiteY76" fmla="*/ 3664043 h 3784177"/>
              <a:gd name="connsiteX77" fmla="*/ 2423704 w 8037833"/>
              <a:gd name="connsiteY77" fmla="*/ 3658079 h 3784177"/>
              <a:gd name="connsiteX78" fmla="*/ 2301172 w 8037833"/>
              <a:gd name="connsiteY78" fmla="*/ 3663053 h 3784177"/>
              <a:gd name="connsiteX79" fmla="*/ 2238966 w 8037833"/>
              <a:gd name="connsiteY79" fmla="*/ 3668777 h 3784177"/>
              <a:gd name="connsiteX80" fmla="*/ 2082844 w 8037833"/>
              <a:gd name="connsiteY80" fmla="*/ 3631994 h 3784177"/>
              <a:gd name="connsiteX81" fmla="*/ 1938480 w 8037833"/>
              <a:gd name="connsiteY81" fmla="*/ 3601439 h 3784177"/>
              <a:gd name="connsiteX82" fmla="*/ 1900166 w 8037833"/>
              <a:gd name="connsiteY82" fmla="*/ 3609358 h 3784177"/>
              <a:gd name="connsiteX83" fmla="*/ 1787830 w 8037833"/>
              <a:gd name="connsiteY83" fmla="*/ 3633173 h 3784177"/>
              <a:gd name="connsiteX84" fmla="*/ 1734224 w 8037833"/>
              <a:gd name="connsiteY84" fmla="*/ 3655593 h 3784177"/>
              <a:gd name="connsiteX85" fmla="*/ 1664576 w 8037833"/>
              <a:gd name="connsiteY85" fmla="*/ 3638572 h 3784177"/>
              <a:gd name="connsiteX86" fmla="*/ 1577459 w 8037833"/>
              <a:gd name="connsiteY86" fmla="*/ 3658824 h 3784177"/>
              <a:gd name="connsiteX87" fmla="*/ 1527269 w 8037833"/>
              <a:gd name="connsiteY87" fmla="*/ 3663088 h 3784177"/>
              <a:gd name="connsiteX88" fmla="*/ 1390118 w 8037833"/>
              <a:gd name="connsiteY88" fmla="*/ 3682789 h 3784177"/>
              <a:gd name="connsiteX89" fmla="*/ 1252698 w 8037833"/>
              <a:gd name="connsiteY89" fmla="*/ 3708662 h 3784177"/>
              <a:gd name="connsiteX90" fmla="*/ 1171039 w 8037833"/>
              <a:gd name="connsiteY90" fmla="*/ 3758642 h 3784177"/>
              <a:gd name="connsiteX91" fmla="*/ 1058106 w 8037833"/>
              <a:gd name="connsiteY91" fmla="*/ 3776166 h 3784177"/>
              <a:gd name="connsiteX92" fmla="*/ 1039167 w 8037833"/>
              <a:gd name="connsiteY92" fmla="*/ 3784177 h 3784177"/>
              <a:gd name="connsiteX93" fmla="*/ 989223 w 8037833"/>
              <a:gd name="connsiteY93" fmla="*/ 3770303 h 3784177"/>
              <a:gd name="connsiteX94" fmla="*/ 907906 w 8037833"/>
              <a:gd name="connsiteY94" fmla="*/ 3757678 h 3784177"/>
              <a:gd name="connsiteX95" fmla="*/ 825226 w 8037833"/>
              <a:gd name="connsiteY95" fmla="*/ 3726369 h 3784177"/>
              <a:gd name="connsiteX96" fmla="*/ 722264 w 8037833"/>
              <a:gd name="connsiteY96" fmla="*/ 3747612 h 3784177"/>
              <a:gd name="connsiteX97" fmla="*/ 659460 w 8037833"/>
              <a:gd name="connsiteY97" fmla="*/ 3740429 h 3784177"/>
              <a:gd name="connsiteX98" fmla="*/ 556552 w 8037833"/>
              <a:gd name="connsiteY98" fmla="*/ 3739124 h 3784177"/>
              <a:gd name="connsiteX99" fmla="*/ 385384 w 8037833"/>
              <a:gd name="connsiteY99" fmla="*/ 3726388 h 3784177"/>
              <a:gd name="connsiteX100" fmla="*/ 339711 w 8037833"/>
              <a:gd name="connsiteY100" fmla="*/ 3718242 h 3784177"/>
              <a:gd name="connsiteX101" fmla="*/ 222239 w 8037833"/>
              <a:gd name="connsiteY101" fmla="*/ 3672335 h 3784177"/>
              <a:gd name="connsiteX102" fmla="*/ 163578 w 8037833"/>
              <a:gd name="connsiteY102" fmla="*/ 3656292 h 3784177"/>
              <a:gd name="connsiteX103" fmla="*/ 72220 w 8037833"/>
              <a:gd name="connsiteY103" fmla="*/ 3645272 h 3784177"/>
              <a:gd name="connsiteX104" fmla="*/ 44395 w 8037833"/>
              <a:gd name="connsiteY104" fmla="*/ 3639455 h 3784177"/>
              <a:gd name="connsiteX105" fmla="*/ 1962 w 8037833"/>
              <a:gd name="connsiteY105" fmla="*/ 3635948 h 3784177"/>
              <a:gd name="connsiteX106" fmla="*/ 0 w 8037833"/>
              <a:gd name="connsiteY106" fmla="*/ 3635261 h 3784177"/>
              <a:gd name="connsiteX107" fmla="*/ 0 w 8037833"/>
              <a:gd name="connsiteY107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11556 w 8037833"/>
              <a:gd name="connsiteY53" fmla="*/ 3729673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884777 w 8037833"/>
              <a:gd name="connsiteY72" fmla="*/ 3660775 h 3784177"/>
              <a:gd name="connsiteX73" fmla="*/ 2739034 w 8037833"/>
              <a:gd name="connsiteY73" fmla="*/ 3647396 h 3784177"/>
              <a:gd name="connsiteX74" fmla="*/ 2651827 w 8037833"/>
              <a:gd name="connsiteY74" fmla="*/ 3646306 h 3784177"/>
              <a:gd name="connsiteX75" fmla="*/ 2618680 w 8037833"/>
              <a:gd name="connsiteY75" fmla="*/ 3656755 h 3784177"/>
              <a:gd name="connsiteX76" fmla="*/ 2572404 w 8037833"/>
              <a:gd name="connsiteY76" fmla="*/ 3664043 h 3784177"/>
              <a:gd name="connsiteX77" fmla="*/ 2423704 w 8037833"/>
              <a:gd name="connsiteY77" fmla="*/ 3658079 h 3784177"/>
              <a:gd name="connsiteX78" fmla="*/ 2301172 w 8037833"/>
              <a:gd name="connsiteY78" fmla="*/ 3663053 h 3784177"/>
              <a:gd name="connsiteX79" fmla="*/ 2238966 w 8037833"/>
              <a:gd name="connsiteY79" fmla="*/ 3668777 h 3784177"/>
              <a:gd name="connsiteX80" fmla="*/ 2082844 w 8037833"/>
              <a:gd name="connsiteY80" fmla="*/ 3631994 h 3784177"/>
              <a:gd name="connsiteX81" fmla="*/ 1938480 w 8037833"/>
              <a:gd name="connsiteY81" fmla="*/ 3601439 h 3784177"/>
              <a:gd name="connsiteX82" fmla="*/ 1900166 w 8037833"/>
              <a:gd name="connsiteY82" fmla="*/ 3609358 h 3784177"/>
              <a:gd name="connsiteX83" fmla="*/ 1787830 w 8037833"/>
              <a:gd name="connsiteY83" fmla="*/ 3633173 h 3784177"/>
              <a:gd name="connsiteX84" fmla="*/ 1734224 w 8037833"/>
              <a:gd name="connsiteY84" fmla="*/ 3655593 h 3784177"/>
              <a:gd name="connsiteX85" fmla="*/ 1664576 w 8037833"/>
              <a:gd name="connsiteY85" fmla="*/ 3638572 h 3784177"/>
              <a:gd name="connsiteX86" fmla="*/ 1577459 w 8037833"/>
              <a:gd name="connsiteY86" fmla="*/ 3658824 h 3784177"/>
              <a:gd name="connsiteX87" fmla="*/ 1527269 w 8037833"/>
              <a:gd name="connsiteY87" fmla="*/ 3663088 h 3784177"/>
              <a:gd name="connsiteX88" fmla="*/ 1390118 w 8037833"/>
              <a:gd name="connsiteY88" fmla="*/ 3682789 h 3784177"/>
              <a:gd name="connsiteX89" fmla="*/ 1252698 w 8037833"/>
              <a:gd name="connsiteY89" fmla="*/ 3708662 h 3784177"/>
              <a:gd name="connsiteX90" fmla="*/ 1171039 w 8037833"/>
              <a:gd name="connsiteY90" fmla="*/ 3758642 h 3784177"/>
              <a:gd name="connsiteX91" fmla="*/ 1058106 w 8037833"/>
              <a:gd name="connsiteY91" fmla="*/ 3776166 h 3784177"/>
              <a:gd name="connsiteX92" fmla="*/ 1039167 w 8037833"/>
              <a:gd name="connsiteY92" fmla="*/ 3784177 h 3784177"/>
              <a:gd name="connsiteX93" fmla="*/ 989223 w 8037833"/>
              <a:gd name="connsiteY93" fmla="*/ 3770303 h 3784177"/>
              <a:gd name="connsiteX94" fmla="*/ 907906 w 8037833"/>
              <a:gd name="connsiteY94" fmla="*/ 3757678 h 3784177"/>
              <a:gd name="connsiteX95" fmla="*/ 825226 w 8037833"/>
              <a:gd name="connsiteY95" fmla="*/ 3726369 h 3784177"/>
              <a:gd name="connsiteX96" fmla="*/ 722264 w 8037833"/>
              <a:gd name="connsiteY96" fmla="*/ 3747612 h 3784177"/>
              <a:gd name="connsiteX97" fmla="*/ 659460 w 8037833"/>
              <a:gd name="connsiteY97" fmla="*/ 3740429 h 3784177"/>
              <a:gd name="connsiteX98" fmla="*/ 556552 w 8037833"/>
              <a:gd name="connsiteY98" fmla="*/ 3739124 h 3784177"/>
              <a:gd name="connsiteX99" fmla="*/ 385384 w 8037833"/>
              <a:gd name="connsiteY99" fmla="*/ 3726388 h 3784177"/>
              <a:gd name="connsiteX100" fmla="*/ 339711 w 8037833"/>
              <a:gd name="connsiteY100" fmla="*/ 3718242 h 3784177"/>
              <a:gd name="connsiteX101" fmla="*/ 222239 w 8037833"/>
              <a:gd name="connsiteY101" fmla="*/ 3672335 h 3784177"/>
              <a:gd name="connsiteX102" fmla="*/ 163578 w 8037833"/>
              <a:gd name="connsiteY102" fmla="*/ 3656292 h 3784177"/>
              <a:gd name="connsiteX103" fmla="*/ 72220 w 8037833"/>
              <a:gd name="connsiteY103" fmla="*/ 3645272 h 3784177"/>
              <a:gd name="connsiteX104" fmla="*/ 44395 w 8037833"/>
              <a:gd name="connsiteY104" fmla="*/ 3639455 h 3784177"/>
              <a:gd name="connsiteX105" fmla="*/ 1962 w 8037833"/>
              <a:gd name="connsiteY105" fmla="*/ 3635948 h 3784177"/>
              <a:gd name="connsiteX106" fmla="*/ 0 w 8037833"/>
              <a:gd name="connsiteY106" fmla="*/ 3635261 h 3784177"/>
              <a:gd name="connsiteX107" fmla="*/ 0 w 8037833"/>
              <a:gd name="connsiteY107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38966 w 8037833"/>
              <a:gd name="connsiteY78" fmla="*/ 3668777 h 3784177"/>
              <a:gd name="connsiteX79" fmla="*/ 2082844 w 8037833"/>
              <a:gd name="connsiteY79" fmla="*/ 3631994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38966 w 8037833"/>
              <a:gd name="connsiteY78" fmla="*/ 3668777 h 3784177"/>
              <a:gd name="connsiteX79" fmla="*/ 2082844 w 8037833"/>
              <a:gd name="connsiteY79" fmla="*/ 3631994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38966 w 8037833"/>
              <a:gd name="connsiteY78" fmla="*/ 3668777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206642 w 8037833"/>
              <a:gd name="connsiteY89" fmla="*/ 3736384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04758 w 8037833"/>
              <a:gd name="connsiteY82" fmla="*/ 3637625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04758 w 8037833"/>
              <a:gd name="connsiteY82" fmla="*/ 3637625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04758 w 8037833"/>
              <a:gd name="connsiteY82" fmla="*/ 3637625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197338 w 8037833"/>
              <a:gd name="connsiteY9" fmla="*/ 3224751 h 3784177"/>
              <a:gd name="connsiteX10" fmla="*/ 7176821 w 8037833"/>
              <a:gd name="connsiteY10" fmla="*/ 3236181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76821 w 8037833"/>
              <a:gd name="connsiteY10" fmla="*/ 3236181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11197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11197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78563 w 8037833"/>
              <a:gd name="connsiteY60" fmla="*/ 3694486 h 3784177"/>
              <a:gd name="connsiteX61" fmla="*/ 3524121 w 8037833"/>
              <a:gd name="connsiteY61" fmla="*/ 3642736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24121 w 8037833"/>
              <a:gd name="connsiteY61" fmla="*/ 3642736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62769 w 8037833"/>
              <a:gd name="connsiteY70" fmla="*/ 3651848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31055 w 8037833"/>
              <a:gd name="connsiteY76" fmla="*/ 3673230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31055 w 8037833"/>
              <a:gd name="connsiteY76" fmla="*/ 3673230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8037833" h="3784177">
                <a:moveTo>
                  <a:pt x="0" y="12763"/>
                </a:moveTo>
                <a:lnTo>
                  <a:pt x="8037833" y="0"/>
                </a:lnTo>
                <a:lnTo>
                  <a:pt x="8037833" y="3123098"/>
                </a:lnTo>
                <a:lnTo>
                  <a:pt x="8034343" y="3122573"/>
                </a:lnTo>
                <a:cubicBezTo>
                  <a:pt x="7983474" y="3121603"/>
                  <a:pt x="7950774" y="3135358"/>
                  <a:pt x="7873273" y="3143820"/>
                </a:cubicBezTo>
                <a:cubicBezTo>
                  <a:pt x="7815955" y="3157300"/>
                  <a:pt x="7736505" y="3157529"/>
                  <a:pt x="7725050" y="3176697"/>
                </a:cubicBezTo>
                <a:cubicBezTo>
                  <a:pt x="7648512" y="3193606"/>
                  <a:pt x="7643300" y="3178029"/>
                  <a:pt x="7576893" y="3201588"/>
                </a:cubicBezTo>
                <a:cubicBezTo>
                  <a:pt x="7520245" y="3242172"/>
                  <a:pt x="7469878" y="3228579"/>
                  <a:pt x="7394769" y="3276296"/>
                </a:cubicBezTo>
                <a:cubicBezTo>
                  <a:pt x="7357768" y="3274736"/>
                  <a:pt x="7328904" y="3286613"/>
                  <a:pt x="7293055" y="3276425"/>
                </a:cubicBezTo>
                <a:cubicBezTo>
                  <a:pt x="7277199" y="3267084"/>
                  <a:pt x="7243628" y="3294904"/>
                  <a:pt x="7225028" y="3269266"/>
                </a:cubicBezTo>
                <a:cubicBezTo>
                  <a:pt x="7223645" y="3287895"/>
                  <a:pt x="7188542" y="3271541"/>
                  <a:pt x="7180777" y="3262890"/>
                </a:cubicBezTo>
                <a:cubicBezTo>
                  <a:pt x="7171770" y="3271019"/>
                  <a:pt x="7156637" y="3256184"/>
                  <a:pt x="7146896" y="3256975"/>
                </a:cubicBezTo>
                <a:cubicBezTo>
                  <a:pt x="7127629" y="3216232"/>
                  <a:pt x="7125488" y="3280164"/>
                  <a:pt x="7101771" y="3257015"/>
                </a:cubicBezTo>
                <a:cubicBezTo>
                  <a:pt x="7091351" y="3270846"/>
                  <a:pt x="7056023" y="3300186"/>
                  <a:pt x="7028065" y="3312694"/>
                </a:cubicBezTo>
                <a:cubicBezTo>
                  <a:pt x="6973069" y="3340015"/>
                  <a:pt x="6969266" y="3372516"/>
                  <a:pt x="6912506" y="3361478"/>
                </a:cubicBezTo>
                <a:cubicBezTo>
                  <a:pt x="6904521" y="3387853"/>
                  <a:pt x="6807293" y="3321424"/>
                  <a:pt x="6819463" y="3368624"/>
                </a:cubicBezTo>
                <a:cubicBezTo>
                  <a:pt x="6800520" y="3366318"/>
                  <a:pt x="6786640" y="3347534"/>
                  <a:pt x="6797198" y="3378256"/>
                </a:cubicBezTo>
                <a:lnTo>
                  <a:pt x="6687784" y="3376132"/>
                </a:lnTo>
                <a:cubicBezTo>
                  <a:pt x="6627134" y="3384700"/>
                  <a:pt x="6589262" y="3407309"/>
                  <a:pt x="6526982" y="3395855"/>
                </a:cubicBezTo>
                <a:cubicBezTo>
                  <a:pt x="6465982" y="3394483"/>
                  <a:pt x="6435204" y="3374346"/>
                  <a:pt x="6352283" y="3374762"/>
                </a:cubicBezTo>
                <a:cubicBezTo>
                  <a:pt x="6293888" y="3372097"/>
                  <a:pt x="6210346" y="3356471"/>
                  <a:pt x="6151276" y="3366439"/>
                </a:cubicBezTo>
                <a:cubicBezTo>
                  <a:pt x="6080563" y="3342600"/>
                  <a:pt x="6098061" y="3372084"/>
                  <a:pt x="6022263" y="3359057"/>
                </a:cubicBezTo>
                <a:cubicBezTo>
                  <a:pt x="5989123" y="3410585"/>
                  <a:pt x="5931322" y="3384912"/>
                  <a:pt x="5891274" y="3397681"/>
                </a:cubicBezTo>
                <a:cubicBezTo>
                  <a:pt x="5845239" y="3408862"/>
                  <a:pt x="5792317" y="3420977"/>
                  <a:pt x="5746050" y="3426142"/>
                </a:cubicBezTo>
                <a:cubicBezTo>
                  <a:pt x="5709404" y="3402923"/>
                  <a:pt x="5659139" y="3459917"/>
                  <a:pt x="5613670" y="3428671"/>
                </a:cubicBezTo>
                <a:cubicBezTo>
                  <a:pt x="5596941" y="3421144"/>
                  <a:pt x="5545141" y="3422095"/>
                  <a:pt x="5535334" y="3437044"/>
                </a:cubicBezTo>
                <a:cubicBezTo>
                  <a:pt x="5524532" y="3440286"/>
                  <a:pt x="5511933" y="3434991"/>
                  <a:pt x="5506940" y="3450999"/>
                </a:cubicBezTo>
                <a:cubicBezTo>
                  <a:pt x="5498692" y="3470265"/>
                  <a:pt x="5461008" y="3440518"/>
                  <a:pt x="5466372" y="3463245"/>
                </a:cubicBezTo>
                <a:cubicBezTo>
                  <a:pt x="5439614" y="3442862"/>
                  <a:pt x="5418331" y="3483220"/>
                  <a:pt x="5395833" y="3493194"/>
                </a:cubicBezTo>
                <a:cubicBezTo>
                  <a:pt x="5374758" y="3472971"/>
                  <a:pt x="5354436" y="3500114"/>
                  <a:pt x="5305325" y="3505200"/>
                </a:cubicBezTo>
                <a:cubicBezTo>
                  <a:pt x="5282149" y="3481812"/>
                  <a:pt x="5266154" y="3522676"/>
                  <a:pt x="5223043" y="3491664"/>
                </a:cubicBezTo>
                <a:cubicBezTo>
                  <a:pt x="5200154" y="3491478"/>
                  <a:pt x="5207329" y="3491346"/>
                  <a:pt x="5167992" y="3486279"/>
                </a:cubicBezTo>
                <a:cubicBezTo>
                  <a:pt x="5107971" y="3480838"/>
                  <a:pt x="5089784" y="3489924"/>
                  <a:pt x="5034489" y="3483520"/>
                </a:cubicBezTo>
                <a:cubicBezTo>
                  <a:pt x="4972450" y="3481234"/>
                  <a:pt x="4971120" y="3508066"/>
                  <a:pt x="4890003" y="3469874"/>
                </a:cubicBezTo>
                <a:cubicBezTo>
                  <a:pt x="4883619" y="3488080"/>
                  <a:pt x="4873972" y="3489465"/>
                  <a:pt x="4856654" y="3481880"/>
                </a:cubicBezTo>
                <a:cubicBezTo>
                  <a:pt x="4826649" y="3482096"/>
                  <a:pt x="4833746" y="3526606"/>
                  <a:pt x="4800711" y="3501441"/>
                </a:cubicBezTo>
                <a:cubicBezTo>
                  <a:pt x="4808694" y="3525119"/>
                  <a:pt x="4745093" y="3513953"/>
                  <a:pt x="4761569" y="3538103"/>
                </a:cubicBezTo>
                <a:cubicBezTo>
                  <a:pt x="4744478" y="3561060"/>
                  <a:pt x="4730992" y="3525632"/>
                  <a:pt x="4713734" y="3545724"/>
                </a:cubicBezTo>
                <a:cubicBezTo>
                  <a:pt x="4694993" y="3545439"/>
                  <a:pt x="4672479" y="3533026"/>
                  <a:pt x="4649120" y="3536392"/>
                </a:cubicBezTo>
                <a:cubicBezTo>
                  <a:pt x="4617081" y="3524764"/>
                  <a:pt x="4613909" y="3550370"/>
                  <a:pt x="4573578" y="3565923"/>
                </a:cubicBezTo>
                <a:cubicBezTo>
                  <a:pt x="4554559" y="3553131"/>
                  <a:pt x="4541305" y="3561025"/>
                  <a:pt x="4529117" y="3575592"/>
                </a:cubicBezTo>
                <a:cubicBezTo>
                  <a:pt x="4488096" y="3574977"/>
                  <a:pt x="4453361" y="3598310"/>
                  <a:pt x="4408641" y="3610000"/>
                </a:cubicBezTo>
                <a:cubicBezTo>
                  <a:pt x="4359520" y="3631497"/>
                  <a:pt x="4386585" y="3626629"/>
                  <a:pt x="4356402" y="3642792"/>
                </a:cubicBezTo>
                <a:lnTo>
                  <a:pt x="4270245" y="3665789"/>
                </a:lnTo>
                <a:lnTo>
                  <a:pt x="4208725" y="3678132"/>
                </a:lnTo>
                <a:lnTo>
                  <a:pt x="4191289" y="3702380"/>
                </a:lnTo>
                <a:lnTo>
                  <a:pt x="4191039" y="3702831"/>
                </a:lnTo>
                <a:lnTo>
                  <a:pt x="4153651" y="3706181"/>
                </a:lnTo>
                <a:cubicBezTo>
                  <a:pt x="4133767" y="3711128"/>
                  <a:pt x="4094301" y="3726234"/>
                  <a:pt x="4071732" y="3732513"/>
                </a:cubicBezTo>
                <a:cubicBezTo>
                  <a:pt x="4051251" y="3727949"/>
                  <a:pt x="4038650" y="3707633"/>
                  <a:pt x="4045924" y="3739404"/>
                </a:cubicBezTo>
                <a:cubicBezTo>
                  <a:pt x="4039196" y="3738807"/>
                  <a:pt x="4035086" y="3741389"/>
                  <a:pt x="4032171" y="3745523"/>
                </a:cubicBezTo>
                <a:lnTo>
                  <a:pt x="4011556" y="3729673"/>
                </a:lnTo>
                <a:lnTo>
                  <a:pt x="3985774" y="3736547"/>
                </a:lnTo>
                <a:lnTo>
                  <a:pt x="3979769" y="3738769"/>
                </a:lnTo>
                <a:lnTo>
                  <a:pt x="3934671" y="3723339"/>
                </a:lnTo>
                <a:lnTo>
                  <a:pt x="3930274" y="3717148"/>
                </a:lnTo>
                <a:cubicBezTo>
                  <a:pt x="3925557" y="3713336"/>
                  <a:pt x="3918845" y="3711571"/>
                  <a:pt x="3907660" y="3714456"/>
                </a:cubicBezTo>
                <a:lnTo>
                  <a:pt x="3905087" y="3716098"/>
                </a:lnTo>
                <a:lnTo>
                  <a:pt x="3886347" y="3706620"/>
                </a:lnTo>
                <a:cubicBezTo>
                  <a:pt x="3880298" y="3702306"/>
                  <a:pt x="3815582" y="3696877"/>
                  <a:pt x="3811197" y="3689905"/>
                </a:cubicBezTo>
                <a:cubicBezTo>
                  <a:pt x="3740331" y="3707163"/>
                  <a:pt x="3735452" y="3676537"/>
                  <a:pt x="3666696" y="3681132"/>
                </a:cubicBezTo>
                <a:cubicBezTo>
                  <a:pt x="3607148" y="3634465"/>
                  <a:pt x="3569589" y="3662889"/>
                  <a:pt x="3516210" y="3656091"/>
                </a:cubicBezTo>
                <a:cubicBezTo>
                  <a:pt x="3465369" y="3651308"/>
                  <a:pt x="3441828" y="3666410"/>
                  <a:pt x="3373519" y="3665785"/>
                </a:cubicBezTo>
                <a:cubicBezTo>
                  <a:pt x="3301144" y="3655607"/>
                  <a:pt x="3195679" y="3661016"/>
                  <a:pt x="3114267" y="3638983"/>
                </a:cubicBezTo>
                <a:cubicBezTo>
                  <a:pt x="3050301" y="3631891"/>
                  <a:pt x="3050080" y="3637135"/>
                  <a:pt x="3025324" y="3636584"/>
                </a:cubicBezTo>
                <a:cubicBezTo>
                  <a:pt x="3017092" y="3639607"/>
                  <a:pt x="2973615" y="3630768"/>
                  <a:pt x="2965734" y="3635676"/>
                </a:cubicBezTo>
                <a:lnTo>
                  <a:pt x="2961603" y="3638221"/>
                </a:lnTo>
                <a:lnTo>
                  <a:pt x="2944959" y="3639723"/>
                </a:lnTo>
                <a:lnTo>
                  <a:pt x="2940402" y="3651000"/>
                </a:lnTo>
                <a:lnTo>
                  <a:pt x="2884777" y="3660775"/>
                </a:lnTo>
                <a:cubicBezTo>
                  <a:pt x="2847798" y="3633323"/>
                  <a:pt x="2816224" y="3666073"/>
                  <a:pt x="2750902" y="3665203"/>
                </a:cubicBezTo>
                <a:cubicBezTo>
                  <a:pt x="2733591" y="3655721"/>
                  <a:pt x="2664700" y="3632640"/>
                  <a:pt x="2651827" y="3646306"/>
                </a:cubicBezTo>
                <a:cubicBezTo>
                  <a:pt x="2639507" y="3648229"/>
                  <a:pt x="2626416" y="3641459"/>
                  <a:pt x="2618680" y="3656755"/>
                </a:cubicBezTo>
                <a:cubicBezTo>
                  <a:pt x="2606912" y="3674893"/>
                  <a:pt x="2569710" y="3640834"/>
                  <a:pt x="2572404" y="3664043"/>
                </a:cubicBezTo>
                <a:cubicBezTo>
                  <a:pt x="2539908" y="3664264"/>
                  <a:pt x="2468909" y="3658244"/>
                  <a:pt x="2423704" y="3658079"/>
                </a:cubicBezTo>
                <a:cubicBezTo>
                  <a:pt x="2401541" y="3632076"/>
                  <a:pt x="2336245" y="3667858"/>
                  <a:pt x="2301172" y="3663053"/>
                </a:cubicBezTo>
                <a:cubicBezTo>
                  <a:pt x="2270382" y="3664836"/>
                  <a:pt x="2267443" y="3678406"/>
                  <a:pt x="2231055" y="3673230"/>
                </a:cubicBezTo>
                <a:cubicBezTo>
                  <a:pt x="2166181" y="3668829"/>
                  <a:pt x="2142671" y="3658345"/>
                  <a:pt x="2082844" y="3645349"/>
                </a:cubicBezTo>
                <a:cubicBezTo>
                  <a:pt x="2015031" y="3635633"/>
                  <a:pt x="2014280" y="3649098"/>
                  <a:pt x="1938480" y="3632600"/>
                </a:cubicBezTo>
                <a:cubicBezTo>
                  <a:pt x="1920997" y="3627656"/>
                  <a:pt x="1878559" y="3627872"/>
                  <a:pt x="1860608" y="3618261"/>
                </a:cubicBezTo>
                <a:cubicBezTo>
                  <a:pt x="1835500" y="3623550"/>
                  <a:pt x="1732415" y="3629919"/>
                  <a:pt x="1704758" y="3637625"/>
                </a:cubicBezTo>
                <a:cubicBezTo>
                  <a:pt x="1665493" y="3642494"/>
                  <a:pt x="1699638" y="3634297"/>
                  <a:pt x="1664576" y="3638572"/>
                </a:cubicBezTo>
                <a:cubicBezTo>
                  <a:pt x="1631025" y="3623179"/>
                  <a:pt x="1623938" y="3648223"/>
                  <a:pt x="1577459" y="3658824"/>
                </a:cubicBezTo>
                <a:cubicBezTo>
                  <a:pt x="1558372" y="3643840"/>
                  <a:pt x="1542705" y="3650086"/>
                  <a:pt x="1527269" y="3663088"/>
                </a:cubicBezTo>
                <a:cubicBezTo>
                  <a:pt x="1482304" y="3657554"/>
                  <a:pt x="1440875" y="3676551"/>
                  <a:pt x="1390118" y="3682789"/>
                </a:cubicBezTo>
                <a:cubicBezTo>
                  <a:pt x="1335668" y="3664499"/>
                  <a:pt x="1322763" y="3706607"/>
                  <a:pt x="1268521" y="3713114"/>
                </a:cubicBezTo>
                <a:cubicBezTo>
                  <a:pt x="1221719" y="3743578"/>
                  <a:pt x="1232376" y="3739345"/>
                  <a:pt x="1186863" y="3736384"/>
                </a:cubicBezTo>
                <a:cubicBezTo>
                  <a:pt x="1144916" y="3732620"/>
                  <a:pt x="1160518" y="3788811"/>
                  <a:pt x="1073929" y="3776166"/>
                </a:cubicBezTo>
                <a:cubicBezTo>
                  <a:pt x="1067541" y="3770370"/>
                  <a:pt x="1037785" y="3776256"/>
                  <a:pt x="1039167" y="3784177"/>
                </a:cubicBezTo>
                <a:cubicBezTo>
                  <a:pt x="1031939" y="3781717"/>
                  <a:pt x="991014" y="3757614"/>
                  <a:pt x="989223" y="3770303"/>
                </a:cubicBezTo>
                <a:cubicBezTo>
                  <a:pt x="952800" y="3771798"/>
                  <a:pt x="940354" y="3773288"/>
                  <a:pt x="907906" y="3757678"/>
                </a:cubicBezTo>
                <a:cubicBezTo>
                  <a:pt x="889095" y="3752752"/>
                  <a:pt x="883898" y="3755894"/>
                  <a:pt x="833137" y="3744175"/>
                </a:cubicBezTo>
                <a:cubicBezTo>
                  <a:pt x="796341" y="3755808"/>
                  <a:pt x="789110" y="3730978"/>
                  <a:pt x="742042" y="3747612"/>
                </a:cubicBezTo>
                <a:cubicBezTo>
                  <a:pt x="717806" y="3746591"/>
                  <a:pt x="677954" y="3751976"/>
                  <a:pt x="659460" y="3740429"/>
                </a:cubicBezTo>
                <a:cubicBezTo>
                  <a:pt x="630609" y="3788461"/>
                  <a:pt x="587162" y="3738081"/>
                  <a:pt x="556552" y="3739124"/>
                </a:cubicBezTo>
                <a:cubicBezTo>
                  <a:pt x="512191" y="3741235"/>
                  <a:pt x="421524" y="3729868"/>
                  <a:pt x="385384" y="3726388"/>
                </a:cubicBezTo>
                <a:cubicBezTo>
                  <a:pt x="371829" y="3727776"/>
                  <a:pt x="368220" y="3731702"/>
                  <a:pt x="339711" y="3718242"/>
                </a:cubicBezTo>
                <a:cubicBezTo>
                  <a:pt x="302559" y="3699664"/>
                  <a:pt x="266533" y="3688299"/>
                  <a:pt x="222239" y="3672335"/>
                </a:cubicBezTo>
                <a:cubicBezTo>
                  <a:pt x="210647" y="3639657"/>
                  <a:pt x="164789" y="3691878"/>
                  <a:pt x="163578" y="3656292"/>
                </a:cubicBezTo>
                <a:cubicBezTo>
                  <a:pt x="143579" y="3679822"/>
                  <a:pt x="105972" y="3643221"/>
                  <a:pt x="72220" y="3645272"/>
                </a:cubicBezTo>
                <a:cubicBezTo>
                  <a:pt x="65331" y="3629421"/>
                  <a:pt x="57584" y="3630437"/>
                  <a:pt x="44395" y="3639455"/>
                </a:cubicBezTo>
                <a:cubicBezTo>
                  <a:pt x="30887" y="3640873"/>
                  <a:pt x="16617" y="3639423"/>
                  <a:pt x="1962" y="3635948"/>
                </a:cubicBezTo>
                <a:lnTo>
                  <a:pt x="0" y="3635261"/>
                </a:lnTo>
                <a:lnTo>
                  <a:pt x="0" y="12763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CCEF5C80-2278-7D07-9F0E-F4A748942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3141" y="1158542"/>
            <a:ext cx="9505718" cy="2597256"/>
          </a:xfrm>
        </p:spPr>
        <p:txBody>
          <a:bodyPr anchor="ctr">
            <a:normAutofit fontScale="90000"/>
          </a:bodyPr>
          <a:lstStyle/>
          <a:p>
            <a:br>
              <a:rPr lang="en-US" altLang="zh-CN" sz="3600" kern="1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</a:br>
            <a:br>
              <a:rPr lang="en-US" altLang="zh-CN" sz="4000" kern="1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</a:br>
            <a:r>
              <a:rPr lang="en-US" altLang="zh-CN" sz="4000" b="1" kern="1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</a:t>
            </a:r>
            <a:r>
              <a:rPr lang="en-US" altLang="zh-CN" sz="4000" b="1" kern="1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 Effects of Multimodal Flipped Classroom Teaching Mode on College Students’ English Listening Comprehension</a:t>
            </a:r>
            <a:br>
              <a:rPr lang="zh-CN" altLang="zh-CN" sz="4000" b="1" kern="1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</a:br>
            <a:endParaRPr lang="zh-CN" altLang="en-US" sz="4000" b="1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2D54BC8-3798-692D-39C0-317AF8CB36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57930" y="5542919"/>
            <a:ext cx="7076141" cy="604223"/>
          </a:xfrm>
        </p:spPr>
        <p:txBody>
          <a:bodyPr>
            <a:normAutofit/>
          </a:bodyPr>
          <a:lstStyle/>
          <a:p>
            <a:r>
              <a:rPr lang="en-US" altLang="zh-CN" sz="2000" b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Yujie Wu (2409124</a:t>
            </a:r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20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6AA9F379-605C-48FC-AA29-73D667134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900998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音频 14">
            <a:hlinkClick r:id="" action="ppaction://media"/>
            <a:extLst>
              <a:ext uri="{FF2B5EF4-FFF2-40B4-BE49-F238E27FC236}">
                <a16:creationId xmlns:a16="http://schemas.microsoft.com/office/drawing/2014/main" id="{AD09F8F6-04C5-3091-9142-AFAE0DCBB2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4935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71"/>
    </mc:Choice>
    <mc:Fallback>
      <p:transition spd="slow" advTm="14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AE087DEA-8030-C986-EA6F-880A3CFCD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Research Significance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内容占位符 2">
            <a:extLst>
              <a:ext uri="{FF2B5EF4-FFF2-40B4-BE49-F238E27FC236}">
                <a16:creationId xmlns:a16="http://schemas.microsoft.com/office/drawing/2014/main" id="{D5B3A519-FDC2-DA18-49B9-D8140833CB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2869916"/>
              </p:ext>
            </p:extLst>
          </p:nvPr>
        </p:nvGraphicFramePr>
        <p:xfrm>
          <a:off x="838200" y="2011729"/>
          <a:ext cx="105156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2" name="音频 11">
            <a:hlinkClick r:id="" action="ppaction://media"/>
            <a:extLst>
              <a:ext uri="{FF2B5EF4-FFF2-40B4-BE49-F238E27FC236}">
                <a16:creationId xmlns:a16="http://schemas.microsoft.com/office/drawing/2014/main" id="{E12C3B5D-D64F-D2D8-4638-CE04C967FB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8643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408"/>
    </mc:Choice>
    <mc:Fallback>
      <p:transition spd="slow" advTm="36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0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12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49FBB96A-F597-805C-ABC2-F2D260C4C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tabLst/>
              <a:defRPr/>
            </a:pP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Theoretical Rationale----Krashen’s Five Hypothesis</a:t>
            </a:r>
            <a:br>
              <a:rPr kumimoji="0" lang="en-US" altLang="zh-CN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br>
            <a:endParaRPr lang="zh-CN" altLang="en-US"/>
          </a:p>
        </p:txBody>
      </p:sp>
      <p:sp>
        <p:nvSpPr>
          <p:cNvPr id="5" name="箭头: 左右 4">
            <a:extLst>
              <a:ext uri="{FF2B5EF4-FFF2-40B4-BE49-F238E27FC236}">
                <a16:creationId xmlns:a16="http://schemas.microsoft.com/office/drawing/2014/main" id="{C8234B02-A1AB-FEEE-89DB-4A4DD5586EAF}"/>
              </a:ext>
            </a:extLst>
          </p:cNvPr>
          <p:cNvSpPr/>
          <p:nvPr/>
        </p:nvSpPr>
        <p:spPr>
          <a:xfrm>
            <a:off x="5227320" y="5974080"/>
            <a:ext cx="624840" cy="91440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9" name="内容占位符 2">
            <a:extLst>
              <a:ext uri="{FF2B5EF4-FFF2-40B4-BE49-F238E27FC236}">
                <a16:creationId xmlns:a16="http://schemas.microsoft.com/office/drawing/2014/main" id="{DF35C7EA-3D2B-38F7-54ED-93742695A6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1202198"/>
              </p:ext>
            </p:extLst>
          </p:nvPr>
        </p:nvGraphicFramePr>
        <p:xfrm>
          <a:off x="4875782" y="792480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箭头: 左右 3">
            <a:extLst>
              <a:ext uri="{FF2B5EF4-FFF2-40B4-BE49-F238E27FC236}">
                <a16:creationId xmlns:a16="http://schemas.microsoft.com/office/drawing/2014/main" id="{9F2ECC9A-373A-6244-4A1E-319ED6E27BD2}"/>
              </a:ext>
            </a:extLst>
          </p:cNvPr>
          <p:cNvSpPr/>
          <p:nvPr/>
        </p:nvSpPr>
        <p:spPr>
          <a:xfrm>
            <a:off x="9159240" y="1280160"/>
            <a:ext cx="609600" cy="91440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音频 13">
            <a:hlinkClick r:id="" action="ppaction://media"/>
            <a:extLst>
              <a:ext uri="{FF2B5EF4-FFF2-40B4-BE49-F238E27FC236}">
                <a16:creationId xmlns:a16="http://schemas.microsoft.com/office/drawing/2014/main" id="{79626269-A5DD-933E-074B-BE07D598DA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88467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395"/>
    </mc:Choice>
    <mc:Fallback>
      <p:transition spd="slow" advTm="1243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: 圆角 4">
            <a:extLst>
              <a:ext uri="{FF2B5EF4-FFF2-40B4-BE49-F238E27FC236}">
                <a16:creationId xmlns:a16="http://schemas.microsoft.com/office/drawing/2014/main" id="{B6353FEB-EA50-CDBA-1F37-01AEA268505E}"/>
              </a:ext>
            </a:extLst>
          </p:cNvPr>
          <p:cNvSpPr/>
          <p:nvPr/>
        </p:nvSpPr>
        <p:spPr>
          <a:xfrm>
            <a:off x="563880" y="4724400"/>
            <a:ext cx="11018520" cy="1325563"/>
          </a:xfrm>
          <a:prstGeom prst="roundRect">
            <a:avLst/>
          </a:prstGeom>
          <a:ln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7EF19EF7-0417-5952-1248-48937322B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Literature Review—Flipped Classroom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7BA2B8C-1662-BA10-F7F1-E6DB54EA5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581785"/>
            <a:ext cx="10515600" cy="491109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zh-CN" sz="32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Lage (2000) </a:t>
            </a:r>
            <a:r>
              <a:rPr lang="zh-CN" altLang="en-US" sz="32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→</a:t>
            </a:r>
            <a:r>
              <a:rPr lang="en-US" altLang="zh-CN" sz="32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the shift in the sequence of in-class and out-of-class learning activities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zh-CN" sz="32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The Vanderbilt University Center for Teaching (2013)</a:t>
            </a:r>
            <a:r>
              <a:rPr lang="zh-CN" altLang="en-US" sz="32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→ </a:t>
            </a:r>
            <a:r>
              <a:rPr lang="en-US" altLang="zh-CN" sz="32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 broader meaning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</a:pPr>
            <a:r>
              <a:rPr lang="en-US" altLang="zh-CN" sz="2800" kern="1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engage with new learning materials outside of class</a:t>
            </a:r>
          </a:p>
          <a:p>
            <a:pPr lvl="1" algn="just">
              <a:lnSpc>
                <a:spcPct val="100000"/>
              </a:lnSpc>
            </a:pPr>
            <a:r>
              <a:rPr lang="en-US" altLang="zh-CN" sz="2800" kern="1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internalize knowledge during class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flipped classroom = pre-class learning + active in-class learning +   after-class reinforcement and extension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</a:p>
        </p:txBody>
      </p:sp>
      <p:pic>
        <p:nvPicPr>
          <p:cNvPr id="10" name="音频 9">
            <a:hlinkClick r:id="" action="ppaction://media"/>
            <a:extLst>
              <a:ext uri="{FF2B5EF4-FFF2-40B4-BE49-F238E27FC236}">
                <a16:creationId xmlns:a16="http://schemas.microsoft.com/office/drawing/2014/main" id="{4D42B483-196D-8D86-8C86-315A17751E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7534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508"/>
    </mc:Choice>
    <mc:Fallback>
      <p:transition spd="slow" advTm="66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图片 3" descr="电脑萤幕亮着灯&#10;&#10;中度可信度描述已自动生成">
            <a:extLst>
              <a:ext uri="{FF2B5EF4-FFF2-40B4-BE49-F238E27FC236}">
                <a16:creationId xmlns:a16="http://schemas.microsoft.com/office/drawing/2014/main" id="{63AA1A3E-CF56-F69A-39BD-723E207ED22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171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CEF94388-1AAA-D591-36A2-DAAB8C68D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680" y="534284"/>
            <a:ext cx="4983480" cy="1899912"/>
          </a:xfrm>
        </p:spPr>
        <p:txBody>
          <a:bodyPr>
            <a:normAutofit/>
          </a:bodyPr>
          <a:lstStyle/>
          <a:p>
            <a:r>
              <a:rPr kumimoji="0" lang="en-US" altLang="zh-CN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等线 Light" panose="02010600030101010101" pitchFamily="2" charset="-122"/>
                <a:cs typeface="Times New Roman" panose="02020603050405020304" pitchFamily="18" charset="0"/>
              </a:rPr>
              <a:t>Literature Review—Flipped Classroom</a:t>
            </a:r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D58AB2D-AA4F-1422-FED6-16E9C145B5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680" y="2460472"/>
            <a:ext cx="6050280" cy="3742762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Promotion: Salman </a:t>
            </a:r>
            <a:r>
              <a:rPr lang="en-US" altLang="zh-CN" dirty="0"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Khan’s TED Talk (2011)</a:t>
            </a:r>
          </a:p>
          <a:p>
            <a:pPr marL="457200" lvl="1" indent="0"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en-US" altLang="zh-CN" sz="2800" dirty="0"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Let’s Use Video to Reinvent Education”</a:t>
            </a:r>
            <a:r>
              <a:rPr lang="en-US" altLang="zh-CN" sz="18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hlinkClick r:id="rId5"/>
              </a:rPr>
              <a:t> </a:t>
            </a:r>
            <a:r>
              <a:rPr lang="en-US" altLang="zh-CN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hlinkClick r:id="rId5"/>
              </a:rPr>
              <a:t>https://youtu.be/nTFEUsudhfs?si=pG4sC98Rd8ViqYjO</a:t>
            </a:r>
            <a:endParaRPr lang="en-US" altLang="zh-CN" sz="2800" dirty="0"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dirty="0"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Sams &amp;  Bergmann : </a:t>
            </a:r>
            <a:r>
              <a:rPr lang="en-US" altLang="zh-CN" i="1" dirty="0"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Flip Your Classroom: Reach Every Student in Every Class Every Day</a:t>
            </a:r>
            <a:r>
              <a:rPr lang="en-US" altLang="zh-CN" dirty="0"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 (2014)</a:t>
            </a:r>
          </a:p>
          <a:p>
            <a:endParaRPr lang="en-US" altLang="zh-CN" sz="2000" dirty="0"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2000" dirty="0"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" name="音频 5">
            <a:hlinkClick r:id="" action="ppaction://media"/>
            <a:extLst>
              <a:ext uri="{FF2B5EF4-FFF2-40B4-BE49-F238E27FC236}">
                <a16:creationId xmlns:a16="http://schemas.microsoft.com/office/drawing/2014/main" id="{0DB47C2D-49DE-88C9-C9EB-4C9184C79B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79254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757"/>
    </mc:Choice>
    <mc:Fallback>
      <p:transition spd="slow" advTm="44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A93BEC39-0D52-5633-0A8B-D4E200437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Literature Review--MDA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42DE3EB-925E-18CE-1B0C-52CA845BE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9241" y="713312"/>
            <a:ext cx="6004559" cy="5824647"/>
          </a:xfrm>
        </p:spPr>
        <p:txBody>
          <a:bodyPr anchor="ctr">
            <a:normAutofit/>
          </a:bodyPr>
          <a:lstStyle/>
          <a:p>
            <a:pPr algn="just"/>
            <a:r>
              <a:rPr lang="en-US" altLang="zh-CN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use multimodal resources to engage students?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altLang="zh-C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teachers’ expressions, gestures and spatial positions are fundamental communicative modes (Peng,2019)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altLang="zh-C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teachers’ gestures, classroom spaces and the technological tools  work together with language to design learning experiences for their students (Lim,2019)</a:t>
            </a:r>
          </a:p>
          <a:p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Studies on MDA in EFL teaching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Guichon and </a:t>
            </a:r>
            <a:r>
              <a:rPr lang="en-US" altLang="zh-CN" sz="2000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McLorman</a:t>
            </a: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(2008): provided empirical evidence that multimodal teaching methods contribute to the improvement of listening proficiency</a:t>
            </a:r>
          </a:p>
          <a:p>
            <a:pPr algn="just"/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proper choice of modes and mode relation is beneficial for students’ effective engagement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音频 4">
            <a:hlinkClick r:id="" action="ppaction://media"/>
            <a:extLst>
              <a:ext uri="{FF2B5EF4-FFF2-40B4-BE49-F238E27FC236}">
                <a16:creationId xmlns:a16="http://schemas.microsoft.com/office/drawing/2014/main" id="{21288203-2066-13CF-E03C-4CB68284F6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7999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687"/>
    </mc:Choice>
    <mc:Fallback>
      <p:transition spd="slow" advTm="51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F7234A83-F261-8BA8-6F04-4114398F4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Research Aims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内容占位符 2">
            <a:extLst>
              <a:ext uri="{FF2B5EF4-FFF2-40B4-BE49-F238E27FC236}">
                <a16:creationId xmlns:a16="http://schemas.microsoft.com/office/drawing/2014/main" id="{827960DC-B606-2BAE-9F58-2FFCF3B032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8167768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音频 3">
            <a:hlinkClick r:id="" action="ppaction://media"/>
            <a:extLst>
              <a:ext uri="{FF2B5EF4-FFF2-40B4-BE49-F238E27FC236}">
                <a16:creationId xmlns:a16="http://schemas.microsoft.com/office/drawing/2014/main" id="{DC334164-5345-B360-6C63-498CE92179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0454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73"/>
    </mc:Choice>
    <mc:Fallback>
      <p:transition spd="slow" advTm="41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7">
            <a:extLst>
              <a:ext uri="{FF2B5EF4-FFF2-40B4-BE49-F238E27FC236}">
                <a16:creationId xmlns:a16="http://schemas.microsoft.com/office/drawing/2014/main" id="{95408913-B323-422F-B521-2957A5B7F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AA770EBD-5B77-46EC-BF58-EF27ACD6B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592" y="0"/>
            <a:ext cx="7299977" cy="6858000"/>
          </a:xfrm>
          <a:custGeom>
            <a:avLst/>
            <a:gdLst>
              <a:gd name="connsiteX0" fmla="*/ 1008599 w 7299977"/>
              <a:gd name="connsiteY0" fmla="*/ 0 h 6858000"/>
              <a:gd name="connsiteX1" fmla="*/ 4420653 w 7299977"/>
              <a:gd name="connsiteY1" fmla="*/ 0 h 6858000"/>
              <a:gd name="connsiteX2" fmla="*/ 5511704 w 7299977"/>
              <a:gd name="connsiteY2" fmla="*/ 0 h 6858000"/>
              <a:gd name="connsiteX3" fmla="*/ 7299977 w 7299977"/>
              <a:gd name="connsiteY3" fmla="*/ 0 h 6858000"/>
              <a:gd name="connsiteX4" fmla="*/ 7299977 w 7299977"/>
              <a:gd name="connsiteY4" fmla="*/ 6858000 h 6858000"/>
              <a:gd name="connsiteX5" fmla="*/ 5511704 w 7299977"/>
              <a:gd name="connsiteY5" fmla="*/ 6858000 h 6858000"/>
              <a:gd name="connsiteX6" fmla="*/ 4420653 w 7299977"/>
              <a:gd name="connsiteY6" fmla="*/ 6858000 h 6858000"/>
              <a:gd name="connsiteX7" fmla="*/ 1592997 w 7299977"/>
              <a:gd name="connsiteY7" fmla="*/ 6858000 h 6858000"/>
              <a:gd name="connsiteX8" fmla="*/ 1232473 w 7299977"/>
              <a:gd name="connsiteY8" fmla="*/ 6658805 h 6858000"/>
              <a:gd name="connsiteX9" fmla="*/ 1075471 w 7299977"/>
              <a:gd name="connsiteY9" fmla="*/ 6431153 h 6858000"/>
              <a:gd name="connsiteX10" fmla="*/ 1020229 w 7299977"/>
              <a:gd name="connsiteY10" fmla="*/ 6367127 h 6858000"/>
              <a:gd name="connsiteX11" fmla="*/ 883579 w 7299977"/>
              <a:gd name="connsiteY11" fmla="*/ 6281757 h 6858000"/>
              <a:gd name="connsiteX12" fmla="*/ 645167 w 7299977"/>
              <a:gd name="connsiteY12" fmla="*/ 6100347 h 6858000"/>
              <a:gd name="connsiteX13" fmla="*/ 732391 w 7299977"/>
              <a:gd name="connsiteY13" fmla="*/ 6057663 h 6858000"/>
              <a:gd name="connsiteX14" fmla="*/ 985339 w 7299977"/>
              <a:gd name="connsiteY14" fmla="*/ 6167932 h 6858000"/>
              <a:gd name="connsiteX15" fmla="*/ 1168509 w 7299977"/>
              <a:gd name="connsiteY15" fmla="*/ 6196388 h 6858000"/>
              <a:gd name="connsiteX16" fmla="*/ 909746 w 7299977"/>
              <a:gd name="connsiteY16" fmla="*/ 6004307 h 6858000"/>
              <a:gd name="connsiteX17" fmla="*/ 659704 w 7299977"/>
              <a:gd name="connsiteY17" fmla="*/ 5755314 h 6858000"/>
              <a:gd name="connsiteX18" fmla="*/ 851597 w 7299977"/>
              <a:gd name="connsiteY18" fmla="*/ 5801555 h 6858000"/>
              <a:gd name="connsiteX19" fmla="*/ 860319 w 7299977"/>
              <a:gd name="connsiteY19" fmla="*/ 5769542 h 6858000"/>
              <a:gd name="connsiteX20" fmla="*/ 691686 w 7299977"/>
              <a:gd name="connsiteY20" fmla="*/ 5474306 h 6858000"/>
              <a:gd name="connsiteX21" fmla="*/ 610278 w 7299977"/>
              <a:gd name="connsiteY21" fmla="*/ 5353367 h 6858000"/>
              <a:gd name="connsiteX22" fmla="*/ 238123 w 7299977"/>
              <a:gd name="connsiteY22" fmla="*/ 4994104 h 6858000"/>
              <a:gd name="connsiteX23" fmla="*/ 592833 w 7299977"/>
              <a:gd name="connsiteY23" fmla="*/ 5154171 h 6858000"/>
              <a:gd name="connsiteX24" fmla="*/ 226494 w 7299977"/>
              <a:gd name="connsiteY24" fmla="*/ 4805580 h 6858000"/>
              <a:gd name="connsiteX25" fmla="*/ 49139 w 7299977"/>
              <a:gd name="connsiteY25" fmla="*/ 4677526 h 6858000"/>
              <a:gd name="connsiteX26" fmla="*/ 5527 w 7299977"/>
              <a:gd name="connsiteY26" fmla="*/ 4602828 h 6858000"/>
              <a:gd name="connsiteX27" fmla="*/ 84029 w 7299977"/>
              <a:gd name="connsiteY27" fmla="*/ 4585042 h 6858000"/>
              <a:gd name="connsiteX28" fmla="*/ 325347 w 7299977"/>
              <a:gd name="connsiteY28" fmla="*/ 4613499 h 6858000"/>
              <a:gd name="connsiteX29" fmla="*/ 25879 w 7299977"/>
              <a:gd name="connsiteY29" fmla="*/ 4378734 h 6858000"/>
              <a:gd name="connsiteX30" fmla="*/ 249753 w 7299977"/>
              <a:gd name="connsiteY30" fmla="*/ 4414305 h 6858000"/>
              <a:gd name="connsiteX31" fmla="*/ 313718 w 7299977"/>
              <a:gd name="connsiteY31" fmla="*/ 4321821 h 6858000"/>
              <a:gd name="connsiteX32" fmla="*/ 418386 w 7299977"/>
              <a:gd name="connsiteY32" fmla="*/ 4172424 h 6858000"/>
              <a:gd name="connsiteX33" fmla="*/ 491072 w 7299977"/>
              <a:gd name="connsiteY33" fmla="*/ 4090612 h 6858000"/>
              <a:gd name="connsiteX34" fmla="*/ 520147 w 7299977"/>
              <a:gd name="connsiteY34" fmla="*/ 3827390 h 6858000"/>
              <a:gd name="connsiteX35" fmla="*/ 459090 w 7299977"/>
              <a:gd name="connsiteY35" fmla="*/ 3539269 h 6858000"/>
              <a:gd name="connsiteX36" fmla="*/ 290458 w 7299977"/>
              <a:gd name="connsiteY36" fmla="*/ 3393429 h 6858000"/>
              <a:gd name="connsiteX37" fmla="*/ 339884 w 7299977"/>
              <a:gd name="connsiteY37" fmla="*/ 3229805 h 6858000"/>
              <a:gd name="connsiteX38" fmla="*/ 697501 w 7299977"/>
              <a:gd name="connsiteY38" fmla="*/ 3329402 h 6858000"/>
              <a:gd name="connsiteX39" fmla="*/ 165437 w 7299977"/>
              <a:gd name="connsiteY39" fmla="*/ 2941684 h 6858000"/>
              <a:gd name="connsiteX40" fmla="*/ 255568 w 7299977"/>
              <a:gd name="connsiteY40" fmla="*/ 2923898 h 6858000"/>
              <a:gd name="connsiteX41" fmla="*/ 578296 w 7299977"/>
              <a:gd name="connsiteY41" fmla="*/ 2703362 h 6858000"/>
              <a:gd name="connsiteX42" fmla="*/ 595740 w 7299977"/>
              <a:gd name="connsiteY42" fmla="*/ 2692689 h 6858000"/>
              <a:gd name="connsiteX43" fmla="*/ 650982 w 7299977"/>
              <a:gd name="connsiteY43" fmla="*/ 2553965 h 6858000"/>
              <a:gd name="connsiteX44" fmla="*/ 825429 w 7299977"/>
              <a:gd name="connsiteY44" fmla="*/ 2532623 h 6858000"/>
              <a:gd name="connsiteX45" fmla="*/ 970802 w 7299977"/>
              <a:gd name="connsiteY45" fmla="*/ 2564636 h 6858000"/>
              <a:gd name="connsiteX46" fmla="*/ 1127805 w 7299977"/>
              <a:gd name="connsiteY46" fmla="*/ 2525509 h 6858000"/>
              <a:gd name="connsiteX47" fmla="*/ 1267362 w 7299977"/>
              <a:gd name="connsiteY47" fmla="*/ 2543294 h 6858000"/>
              <a:gd name="connsiteX48" fmla="*/ 1386568 w 7299977"/>
              <a:gd name="connsiteY48" fmla="*/ 2518395 h 6858000"/>
              <a:gd name="connsiteX49" fmla="*/ 1270270 w 7299977"/>
              <a:gd name="connsiteY49" fmla="*/ 2401012 h 6858000"/>
              <a:gd name="connsiteX50" fmla="*/ 1107453 w 7299977"/>
              <a:gd name="connsiteY50" fmla="*/ 2401012 h 6858000"/>
              <a:gd name="connsiteX51" fmla="*/ 991154 w 7299977"/>
              <a:gd name="connsiteY51" fmla="*/ 2326314 h 6858000"/>
              <a:gd name="connsiteX52" fmla="*/ 880671 w 7299977"/>
              <a:gd name="connsiteY52" fmla="*/ 2191146 h 6858000"/>
              <a:gd name="connsiteX53" fmla="*/ 491072 w 7299977"/>
              <a:gd name="connsiteY53" fmla="*/ 1974165 h 6858000"/>
              <a:gd name="connsiteX54" fmla="*/ 421293 w 7299977"/>
              <a:gd name="connsiteY54" fmla="*/ 1892353 h 6858000"/>
              <a:gd name="connsiteX55" fmla="*/ 1531941 w 7299977"/>
              <a:gd name="connsiteY55" fmla="*/ 2208931 h 6858000"/>
              <a:gd name="connsiteX56" fmla="*/ 1188861 w 7299977"/>
              <a:gd name="connsiteY56" fmla="*/ 2077320 h 6858000"/>
              <a:gd name="connsiteX57" fmla="*/ 1421458 w 7299977"/>
              <a:gd name="connsiteY57" fmla="*/ 2102219 h 6858000"/>
              <a:gd name="connsiteX58" fmla="*/ 1549386 w 7299977"/>
              <a:gd name="connsiteY58" fmla="*/ 2013292 h 6858000"/>
              <a:gd name="connsiteX59" fmla="*/ 1549386 w 7299977"/>
              <a:gd name="connsiteY59" fmla="*/ 1984836 h 6858000"/>
              <a:gd name="connsiteX60" fmla="*/ 1453440 w 7299977"/>
              <a:gd name="connsiteY60" fmla="*/ 1903025 h 6858000"/>
              <a:gd name="connsiteX61" fmla="*/ 1398198 w 7299977"/>
              <a:gd name="connsiteY61" fmla="*/ 1849668 h 6858000"/>
              <a:gd name="connsiteX62" fmla="*/ 1247011 w 7299977"/>
              <a:gd name="connsiteY62" fmla="*/ 1657587 h 6858000"/>
              <a:gd name="connsiteX63" fmla="*/ 1354586 w 7299977"/>
              <a:gd name="connsiteY63" fmla="*/ 1636245 h 6858000"/>
              <a:gd name="connsiteX64" fmla="*/ 1395290 w 7299977"/>
              <a:gd name="connsiteY64" fmla="*/ 1597117 h 6858000"/>
              <a:gd name="connsiteX65" fmla="*/ 1366216 w 7299977"/>
              <a:gd name="connsiteY65" fmla="*/ 1540204 h 6858000"/>
              <a:gd name="connsiteX66" fmla="*/ 1031858 w 7299977"/>
              <a:gd name="connsiteY66" fmla="*/ 1365909 h 6858000"/>
              <a:gd name="connsiteX67" fmla="*/ 1005692 w 7299977"/>
              <a:gd name="connsiteY67" fmla="*/ 1230741 h 6858000"/>
              <a:gd name="connsiteX68" fmla="*/ 1069655 w 7299977"/>
              <a:gd name="connsiteY68" fmla="*/ 1209399 h 6858000"/>
              <a:gd name="connsiteX69" fmla="*/ 1142342 w 7299977"/>
              <a:gd name="connsiteY69" fmla="*/ 1220069 h 6858000"/>
              <a:gd name="connsiteX70" fmla="*/ 1084193 w 7299977"/>
              <a:gd name="connsiteY70" fmla="*/ 1113358 h 6858000"/>
              <a:gd name="connsiteX71" fmla="*/ 848689 w 7299977"/>
              <a:gd name="connsiteY71" fmla="*/ 1006647 h 6858000"/>
              <a:gd name="connsiteX72" fmla="*/ 805077 w 7299977"/>
              <a:gd name="connsiteY72" fmla="*/ 949734 h 6858000"/>
              <a:gd name="connsiteX73" fmla="*/ 863226 w 7299977"/>
              <a:gd name="connsiteY73" fmla="*/ 921277 h 6858000"/>
              <a:gd name="connsiteX74" fmla="*/ 906838 w 7299977"/>
              <a:gd name="connsiteY74" fmla="*/ 910606 h 6858000"/>
              <a:gd name="connsiteX75" fmla="*/ 5527 w 7299977"/>
              <a:gd name="connsiteY75" fmla="*/ 465975 h 6858000"/>
              <a:gd name="connsiteX76" fmla="*/ 209049 w 7299977"/>
              <a:gd name="connsiteY76" fmla="*/ 462417 h 6858000"/>
              <a:gd name="connsiteX77" fmla="*/ 409664 w 7299977"/>
              <a:gd name="connsiteY77" fmla="*/ 533558 h 6858000"/>
              <a:gd name="connsiteX78" fmla="*/ 621908 w 7299977"/>
              <a:gd name="connsiteY78" fmla="*/ 522887 h 6858000"/>
              <a:gd name="connsiteX79" fmla="*/ 822522 w 7299977"/>
              <a:gd name="connsiteY79" fmla="*/ 558458 h 6858000"/>
              <a:gd name="connsiteX80" fmla="*/ 996969 w 7299977"/>
              <a:gd name="connsiteY80" fmla="*/ 558458 h 6858000"/>
              <a:gd name="connsiteX81" fmla="*/ 834151 w 7299977"/>
              <a:gd name="connsiteY81" fmla="*/ 505101 h 6858000"/>
              <a:gd name="connsiteX82" fmla="*/ 773095 w 7299977"/>
              <a:gd name="connsiteY82" fmla="*/ 416176 h 6858000"/>
              <a:gd name="connsiteX83" fmla="*/ 793447 w 7299977"/>
              <a:gd name="connsiteY83" fmla="*/ 334364 h 6858000"/>
              <a:gd name="connsiteX84" fmla="*/ 860319 w 7299977"/>
              <a:gd name="connsiteY84" fmla="*/ 359262 h 6858000"/>
              <a:gd name="connsiteX85" fmla="*/ 938820 w 7299977"/>
              <a:gd name="connsiteY85" fmla="*/ 451747 h 6858000"/>
              <a:gd name="connsiteX86" fmla="*/ 956265 w 7299977"/>
              <a:gd name="connsiteY86" fmla="*/ 394834 h 6858000"/>
              <a:gd name="connsiteX87" fmla="*/ 1002784 w 7299977"/>
              <a:gd name="connsiteY87" fmla="*/ 352148 h 6858000"/>
              <a:gd name="connsiteX88" fmla="*/ 1270270 w 7299977"/>
              <a:gd name="connsiteY88" fmla="*/ 373491 h 6858000"/>
              <a:gd name="connsiteX89" fmla="*/ 1092915 w 7299977"/>
              <a:gd name="connsiteY89" fmla="*/ 192082 h 6858000"/>
              <a:gd name="connsiteX90" fmla="*/ 979525 w 7299977"/>
              <a:gd name="connsiteY90" fmla="*/ 163625 h 6858000"/>
              <a:gd name="connsiteX91" fmla="*/ 953358 w 7299977"/>
              <a:gd name="connsiteY91" fmla="*/ 88927 h 6858000"/>
              <a:gd name="connsiteX92" fmla="*/ 1005692 w 7299977"/>
              <a:gd name="connsiteY92" fmla="*/ 71141 h 6858000"/>
              <a:gd name="connsiteX93" fmla="*/ 1267362 w 7299977"/>
              <a:gd name="connsiteY93" fmla="*/ 135168 h 6858000"/>
              <a:gd name="connsiteX94" fmla="*/ 1310975 w 7299977"/>
              <a:gd name="connsiteY94" fmla="*/ 110269 h 6858000"/>
              <a:gd name="connsiteX95" fmla="*/ 1008599 w 7299977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7299977" h="6858000">
                <a:moveTo>
                  <a:pt x="1008599" y="0"/>
                </a:moveTo>
                <a:lnTo>
                  <a:pt x="4420653" y="0"/>
                </a:lnTo>
                <a:lnTo>
                  <a:pt x="5511704" y="0"/>
                </a:lnTo>
                <a:lnTo>
                  <a:pt x="7299977" y="0"/>
                </a:lnTo>
                <a:lnTo>
                  <a:pt x="7299977" y="6858000"/>
                </a:lnTo>
                <a:lnTo>
                  <a:pt x="5511704" y="6858000"/>
                </a:lnTo>
                <a:lnTo>
                  <a:pt x="4420653" y="6858000"/>
                </a:lnTo>
                <a:lnTo>
                  <a:pt x="1592997" y="6858000"/>
                </a:lnTo>
                <a:cubicBezTo>
                  <a:pt x="1473792" y="6786859"/>
                  <a:pt x="1360401" y="6701489"/>
                  <a:pt x="1232473" y="6658805"/>
                </a:cubicBezTo>
                <a:cubicBezTo>
                  <a:pt x="1145250" y="6630349"/>
                  <a:pt x="1060933" y="6580550"/>
                  <a:pt x="1075471" y="6431153"/>
                </a:cubicBezTo>
                <a:cubicBezTo>
                  <a:pt x="1078378" y="6388469"/>
                  <a:pt x="1055118" y="6356456"/>
                  <a:pt x="1020229" y="6367127"/>
                </a:cubicBezTo>
                <a:cubicBezTo>
                  <a:pt x="953358" y="6388469"/>
                  <a:pt x="921375" y="6327999"/>
                  <a:pt x="883579" y="6281757"/>
                </a:cubicBezTo>
                <a:cubicBezTo>
                  <a:pt x="816707" y="6199945"/>
                  <a:pt x="752743" y="6114575"/>
                  <a:pt x="645167" y="6100347"/>
                </a:cubicBezTo>
                <a:cubicBezTo>
                  <a:pt x="665519" y="6036320"/>
                  <a:pt x="700408" y="6043434"/>
                  <a:pt x="732391" y="6057663"/>
                </a:cubicBezTo>
                <a:cubicBezTo>
                  <a:pt x="816707" y="6093234"/>
                  <a:pt x="901023" y="6132361"/>
                  <a:pt x="985339" y="6167932"/>
                </a:cubicBezTo>
                <a:cubicBezTo>
                  <a:pt x="1040581" y="6189274"/>
                  <a:pt x="1095822" y="6221287"/>
                  <a:pt x="1168509" y="6196388"/>
                </a:cubicBezTo>
                <a:cubicBezTo>
                  <a:pt x="1104545" y="6068335"/>
                  <a:pt x="996969" y="6043434"/>
                  <a:pt x="909746" y="6004307"/>
                </a:cubicBezTo>
                <a:cubicBezTo>
                  <a:pt x="802169" y="5954508"/>
                  <a:pt x="738206" y="5862025"/>
                  <a:pt x="659704" y="5755314"/>
                </a:cubicBezTo>
                <a:cubicBezTo>
                  <a:pt x="738206" y="5726858"/>
                  <a:pt x="787632" y="5805112"/>
                  <a:pt x="851597" y="5801555"/>
                </a:cubicBezTo>
                <a:cubicBezTo>
                  <a:pt x="854504" y="5790884"/>
                  <a:pt x="860319" y="5769542"/>
                  <a:pt x="860319" y="5769542"/>
                </a:cubicBezTo>
                <a:cubicBezTo>
                  <a:pt x="755650" y="5712629"/>
                  <a:pt x="709132" y="5605917"/>
                  <a:pt x="691686" y="5474306"/>
                </a:cubicBezTo>
                <a:cubicBezTo>
                  <a:pt x="685872" y="5406721"/>
                  <a:pt x="648075" y="5385379"/>
                  <a:pt x="610278" y="5353367"/>
                </a:cubicBezTo>
                <a:cubicBezTo>
                  <a:pt x="482350" y="5243097"/>
                  <a:pt x="345700" y="5143500"/>
                  <a:pt x="238123" y="4994104"/>
                </a:cubicBezTo>
                <a:cubicBezTo>
                  <a:pt x="363144" y="5011889"/>
                  <a:pt x="461997" y="5111487"/>
                  <a:pt x="592833" y="5154171"/>
                </a:cubicBezTo>
                <a:cubicBezTo>
                  <a:pt x="488165" y="4990547"/>
                  <a:pt x="351514" y="4905177"/>
                  <a:pt x="226494" y="4805580"/>
                </a:cubicBezTo>
                <a:cubicBezTo>
                  <a:pt x="168344" y="4759339"/>
                  <a:pt x="116011" y="4702425"/>
                  <a:pt x="49139" y="4677526"/>
                </a:cubicBezTo>
                <a:cubicBezTo>
                  <a:pt x="25879" y="4670412"/>
                  <a:pt x="-14826" y="4652628"/>
                  <a:pt x="5527" y="4602828"/>
                </a:cubicBezTo>
                <a:cubicBezTo>
                  <a:pt x="22972" y="4560144"/>
                  <a:pt x="54954" y="4574373"/>
                  <a:pt x="84029" y="4585042"/>
                </a:cubicBezTo>
                <a:cubicBezTo>
                  <a:pt x="153807" y="4613499"/>
                  <a:pt x="229401" y="4613499"/>
                  <a:pt x="325347" y="4613499"/>
                </a:cubicBezTo>
                <a:cubicBezTo>
                  <a:pt x="243939" y="4478331"/>
                  <a:pt x="95658" y="4521016"/>
                  <a:pt x="25879" y="4378734"/>
                </a:cubicBezTo>
                <a:cubicBezTo>
                  <a:pt x="113103" y="4353835"/>
                  <a:pt x="179975" y="4403633"/>
                  <a:pt x="249753" y="4414305"/>
                </a:cubicBezTo>
                <a:cubicBezTo>
                  <a:pt x="313718" y="4424975"/>
                  <a:pt x="328254" y="4400076"/>
                  <a:pt x="313718" y="4321821"/>
                </a:cubicBezTo>
                <a:cubicBezTo>
                  <a:pt x="290458" y="4200882"/>
                  <a:pt x="325347" y="4140411"/>
                  <a:pt x="418386" y="4172424"/>
                </a:cubicBezTo>
                <a:cubicBezTo>
                  <a:pt x="505609" y="4204438"/>
                  <a:pt x="514332" y="4158196"/>
                  <a:pt x="491072" y="4090612"/>
                </a:cubicBezTo>
                <a:cubicBezTo>
                  <a:pt x="456183" y="3991015"/>
                  <a:pt x="493979" y="3912759"/>
                  <a:pt x="520147" y="3827390"/>
                </a:cubicBezTo>
                <a:cubicBezTo>
                  <a:pt x="560851" y="3699337"/>
                  <a:pt x="543407" y="3635309"/>
                  <a:pt x="459090" y="3539269"/>
                </a:cubicBezTo>
                <a:cubicBezTo>
                  <a:pt x="409664" y="3485914"/>
                  <a:pt x="360236" y="3439672"/>
                  <a:pt x="290458" y="3393429"/>
                </a:cubicBezTo>
                <a:cubicBezTo>
                  <a:pt x="450368" y="3368530"/>
                  <a:pt x="284643" y="3283162"/>
                  <a:pt x="339884" y="3229805"/>
                </a:cubicBezTo>
                <a:cubicBezTo>
                  <a:pt x="453275" y="3208463"/>
                  <a:pt x="543407" y="3379202"/>
                  <a:pt x="697501" y="3329402"/>
                </a:cubicBezTo>
                <a:cubicBezTo>
                  <a:pt x="511425" y="3183563"/>
                  <a:pt x="302087" y="3137322"/>
                  <a:pt x="165437" y="2941684"/>
                </a:cubicBezTo>
                <a:cubicBezTo>
                  <a:pt x="197419" y="2899000"/>
                  <a:pt x="229401" y="2941684"/>
                  <a:pt x="255568" y="2923898"/>
                </a:cubicBezTo>
                <a:cubicBezTo>
                  <a:pt x="255568" y="2913227"/>
                  <a:pt x="560851" y="2980812"/>
                  <a:pt x="578296" y="2703362"/>
                </a:cubicBezTo>
                <a:cubicBezTo>
                  <a:pt x="584111" y="2703362"/>
                  <a:pt x="589926" y="2703362"/>
                  <a:pt x="595740" y="2692689"/>
                </a:cubicBezTo>
                <a:cubicBezTo>
                  <a:pt x="627722" y="2653563"/>
                  <a:pt x="598648" y="2561080"/>
                  <a:pt x="650982" y="2553965"/>
                </a:cubicBezTo>
                <a:cubicBezTo>
                  <a:pt x="709132" y="2546851"/>
                  <a:pt x="764373" y="2514837"/>
                  <a:pt x="825429" y="2532623"/>
                </a:cubicBezTo>
                <a:cubicBezTo>
                  <a:pt x="871949" y="2546851"/>
                  <a:pt x="921375" y="2564636"/>
                  <a:pt x="970802" y="2564636"/>
                </a:cubicBezTo>
                <a:cubicBezTo>
                  <a:pt x="1023136" y="2564636"/>
                  <a:pt x="1095822" y="2685576"/>
                  <a:pt x="1127805" y="2525509"/>
                </a:cubicBezTo>
                <a:cubicBezTo>
                  <a:pt x="1127805" y="2518395"/>
                  <a:pt x="1217936" y="2536181"/>
                  <a:pt x="1267362" y="2543294"/>
                </a:cubicBezTo>
                <a:cubicBezTo>
                  <a:pt x="1308067" y="2550408"/>
                  <a:pt x="1357494" y="2582422"/>
                  <a:pt x="1386568" y="2518395"/>
                </a:cubicBezTo>
                <a:cubicBezTo>
                  <a:pt x="1401105" y="2479267"/>
                  <a:pt x="1331326" y="2408126"/>
                  <a:pt x="1270270" y="2401012"/>
                </a:cubicBezTo>
                <a:cubicBezTo>
                  <a:pt x="1215029" y="2393898"/>
                  <a:pt x="1159787" y="2386784"/>
                  <a:pt x="1107453" y="2401012"/>
                </a:cubicBezTo>
                <a:cubicBezTo>
                  <a:pt x="1043489" y="2418796"/>
                  <a:pt x="1008599" y="2390340"/>
                  <a:pt x="991154" y="2326314"/>
                </a:cubicBezTo>
                <a:cubicBezTo>
                  <a:pt x="970802" y="2258731"/>
                  <a:pt x="933005" y="2223159"/>
                  <a:pt x="880671" y="2191146"/>
                </a:cubicBezTo>
                <a:cubicBezTo>
                  <a:pt x="752743" y="2112891"/>
                  <a:pt x="630630" y="2020407"/>
                  <a:pt x="491072" y="1974165"/>
                </a:cubicBezTo>
                <a:cubicBezTo>
                  <a:pt x="464905" y="1967051"/>
                  <a:pt x="432923" y="1952823"/>
                  <a:pt x="421293" y="1892353"/>
                </a:cubicBezTo>
                <a:cubicBezTo>
                  <a:pt x="799262" y="1984836"/>
                  <a:pt x="1142342" y="2223159"/>
                  <a:pt x="1531941" y="2208931"/>
                </a:cubicBezTo>
                <a:cubicBezTo>
                  <a:pt x="1427272" y="2134233"/>
                  <a:pt x="1302252" y="2130676"/>
                  <a:pt x="1188861" y="2077320"/>
                </a:cubicBezTo>
                <a:cubicBezTo>
                  <a:pt x="1270270" y="2038192"/>
                  <a:pt x="1345864" y="2080877"/>
                  <a:pt x="1421458" y="2102219"/>
                </a:cubicBezTo>
                <a:cubicBezTo>
                  <a:pt x="1485422" y="2120004"/>
                  <a:pt x="1543571" y="2123562"/>
                  <a:pt x="1549386" y="2013292"/>
                </a:cubicBezTo>
                <a:cubicBezTo>
                  <a:pt x="1549386" y="2002622"/>
                  <a:pt x="1549386" y="1995507"/>
                  <a:pt x="1549386" y="1984836"/>
                </a:cubicBezTo>
                <a:cubicBezTo>
                  <a:pt x="1526126" y="1938595"/>
                  <a:pt x="1494144" y="1917252"/>
                  <a:pt x="1453440" y="1903025"/>
                </a:cubicBezTo>
                <a:cubicBezTo>
                  <a:pt x="1430180" y="1895910"/>
                  <a:pt x="1398198" y="1881683"/>
                  <a:pt x="1398198" y="1849668"/>
                </a:cubicBezTo>
                <a:cubicBezTo>
                  <a:pt x="1401105" y="1728729"/>
                  <a:pt x="1322604" y="1693158"/>
                  <a:pt x="1247011" y="1657587"/>
                </a:cubicBezTo>
                <a:cubicBezTo>
                  <a:pt x="1287715" y="1597117"/>
                  <a:pt x="1322604" y="1639802"/>
                  <a:pt x="1354586" y="1636245"/>
                </a:cubicBezTo>
                <a:cubicBezTo>
                  <a:pt x="1374939" y="1632688"/>
                  <a:pt x="1395290" y="1629132"/>
                  <a:pt x="1395290" y="1597117"/>
                </a:cubicBezTo>
                <a:cubicBezTo>
                  <a:pt x="1395290" y="1572219"/>
                  <a:pt x="1386568" y="1540204"/>
                  <a:pt x="1366216" y="1540204"/>
                </a:cubicBezTo>
                <a:cubicBezTo>
                  <a:pt x="1238288" y="1536647"/>
                  <a:pt x="1165601" y="1365909"/>
                  <a:pt x="1031858" y="1365909"/>
                </a:cubicBezTo>
                <a:cubicBezTo>
                  <a:pt x="950450" y="1365909"/>
                  <a:pt x="1072563" y="1269868"/>
                  <a:pt x="1005692" y="1230741"/>
                </a:cubicBezTo>
                <a:cubicBezTo>
                  <a:pt x="991154" y="1220069"/>
                  <a:pt x="1046396" y="1205842"/>
                  <a:pt x="1069655" y="1209399"/>
                </a:cubicBezTo>
                <a:cubicBezTo>
                  <a:pt x="1092915" y="1212955"/>
                  <a:pt x="1113268" y="1237855"/>
                  <a:pt x="1142342" y="1220069"/>
                </a:cubicBezTo>
                <a:cubicBezTo>
                  <a:pt x="1156879" y="1156043"/>
                  <a:pt x="1119082" y="1131144"/>
                  <a:pt x="1084193" y="1113358"/>
                </a:cubicBezTo>
                <a:cubicBezTo>
                  <a:pt x="1008599" y="1070674"/>
                  <a:pt x="933005" y="1020875"/>
                  <a:pt x="848689" y="1006647"/>
                </a:cubicBezTo>
                <a:cubicBezTo>
                  <a:pt x="819615" y="1003089"/>
                  <a:pt x="802169" y="985305"/>
                  <a:pt x="805077" y="949734"/>
                </a:cubicBezTo>
                <a:cubicBezTo>
                  <a:pt x="810892" y="903491"/>
                  <a:pt x="839967" y="917720"/>
                  <a:pt x="863226" y="921277"/>
                </a:cubicBezTo>
                <a:cubicBezTo>
                  <a:pt x="877764" y="924835"/>
                  <a:pt x="892301" y="935506"/>
                  <a:pt x="906838" y="910606"/>
                </a:cubicBezTo>
                <a:cubicBezTo>
                  <a:pt x="566666" y="658055"/>
                  <a:pt x="386404" y="672284"/>
                  <a:pt x="5527" y="465975"/>
                </a:cubicBezTo>
                <a:cubicBezTo>
                  <a:pt x="89843" y="426847"/>
                  <a:pt x="150900" y="455303"/>
                  <a:pt x="209049" y="462417"/>
                </a:cubicBezTo>
                <a:cubicBezTo>
                  <a:pt x="354422" y="480203"/>
                  <a:pt x="264290" y="512216"/>
                  <a:pt x="409664" y="533558"/>
                </a:cubicBezTo>
                <a:cubicBezTo>
                  <a:pt x="479443" y="544229"/>
                  <a:pt x="543407" y="579800"/>
                  <a:pt x="621908" y="522887"/>
                </a:cubicBezTo>
                <a:cubicBezTo>
                  <a:pt x="674242" y="483759"/>
                  <a:pt x="758558" y="526444"/>
                  <a:pt x="822522" y="558458"/>
                </a:cubicBezTo>
                <a:cubicBezTo>
                  <a:pt x="874856" y="586915"/>
                  <a:pt x="927190" y="594028"/>
                  <a:pt x="996969" y="558458"/>
                </a:cubicBezTo>
                <a:cubicBezTo>
                  <a:pt x="933005" y="537116"/>
                  <a:pt x="883579" y="519330"/>
                  <a:pt x="834151" y="505101"/>
                </a:cubicBezTo>
                <a:cubicBezTo>
                  <a:pt x="793447" y="494431"/>
                  <a:pt x="770187" y="469532"/>
                  <a:pt x="773095" y="416176"/>
                </a:cubicBezTo>
                <a:cubicBezTo>
                  <a:pt x="773095" y="387720"/>
                  <a:pt x="764373" y="348592"/>
                  <a:pt x="793447" y="334364"/>
                </a:cubicBezTo>
                <a:cubicBezTo>
                  <a:pt x="816707" y="320135"/>
                  <a:pt x="848689" y="334364"/>
                  <a:pt x="860319" y="359262"/>
                </a:cubicBezTo>
                <a:cubicBezTo>
                  <a:pt x="874856" y="405504"/>
                  <a:pt x="889393" y="448189"/>
                  <a:pt x="938820" y="451747"/>
                </a:cubicBezTo>
                <a:cubicBezTo>
                  <a:pt x="1005692" y="458860"/>
                  <a:pt x="967894" y="430405"/>
                  <a:pt x="956265" y="394834"/>
                </a:cubicBezTo>
                <a:cubicBezTo>
                  <a:pt x="944635" y="355706"/>
                  <a:pt x="979525" y="345034"/>
                  <a:pt x="1002784" y="352148"/>
                </a:cubicBezTo>
                <a:cubicBezTo>
                  <a:pt x="1090008" y="384162"/>
                  <a:pt x="1180139" y="327250"/>
                  <a:pt x="1270270" y="373491"/>
                </a:cubicBezTo>
                <a:cubicBezTo>
                  <a:pt x="1247011" y="259665"/>
                  <a:pt x="1197583" y="209867"/>
                  <a:pt x="1092915" y="192082"/>
                </a:cubicBezTo>
                <a:cubicBezTo>
                  <a:pt x="1055118" y="188525"/>
                  <a:pt x="1014414" y="195638"/>
                  <a:pt x="979525" y="163625"/>
                </a:cubicBezTo>
                <a:cubicBezTo>
                  <a:pt x="959172" y="145839"/>
                  <a:pt x="938820" y="124497"/>
                  <a:pt x="953358" y="88927"/>
                </a:cubicBezTo>
                <a:cubicBezTo>
                  <a:pt x="962080" y="64027"/>
                  <a:pt x="985339" y="64027"/>
                  <a:pt x="1005692" y="71141"/>
                </a:cubicBezTo>
                <a:cubicBezTo>
                  <a:pt x="1090008" y="110269"/>
                  <a:pt x="1180139" y="120941"/>
                  <a:pt x="1267362" y="135168"/>
                </a:cubicBezTo>
                <a:cubicBezTo>
                  <a:pt x="1281900" y="138725"/>
                  <a:pt x="1296437" y="145839"/>
                  <a:pt x="1310975" y="110269"/>
                </a:cubicBezTo>
                <a:cubicBezTo>
                  <a:pt x="1209214" y="78255"/>
                  <a:pt x="1110360" y="35571"/>
                  <a:pt x="1008599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EC61D9FE-8893-5C63-1790-E212206A5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2479" y="1751549"/>
            <a:ext cx="3775107" cy="2530891"/>
          </a:xfrm>
        </p:spPr>
        <p:txBody>
          <a:bodyPr>
            <a:normAutofit/>
          </a:bodyPr>
          <a:lstStyle/>
          <a:p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Specific Research Questions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内容占位符 2">
            <a:extLst>
              <a:ext uri="{FF2B5EF4-FFF2-40B4-BE49-F238E27FC236}">
                <a16:creationId xmlns:a16="http://schemas.microsoft.com/office/drawing/2014/main" id="{C9E9921E-9AEB-45D0-C9C3-3D074F06CA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4172579"/>
              </p:ext>
            </p:extLst>
          </p:nvPr>
        </p:nvGraphicFramePr>
        <p:xfrm>
          <a:off x="4186586" y="713312"/>
          <a:ext cx="7441533" cy="5431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音频 3">
            <a:hlinkClick r:id="" action="ppaction://media"/>
            <a:extLst>
              <a:ext uri="{FF2B5EF4-FFF2-40B4-BE49-F238E27FC236}">
                <a16:creationId xmlns:a16="http://schemas.microsoft.com/office/drawing/2014/main" id="{85121FCE-8B06-6FE0-1E87-E5DBA51148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66539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65"/>
    </mc:Choice>
    <mc:Fallback>
      <p:transition spd="slow" advTm="38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82CCB06B-0664-9654-7E34-C29DF21E3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6877" y="436507"/>
            <a:ext cx="9392421" cy="1330841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Design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F2F52C-542E-7C9F-B285-6CC1C9BDC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128" y="2176738"/>
            <a:ext cx="4958966" cy="3917773"/>
          </a:xfrm>
        </p:spPr>
        <p:txBody>
          <a:bodyPr>
            <a:normAutofit/>
          </a:bodyPr>
          <a:lstStyle/>
          <a:p>
            <a:pPr indent="361950">
              <a:spcAft>
                <a:spcPts val="800"/>
              </a:spcAft>
            </a:pPr>
            <a:r>
              <a:rPr lang="en-US" altLang="zh-CN" kern="100" dirty="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Source of Samples: </a:t>
            </a:r>
          </a:p>
          <a:p>
            <a:pPr lvl="1" indent="0">
              <a:spcAft>
                <a:spcPts val="800"/>
              </a:spcAft>
              <a:buNone/>
            </a:pPr>
            <a:r>
              <a:rPr lang="en-US" altLang="zh-CN" kern="100" dirty="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80 </a:t>
            </a:r>
            <a:r>
              <a:rPr lang="en-US" altLang="zh-CN" kern="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kern="100" dirty="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reshmen of non-English major at a university in China</a:t>
            </a:r>
          </a:p>
          <a:p>
            <a:pPr indent="361950">
              <a:spcAft>
                <a:spcPts val="800"/>
              </a:spcAft>
            </a:pPr>
            <a:r>
              <a:rPr lang="en-US" altLang="zh-CN" kern="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Before the Experiment: T-Test</a:t>
            </a:r>
            <a:r>
              <a:rPr lang="zh-CN" altLang="en-US" kern="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→</a:t>
            </a:r>
            <a:r>
              <a:rPr lang="en-US" altLang="zh-CN" kern="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no significant difference between the experimental group and the control group</a:t>
            </a:r>
          </a:p>
          <a:p>
            <a:pPr indent="361950">
              <a:spcAft>
                <a:spcPts val="800"/>
              </a:spcAft>
            </a:pPr>
            <a:r>
              <a:rPr lang="en-US" altLang="zh-CN" kern="100" dirty="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Grouping: </a:t>
            </a:r>
            <a:endParaRPr lang="zh-CN" altLang="zh-CN" kern="100" dirty="0">
              <a:effectLst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sz="2000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729EB05-A94F-610C-5AE5-C754C5ED8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9404" y="2931791"/>
            <a:ext cx="6302030" cy="2219329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音频 4">
            <a:hlinkClick r:id="" action="ppaction://media"/>
            <a:extLst>
              <a:ext uri="{FF2B5EF4-FFF2-40B4-BE49-F238E27FC236}">
                <a16:creationId xmlns:a16="http://schemas.microsoft.com/office/drawing/2014/main" id="{27A16CBD-AD2F-14FE-8979-157D4164D4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70308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306"/>
    </mc:Choice>
    <mc:Fallback>
      <p:transition spd="slow" advTm="563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9A36457-A5F4-4103-A443-02581C091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5FB7E8-B636-40FA-BE8D-48145C0F5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E75F68EB-C228-2EEC-3F17-B7C9832A5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968" y="1008151"/>
            <a:ext cx="10846072" cy="799976"/>
          </a:xfrm>
        </p:spPr>
        <p:txBody>
          <a:bodyPr>
            <a:noAutofit/>
          </a:bodyPr>
          <a:lstStyle/>
          <a:p>
            <a:r>
              <a:rPr lang="en-US" altLang="zh-CN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Method--Quantitative Method (Tests)</a:t>
            </a:r>
            <a:br>
              <a:rPr lang="en-US" altLang="zh-CN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B06C7B-7A58-6592-FA96-0572CD1DE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3968" y="2016302"/>
            <a:ext cx="10846072" cy="4233535"/>
          </a:xfrm>
        </p:spPr>
        <p:txBody>
          <a:bodyPr anchor="ctr">
            <a:normAutofit/>
          </a:bodyPr>
          <a:lstStyle/>
          <a:p>
            <a:pPr indent="0">
              <a:spcAft>
                <a:spcPts val="800"/>
              </a:spcAft>
              <a:buNone/>
            </a:pPr>
            <a:r>
              <a:rPr lang="en-US" altLang="zh-CN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Pre-test</a:t>
            </a:r>
            <a:r>
              <a:rPr lang="zh-CN" altLang="en-US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kern="1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&amp; </a:t>
            </a:r>
            <a:r>
              <a:rPr lang="en-US" altLang="zh-CN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Post-test (Q1</a:t>
            </a:r>
            <a:r>
              <a:rPr lang="zh-CN" altLang="en-US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→</a:t>
            </a:r>
            <a:r>
              <a:rPr lang="en-US" altLang="zh-CN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Exam the impact of the multimodal flipped classroom teaching model on students’ listening proficiency)</a:t>
            </a:r>
          </a:p>
          <a:p>
            <a:pPr marL="685800" indent="-457200">
              <a:spcAft>
                <a:spcPts val="800"/>
              </a:spcAft>
            </a:pPr>
            <a:r>
              <a:rPr lang="en-US" altLang="zh-CN" kern="1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Pre-test: The listening test scores of the experimental and control groups before the experiment at the beginning of the semester.</a:t>
            </a:r>
          </a:p>
          <a:p>
            <a:pPr marL="685800" indent="-457200">
              <a:spcAft>
                <a:spcPts val="800"/>
              </a:spcAft>
            </a:pPr>
            <a:r>
              <a:rPr lang="en-US" altLang="zh-CN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Post-test: The final listening test scores of the experimental and control groups after six weeks of multimodal flipped classroom teaching and traditional teaching, respectively.</a:t>
            </a:r>
            <a:endParaRPr lang="zh-CN" altLang="zh-CN" kern="1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lvl="1" indent="361950">
              <a:spcAft>
                <a:spcPts val="800"/>
              </a:spcAft>
            </a:pPr>
            <a:endParaRPr lang="zh-CN" altLang="zh-CN" sz="2800" kern="1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2DCE2C-2863-46FA-9BE7-24365A24D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音频 4">
            <a:hlinkClick r:id="" action="ppaction://media"/>
            <a:extLst>
              <a:ext uri="{FF2B5EF4-FFF2-40B4-BE49-F238E27FC236}">
                <a16:creationId xmlns:a16="http://schemas.microsoft.com/office/drawing/2014/main" id="{1D40F958-CE58-F3E4-27C1-A0AF4316F2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55017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317"/>
    </mc:Choice>
    <mc:Fallback>
      <p:transition spd="slow" advTm="303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E9FF7ED-C67F-4E8D-8157-6BB83D644C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2325" y="643467"/>
            <a:ext cx="10407351" cy="1891626"/>
          </a:xfrm>
          <a:custGeom>
            <a:avLst/>
            <a:gdLst>
              <a:gd name="connsiteX0" fmla="*/ 0 w 10407351"/>
              <a:gd name="connsiteY0" fmla="*/ 0 h 1891626"/>
              <a:gd name="connsiteX1" fmla="*/ 10407351 w 10407351"/>
              <a:gd name="connsiteY1" fmla="*/ 0 h 1891626"/>
              <a:gd name="connsiteX2" fmla="*/ 10407351 w 10407351"/>
              <a:gd name="connsiteY2" fmla="*/ 1364684 h 1891626"/>
              <a:gd name="connsiteX3" fmla="*/ 10278187 w 10407351"/>
              <a:gd name="connsiteY3" fmla="*/ 1375369 h 1891626"/>
              <a:gd name="connsiteX4" fmla="*/ 10183452 w 10407351"/>
              <a:gd name="connsiteY4" fmla="*/ 1391690 h 1891626"/>
              <a:gd name="connsiteX5" fmla="*/ 9936834 w 10407351"/>
              <a:gd name="connsiteY5" fmla="*/ 1413567 h 1891626"/>
              <a:gd name="connsiteX6" fmla="*/ 9633679 w 10407351"/>
              <a:gd name="connsiteY6" fmla="*/ 1479227 h 1891626"/>
              <a:gd name="connsiteX7" fmla="*/ 9464371 w 10407351"/>
              <a:gd name="connsiteY7" fmla="*/ 1479341 h 1891626"/>
              <a:gd name="connsiteX8" fmla="*/ 9351136 w 10407351"/>
              <a:gd name="connsiteY8" fmla="*/ 1473048 h 1891626"/>
              <a:gd name="connsiteX9" fmla="*/ 9277477 w 10407351"/>
              <a:gd name="connsiteY9" fmla="*/ 1467445 h 1891626"/>
              <a:gd name="connsiteX10" fmla="*/ 9221081 w 10407351"/>
              <a:gd name="connsiteY10" fmla="*/ 1462245 h 1891626"/>
              <a:gd name="connsiteX11" fmla="*/ 9145968 w 10407351"/>
              <a:gd name="connsiteY11" fmla="*/ 1462282 h 1891626"/>
              <a:gd name="connsiteX12" fmla="*/ 9023280 w 10407351"/>
              <a:gd name="connsiteY12" fmla="*/ 1511217 h 1891626"/>
              <a:gd name="connsiteX13" fmla="*/ 8830925 w 10407351"/>
              <a:gd name="connsiteY13" fmla="*/ 1554093 h 1891626"/>
              <a:gd name="connsiteX14" fmla="*/ 8676048 w 10407351"/>
              <a:gd name="connsiteY14" fmla="*/ 1560374 h 1891626"/>
              <a:gd name="connsiteX15" fmla="*/ 8638989 w 10407351"/>
              <a:gd name="connsiteY15" fmla="*/ 1568839 h 1891626"/>
              <a:gd name="connsiteX16" fmla="*/ 8456861 w 10407351"/>
              <a:gd name="connsiteY16" fmla="*/ 1566972 h 1891626"/>
              <a:gd name="connsiteX17" fmla="*/ 8189198 w 10407351"/>
              <a:gd name="connsiteY17" fmla="*/ 1584307 h 1891626"/>
              <a:gd name="connsiteX18" fmla="*/ 7898401 w 10407351"/>
              <a:gd name="connsiteY18" fmla="*/ 1565768 h 1891626"/>
              <a:gd name="connsiteX19" fmla="*/ 7563813 w 10407351"/>
              <a:gd name="connsiteY19" fmla="*/ 1558454 h 1891626"/>
              <a:gd name="connsiteX20" fmla="*/ 7349063 w 10407351"/>
              <a:gd name="connsiteY20" fmla="*/ 1551966 h 1891626"/>
              <a:gd name="connsiteX21" fmla="*/ 7131024 w 10407351"/>
              <a:gd name="connsiteY21" fmla="*/ 1585911 h 1891626"/>
              <a:gd name="connsiteX22" fmla="*/ 6889291 w 10407351"/>
              <a:gd name="connsiteY22" fmla="*/ 1610925 h 1891626"/>
              <a:gd name="connsiteX23" fmla="*/ 6668938 w 10407351"/>
              <a:gd name="connsiteY23" fmla="*/ 1613148 h 1891626"/>
              <a:gd name="connsiteX24" fmla="*/ 6538541 w 10407351"/>
              <a:gd name="connsiteY24" fmla="*/ 1620507 h 1891626"/>
              <a:gd name="connsiteX25" fmla="*/ 6491279 w 10407351"/>
              <a:gd name="connsiteY25" fmla="*/ 1632773 h 1891626"/>
              <a:gd name="connsiteX26" fmla="*/ 6423751 w 10407351"/>
              <a:gd name="connsiteY26" fmla="*/ 1643536 h 1891626"/>
              <a:gd name="connsiteX27" fmla="*/ 6306336 w 10407351"/>
              <a:gd name="connsiteY27" fmla="*/ 1669857 h 1891626"/>
              <a:gd name="connsiteX28" fmla="*/ 6155679 w 10407351"/>
              <a:gd name="connsiteY28" fmla="*/ 1680409 h 1891626"/>
              <a:gd name="connsiteX29" fmla="*/ 6018716 w 10407351"/>
              <a:gd name="connsiteY29" fmla="*/ 1668513 h 1891626"/>
              <a:gd name="connsiteX30" fmla="*/ 5927081 w 10407351"/>
              <a:gd name="connsiteY30" fmla="*/ 1663779 h 1891626"/>
              <a:gd name="connsiteX31" fmla="*/ 5704857 w 10407351"/>
              <a:gd name="connsiteY31" fmla="*/ 1661355 h 1891626"/>
              <a:gd name="connsiteX32" fmla="*/ 5464353 w 10407351"/>
              <a:gd name="connsiteY32" fmla="*/ 1649361 h 1891626"/>
              <a:gd name="connsiteX33" fmla="*/ 5408840 w 10407351"/>
              <a:gd name="connsiteY33" fmla="*/ 1659913 h 1891626"/>
              <a:gd name="connsiteX34" fmla="*/ 5315720 w 10407351"/>
              <a:gd name="connsiteY34" fmla="*/ 1677105 h 1891626"/>
              <a:gd name="connsiteX35" fmla="*/ 5250566 w 10407351"/>
              <a:gd name="connsiteY35" fmla="*/ 1709327 h 1891626"/>
              <a:gd name="connsiteX36" fmla="*/ 5170942 w 10407351"/>
              <a:gd name="connsiteY36" fmla="*/ 1716026 h 1891626"/>
              <a:gd name="connsiteX37" fmla="*/ 5063388 w 10407351"/>
              <a:gd name="connsiteY37" fmla="*/ 1707824 h 1891626"/>
              <a:gd name="connsiteX38" fmla="*/ 4937644 w 10407351"/>
              <a:gd name="connsiteY38" fmla="*/ 1733778 h 1891626"/>
              <a:gd name="connsiteX39" fmla="*/ 4863636 w 10407351"/>
              <a:gd name="connsiteY39" fmla="*/ 1742276 h 1891626"/>
              <a:gd name="connsiteX40" fmla="*/ 4663097 w 10407351"/>
              <a:gd name="connsiteY40" fmla="*/ 1772517 h 1891626"/>
              <a:gd name="connsiteX41" fmla="*/ 4576142 w 10407351"/>
              <a:gd name="connsiteY41" fmla="*/ 1801338 h 1891626"/>
              <a:gd name="connsiteX42" fmla="*/ 4432728 w 10407351"/>
              <a:gd name="connsiteY42" fmla="*/ 1821550 h 1891626"/>
              <a:gd name="connsiteX43" fmla="*/ 4330325 w 10407351"/>
              <a:gd name="connsiteY43" fmla="*/ 1832397 h 1891626"/>
              <a:gd name="connsiteX44" fmla="*/ 4301301 w 10407351"/>
              <a:gd name="connsiteY44" fmla="*/ 1853709 h 1891626"/>
              <a:gd name="connsiteX45" fmla="*/ 4300886 w 10407351"/>
              <a:gd name="connsiteY45" fmla="*/ 1854105 h 1891626"/>
              <a:gd name="connsiteX46" fmla="*/ 4238651 w 10407351"/>
              <a:gd name="connsiteY46" fmla="*/ 1857049 h 1891626"/>
              <a:gd name="connsiteX47" fmla="*/ 4102292 w 10407351"/>
              <a:gd name="connsiteY47" fmla="*/ 1880193 h 1891626"/>
              <a:gd name="connsiteX48" fmla="*/ 4059333 w 10407351"/>
              <a:gd name="connsiteY48" fmla="*/ 1886249 h 1891626"/>
              <a:gd name="connsiteX49" fmla="*/ 4036441 w 10407351"/>
              <a:gd name="connsiteY49" fmla="*/ 1891626 h 1891626"/>
              <a:gd name="connsiteX50" fmla="*/ 4002125 w 10407351"/>
              <a:gd name="connsiteY50" fmla="*/ 1877697 h 1891626"/>
              <a:gd name="connsiteX51" fmla="*/ 3959209 w 10407351"/>
              <a:gd name="connsiteY51" fmla="*/ 1883738 h 1891626"/>
              <a:gd name="connsiteX52" fmla="*/ 3949215 w 10407351"/>
              <a:gd name="connsiteY52" fmla="*/ 1885692 h 1891626"/>
              <a:gd name="connsiteX53" fmla="*/ 3874146 w 10407351"/>
              <a:gd name="connsiteY53" fmla="*/ 1872130 h 1891626"/>
              <a:gd name="connsiteX54" fmla="*/ 3866827 w 10407351"/>
              <a:gd name="connsiteY54" fmla="*/ 1866688 h 1891626"/>
              <a:gd name="connsiteX55" fmla="*/ 3829184 w 10407351"/>
              <a:gd name="connsiteY55" fmla="*/ 1864322 h 1891626"/>
              <a:gd name="connsiteX56" fmla="*/ 3824903 w 10407351"/>
              <a:gd name="connsiteY56" fmla="*/ 1865766 h 1891626"/>
              <a:gd name="connsiteX57" fmla="*/ 3793706 w 10407351"/>
              <a:gd name="connsiteY57" fmla="*/ 1857436 h 1891626"/>
              <a:gd name="connsiteX58" fmla="*/ 3668616 w 10407351"/>
              <a:gd name="connsiteY58" fmla="*/ 1842745 h 1891626"/>
              <a:gd name="connsiteX59" fmla="*/ 3428086 w 10407351"/>
              <a:gd name="connsiteY59" fmla="*/ 1835034 h 1891626"/>
              <a:gd name="connsiteX60" fmla="*/ 3177594 w 10407351"/>
              <a:gd name="connsiteY60" fmla="*/ 1813026 h 1891626"/>
              <a:gd name="connsiteX61" fmla="*/ 2940077 w 10407351"/>
              <a:gd name="connsiteY61" fmla="*/ 1821546 h 1891626"/>
              <a:gd name="connsiteX62" fmla="*/ 2508536 w 10407351"/>
              <a:gd name="connsiteY62" fmla="*/ 1797990 h 1891626"/>
              <a:gd name="connsiteX63" fmla="*/ 2360486 w 10407351"/>
              <a:gd name="connsiteY63" fmla="*/ 1795882 h 1891626"/>
              <a:gd name="connsiteX64" fmla="*/ 2261294 w 10407351"/>
              <a:gd name="connsiteY64" fmla="*/ 1795084 h 1891626"/>
              <a:gd name="connsiteX65" fmla="*/ 2254419 w 10407351"/>
              <a:gd name="connsiteY65" fmla="*/ 1797320 h 1891626"/>
              <a:gd name="connsiteX66" fmla="*/ 2226713 w 10407351"/>
              <a:gd name="connsiteY66" fmla="*/ 1798641 h 1891626"/>
              <a:gd name="connsiteX67" fmla="*/ 2219128 w 10407351"/>
              <a:gd name="connsiteY67" fmla="*/ 1808552 h 1891626"/>
              <a:gd name="connsiteX68" fmla="*/ 2126538 w 10407351"/>
              <a:gd name="connsiteY68" fmla="*/ 1817143 h 1891626"/>
              <a:gd name="connsiteX69" fmla="*/ 1903694 w 10407351"/>
              <a:gd name="connsiteY69" fmla="*/ 1821035 h 1891626"/>
              <a:gd name="connsiteX70" fmla="*/ 1738778 w 10407351"/>
              <a:gd name="connsiteY70" fmla="*/ 1804426 h 1891626"/>
              <a:gd name="connsiteX71" fmla="*/ 1683603 w 10407351"/>
              <a:gd name="connsiteY71" fmla="*/ 1813609 h 1891626"/>
              <a:gd name="connsiteX72" fmla="*/ 1613964 w 10407351"/>
              <a:gd name="connsiteY72" fmla="*/ 1812650 h 1891626"/>
              <a:gd name="connsiteX73" fmla="*/ 1613403 w 10407351"/>
              <a:gd name="connsiteY73" fmla="*/ 1813209 h 1891626"/>
              <a:gd name="connsiteX74" fmla="*/ 1602061 w 10407351"/>
              <a:gd name="connsiteY74" fmla="*/ 1811331 h 1891626"/>
              <a:gd name="connsiteX75" fmla="*/ 1395632 w 10407351"/>
              <a:gd name="connsiteY75" fmla="*/ 1797257 h 1891626"/>
              <a:gd name="connsiteX76" fmla="*/ 1181443 w 10407351"/>
              <a:gd name="connsiteY76" fmla="*/ 1751614 h 1891626"/>
              <a:gd name="connsiteX77" fmla="*/ 974248 w 10407351"/>
              <a:gd name="connsiteY77" fmla="*/ 1721123 h 1891626"/>
              <a:gd name="connsiteX78" fmla="*/ 867706 w 10407351"/>
              <a:gd name="connsiteY78" fmla="*/ 1694653 h 1891626"/>
              <a:gd name="connsiteX79" fmla="*/ 841666 w 10407351"/>
              <a:gd name="connsiteY79" fmla="*/ 1683413 h 1891626"/>
              <a:gd name="connsiteX80" fmla="*/ 837797 w 10407351"/>
              <a:gd name="connsiteY80" fmla="*/ 1684443 h 1891626"/>
              <a:gd name="connsiteX81" fmla="*/ 805502 w 10407351"/>
              <a:gd name="connsiteY81" fmla="*/ 1678518 h 1891626"/>
              <a:gd name="connsiteX82" fmla="*/ 799788 w 10407351"/>
              <a:gd name="connsiteY82" fmla="*/ 1672416 h 1891626"/>
              <a:gd name="connsiteX83" fmla="*/ 736389 w 10407351"/>
              <a:gd name="connsiteY83" fmla="*/ 1651814 h 1891626"/>
              <a:gd name="connsiteX84" fmla="*/ 727522 w 10407351"/>
              <a:gd name="connsiteY84" fmla="*/ 1652807 h 1891626"/>
              <a:gd name="connsiteX85" fmla="*/ 689713 w 10407351"/>
              <a:gd name="connsiteY85" fmla="*/ 1654738 h 1891626"/>
              <a:gd name="connsiteX86" fmla="*/ 661608 w 10407351"/>
              <a:gd name="connsiteY86" fmla="*/ 1637638 h 1891626"/>
              <a:gd name="connsiteX87" fmla="*/ 641195 w 10407351"/>
              <a:gd name="connsiteY87" fmla="*/ 1640809 h 1891626"/>
              <a:gd name="connsiteX88" fmla="*/ 603348 w 10407351"/>
              <a:gd name="connsiteY88" fmla="*/ 1642751 h 1891626"/>
              <a:gd name="connsiteX89" fmla="*/ 482767 w 10407351"/>
              <a:gd name="connsiteY89" fmla="*/ 1652811 h 1891626"/>
              <a:gd name="connsiteX90" fmla="*/ 428597 w 10407351"/>
              <a:gd name="connsiteY90" fmla="*/ 1649830 h 1891626"/>
              <a:gd name="connsiteX91" fmla="*/ 428193 w 10407351"/>
              <a:gd name="connsiteY91" fmla="*/ 1650184 h 1891626"/>
              <a:gd name="connsiteX92" fmla="*/ 400669 w 10407351"/>
              <a:gd name="connsiteY92" fmla="*/ 1668609 h 1891626"/>
              <a:gd name="connsiteX93" fmla="*/ 310856 w 10407351"/>
              <a:gd name="connsiteY93" fmla="*/ 1669671 h 1891626"/>
              <a:gd name="connsiteX94" fmla="*/ 184505 w 10407351"/>
              <a:gd name="connsiteY94" fmla="*/ 1676148 h 1891626"/>
              <a:gd name="connsiteX95" fmla="*/ 106017 w 10407351"/>
              <a:gd name="connsiteY95" fmla="*/ 1696538 h 1891626"/>
              <a:gd name="connsiteX96" fmla="*/ 15107 w 10407351"/>
              <a:gd name="connsiteY96" fmla="*/ 1705860 h 1891626"/>
              <a:gd name="connsiteX97" fmla="*/ 0 w 10407351"/>
              <a:gd name="connsiteY97" fmla="*/ 1707056 h 189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10407351" h="1891626">
                <a:moveTo>
                  <a:pt x="0" y="0"/>
                </a:moveTo>
                <a:lnTo>
                  <a:pt x="10407351" y="0"/>
                </a:lnTo>
                <a:lnTo>
                  <a:pt x="10407351" y="1364684"/>
                </a:lnTo>
                <a:lnTo>
                  <a:pt x="10278187" y="1375369"/>
                </a:lnTo>
                <a:cubicBezTo>
                  <a:pt x="10230814" y="1379006"/>
                  <a:pt x="10192985" y="1383268"/>
                  <a:pt x="10183452" y="1391690"/>
                </a:cubicBezTo>
                <a:cubicBezTo>
                  <a:pt x="10056050" y="1406552"/>
                  <a:pt x="10047372" y="1392862"/>
                  <a:pt x="9936834" y="1413567"/>
                </a:cubicBezTo>
                <a:cubicBezTo>
                  <a:pt x="9842543" y="1449236"/>
                  <a:pt x="9758704" y="1437289"/>
                  <a:pt x="9633679" y="1479227"/>
                </a:cubicBezTo>
                <a:cubicBezTo>
                  <a:pt x="9572087" y="1477856"/>
                  <a:pt x="9524044" y="1488294"/>
                  <a:pt x="9464371" y="1479341"/>
                </a:cubicBezTo>
                <a:cubicBezTo>
                  <a:pt x="9437979" y="1471131"/>
                  <a:pt x="9382095" y="1495583"/>
                  <a:pt x="9351136" y="1473048"/>
                </a:cubicBezTo>
                <a:cubicBezTo>
                  <a:pt x="9348834" y="1489421"/>
                  <a:pt x="9290403" y="1475047"/>
                  <a:pt x="9277477" y="1467445"/>
                </a:cubicBezTo>
                <a:cubicBezTo>
                  <a:pt x="9262484" y="1474590"/>
                  <a:pt x="9237294" y="1461551"/>
                  <a:pt x="9221081" y="1462245"/>
                </a:cubicBezTo>
                <a:cubicBezTo>
                  <a:pt x="9189009" y="1426438"/>
                  <a:pt x="9185445" y="1482627"/>
                  <a:pt x="9145968" y="1462282"/>
                </a:cubicBezTo>
                <a:cubicBezTo>
                  <a:pt x="9128623" y="1474438"/>
                  <a:pt x="9069817" y="1500224"/>
                  <a:pt x="9023280" y="1511217"/>
                </a:cubicBezTo>
                <a:cubicBezTo>
                  <a:pt x="8931735" y="1535229"/>
                  <a:pt x="8925405" y="1563795"/>
                  <a:pt x="8830925" y="1554093"/>
                </a:cubicBezTo>
                <a:cubicBezTo>
                  <a:pt x="8817633" y="1577274"/>
                  <a:pt x="8655791" y="1518891"/>
                  <a:pt x="8676048" y="1560374"/>
                </a:cubicBezTo>
                <a:cubicBezTo>
                  <a:pt x="8644516" y="1558347"/>
                  <a:pt x="8621413" y="1541838"/>
                  <a:pt x="8638989" y="1568839"/>
                </a:cubicBezTo>
                <a:lnTo>
                  <a:pt x="8456861" y="1566972"/>
                </a:lnTo>
                <a:cubicBezTo>
                  <a:pt x="8355907" y="1574502"/>
                  <a:pt x="8292865" y="1594374"/>
                  <a:pt x="8189198" y="1584307"/>
                </a:cubicBezTo>
                <a:cubicBezTo>
                  <a:pt x="8087659" y="1583101"/>
                  <a:pt x="8036427" y="1565402"/>
                  <a:pt x="7898401" y="1565768"/>
                </a:cubicBezTo>
                <a:cubicBezTo>
                  <a:pt x="7801198" y="1563426"/>
                  <a:pt x="7662139" y="1549692"/>
                  <a:pt x="7563813" y="1558454"/>
                </a:cubicBezTo>
                <a:cubicBezTo>
                  <a:pt x="7446107" y="1537502"/>
                  <a:pt x="7475233" y="1563414"/>
                  <a:pt x="7349063" y="1551966"/>
                </a:cubicBezTo>
                <a:cubicBezTo>
                  <a:pt x="7293901" y="1597253"/>
                  <a:pt x="7197687" y="1574689"/>
                  <a:pt x="7131024" y="1585911"/>
                </a:cubicBezTo>
                <a:cubicBezTo>
                  <a:pt x="7054397" y="1595738"/>
                  <a:pt x="6966306" y="1606385"/>
                  <a:pt x="6889291" y="1610925"/>
                </a:cubicBezTo>
                <a:cubicBezTo>
                  <a:pt x="6828293" y="1590519"/>
                  <a:pt x="6744624" y="1640610"/>
                  <a:pt x="6668938" y="1613148"/>
                </a:cubicBezTo>
                <a:cubicBezTo>
                  <a:pt x="6641091" y="1606533"/>
                  <a:pt x="6554865" y="1607368"/>
                  <a:pt x="6538541" y="1620507"/>
                </a:cubicBezTo>
                <a:cubicBezTo>
                  <a:pt x="6520561" y="1623357"/>
                  <a:pt x="6499589" y="1618703"/>
                  <a:pt x="6491279" y="1632773"/>
                </a:cubicBezTo>
                <a:cubicBezTo>
                  <a:pt x="6477549" y="1649705"/>
                  <a:pt x="6414822" y="1623561"/>
                  <a:pt x="6423751" y="1643536"/>
                </a:cubicBezTo>
                <a:cubicBezTo>
                  <a:pt x="6379212" y="1625620"/>
                  <a:pt x="6343784" y="1661091"/>
                  <a:pt x="6306336" y="1669857"/>
                </a:cubicBezTo>
                <a:cubicBezTo>
                  <a:pt x="6271255" y="1652084"/>
                  <a:pt x="6237427" y="1675939"/>
                  <a:pt x="6155679" y="1680409"/>
                </a:cubicBezTo>
                <a:cubicBezTo>
                  <a:pt x="6117102" y="1659854"/>
                  <a:pt x="6090477" y="1695769"/>
                  <a:pt x="6018716" y="1668513"/>
                </a:cubicBezTo>
                <a:cubicBezTo>
                  <a:pt x="5980616" y="1668349"/>
                  <a:pt x="5992558" y="1668233"/>
                  <a:pt x="5927081" y="1663779"/>
                </a:cubicBezTo>
                <a:cubicBezTo>
                  <a:pt x="5827173" y="1658997"/>
                  <a:pt x="5796898" y="1666984"/>
                  <a:pt x="5704857" y="1661355"/>
                </a:cubicBezTo>
                <a:cubicBezTo>
                  <a:pt x="5601589" y="1659346"/>
                  <a:pt x="5599375" y="1682928"/>
                  <a:pt x="5464353" y="1649361"/>
                </a:cubicBezTo>
                <a:cubicBezTo>
                  <a:pt x="5453726" y="1665362"/>
                  <a:pt x="5437668" y="1666580"/>
                  <a:pt x="5408840" y="1659913"/>
                </a:cubicBezTo>
                <a:cubicBezTo>
                  <a:pt x="5358895" y="1660103"/>
                  <a:pt x="5370707" y="1699223"/>
                  <a:pt x="5315720" y="1677105"/>
                </a:cubicBezTo>
                <a:cubicBezTo>
                  <a:pt x="5329008" y="1697915"/>
                  <a:pt x="5223140" y="1688103"/>
                  <a:pt x="5250566" y="1709327"/>
                </a:cubicBezTo>
                <a:cubicBezTo>
                  <a:pt x="5222116" y="1729504"/>
                  <a:pt x="5199669" y="1698367"/>
                  <a:pt x="5170942" y="1716026"/>
                </a:cubicBezTo>
                <a:cubicBezTo>
                  <a:pt x="5139745" y="1715775"/>
                  <a:pt x="5102270" y="1704865"/>
                  <a:pt x="5063388" y="1707824"/>
                </a:cubicBezTo>
                <a:cubicBezTo>
                  <a:pt x="5010058" y="1697604"/>
                  <a:pt x="5004778" y="1720109"/>
                  <a:pt x="4937644" y="1733778"/>
                </a:cubicBezTo>
                <a:cubicBezTo>
                  <a:pt x="4905985" y="1722536"/>
                  <a:pt x="4883924" y="1729474"/>
                  <a:pt x="4863636" y="1742276"/>
                </a:cubicBezTo>
                <a:cubicBezTo>
                  <a:pt x="4795354" y="1741736"/>
                  <a:pt x="4737536" y="1762242"/>
                  <a:pt x="4663097" y="1772517"/>
                </a:cubicBezTo>
                <a:cubicBezTo>
                  <a:pt x="4581331" y="1791410"/>
                  <a:pt x="4626382" y="1787132"/>
                  <a:pt x="4576142" y="1801338"/>
                </a:cubicBezTo>
                <a:lnTo>
                  <a:pt x="4432728" y="1821550"/>
                </a:lnTo>
                <a:lnTo>
                  <a:pt x="4330325" y="1832397"/>
                </a:lnTo>
                <a:lnTo>
                  <a:pt x="4301301" y="1853709"/>
                </a:lnTo>
                <a:lnTo>
                  <a:pt x="4300886" y="1854105"/>
                </a:lnTo>
                <a:lnTo>
                  <a:pt x="4238651" y="1857049"/>
                </a:lnTo>
                <a:cubicBezTo>
                  <a:pt x="4205553" y="1861397"/>
                  <a:pt x="4139860" y="1874675"/>
                  <a:pt x="4102292" y="1880193"/>
                </a:cubicBezTo>
                <a:cubicBezTo>
                  <a:pt x="4068199" y="1876181"/>
                  <a:pt x="4047224" y="1858325"/>
                  <a:pt x="4059333" y="1886249"/>
                </a:cubicBezTo>
                <a:cubicBezTo>
                  <a:pt x="4048134" y="1885724"/>
                  <a:pt x="4041292" y="1887993"/>
                  <a:pt x="4036441" y="1891626"/>
                </a:cubicBezTo>
                <a:lnTo>
                  <a:pt x="4002125" y="1877697"/>
                </a:lnTo>
                <a:lnTo>
                  <a:pt x="3959209" y="1883738"/>
                </a:lnTo>
                <a:lnTo>
                  <a:pt x="3949215" y="1885692"/>
                </a:lnTo>
                <a:lnTo>
                  <a:pt x="3874146" y="1872130"/>
                </a:lnTo>
                <a:lnTo>
                  <a:pt x="3866827" y="1866688"/>
                </a:lnTo>
                <a:cubicBezTo>
                  <a:pt x="3858976" y="1863338"/>
                  <a:pt x="3847802" y="1861787"/>
                  <a:pt x="3829184" y="1864322"/>
                </a:cubicBezTo>
                <a:lnTo>
                  <a:pt x="3824903" y="1865766"/>
                </a:lnTo>
                <a:lnTo>
                  <a:pt x="3793706" y="1857436"/>
                </a:lnTo>
                <a:cubicBezTo>
                  <a:pt x="3783639" y="1853644"/>
                  <a:pt x="3675915" y="1848872"/>
                  <a:pt x="3668616" y="1842745"/>
                </a:cubicBezTo>
                <a:cubicBezTo>
                  <a:pt x="3550655" y="1857913"/>
                  <a:pt x="3542534" y="1830996"/>
                  <a:pt x="3428086" y="1835034"/>
                </a:cubicBezTo>
                <a:cubicBezTo>
                  <a:pt x="3328965" y="1794018"/>
                  <a:pt x="3266446" y="1819001"/>
                  <a:pt x="3177594" y="1813026"/>
                </a:cubicBezTo>
                <a:cubicBezTo>
                  <a:pt x="3092965" y="1808822"/>
                  <a:pt x="3053780" y="1822095"/>
                  <a:pt x="2940077" y="1821546"/>
                </a:cubicBezTo>
                <a:cubicBezTo>
                  <a:pt x="2819604" y="1812601"/>
                  <a:pt x="2644050" y="1817354"/>
                  <a:pt x="2508536" y="1797990"/>
                </a:cubicBezTo>
                <a:cubicBezTo>
                  <a:pt x="2402062" y="1791757"/>
                  <a:pt x="2401694" y="1796365"/>
                  <a:pt x="2360486" y="1795882"/>
                </a:cubicBezTo>
                <a:cubicBezTo>
                  <a:pt x="2346784" y="1798538"/>
                  <a:pt x="2274412" y="1790769"/>
                  <a:pt x="2261294" y="1795084"/>
                </a:cubicBezTo>
                <a:lnTo>
                  <a:pt x="2254419" y="1797320"/>
                </a:lnTo>
                <a:lnTo>
                  <a:pt x="2226713" y="1798641"/>
                </a:lnTo>
                <a:lnTo>
                  <a:pt x="2219128" y="1808552"/>
                </a:lnTo>
                <a:lnTo>
                  <a:pt x="2126538" y="1817143"/>
                </a:lnTo>
                <a:cubicBezTo>
                  <a:pt x="2064983" y="1793016"/>
                  <a:pt x="2012426" y="1821800"/>
                  <a:pt x="1903694" y="1821035"/>
                </a:cubicBezTo>
                <a:cubicBezTo>
                  <a:pt x="1874879" y="1812700"/>
                  <a:pt x="1760206" y="1792415"/>
                  <a:pt x="1738778" y="1804426"/>
                </a:cubicBezTo>
                <a:cubicBezTo>
                  <a:pt x="1718271" y="1806115"/>
                  <a:pt x="1696479" y="1800166"/>
                  <a:pt x="1683603" y="1813609"/>
                </a:cubicBezTo>
                <a:cubicBezTo>
                  <a:pt x="1668912" y="1825566"/>
                  <a:pt x="1630407" y="1811717"/>
                  <a:pt x="1613964" y="1812650"/>
                </a:cubicBezTo>
                <a:lnTo>
                  <a:pt x="1613403" y="1813209"/>
                </a:lnTo>
                <a:lnTo>
                  <a:pt x="1602061" y="1811331"/>
                </a:lnTo>
                <a:cubicBezTo>
                  <a:pt x="1503765" y="1799996"/>
                  <a:pt x="1468364" y="1809467"/>
                  <a:pt x="1395632" y="1797257"/>
                </a:cubicBezTo>
                <a:cubicBezTo>
                  <a:pt x="1319449" y="1782888"/>
                  <a:pt x="1262534" y="1801782"/>
                  <a:pt x="1181443" y="1751614"/>
                </a:cubicBezTo>
                <a:cubicBezTo>
                  <a:pt x="1081982" y="1744765"/>
                  <a:pt x="1078010" y="1717244"/>
                  <a:pt x="974248" y="1721123"/>
                </a:cubicBezTo>
                <a:cubicBezTo>
                  <a:pt x="968629" y="1714342"/>
                  <a:pt x="875985" y="1699376"/>
                  <a:pt x="867706" y="1694653"/>
                </a:cubicBezTo>
                <a:lnTo>
                  <a:pt x="841666" y="1683413"/>
                </a:lnTo>
                <a:lnTo>
                  <a:pt x="837797" y="1684443"/>
                </a:lnTo>
                <a:cubicBezTo>
                  <a:pt x="821405" y="1685195"/>
                  <a:pt x="811914" y="1682594"/>
                  <a:pt x="805502" y="1678518"/>
                </a:cubicBezTo>
                <a:lnTo>
                  <a:pt x="799788" y="1672416"/>
                </a:lnTo>
                <a:lnTo>
                  <a:pt x="736389" y="1651814"/>
                </a:lnTo>
                <a:lnTo>
                  <a:pt x="727522" y="1652807"/>
                </a:lnTo>
                <a:lnTo>
                  <a:pt x="689713" y="1654738"/>
                </a:lnTo>
                <a:lnTo>
                  <a:pt x="661608" y="1637638"/>
                </a:lnTo>
                <a:cubicBezTo>
                  <a:pt x="657000" y="1640788"/>
                  <a:pt x="650823" y="1642394"/>
                  <a:pt x="641195" y="1640809"/>
                </a:cubicBezTo>
                <a:cubicBezTo>
                  <a:pt x="648504" y="1669709"/>
                  <a:pt x="632384" y="1649973"/>
                  <a:pt x="603348" y="1642751"/>
                </a:cubicBezTo>
                <a:cubicBezTo>
                  <a:pt x="570224" y="1644670"/>
                  <a:pt x="511891" y="1651631"/>
                  <a:pt x="482767" y="1652811"/>
                </a:cubicBezTo>
                <a:lnTo>
                  <a:pt x="428597" y="1649830"/>
                </a:lnTo>
                <a:lnTo>
                  <a:pt x="428193" y="1650184"/>
                </a:lnTo>
                <a:lnTo>
                  <a:pt x="400669" y="1668609"/>
                </a:lnTo>
                <a:lnTo>
                  <a:pt x="310856" y="1669671"/>
                </a:lnTo>
                <a:lnTo>
                  <a:pt x="184505" y="1676148"/>
                </a:lnTo>
                <a:cubicBezTo>
                  <a:pt x="139434" y="1685497"/>
                  <a:pt x="178890" y="1685521"/>
                  <a:pt x="106017" y="1696538"/>
                </a:cubicBezTo>
                <a:cubicBezTo>
                  <a:pt x="73238" y="1698110"/>
                  <a:pt x="43763" y="1702620"/>
                  <a:pt x="15107" y="1705860"/>
                </a:cubicBezTo>
                <a:lnTo>
                  <a:pt x="0" y="1707056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2468C2F7-EC69-3013-E5A4-11EC688AD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6701" y="1390556"/>
            <a:ext cx="9614848" cy="647622"/>
          </a:xfrm>
        </p:spPr>
        <p:txBody>
          <a:bodyPr>
            <a:noAutofit/>
          </a:bodyPr>
          <a:lstStyle/>
          <a:p>
            <a:pPr algn="ctr"/>
            <a:r>
              <a:rPr lang="en-US" altLang="zh-CN" kern="1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Qualitative Method (Interviews)</a:t>
            </a:r>
            <a:br>
              <a:rPr lang="en-US" altLang="zh-CN" kern="10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</a:br>
            <a:endParaRPr lang="zh-CN" altLang="en-US"/>
          </a:p>
        </p:txBody>
      </p:sp>
      <p:sp>
        <p:nvSpPr>
          <p:cNvPr id="23" name="Rectangle 6">
            <a:extLst>
              <a:ext uri="{FF2B5EF4-FFF2-40B4-BE49-F238E27FC236}">
                <a16:creationId xmlns:a16="http://schemas.microsoft.com/office/drawing/2014/main" id="{9A36BEEB-EAB3-44BC-BC82-10039F230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419766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5" name="内容占位符 2">
            <a:extLst>
              <a:ext uri="{FF2B5EF4-FFF2-40B4-BE49-F238E27FC236}">
                <a16:creationId xmlns:a16="http://schemas.microsoft.com/office/drawing/2014/main" id="{A4A0F15A-E6BF-FFD1-6ED1-EE8D615EC9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6571692"/>
              </p:ext>
            </p:extLst>
          </p:nvPr>
        </p:nvGraphicFramePr>
        <p:xfrm>
          <a:off x="1090450" y="2038178"/>
          <a:ext cx="10011099" cy="4603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音频 3">
            <a:hlinkClick r:id="" action="ppaction://media"/>
            <a:extLst>
              <a:ext uri="{FF2B5EF4-FFF2-40B4-BE49-F238E27FC236}">
                <a16:creationId xmlns:a16="http://schemas.microsoft.com/office/drawing/2014/main" id="{40C2F567-5471-CB0C-11D7-31A1922361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6180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28"/>
    </mc:Choice>
    <mc:Fallback>
      <p:transition spd="slow" advTm="83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24746C-B3DE-4400-387A-43729D842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Research Process (Teaching Process)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" name="内容占位符 2">
            <a:extLst>
              <a:ext uri="{FF2B5EF4-FFF2-40B4-BE49-F238E27FC236}">
                <a16:creationId xmlns:a16="http://schemas.microsoft.com/office/drawing/2014/main" id="{1A133364-0CD1-8B03-DE1D-AD675F6647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6402859"/>
              </p:ext>
            </p:extLst>
          </p:nvPr>
        </p:nvGraphicFramePr>
        <p:xfrm>
          <a:off x="838200" y="16906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音频 3">
            <a:hlinkClick r:id="" action="ppaction://media"/>
            <a:extLst>
              <a:ext uri="{FF2B5EF4-FFF2-40B4-BE49-F238E27FC236}">
                <a16:creationId xmlns:a16="http://schemas.microsoft.com/office/drawing/2014/main" id="{7979FF89-8C7E-8503-75D8-FBE8922176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6702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684"/>
    </mc:Choice>
    <mc:Fallback>
      <p:transition spd="slow" advTm="175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A405FE-0846-FAF0-341C-DA768665B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4000">
                <a:latin typeface="Times New Roman" panose="02020603050405020304" pitchFamily="18" charset="0"/>
                <a:cs typeface="Times New Roman" panose="02020603050405020304" pitchFamily="18" charset="0"/>
              </a:rPr>
              <a:t>Research Results (Assumptions) &amp; Discussion </a:t>
            </a:r>
            <a:endParaRPr lang="zh-CN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FB798AC-15F0-AE50-0BF1-9F438EB9E5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9268" y="1823561"/>
            <a:ext cx="5157787" cy="539115"/>
          </a:xfrm>
        </p:spPr>
        <p:txBody>
          <a:bodyPr>
            <a:normAutofit/>
          </a:bodyPr>
          <a:lstStyle/>
          <a:p>
            <a:pPr algn="ctr"/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Strengths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内容占位符 2">
            <a:extLst>
              <a:ext uri="{FF2B5EF4-FFF2-40B4-BE49-F238E27FC236}">
                <a16:creationId xmlns:a16="http://schemas.microsoft.com/office/drawing/2014/main" id="{10631479-3CCB-174A-CBD5-0CC5560BE912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58180785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52EF9F4-74AE-D9A3-8301-5D8100D099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3560"/>
            <a:ext cx="5183188" cy="539115"/>
          </a:xfrm>
        </p:spPr>
        <p:txBody>
          <a:bodyPr>
            <a:normAutofit/>
          </a:bodyPr>
          <a:lstStyle/>
          <a:p>
            <a:pPr algn="ctr"/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Weaknesses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8977582-D6E5-7529-FB61-6EA977D788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43052" y="2505075"/>
            <a:ext cx="4709160" cy="368458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Too much focus on searching and integrating teaching resources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Students can not grasp the key points</a:t>
            </a:r>
          </a:p>
          <a:p>
            <a:pPr marL="514350" indent="-514350">
              <a:buAutoNum type="arabicPeriod"/>
            </a:pP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Students’ self-control</a:t>
            </a:r>
          </a:p>
          <a:p>
            <a:pPr marL="514350" indent="-514350">
              <a:buAutoNum type="arabicPeriod"/>
            </a:pP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The pre-class stage: students with limited basic knowledge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anxiety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音频 6">
            <a:hlinkClick r:id="" action="ppaction://media"/>
            <a:extLst>
              <a:ext uri="{FF2B5EF4-FFF2-40B4-BE49-F238E27FC236}">
                <a16:creationId xmlns:a16="http://schemas.microsoft.com/office/drawing/2014/main" id="{0C6CB22E-D9B5-FD3C-817E-45F8D5291E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7335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614"/>
    </mc:Choice>
    <mc:Fallback>
      <p:transition spd="slow" advTm="190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2B51F742-35C0-CA4A-332A-5475CCD91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Plan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内容占位符 5">
            <a:extLst>
              <a:ext uri="{FF2B5EF4-FFF2-40B4-BE49-F238E27FC236}">
                <a16:creationId xmlns:a16="http://schemas.microsoft.com/office/drawing/2014/main" id="{65959572-9874-28DE-3C71-3AC0F472FE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240825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音频 3">
            <a:hlinkClick r:id="" action="ppaction://media"/>
            <a:extLst>
              <a:ext uri="{FF2B5EF4-FFF2-40B4-BE49-F238E27FC236}">
                <a16:creationId xmlns:a16="http://schemas.microsoft.com/office/drawing/2014/main" id="{08B45F89-8A4A-802F-7EBA-309C02BB4F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384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751"/>
    </mc:Choice>
    <mc:Fallback>
      <p:transition spd="slow" advTm="57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96C4924E-E813-BA63-6D0C-E1FE01B43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494414"/>
            <a:ext cx="10534650" cy="8174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altLang="zh-CN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(Excerpt)</a:t>
            </a:r>
          </a:p>
        </p:txBody>
      </p:sp>
      <p:pic>
        <p:nvPicPr>
          <p:cNvPr id="5" name="内容占位符 4" descr="文本, 信件&#10;&#10;描述已自动生成">
            <a:extLst>
              <a:ext uri="{FF2B5EF4-FFF2-40B4-BE49-F238E27FC236}">
                <a16:creationId xmlns:a16="http://schemas.microsoft.com/office/drawing/2014/main" id="{06B1C2DE-42A4-8EA0-FD18-248B527023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62" y="1806231"/>
            <a:ext cx="9055928" cy="4641164"/>
          </a:xfrm>
          <a:prstGeom prst="rect">
            <a:avLst/>
          </a:prstGeom>
        </p:spPr>
      </p:pic>
      <p:pic>
        <p:nvPicPr>
          <p:cNvPr id="4" name="音频 3">
            <a:hlinkClick r:id="" action="ppaction://media"/>
            <a:extLst>
              <a:ext uri="{FF2B5EF4-FFF2-40B4-BE49-F238E27FC236}">
                <a16:creationId xmlns:a16="http://schemas.microsoft.com/office/drawing/2014/main" id="{4B24208E-1C13-6729-ACCB-CF01536BE9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46986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33"/>
    </mc:Choice>
    <mc:Fallback>
      <p:transition spd="slow" advTm="87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A134706B-150F-487B-B4FB-34C10219C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5FD23E7-C75D-4AFA-A4D4-BE55581109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Graphic 1">
            <a:extLst>
              <a:ext uri="{FF2B5EF4-FFF2-40B4-BE49-F238E27FC236}">
                <a16:creationId xmlns:a16="http://schemas.microsoft.com/office/drawing/2014/main" id="{D6705569-F545-4F47-A260-A9202826E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bg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标题 5">
            <a:extLst>
              <a:ext uri="{FF2B5EF4-FFF2-40B4-BE49-F238E27FC236}">
                <a16:creationId xmlns:a16="http://schemas.microsoft.com/office/drawing/2014/main" id="{7D378A0D-9BE8-28B0-1E76-BCD2DE836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5473" y="1998925"/>
            <a:ext cx="5541054" cy="21494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kumimoji="0" lang="en-US" altLang="zh-CN" sz="6000" b="1" i="1" u="none" strike="noStrike" kern="1200" cap="none" spc="17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Thanks for your attention!</a:t>
            </a:r>
            <a:endParaRPr lang="en-US" altLang="zh-CN" sz="6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音频 2">
            <a:hlinkClick r:id="" action="ppaction://media"/>
            <a:extLst>
              <a:ext uri="{FF2B5EF4-FFF2-40B4-BE49-F238E27FC236}">
                <a16:creationId xmlns:a16="http://schemas.microsoft.com/office/drawing/2014/main" id="{D38161A3-AEB0-D67B-7D73-8BAF1767A7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29470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6"/>
    </mc:Choice>
    <mc:Fallback>
      <p:transition spd="slow" advTm="5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085e1a2-9cbf-4b92-866b-21f3c89040b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E4C94D3791F742BF2CEB284273B86F" ma:contentTypeVersion="11" ma:contentTypeDescription="Create a new document." ma:contentTypeScope="" ma:versionID="98b8f906f2259418f0ccfaef555f76b6">
  <xsd:schema xmlns:xsd="http://www.w3.org/2001/XMLSchema" xmlns:xs="http://www.w3.org/2001/XMLSchema" xmlns:p="http://schemas.microsoft.com/office/2006/metadata/properties" xmlns:ns3="0085e1a2-9cbf-4b92-866b-21f3c89040b6" targetNamespace="http://schemas.microsoft.com/office/2006/metadata/properties" ma:root="true" ma:fieldsID="a9f4d0caddea3221b3e3aff6d6a13b77" ns3:_="">
    <xsd:import namespace="0085e1a2-9cbf-4b92-866b-21f3c89040b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System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85e1a2-9cbf-4b92-866b-21f3c89040b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B537C4-138E-4D29-BF03-E324E68C0B8D}">
  <ds:schemaRefs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terms/"/>
    <ds:schemaRef ds:uri="http://purl.org/dc/dcmitype/"/>
    <ds:schemaRef ds:uri="http://purl.org/dc/elements/1.1/"/>
    <ds:schemaRef ds:uri="0085e1a2-9cbf-4b92-866b-21f3c89040b6"/>
  </ds:schemaRefs>
</ds:datastoreItem>
</file>

<file path=customXml/itemProps2.xml><?xml version="1.0" encoding="utf-8"?>
<ds:datastoreItem xmlns:ds="http://schemas.openxmlformats.org/officeDocument/2006/customXml" ds:itemID="{85397292-2826-4D0D-9854-A1A1E8520C7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3C0931-619F-4DAE-9B2B-A08203383A6A}">
  <ds:schemaRefs>
    <ds:schemaRef ds:uri="0085e1a2-9cbf-4b92-866b-21f3c89040b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834</Words>
  <Application>Microsoft Office PowerPoint</Application>
  <PresentationFormat>宽屏</PresentationFormat>
  <Paragraphs>87</Paragraphs>
  <Slides>16</Slides>
  <Notes>0</Notes>
  <HiddenSlides>0</HiddenSlides>
  <MMClips>16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2" baseType="lpstr">
      <vt:lpstr>等线</vt:lpstr>
      <vt:lpstr>等线 Light</vt:lpstr>
      <vt:lpstr>Arial</vt:lpstr>
      <vt:lpstr>Times New Roman</vt:lpstr>
      <vt:lpstr>Wingdings</vt:lpstr>
      <vt:lpstr>Office 主题​​</vt:lpstr>
      <vt:lpstr>  The Effects of Multimodal Flipped Classroom Teaching Mode on College Students’ English Listening Comprehension </vt:lpstr>
      <vt:lpstr>Research Significance</vt:lpstr>
      <vt:lpstr>Theoretical Rationale----Krashen’s Five Hypothesis </vt:lpstr>
      <vt:lpstr>Literature Review—Flipped Classroom</vt:lpstr>
      <vt:lpstr>Literature Review—Flipped Classroom</vt:lpstr>
      <vt:lpstr>Literature Review--MDA</vt:lpstr>
      <vt:lpstr>Research Aims</vt:lpstr>
      <vt:lpstr>Specific Research Questions</vt:lpstr>
      <vt:lpstr>Research Design</vt:lpstr>
      <vt:lpstr>Research Method--Quantitative Method (Tests) </vt:lpstr>
      <vt:lpstr>Qualitative Method (Interviews) </vt:lpstr>
      <vt:lpstr>Research Process (Teaching Process)</vt:lpstr>
      <vt:lpstr>Research Results (Assumptions) &amp; Discussion </vt:lpstr>
      <vt:lpstr>Work Plan</vt:lpstr>
      <vt:lpstr>References (Excerpt)</vt:lpstr>
      <vt:lpstr>Thanks for your attention!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Yujie Wu (2409124)</dc:creator>
  <cp:lastModifiedBy>Yujie Wu (2409124)</cp:lastModifiedBy>
  <cp:revision>1</cp:revision>
  <dcterms:created xsi:type="dcterms:W3CDTF">2025-03-31T10:24:14Z</dcterms:created>
  <dcterms:modified xsi:type="dcterms:W3CDTF">2025-04-07T20:38:47Z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0x01010086E4C94D3791F742BF2CEB284273B86F</vt:lpwstr>
  </property>
</Properties>
</file>