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9"/>
  </p:notesMasterIdLst>
  <p:handoutMasterIdLst>
    <p:handoutMasterId r:id="rId10"/>
  </p:handoutMasterIdLst>
  <p:sldIdLst>
    <p:sldId id="363" r:id="rId2"/>
    <p:sldId id="364" r:id="rId3"/>
    <p:sldId id="365" r:id="rId4"/>
    <p:sldId id="366" r:id="rId5"/>
    <p:sldId id="367" r:id="rId6"/>
    <p:sldId id="369" r:id="rId7"/>
    <p:sldId id="371" r:id="rId8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89326" autoAdjust="0"/>
  </p:normalViewPr>
  <p:slideViewPr>
    <p:cSldViewPr>
      <p:cViewPr varScale="1">
        <p:scale>
          <a:sx n="56" d="100"/>
          <a:sy n="56" d="100"/>
        </p:scale>
        <p:origin x="948" y="5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040499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04/10/2022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04/10/2022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04/10/2022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04/10/2022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04/10/2022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04/10/2022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04/10/2022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04/10/2022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04/10/2022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04/10/2022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04/10/2022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04/10/2022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BMSW5104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055440" y="4293096"/>
            <a:ext cx="10297144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Introduction to the Module 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Managing Projects in the Organisation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C86D8-80FB-4838-B75F-785BA82D3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MPO Module Lecturer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83A04-01EC-4890-BBE6-498AC607D8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Name : </a:t>
            </a:r>
          </a:p>
          <a:p>
            <a:r>
              <a:rPr lang="en-GB" dirty="0"/>
              <a:t>Email address 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973C3C-036D-4AAC-87C8-8F50251743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4655" y="246062"/>
            <a:ext cx="2246834" cy="2246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34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C0C92-8E19-49B0-8D18-2A5739B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the Module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C8B2A-1508-4CB6-A55A-A0458023B2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develop the understanding and ability to manage projects within the workplace.</a:t>
            </a:r>
          </a:p>
          <a:p>
            <a:r>
              <a:rPr lang="en-GB" dirty="0"/>
              <a:t>To develop knowledge and understanding of project management tools &amp; techniques.</a:t>
            </a:r>
          </a:p>
        </p:txBody>
      </p:sp>
    </p:spTree>
    <p:extLst>
      <p:ext uri="{BB962C8B-B14F-4D97-AF65-F5344CB8AC3E}">
        <p14:creationId xmlns:p14="http://schemas.microsoft.com/office/powerpoint/2010/main" val="33936051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F0B04-5298-4581-9352-742073985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8BBB2-2444-4664-9708-B19AEF7719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336" y="1124744"/>
            <a:ext cx="12313368" cy="4392489"/>
          </a:xfr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Upon the successful completion of this module, the student should be able to demonstrate the ability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to: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Critically assess the usefulness of project management tools and techniques for managing a project within an organisation;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Plan the implementation of a project of appropriate complexity within a workplace;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Critically evaluate their ability to manage a project. </a:t>
            </a:r>
          </a:p>
        </p:txBody>
      </p:sp>
    </p:spTree>
    <p:extLst>
      <p:ext uri="{BB962C8B-B14F-4D97-AF65-F5344CB8AC3E}">
        <p14:creationId xmlns:p14="http://schemas.microsoft.com/office/powerpoint/2010/main" val="2016091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0C661-5063-4CBB-8588-05357BFE0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A3AF0-1A27-472C-9375-ECA47A8DF4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Task 1 - Individual Presentation on proposed project management plan -25% (10-15 minutes) (week 8 and 9). </a:t>
            </a:r>
          </a:p>
          <a:p>
            <a:r>
              <a:rPr lang="en-GB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Task 2- Evaluation of Project Management Plan- 60% - (2,500 words </a:t>
            </a:r>
            <a:r>
              <a:rPr lang="en-GB" b="1" u="heavy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+</a:t>
            </a:r>
            <a:r>
              <a:rPr lang="en-GB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10%)</a:t>
            </a:r>
            <a:endParaRPr lang="en-US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GB" b="1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904910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76823-A24F-460F-AF5E-C4497B141C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68031-3690-4E45-9DAC-00893C72BF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Reading List is available on the module descriptor available on MPO page.</a:t>
            </a:r>
          </a:p>
          <a:p>
            <a:r>
              <a:rPr lang="en-GB" dirty="0"/>
              <a:t>Students are encouraged to purchase their own personal copy on amazon or any other website.</a:t>
            </a:r>
          </a:p>
        </p:txBody>
      </p:sp>
    </p:spTree>
    <p:extLst>
      <p:ext uri="{BB962C8B-B14F-4D97-AF65-F5344CB8AC3E}">
        <p14:creationId xmlns:p14="http://schemas.microsoft.com/office/powerpoint/2010/main" val="13898273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EE3B4-961B-49D7-AF1E-1888A6572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sz="4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Managing Projects in the Organisation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9E0F8-BEC1-43CA-81F5-86D640C376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Wishing you all a pleasant teaching and learning session </a:t>
            </a:r>
          </a:p>
          <a:p>
            <a:endParaRPr lang="en-GB" dirty="0"/>
          </a:p>
          <a:p>
            <a:r>
              <a:rPr lang="en-GB" dirty="0"/>
              <a:t>Rexon Nting, PhD</a:t>
            </a:r>
          </a:p>
          <a:p>
            <a:r>
              <a:rPr lang="en-GB" dirty="0"/>
              <a:t>MPO Module Leader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244FC46-6AC9-4252-856C-8101BC79BB6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97600" y="2080419"/>
            <a:ext cx="5384800" cy="30289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2163691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3481</TotalTime>
  <Words>202</Words>
  <Application>Microsoft Office PowerPoint</Application>
  <PresentationFormat>Widescreen</PresentationFormat>
  <Paragraphs>27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Aharoni</vt:lpstr>
      <vt:lpstr>Arial</vt:lpstr>
      <vt:lpstr>Myriad Pro</vt:lpstr>
      <vt:lpstr>Verdana</vt:lpstr>
      <vt:lpstr>Wingdings</vt:lpstr>
      <vt:lpstr>20140311PresentationUWTSDTemplate</vt:lpstr>
      <vt:lpstr>BMSW5104</vt:lpstr>
      <vt:lpstr>MPO Module Lecturer</vt:lpstr>
      <vt:lpstr>Aims of the Module </vt:lpstr>
      <vt:lpstr>LEARNING OUTCOMES</vt:lpstr>
      <vt:lpstr>Assessment </vt:lpstr>
      <vt:lpstr>Reading List </vt:lpstr>
      <vt:lpstr>Managing Projects in the Organisation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Rexon Nting</cp:lastModifiedBy>
  <cp:revision>235</cp:revision>
  <cp:lastPrinted>2018-07-09T15:27:01Z</cp:lastPrinted>
  <dcterms:created xsi:type="dcterms:W3CDTF">2002-10-07T19:43:58Z</dcterms:created>
  <dcterms:modified xsi:type="dcterms:W3CDTF">2022-10-04T14:13:16Z</dcterms:modified>
</cp:coreProperties>
</file>