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80" r:id="rId3"/>
    <p:sldId id="28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60" y="13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18/06/2021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18/06/2021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18/06/2021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18/06/2021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18/06/2021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18/06/2021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18/06/2021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18/06/2021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18/06/2021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18/06/2021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18/06/2021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18/06/2021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XudFCS0lv3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18/06/2021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2 _Seminar Activity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D5A40-EC47-471E-91EB-D870B5235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474785"/>
            <a:ext cx="10972800" cy="5042448"/>
          </a:xfrm>
        </p:spPr>
        <p:txBody>
          <a:bodyPr/>
          <a:lstStyle/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your groups;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400" dirty="0"/>
              <a:t>Watch the video </a:t>
            </a:r>
            <a:r>
              <a:rPr lang="en-GB" sz="2400" dirty="0">
                <a:hlinkClick r:id="rId2"/>
              </a:rPr>
              <a:t>https://youtu.be/XudFCS0lv3M</a:t>
            </a:r>
            <a:r>
              <a:rPr lang="en-GB" sz="2400" dirty="0"/>
              <a:t> and do the task below: 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Aspect</a:t>
            </a:r>
            <a:endParaRPr lang="en-GB" sz="1800" b="0" i="0" u="none" strike="noStrike" dirty="0"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What does it involve?</a:t>
            </a:r>
            <a:endParaRPr lang="en-GB" sz="1800" b="0" i="0" u="none" strike="noStrike" dirty="0">
              <a:effectLst/>
              <a:latin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132908-B00F-42AD-9BE7-DE49951CC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DDAEFC-24BD-43DF-AF20-6D94E8B0F814}" type="datetime1">
              <a:rPr lang="en-GB" altLang="en-US" smtClean="0"/>
              <a:pPr>
                <a:defRPr/>
              </a:pPr>
              <a:t>18/06/2021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C1A172-15F6-4EB0-BAA8-204E1D9A3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5771-2DFC-4918-A1DE-1523984E4AEA}" type="slidenum">
              <a:rPr lang="en-GB" altLang="en-US" smtClean="0"/>
              <a:pPr/>
              <a:t>2</a:t>
            </a:fld>
            <a:endParaRPr lang="en-GB" altLang="en-US"/>
          </a:p>
        </p:txBody>
      </p:sp>
      <p:graphicFrame>
        <p:nvGraphicFramePr>
          <p:cNvPr id="6" name="Table 9">
            <a:extLst>
              <a:ext uri="{FF2B5EF4-FFF2-40B4-BE49-F238E27FC236}">
                <a16:creationId xmlns:a16="http://schemas.microsoft.com/office/drawing/2014/main" id="{49C5BBFB-B957-4876-8D7B-1B1A30D79E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6159589"/>
              </p:ext>
            </p:extLst>
          </p:nvPr>
        </p:nvGraphicFramePr>
        <p:xfrm>
          <a:off x="742950" y="2466976"/>
          <a:ext cx="10839450" cy="16993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1870">
                  <a:extLst>
                    <a:ext uri="{9D8B030D-6E8A-4147-A177-3AD203B41FA5}">
                      <a16:colId xmlns:a16="http://schemas.microsoft.com/office/drawing/2014/main" val="1689640369"/>
                    </a:ext>
                  </a:extLst>
                </a:gridCol>
                <a:gridCol w="7677580">
                  <a:extLst>
                    <a:ext uri="{9D8B030D-6E8A-4147-A177-3AD203B41FA5}">
                      <a16:colId xmlns:a16="http://schemas.microsoft.com/office/drawing/2014/main" val="3050148273"/>
                    </a:ext>
                  </a:extLst>
                </a:gridCol>
              </a:tblGrid>
              <a:tr h="586825">
                <a:tc>
                  <a:txBody>
                    <a:bodyPr/>
                    <a:lstStyle/>
                    <a:p>
                      <a:r>
                        <a:rPr lang="en-GB" dirty="0"/>
                        <a:t>Aspect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does it involve?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86883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Communication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81895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Participation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8598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Engagement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36112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3250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85398-3F84-4AE0-A878-0D64BAFD2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0"/>
              <a:t>Select any 5 of the elements in the picture and give five factors that supports them.</a:t>
            </a:r>
            <a:endParaRPr lang="en-GB" sz="370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4F61D977-C574-41E2-903A-D3931579B84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894522" y="1600201"/>
            <a:ext cx="10137913" cy="3917032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DD14E-53C8-4699-B372-8881A38997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64DDAEFC-24BD-43DF-AF20-6D94E8B0F81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18/06/2021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FABCA6-3AEC-48BB-84D1-6E12482BD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27D15771-2DFC-4918-A1DE-1523984E4AEA}" type="slidenum">
              <a:rPr lang="en-GB" altLang="en-US" smtClean="0"/>
              <a:pPr>
                <a:spcAft>
                  <a:spcPts val="600"/>
                </a:spcAft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4735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73</Words>
  <Application>Microsoft Office PowerPoint</Application>
  <PresentationFormat>Widescreen</PresentationFormat>
  <Paragraphs>19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Myriad Pro</vt:lpstr>
      <vt:lpstr>20140311PresentationUWTSDTemplate</vt:lpstr>
      <vt:lpstr>LCBB4002: Community Engagement      </vt:lpstr>
      <vt:lpstr>PowerPoint Presentation</vt:lpstr>
      <vt:lpstr>Select any 5 of the elements in the picture and give five factors that supports them.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6</cp:revision>
  <dcterms:created xsi:type="dcterms:W3CDTF">2021-06-11T21:49:32Z</dcterms:created>
  <dcterms:modified xsi:type="dcterms:W3CDTF">2021-06-18T12:39:06Z</dcterms:modified>
</cp:coreProperties>
</file>