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3.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4.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theme/theme5.xml" ContentType="application/vnd.openxmlformats-officedocument.theme+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6.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theme/theme7.xml" ContentType="application/vnd.openxmlformats-officedocument.theme+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theme/theme8.xml" ContentType="application/vnd.openxmlformats-officedocument.theme+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theme/theme9.xml" ContentType="application/vnd.openxmlformats-officedocument.theme+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theme/theme10.xml" ContentType="application/vnd.openxmlformats-officedocument.theme+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theme/theme11.xml" ContentType="application/vnd.openxmlformats-officedocument.theme+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theme/theme12.xml" ContentType="application/vnd.openxmlformats-officedocument.theme+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theme/theme13.xml" ContentType="application/vnd.openxmlformats-officedocument.theme+xml"/>
  <Override PartName="/ppt/slideLayouts/slideLayout426.xml" ContentType="application/vnd.openxmlformats-officedocument.presentationml.slideLayout+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theme/theme14.xml" ContentType="application/vnd.openxmlformats-officedocument.theme+xml"/>
  <Override PartName="/ppt/slideLayouts/slideLayout437.xml" ContentType="application/vnd.openxmlformats-officedocument.presentationml.slideLayout+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theme/theme15.xml" ContentType="application/vnd.openxmlformats-officedocument.theme+xml"/>
  <Override PartName="/ppt/slideLayouts/slideLayout448.xml" ContentType="application/vnd.openxmlformats-officedocument.presentationml.slideLayout+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theme/theme16.xml" ContentType="application/vnd.openxmlformats-officedocument.theme+xml"/>
  <Override PartName="/ppt/slideLayouts/slideLayout459.xml" ContentType="application/vnd.openxmlformats-officedocument.presentationml.slideLayout+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theme/theme17.xml" ContentType="application/vnd.openxmlformats-officedocument.theme+xml"/>
  <Override PartName="/ppt/slideLayouts/slideLayout470.xml" ContentType="application/vnd.openxmlformats-officedocument.presentationml.slideLayout+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theme/theme18.xml" ContentType="application/vnd.openxmlformats-officedocument.theme+xml"/>
  <Override PartName="/ppt/slideLayouts/slideLayout481.xml" ContentType="application/vnd.openxmlformats-officedocument.presentationml.slideLayout+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theme/theme19.xml" ContentType="application/vnd.openxmlformats-officedocument.theme+xml"/>
  <Override PartName="/ppt/slideLayouts/slideLayout492.xml" ContentType="application/vnd.openxmlformats-officedocument.presentationml.slideLayout+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theme/theme20.xml" ContentType="application/vnd.openxmlformats-officedocument.theme+xml"/>
  <Override PartName="/ppt/slideLayouts/slideLayout503.xml" ContentType="application/vnd.openxmlformats-officedocument.presentationml.slideLayout+xml"/>
  <Override PartName="/ppt/slideLayouts/slideLayout504.xml" ContentType="application/vnd.openxmlformats-officedocument.presentationml.slideLayout+xml"/>
  <Override PartName="/ppt/slideLayouts/slideLayout505.xml" ContentType="application/vnd.openxmlformats-officedocument.presentationml.slideLayout+xml"/>
  <Override PartName="/ppt/slideLayouts/slideLayout506.xml" ContentType="application/vnd.openxmlformats-officedocument.presentationml.slideLayout+xml"/>
  <Override PartName="/ppt/slideLayouts/slideLayout507.xml" ContentType="application/vnd.openxmlformats-officedocument.presentationml.slideLayout+xml"/>
  <Override PartName="/ppt/slideLayouts/slideLayout508.xml" ContentType="application/vnd.openxmlformats-officedocument.presentationml.slideLayout+xml"/>
  <Override PartName="/ppt/slideLayouts/slideLayout509.xml" ContentType="application/vnd.openxmlformats-officedocument.presentationml.slideLayout+xml"/>
  <Override PartName="/ppt/slideLayouts/slideLayout510.xml" ContentType="application/vnd.openxmlformats-officedocument.presentationml.slideLayout+xml"/>
  <Override PartName="/ppt/slideLayouts/slideLayout511.xml" ContentType="application/vnd.openxmlformats-officedocument.presentationml.slideLayout+xml"/>
  <Override PartName="/ppt/slideLayouts/slideLayout512.xml" ContentType="application/vnd.openxmlformats-officedocument.presentationml.slideLayout+xml"/>
  <Override PartName="/ppt/slideLayouts/slideLayout513.xml" ContentType="application/vnd.openxmlformats-officedocument.presentationml.slideLayout+xml"/>
  <Override PartName="/ppt/theme/theme21.xml" ContentType="application/vnd.openxmlformats-officedocument.theme+xml"/>
  <Override PartName="/ppt/slideLayouts/slideLayout514.xml" ContentType="application/vnd.openxmlformats-officedocument.presentationml.slideLayout+xml"/>
  <Override PartName="/ppt/slideLayouts/slideLayout515.xml" ContentType="application/vnd.openxmlformats-officedocument.presentationml.slideLayout+xml"/>
  <Override PartName="/ppt/slideLayouts/slideLayout516.xml" ContentType="application/vnd.openxmlformats-officedocument.presentationml.slideLayout+xml"/>
  <Override PartName="/ppt/slideLayouts/slideLayout517.xml" ContentType="application/vnd.openxmlformats-officedocument.presentationml.slideLayout+xml"/>
  <Override PartName="/ppt/slideLayouts/slideLayout518.xml" ContentType="application/vnd.openxmlformats-officedocument.presentationml.slideLayout+xml"/>
  <Override PartName="/ppt/slideLayouts/slideLayout519.xml" ContentType="application/vnd.openxmlformats-officedocument.presentationml.slideLayout+xml"/>
  <Override PartName="/ppt/slideLayouts/slideLayout520.xml" ContentType="application/vnd.openxmlformats-officedocument.presentationml.slideLayout+xml"/>
  <Override PartName="/ppt/slideLayouts/slideLayout521.xml" ContentType="application/vnd.openxmlformats-officedocument.presentationml.slideLayout+xml"/>
  <Override PartName="/ppt/slideLayouts/slideLayout522.xml" ContentType="application/vnd.openxmlformats-officedocument.presentationml.slideLayout+xml"/>
  <Override PartName="/ppt/slideLayouts/slideLayout523.xml" ContentType="application/vnd.openxmlformats-officedocument.presentationml.slideLayout+xml"/>
  <Override PartName="/ppt/slideLayouts/slideLayout524.xml" ContentType="application/vnd.openxmlformats-officedocument.presentationml.slideLayout+xml"/>
  <Override PartName="/ppt/theme/theme22.xml" ContentType="application/vnd.openxmlformats-officedocument.theme+xml"/>
  <Override PartName="/ppt/slideLayouts/slideLayout525.xml" ContentType="application/vnd.openxmlformats-officedocument.presentationml.slideLayout+xml"/>
  <Override PartName="/ppt/slideLayouts/slideLayout526.xml" ContentType="application/vnd.openxmlformats-officedocument.presentationml.slideLayout+xml"/>
  <Override PartName="/ppt/slideLayouts/slideLayout527.xml" ContentType="application/vnd.openxmlformats-officedocument.presentationml.slideLayout+xml"/>
  <Override PartName="/ppt/slideLayouts/slideLayout528.xml" ContentType="application/vnd.openxmlformats-officedocument.presentationml.slideLayout+xml"/>
  <Override PartName="/ppt/slideLayouts/slideLayout529.xml" ContentType="application/vnd.openxmlformats-officedocument.presentationml.slideLayout+xml"/>
  <Override PartName="/ppt/slideLayouts/slideLayout530.xml" ContentType="application/vnd.openxmlformats-officedocument.presentationml.slideLayout+xml"/>
  <Override PartName="/ppt/slideLayouts/slideLayout531.xml" ContentType="application/vnd.openxmlformats-officedocument.presentationml.slideLayout+xml"/>
  <Override PartName="/ppt/slideLayouts/slideLayout532.xml" ContentType="application/vnd.openxmlformats-officedocument.presentationml.slideLayout+xml"/>
  <Override PartName="/ppt/slideLayouts/slideLayout533.xml" ContentType="application/vnd.openxmlformats-officedocument.presentationml.slideLayout+xml"/>
  <Override PartName="/ppt/slideLayouts/slideLayout534.xml" ContentType="application/vnd.openxmlformats-officedocument.presentationml.slideLayout+xml"/>
  <Override PartName="/ppt/slideLayouts/slideLayout535.xml" ContentType="application/vnd.openxmlformats-officedocument.presentationml.slideLayout+xml"/>
  <Override PartName="/ppt/theme/theme23.xml" ContentType="application/vnd.openxmlformats-officedocument.theme+xml"/>
  <Override PartName="/ppt/slideLayouts/slideLayout536.xml" ContentType="application/vnd.openxmlformats-officedocument.presentationml.slideLayout+xml"/>
  <Override PartName="/ppt/slideLayouts/slideLayout537.xml" ContentType="application/vnd.openxmlformats-officedocument.presentationml.slideLayout+xml"/>
  <Override PartName="/ppt/slideLayouts/slideLayout538.xml" ContentType="application/vnd.openxmlformats-officedocument.presentationml.slideLayout+xml"/>
  <Override PartName="/ppt/slideLayouts/slideLayout539.xml" ContentType="application/vnd.openxmlformats-officedocument.presentationml.slideLayout+xml"/>
  <Override PartName="/ppt/slideLayouts/slideLayout540.xml" ContentType="application/vnd.openxmlformats-officedocument.presentationml.slideLayout+xml"/>
  <Override PartName="/ppt/slideLayouts/slideLayout541.xml" ContentType="application/vnd.openxmlformats-officedocument.presentationml.slideLayout+xml"/>
  <Override PartName="/ppt/slideLayouts/slideLayout542.xml" ContentType="application/vnd.openxmlformats-officedocument.presentationml.slideLayout+xml"/>
  <Override PartName="/ppt/slideLayouts/slideLayout543.xml" ContentType="application/vnd.openxmlformats-officedocument.presentationml.slideLayout+xml"/>
  <Override PartName="/ppt/slideLayouts/slideLayout544.xml" ContentType="application/vnd.openxmlformats-officedocument.presentationml.slideLayout+xml"/>
  <Override PartName="/ppt/slideLayouts/slideLayout545.xml" ContentType="application/vnd.openxmlformats-officedocument.presentationml.slideLayout+xml"/>
  <Override PartName="/ppt/slideLayouts/slideLayout546.xml" ContentType="application/vnd.openxmlformats-officedocument.presentationml.slideLayout+xml"/>
  <Override PartName="/ppt/theme/theme24.xml" ContentType="application/vnd.openxmlformats-officedocument.theme+xml"/>
  <Override PartName="/ppt/slideLayouts/slideLayout547.xml" ContentType="application/vnd.openxmlformats-officedocument.presentationml.slideLayout+xml"/>
  <Override PartName="/ppt/slideLayouts/slideLayout548.xml" ContentType="application/vnd.openxmlformats-officedocument.presentationml.slideLayout+xml"/>
  <Override PartName="/ppt/slideLayouts/slideLayout549.xml" ContentType="application/vnd.openxmlformats-officedocument.presentationml.slideLayout+xml"/>
  <Override PartName="/ppt/slideLayouts/slideLayout550.xml" ContentType="application/vnd.openxmlformats-officedocument.presentationml.slideLayout+xml"/>
  <Override PartName="/ppt/slideLayouts/slideLayout551.xml" ContentType="application/vnd.openxmlformats-officedocument.presentationml.slideLayout+xml"/>
  <Override PartName="/ppt/slideLayouts/slideLayout552.xml" ContentType="application/vnd.openxmlformats-officedocument.presentationml.slideLayout+xml"/>
  <Override PartName="/ppt/slideLayouts/slideLayout553.xml" ContentType="application/vnd.openxmlformats-officedocument.presentationml.slideLayout+xml"/>
  <Override PartName="/ppt/slideLayouts/slideLayout554.xml" ContentType="application/vnd.openxmlformats-officedocument.presentationml.slideLayout+xml"/>
  <Override PartName="/ppt/slideLayouts/slideLayout555.xml" ContentType="application/vnd.openxmlformats-officedocument.presentationml.slideLayout+xml"/>
  <Override PartName="/ppt/slideLayouts/slideLayout556.xml" ContentType="application/vnd.openxmlformats-officedocument.presentationml.slideLayout+xml"/>
  <Override PartName="/ppt/slideLayouts/slideLayout557.xml" ContentType="application/vnd.openxmlformats-officedocument.presentationml.slideLayout+xml"/>
  <Override PartName="/ppt/theme/theme25.xml" ContentType="application/vnd.openxmlformats-officedocument.theme+xml"/>
  <Override PartName="/ppt/slideLayouts/slideLayout558.xml" ContentType="application/vnd.openxmlformats-officedocument.presentationml.slideLayout+xml"/>
  <Override PartName="/ppt/slideLayouts/slideLayout559.xml" ContentType="application/vnd.openxmlformats-officedocument.presentationml.slideLayout+xml"/>
  <Override PartName="/ppt/slideLayouts/slideLayout560.xml" ContentType="application/vnd.openxmlformats-officedocument.presentationml.slideLayout+xml"/>
  <Override PartName="/ppt/slideLayouts/slideLayout561.xml" ContentType="application/vnd.openxmlformats-officedocument.presentationml.slideLayout+xml"/>
  <Override PartName="/ppt/slideLayouts/slideLayout562.xml" ContentType="application/vnd.openxmlformats-officedocument.presentationml.slideLayout+xml"/>
  <Override PartName="/ppt/slideLayouts/slideLayout563.xml" ContentType="application/vnd.openxmlformats-officedocument.presentationml.slideLayout+xml"/>
  <Override PartName="/ppt/slideLayouts/slideLayout564.xml" ContentType="application/vnd.openxmlformats-officedocument.presentationml.slideLayout+xml"/>
  <Override PartName="/ppt/slideLayouts/slideLayout565.xml" ContentType="application/vnd.openxmlformats-officedocument.presentationml.slideLayout+xml"/>
  <Override PartName="/ppt/slideLayouts/slideLayout566.xml" ContentType="application/vnd.openxmlformats-officedocument.presentationml.slideLayout+xml"/>
  <Override PartName="/ppt/slideLayouts/slideLayout567.xml" ContentType="application/vnd.openxmlformats-officedocument.presentationml.slideLayout+xml"/>
  <Override PartName="/ppt/slideLayouts/slideLayout568.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60" r:id="rId1"/>
    <p:sldMasterId id="2147483661" r:id="rId2"/>
    <p:sldMasterId id="2147483673" r:id="rId3"/>
    <p:sldMasterId id="2147483711" r:id="rId4"/>
    <p:sldMasterId id="2147483749" r:id="rId5"/>
    <p:sldMasterId id="2147483787" r:id="rId6"/>
    <p:sldMasterId id="2147483825" r:id="rId7"/>
    <p:sldMasterId id="2147483863" r:id="rId8"/>
    <p:sldMasterId id="2147483901" r:id="rId9"/>
    <p:sldMasterId id="2147483939" r:id="rId10"/>
    <p:sldMasterId id="2147483977" r:id="rId11"/>
    <p:sldMasterId id="2147484015" r:id="rId12"/>
    <p:sldMasterId id="2147484053" r:id="rId13"/>
    <p:sldMasterId id="2147484091" r:id="rId14"/>
    <p:sldMasterId id="2147484103" r:id="rId15"/>
    <p:sldMasterId id="2147484115" r:id="rId16"/>
    <p:sldMasterId id="2147484127" r:id="rId17"/>
    <p:sldMasterId id="2147484139" r:id="rId18"/>
    <p:sldMasterId id="2147484151" r:id="rId19"/>
    <p:sldMasterId id="2147484163" r:id="rId20"/>
    <p:sldMasterId id="2147484175" r:id="rId21"/>
    <p:sldMasterId id="2147484187" r:id="rId22"/>
    <p:sldMasterId id="2147484199" r:id="rId23"/>
    <p:sldMasterId id="2147484211" r:id="rId24"/>
    <p:sldMasterId id="2147484223" r:id="rId25"/>
    <p:sldMasterId id="2147484235" r:id="rId26"/>
  </p:sldMasterIdLst>
  <p:notesMasterIdLst>
    <p:notesMasterId r:id="rId68"/>
  </p:notesMasterIdLst>
  <p:sldIdLst>
    <p:sldId id="1864" r:id="rId27"/>
    <p:sldId id="1846" r:id="rId28"/>
    <p:sldId id="1845" r:id="rId29"/>
    <p:sldId id="1849" r:id="rId30"/>
    <p:sldId id="1852" r:id="rId31"/>
    <p:sldId id="1858" r:id="rId32"/>
    <p:sldId id="1868" r:id="rId33"/>
    <p:sldId id="256" r:id="rId34"/>
    <p:sldId id="258" r:id="rId35"/>
    <p:sldId id="259" r:id="rId36"/>
    <p:sldId id="260" r:id="rId37"/>
    <p:sldId id="261" r:id="rId38"/>
    <p:sldId id="262" r:id="rId39"/>
    <p:sldId id="263" r:id="rId40"/>
    <p:sldId id="264" r:id="rId41"/>
    <p:sldId id="265" r:id="rId42"/>
    <p:sldId id="266" r:id="rId43"/>
    <p:sldId id="267" r:id="rId44"/>
    <p:sldId id="301" r:id="rId45"/>
    <p:sldId id="269" r:id="rId46"/>
    <p:sldId id="291" r:id="rId47"/>
    <p:sldId id="292" r:id="rId48"/>
    <p:sldId id="293" r:id="rId49"/>
    <p:sldId id="294" r:id="rId50"/>
    <p:sldId id="295" r:id="rId51"/>
    <p:sldId id="296" r:id="rId52"/>
    <p:sldId id="297" r:id="rId53"/>
    <p:sldId id="298" r:id="rId54"/>
    <p:sldId id="299" r:id="rId55"/>
    <p:sldId id="285" r:id="rId56"/>
    <p:sldId id="268" r:id="rId57"/>
    <p:sldId id="1870" r:id="rId58"/>
    <p:sldId id="1872" r:id="rId59"/>
    <p:sldId id="1874" r:id="rId60"/>
    <p:sldId id="1876" r:id="rId61"/>
    <p:sldId id="1878" r:id="rId62"/>
    <p:sldId id="1882" r:id="rId63"/>
    <p:sldId id="1880" r:id="rId64"/>
    <p:sldId id="273" r:id="rId65"/>
    <p:sldId id="279" r:id="rId66"/>
    <p:sldId id="278" r:id="rId6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rav Patel"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C19D22C-B41D-419E-8EE6-CB357360371A}">
  <a:tblStyle styleId="{7C19D22C-B41D-419E-8EE6-CB357360371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7025F7D-8389-4E44-8A5F-64B26341C6B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741" autoAdjust="0"/>
  </p:normalViewPr>
  <p:slideViewPr>
    <p:cSldViewPr>
      <p:cViewPr varScale="1">
        <p:scale>
          <a:sx n="91" d="100"/>
          <a:sy n="91" d="100"/>
        </p:scale>
        <p:origin x="90" y="20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21" Type="http://schemas.openxmlformats.org/officeDocument/2006/relationships/slideMaster" Target="slideMasters/slideMaster21.xml"/><Relationship Id="rId42" Type="http://schemas.openxmlformats.org/officeDocument/2006/relationships/slide" Target="slides/slide16.xml"/><Relationship Id="rId47" Type="http://schemas.openxmlformats.org/officeDocument/2006/relationships/slide" Target="slides/slide21.xml"/><Relationship Id="rId63" Type="http://schemas.openxmlformats.org/officeDocument/2006/relationships/slide" Target="slides/slide37.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3.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slide" Target="slides/slide27.xml"/><Relationship Id="rId58" Type="http://schemas.openxmlformats.org/officeDocument/2006/relationships/slide" Target="slides/slide32.xml"/><Relationship Id="rId66" Type="http://schemas.openxmlformats.org/officeDocument/2006/relationships/slide" Target="slides/slide40.xml"/><Relationship Id="rId74"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slide" Target="slides/slide35.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slide" Target="slides/slide38.xml"/><Relationship Id="rId69" Type="http://schemas.openxmlformats.org/officeDocument/2006/relationships/commentAuthors" Target="commentAuthors.xml"/><Relationship Id="rId8" Type="http://schemas.openxmlformats.org/officeDocument/2006/relationships/slideMaster" Target="slideMasters/slideMaster8.xml"/><Relationship Id="rId51" Type="http://schemas.openxmlformats.org/officeDocument/2006/relationships/slide" Target="slides/slide25.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slide" Target="slides/slide41.xml"/><Relationship Id="rId20" Type="http://schemas.openxmlformats.org/officeDocument/2006/relationships/slideMaster" Target="slideMasters/slideMaster20.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slide" Target="slides/slide36.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10.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slide" Target="slides/slide39.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 Id="rId7" Type="http://schemas.openxmlformats.org/officeDocument/2006/relationships/slideMaster" Target="slideMasters/slideMaster7.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ager" userId="3aac9b02-dc51-43a4-a739-8dbfd98f82ad" providerId="ADAL" clId="{2707BDF6-012E-4E2E-B410-EFDCE4DB6020}"/>
    <pc:docChg chg="modSld">
      <pc:chgData name="Manager" userId="3aac9b02-dc51-43a4-a739-8dbfd98f82ad" providerId="ADAL" clId="{2707BDF6-012E-4E2E-B410-EFDCE4DB6020}" dt="2023-04-22T21:08:06.883" v="2" actId="20577"/>
      <pc:docMkLst>
        <pc:docMk/>
      </pc:docMkLst>
      <pc:sldChg chg="modSp mod">
        <pc:chgData name="Manager" userId="3aac9b02-dc51-43a4-a739-8dbfd98f82ad" providerId="ADAL" clId="{2707BDF6-012E-4E2E-B410-EFDCE4DB6020}" dt="2023-04-22T21:08:06.883" v="2" actId="20577"/>
        <pc:sldMkLst>
          <pc:docMk/>
          <pc:sldMk cId="0" sldId="256"/>
        </pc:sldMkLst>
        <pc:spChg chg="mod">
          <ac:chgData name="Manager" userId="3aac9b02-dc51-43a4-a739-8dbfd98f82ad" providerId="ADAL" clId="{2707BDF6-012E-4E2E-B410-EFDCE4DB6020}" dt="2023-04-22T21:08:06.883" v="2" actId="20577"/>
          <ac:spMkLst>
            <pc:docMk/>
            <pc:sldMk cId="0" sldId="256"/>
            <ac:spMk id="65" creationId="{00000000-0000-0000-0000-000000000000}"/>
          </ac:spMkLst>
        </pc:spChg>
      </pc:sldChg>
    </pc:docChg>
  </pc:docChgLst>
  <pc:docChgLst>
    <pc:chgData name="Manager" userId="3aac9b02-dc51-43a4-a739-8dbfd98f82ad" providerId="ADAL" clId="{41DF117D-6172-4977-9DEA-89BD83115392}"/>
    <pc:docChg chg="undo custSel modSld">
      <pc:chgData name="Manager" userId="3aac9b02-dc51-43a4-a739-8dbfd98f82ad" providerId="ADAL" clId="{41DF117D-6172-4977-9DEA-89BD83115392}" dt="2023-04-22T19:47:25.014" v="41" actId="403"/>
      <pc:docMkLst>
        <pc:docMk/>
      </pc:docMkLst>
      <pc:sldChg chg="modSp mod">
        <pc:chgData name="Manager" userId="3aac9b02-dc51-43a4-a739-8dbfd98f82ad" providerId="ADAL" clId="{41DF117D-6172-4977-9DEA-89BD83115392}" dt="2023-04-22T19:47:25.014" v="41" actId="403"/>
        <pc:sldMkLst>
          <pc:docMk/>
          <pc:sldMk cId="0" sldId="256"/>
        </pc:sldMkLst>
        <pc:spChg chg="mod">
          <ac:chgData name="Manager" userId="3aac9b02-dc51-43a4-a739-8dbfd98f82ad" providerId="ADAL" clId="{41DF117D-6172-4977-9DEA-89BD83115392}" dt="2023-04-22T19:47:25.014" v="41" actId="403"/>
          <ac:spMkLst>
            <pc:docMk/>
            <pc:sldMk cId="0" sldId="256"/>
            <ac:spMk id="65" creationId="{00000000-0000-0000-0000-000000000000}"/>
          </ac:spMkLst>
        </pc:spChg>
      </pc:sldChg>
      <pc:sldChg chg="modSp mod">
        <pc:chgData name="Manager" userId="3aac9b02-dc51-43a4-a739-8dbfd98f82ad" providerId="ADAL" clId="{41DF117D-6172-4977-9DEA-89BD83115392}" dt="2023-04-22T19:47:17.776" v="38" actId="20577"/>
        <pc:sldMkLst>
          <pc:docMk/>
          <pc:sldMk cId="0" sldId="261"/>
        </pc:sldMkLst>
        <pc:spChg chg="mod">
          <ac:chgData name="Manager" userId="3aac9b02-dc51-43a4-a739-8dbfd98f82ad" providerId="ADAL" clId="{41DF117D-6172-4977-9DEA-89BD83115392}" dt="2023-04-22T19:47:17.776" v="38" actId="20577"/>
          <ac:spMkLst>
            <pc:docMk/>
            <pc:sldMk cId="0" sldId="261"/>
            <ac:spMk id="99" creationId="{00000000-0000-0000-0000-000000000000}"/>
          </ac:spMkLst>
        </pc:spChg>
      </pc:sldChg>
      <pc:sldChg chg="modSp mod">
        <pc:chgData name="Manager" userId="3aac9b02-dc51-43a4-a739-8dbfd98f82ad" providerId="ADAL" clId="{41DF117D-6172-4977-9DEA-89BD83115392}" dt="2023-04-22T19:45:53.740" v="1" actId="1076"/>
        <pc:sldMkLst>
          <pc:docMk/>
          <pc:sldMk cId="0" sldId="265"/>
        </pc:sldMkLst>
        <pc:picChg chg="mod">
          <ac:chgData name="Manager" userId="3aac9b02-dc51-43a4-a739-8dbfd98f82ad" providerId="ADAL" clId="{41DF117D-6172-4977-9DEA-89BD83115392}" dt="2023-04-22T19:45:53.740" v="1" actId="1076"/>
          <ac:picMkLst>
            <pc:docMk/>
            <pc:sldMk cId="0" sldId="265"/>
            <ac:picMk id="145" creationId="{00000000-0000-0000-0000-000000000000}"/>
          </ac:picMkLst>
        </pc:picChg>
      </pc:sldChg>
      <pc:sldChg chg="modSp mod">
        <pc:chgData name="Manager" userId="3aac9b02-dc51-43a4-a739-8dbfd98f82ad" providerId="ADAL" clId="{41DF117D-6172-4977-9DEA-89BD83115392}" dt="2023-04-22T19:47:05.171" v="28" actId="207"/>
        <pc:sldMkLst>
          <pc:docMk/>
          <pc:sldMk cId="1822891607" sldId="279"/>
        </pc:sldMkLst>
        <pc:spChg chg="mod">
          <ac:chgData name="Manager" userId="3aac9b02-dc51-43a4-a739-8dbfd98f82ad" providerId="ADAL" clId="{41DF117D-6172-4977-9DEA-89BD83115392}" dt="2023-04-22T19:47:05.171" v="28" actId="207"/>
          <ac:spMkLst>
            <pc:docMk/>
            <pc:sldMk cId="1822891607" sldId="279"/>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97D9D1-C0AA-4E9F-BD21-6F48749C4D31}" type="doc">
      <dgm:prSet loTypeId="urn:microsoft.com/office/officeart/2005/8/layout/vList2" loCatId="list" qsTypeId="urn:microsoft.com/office/officeart/2005/8/quickstyle/3d4" qsCatId="3D" csTypeId="urn:microsoft.com/office/officeart/2005/8/colors/colorful3" csCatId="colorful" phldr="1"/>
      <dgm:spPr/>
      <dgm:t>
        <a:bodyPr/>
        <a:lstStyle/>
        <a:p>
          <a:endParaRPr lang="en-IN"/>
        </a:p>
      </dgm:t>
    </dgm:pt>
    <dgm:pt modelId="{6924A1A7-FC25-4835-A127-C09CCF69265B}">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Classical Conditioning</a:t>
          </a:r>
        </a:p>
      </dgm:t>
    </dgm:pt>
    <dgm:pt modelId="{DACDFBFD-473D-478F-B33E-F6EA4F0368BD}" type="parTrans" cxnId="{DF4A11EB-C318-4896-967F-26CC39542F6C}">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9FF1C276-AAA7-4AC4-A87B-4F6D9331453E}" type="sibTrans" cxnId="{DF4A11EB-C318-4896-967F-26CC39542F6C}">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C9910710-867F-46C6-BB1C-AB1862D86594}">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A learning technique where a neutral stimulus associates with a meaningful stimulus</a:t>
          </a:r>
        </a:p>
      </dgm:t>
    </dgm:pt>
    <dgm:pt modelId="{5305304A-28C6-4721-9CCF-F56B71BBC028}" type="parTrans" cxnId="{A080B9A0-BDCA-453B-A1CC-862F493DE6B6}">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48B306A5-9EFD-4A78-A523-C3C1CF6A9BD2}" type="sibTrans" cxnId="{A080B9A0-BDCA-453B-A1CC-862F493DE6B6}">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ACF329CA-9566-4F67-A123-7FF6C90FC57D}">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Operant Conditioning</a:t>
          </a:r>
        </a:p>
      </dgm:t>
    </dgm:pt>
    <dgm:pt modelId="{B8A01955-6AD5-4B25-AA6E-D8F9F2C36084}" type="parTrans" cxnId="{1ED0CC5C-39B5-485A-91A2-C9E49F8C71A1}">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86CC7D47-EE50-44E5-B7E6-CE372B339BC3}" type="sibTrans" cxnId="{1ED0CC5C-39B5-485A-91A2-C9E49F8C71A1}">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475FC1F9-7BA8-410C-8F04-3F44D444BD30}">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A behavioural consequence determine frequency of a certain behaviour</a:t>
          </a:r>
        </a:p>
      </dgm:t>
    </dgm:pt>
    <dgm:pt modelId="{42234A52-1004-43F3-AA0E-65859155AC43}" type="parTrans" cxnId="{BB937E19-83CA-4505-9044-BBCC5A7FC9F7}">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49871EE7-F2DC-43A4-AA0F-D8B613728B15}" type="sibTrans" cxnId="{BB937E19-83CA-4505-9044-BBCC5A7FC9F7}">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EBCCF6F8-186D-4386-80E9-E13F2B98129F}">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Social Learning</a:t>
          </a:r>
        </a:p>
      </dgm:t>
    </dgm:pt>
    <dgm:pt modelId="{67F32B4D-D53A-4C61-BA80-6C5088CA1665}" type="parTrans" cxnId="{C28178F7-C3EF-4561-8EAE-6B9465FADFCA}">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C1D9F770-38D6-4232-B0EE-23F03F8D2435}" type="sibTrans" cxnId="{C28178F7-C3EF-4561-8EAE-6B9465FADFCA}">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37D0C598-D39B-4222-AD0A-1C8ABA678A4E}">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Learning arise through direct experiences</a:t>
          </a:r>
        </a:p>
      </dgm:t>
    </dgm:pt>
    <dgm:pt modelId="{9C9219FD-8B71-4A3E-9A90-1F95CEC2E80A}" type="parTrans" cxnId="{241A0C8F-BC15-4D07-8435-8FF59EBAAFC8}">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8F6966BC-83FD-484B-9A54-C2182C027A9F}" type="sibTrans" cxnId="{241A0C8F-BC15-4D07-8435-8FF59EBAAFC8}">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5673E69D-424E-4D0D-A4B2-552500D346FA}" type="pres">
      <dgm:prSet presAssocID="{2997D9D1-C0AA-4E9F-BD21-6F48749C4D31}" presName="linear" presStyleCnt="0">
        <dgm:presLayoutVars>
          <dgm:animLvl val="lvl"/>
          <dgm:resizeHandles val="exact"/>
        </dgm:presLayoutVars>
      </dgm:prSet>
      <dgm:spPr/>
      <dgm:t>
        <a:bodyPr/>
        <a:lstStyle/>
        <a:p>
          <a:endParaRPr lang="en-US"/>
        </a:p>
      </dgm:t>
    </dgm:pt>
    <dgm:pt modelId="{8398C595-0ACB-409D-BE30-5394B4AEA265}" type="pres">
      <dgm:prSet presAssocID="{6924A1A7-FC25-4835-A127-C09CCF69265B}" presName="parentText" presStyleLbl="node1" presStyleIdx="0" presStyleCnt="3">
        <dgm:presLayoutVars>
          <dgm:chMax val="0"/>
          <dgm:bulletEnabled val="1"/>
        </dgm:presLayoutVars>
      </dgm:prSet>
      <dgm:spPr/>
      <dgm:t>
        <a:bodyPr/>
        <a:lstStyle/>
        <a:p>
          <a:endParaRPr lang="en-US"/>
        </a:p>
      </dgm:t>
    </dgm:pt>
    <dgm:pt modelId="{AC7A0CF7-1E40-4EE9-931F-4BE9F2DE2EDD}" type="pres">
      <dgm:prSet presAssocID="{6924A1A7-FC25-4835-A127-C09CCF69265B}" presName="childText" presStyleLbl="revTx" presStyleIdx="0" presStyleCnt="3">
        <dgm:presLayoutVars>
          <dgm:bulletEnabled val="1"/>
        </dgm:presLayoutVars>
      </dgm:prSet>
      <dgm:spPr/>
      <dgm:t>
        <a:bodyPr/>
        <a:lstStyle/>
        <a:p>
          <a:endParaRPr lang="en-US"/>
        </a:p>
      </dgm:t>
    </dgm:pt>
    <dgm:pt modelId="{E1D78AF5-B768-4420-A056-8F1FA32C7434}" type="pres">
      <dgm:prSet presAssocID="{ACF329CA-9566-4F67-A123-7FF6C90FC57D}" presName="parentText" presStyleLbl="node1" presStyleIdx="1" presStyleCnt="3">
        <dgm:presLayoutVars>
          <dgm:chMax val="0"/>
          <dgm:bulletEnabled val="1"/>
        </dgm:presLayoutVars>
      </dgm:prSet>
      <dgm:spPr/>
      <dgm:t>
        <a:bodyPr/>
        <a:lstStyle/>
        <a:p>
          <a:endParaRPr lang="en-US"/>
        </a:p>
      </dgm:t>
    </dgm:pt>
    <dgm:pt modelId="{4A2B85B0-E11F-453F-A9F7-F6CE20304F92}" type="pres">
      <dgm:prSet presAssocID="{ACF329CA-9566-4F67-A123-7FF6C90FC57D}" presName="childText" presStyleLbl="revTx" presStyleIdx="1" presStyleCnt="3">
        <dgm:presLayoutVars>
          <dgm:bulletEnabled val="1"/>
        </dgm:presLayoutVars>
      </dgm:prSet>
      <dgm:spPr/>
      <dgm:t>
        <a:bodyPr/>
        <a:lstStyle/>
        <a:p>
          <a:endParaRPr lang="en-US"/>
        </a:p>
      </dgm:t>
    </dgm:pt>
    <dgm:pt modelId="{1AB541B9-7D0C-476A-A14C-1AD6A67A6386}" type="pres">
      <dgm:prSet presAssocID="{EBCCF6F8-186D-4386-80E9-E13F2B98129F}" presName="parentText" presStyleLbl="node1" presStyleIdx="2" presStyleCnt="3">
        <dgm:presLayoutVars>
          <dgm:chMax val="0"/>
          <dgm:bulletEnabled val="1"/>
        </dgm:presLayoutVars>
      </dgm:prSet>
      <dgm:spPr/>
      <dgm:t>
        <a:bodyPr/>
        <a:lstStyle/>
        <a:p>
          <a:endParaRPr lang="en-US"/>
        </a:p>
      </dgm:t>
    </dgm:pt>
    <dgm:pt modelId="{59670A15-F34C-4F9D-9563-90D527017F6C}" type="pres">
      <dgm:prSet presAssocID="{EBCCF6F8-186D-4386-80E9-E13F2B98129F}" presName="childText" presStyleLbl="revTx" presStyleIdx="2" presStyleCnt="3">
        <dgm:presLayoutVars>
          <dgm:bulletEnabled val="1"/>
        </dgm:presLayoutVars>
      </dgm:prSet>
      <dgm:spPr/>
      <dgm:t>
        <a:bodyPr/>
        <a:lstStyle/>
        <a:p>
          <a:endParaRPr lang="en-US"/>
        </a:p>
      </dgm:t>
    </dgm:pt>
  </dgm:ptLst>
  <dgm:cxnLst>
    <dgm:cxn modelId="{C28178F7-C3EF-4561-8EAE-6B9465FADFCA}" srcId="{2997D9D1-C0AA-4E9F-BD21-6F48749C4D31}" destId="{EBCCF6F8-186D-4386-80E9-E13F2B98129F}" srcOrd="2" destOrd="0" parTransId="{67F32B4D-D53A-4C61-BA80-6C5088CA1665}" sibTransId="{C1D9F770-38D6-4232-B0EE-23F03F8D2435}"/>
    <dgm:cxn modelId="{241A0C8F-BC15-4D07-8435-8FF59EBAAFC8}" srcId="{EBCCF6F8-186D-4386-80E9-E13F2B98129F}" destId="{37D0C598-D39B-4222-AD0A-1C8ABA678A4E}" srcOrd="0" destOrd="0" parTransId="{9C9219FD-8B71-4A3E-9A90-1F95CEC2E80A}" sibTransId="{8F6966BC-83FD-484B-9A54-C2182C027A9F}"/>
    <dgm:cxn modelId="{1ED0CC5C-39B5-485A-91A2-C9E49F8C71A1}" srcId="{2997D9D1-C0AA-4E9F-BD21-6F48749C4D31}" destId="{ACF329CA-9566-4F67-A123-7FF6C90FC57D}" srcOrd="1" destOrd="0" parTransId="{B8A01955-6AD5-4B25-AA6E-D8F9F2C36084}" sibTransId="{86CC7D47-EE50-44E5-B7E6-CE372B339BC3}"/>
    <dgm:cxn modelId="{DF4A11EB-C318-4896-967F-26CC39542F6C}" srcId="{2997D9D1-C0AA-4E9F-BD21-6F48749C4D31}" destId="{6924A1A7-FC25-4835-A127-C09CCF69265B}" srcOrd="0" destOrd="0" parTransId="{DACDFBFD-473D-478F-B33E-F6EA4F0368BD}" sibTransId="{9FF1C276-AAA7-4AC4-A87B-4F6D9331453E}"/>
    <dgm:cxn modelId="{66EA58FA-E742-4672-8CA1-28A108B7EFE0}" type="presOf" srcId="{C9910710-867F-46C6-BB1C-AB1862D86594}" destId="{AC7A0CF7-1E40-4EE9-931F-4BE9F2DE2EDD}" srcOrd="0" destOrd="0" presId="urn:microsoft.com/office/officeart/2005/8/layout/vList2"/>
    <dgm:cxn modelId="{6C46B5FA-2AE6-4F2B-AB6E-B5B443EFE4AE}" type="presOf" srcId="{475FC1F9-7BA8-410C-8F04-3F44D444BD30}" destId="{4A2B85B0-E11F-453F-A9F7-F6CE20304F92}" srcOrd="0" destOrd="0" presId="urn:microsoft.com/office/officeart/2005/8/layout/vList2"/>
    <dgm:cxn modelId="{A080B9A0-BDCA-453B-A1CC-862F493DE6B6}" srcId="{6924A1A7-FC25-4835-A127-C09CCF69265B}" destId="{C9910710-867F-46C6-BB1C-AB1862D86594}" srcOrd="0" destOrd="0" parTransId="{5305304A-28C6-4721-9CCF-F56B71BBC028}" sibTransId="{48B306A5-9EFD-4A78-A523-C3C1CF6A9BD2}"/>
    <dgm:cxn modelId="{CCDF8A3D-801F-474C-9A2E-875A289A286F}" type="presOf" srcId="{2997D9D1-C0AA-4E9F-BD21-6F48749C4D31}" destId="{5673E69D-424E-4D0D-A4B2-552500D346FA}" srcOrd="0" destOrd="0" presId="urn:microsoft.com/office/officeart/2005/8/layout/vList2"/>
    <dgm:cxn modelId="{12B8C4E1-D29D-42A7-AFDB-625D3E0A6ADA}" type="presOf" srcId="{ACF329CA-9566-4F67-A123-7FF6C90FC57D}" destId="{E1D78AF5-B768-4420-A056-8F1FA32C7434}" srcOrd="0" destOrd="0" presId="urn:microsoft.com/office/officeart/2005/8/layout/vList2"/>
    <dgm:cxn modelId="{BB937E19-83CA-4505-9044-BBCC5A7FC9F7}" srcId="{ACF329CA-9566-4F67-A123-7FF6C90FC57D}" destId="{475FC1F9-7BA8-410C-8F04-3F44D444BD30}" srcOrd="0" destOrd="0" parTransId="{42234A52-1004-43F3-AA0E-65859155AC43}" sibTransId="{49871EE7-F2DC-43A4-AA0F-D8B613728B15}"/>
    <dgm:cxn modelId="{0A4D33E2-7AB2-4E59-9672-8CA3106DF267}" type="presOf" srcId="{EBCCF6F8-186D-4386-80E9-E13F2B98129F}" destId="{1AB541B9-7D0C-476A-A14C-1AD6A67A6386}" srcOrd="0" destOrd="0" presId="urn:microsoft.com/office/officeart/2005/8/layout/vList2"/>
    <dgm:cxn modelId="{22216C7A-B6AA-4096-8F75-920719858BAF}" type="presOf" srcId="{37D0C598-D39B-4222-AD0A-1C8ABA678A4E}" destId="{59670A15-F34C-4F9D-9563-90D527017F6C}" srcOrd="0" destOrd="0" presId="urn:microsoft.com/office/officeart/2005/8/layout/vList2"/>
    <dgm:cxn modelId="{9D0D14FD-2721-4217-AD71-8B2F2F9743E7}" type="presOf" srcId="{6924A1A7-FC25-4835-A127-C09CCF69265B}" destId="{8398C595-0ACB-409D-BE30-5394B4AEA265}" srcOrd="0" destOrd="0" presId="urn:microsoft.com/office/officeart/2005/8/layout/vList2"/>
    <dgm:cxn modelId="{4F060E2E-63F3-40E1-8A4F-C27137F3DF48}" type="presParOf" srcId="{5673E69D-424E-4D0D-A4B2-552500D346FA}" destId="{8398C595-0ACB-409D-BE30-5394B4AEA265}" srcOrd="0" destOrd="0" presId="urn:microsoft.com/office/officeart/2005/8/layout/vList2"/>
    <dgm:cxn modelId="{861D130E-84C6-4FA9-A331-84F3738D760C}" type="presParOf" srcId="{5673E69D-424E-4D0D-A4B2-552500D346FA}" destId="{AC7A0CF7-1E40-4EE9-931F-4BE9F2DE2EDD}" srcOrd="1" destOrd="0" presId="urn:microsoft.com/office/officeart/2005/8/layout/vList2"/>
    <dgm:cxn modelId="{709201B3-AF05-46B0-AD3C-93750C1C198E}" type="presParOf" srcId="{5673E69D-424E-4D0D-A4B2-552500D346FA}" destId="{E1D78AF5-B768-4420-A056-8F1FA32C7434}" srcOrd="2" destOrd="0" presId="urn:microsoft.com/office/officeart/2005/8/layout/vList2"/>
    <dgm:cxn modelId="{F7A8A312-6446-4E25-9300-5A70B39FFABB}" type="presParOf" srcId="{5673E69D-424E-4D0D-A4B2-552500D346FA}" destId="{4A2B85B0-E11F-453F-A9F7-F6CE20304F92}" srcOrd="3" destOrd="0" presId="urn:microsoft.com/office/officeart/2005/8/layout/vList2"/>
    <dgm:cxn modelId="{2B253D39-3098-48BD-811E-03AB281F68C9}" type="presParOf" srcId="{5673E69D-424E-4D0D-A4B2-552500D346FA}" destId="{1AB541B9-7D0C-476A-A14C-1AD6A67A6386}" srcOrd="4" destOrd="0" presId="urn:microsoft.com/office/officeart/2005/8/layout/vList2"/>
    <dgm:cxn modelId="{ED1FF9CD-3F79-4559-B203-B1631ADE5526}" type="presParOf" srcId="{5673E69D-424E-4D0D-A4B2-552500D346FA}" destId="{59670A15-F34C-4F9D-9563-90D527017F6C}"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8F1463-7E46-4E31-B67B-CBE860A3E33A}" type="doc">
      <dgm:prSet loTypeId="urn:microsoft.com/office/officeart/2005/8/layout/matrix2" loCatId="matrix" qsTypeId="urn:microsoft.com/office/officeart/2005/8/quickstyle/simple1" qsCatId="simple" csTypeId="urn:microsoft.com/office/officeart/2005/8/colors/colorful3" csCatId="colorful" phldr="1"/>
      <dgm:spPr/>
      <dgm:t>
        <a:bodyPr/>
        <a:lstStyle/>
        <a:p>
          <a:endParaRPr lang="en-IN"/>
        </a:p>
      </dgm:t>
    </dgm:pt>
    <dgm:pt modelId="{D18A67EC-736C-4A38-8C01-4F824E6B29D9}">
      <dgm:prSet phldrT="[Text]"/>
      <dgm:spPr/>
      <dgm:t>
        <a:bodyPr/>
        <a:lstStyle/>
        <a:p>
          <a:r>
            <a:rPr lang="en-IN"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Positive Reinforcement</a:t>
          </a:r>
        </a:p>
      </dgm:t>
    </dgm:pt>
    <dgm:pt modelId="{80123B19-E1AC-45EE-8C73-C796B4AC8FA6}" type="parTrans" cxnId="{A12C5AC3-0B6D-4E0D-BEF5-AFB036B3292D}">
      <dgm:prSet/>
      <dgm:spPr/>
      <dgm:t>
        <a:bodyPr/>
        <a:lstStyle/>
        <a:p>
          <a:endParaRPr lang="en-IN">
            <a:latin typeface="Times New Roman" panose="02020603050405020304" pitchFamily="18" charset="0"/>
            <a:cs typeface="Times New Roman" panose="02020603050405020304" pitchFamily="18" charset="0"/>
          </a:endParaRPr>
        </a:p>
      </dgm:t>
    </dgm:pt>
    <dgm:pt modelId="{5BF1EA38-781B-409A-9789-91F37FA2C1D4}" type="sibTrans" cxnId="{A12C5AC3-0B6D-4E0D-BEF5-AFB036B3292D}">
      <dgm:prSet/>
      <dgm:spPr/>
      <dgm:t>
        <a:bodyPr/>
        <a:lstStyle/>
        <a:p>
          <a:endParaRPr lang="en-IN">
            <a:latin typeface="Times New Roman" panose="02020603050405020304" pitchFamily="18" charset="0"/>
            <a:cs typeface="Times New Roman" panose="02020603050405020304" pitchFamily="18" charset="0"/>
          </a:endParaRPr>
        </a:p>
      </dgm:t>
    </dgm:pt>
    <dgm:pt modelId="{FB09ECD0-E01D-42EF-8768-A77F1C41352E}">
      <dgm:prSet phldrT="[Text]"/>
      <dgm:spPr/>
      <dgm:t>
        <a:bodyPr/>
        <a:lstStyle/>
        <a:p>
          <a:r>
            <a:rPr lang="en-IN"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Punishment</a:t>
          </a:r>
        </a:p>
      </dgm:t>
    </dgm:pt>
    <dgm:pt modelId="{A0CF1FDC-474F-43E0-BCF3-FC7031ABCEA7}" type="parTrans" cxnId="{F83AB716-09F8-4228-957D-443792A338EB}">
      <dgm:prSet/>
      <dgm:spPr/>
      <dgm:t>
        <a:bodyPr/>
        <a:lstStyle/>
        <a:p>
          <a:endParaRPr lang="en-IN">
            <a:latin typeface="Times New Roman" panose="02020603050405020304" pitchFamily="18" charset="0"/>
            <a:cs typeface="Times New Roman" panose="02020603050405020304" pitchFamily="18" charset="0"/>
          </a:endParaRPr>
        </a:p>
      </dgm:t>
    </dgm:pt>
    <dgm:pt modelId="{13C11431-C708-45AA-8ADA-7A77CE8781EA}" type="sibTrans" cxnId="{F83AB716-09F8-4228-957D-443792A338EB}">
      <dgm:prSet/>
      <dgm:spPr/>
      <dgm:t>
        <a:bodyPr/>
        <a:lstStyle/>
        <a:p>
          <a:endParaRPr lang="en-IN">
            <a:latin typeface="Times New Roman" panose="02020603050405020304" pitchFamily="18" charset="0"/>
            <a:cs typeface="Times New Roman" panose="02020603050405020304" pitchFamily="18" charset="0"/>
          </a:endParaRPr>
        </a:p>
      </dgm:t>
    </dgm:pt>
    <dgm:pt modelId="{5D283090-E103-42C9-9184-F51C649F1236}">
      <dgm:prSet phldrT="[Text]"/>
      <dgm:spPr/>
      <dgm:t>
        <a:bodyPr/>
        <a:lstStyle/>
        <a:p>
          <a:r>
            <a:rPr lang="en-IN"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Punishment</a:t>
          </a:r>
        </a:p>
      </dgm:t>
    </dgm:pt>
    <dgm:pt modelId="{3B4705AB-960A-4341-A140-C048709B4EB7}" type="parTrans" cxnId="{4A023EB8-A143-46F8-896E-3ADA0681BB43}">
      <dgm:prSet/>
      <dgm:spPr/>
      <dgm:t>
        <a:bodyPr/>
        <a:lstStyle/>
        <a:p>
          <a:endParaRPr lang="en-IN">
            <a:latin typeface="Times New Roman" panose="02020603050405020304" pitchFamily="18" charset="0"/>
            <a:cs typeface="Times New Roman" panose="02020603050405020304" pitchFamily="18" charset="0"/>
          </a:endParaRPr>
        </a:p>
      </dgm:t>
    </dgm:pt>
    <dgm:pt modelId="{068AE166-0CA0-4AEA-8A9B-2A6926C03FD6}" type="sibTrans" cxnId="{4A023EB8-A143-46F8-896E-3ADA0681BB43}">
      <dgm:prSet/>
      <dgm:spPr/>
      <dgm:t>
        <a:bodyPr/>
        <a:lstStyle/>
        <a:p>
          <a:endParaRPr lang="en-IN">
            <a:latin typeface="Times New Roman" panose="02020603050405020304" pitchFamily="18" charset="0"/>
            <a:cs typeface="Times New Roman" panose="02020603050405020304" pitchFamily="18" charset="0"/>
          </a:endParaRPr>
        </a:p>
      </dgm:t>
    </dgm:pt>
    <dgm:pt modelId="{F5965161-924D-409C-A1B9-35B180F0DC8B}">
      <dgm:prSet phldrT="[Text]"/>
      <dgm:spPr/>
      <dgm:t>
        <a:bodyPr/>
        <a:lstStyle/>
        <a:p>
          <a:r>
            <a:rPr lang="en-IN"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Negative Reinforcement</a:t>
          </a:r>
        </a:p>
      </dgm:t>
    </dgm:pt>
    <dgm:pt modelId="{332BBC74-89CA-4534-AA24-E2915FFA851B}" type="parTrans" cxnId="{E0C66F1C-98EB-4094-B6B6-5A1589455934}">
      <dgm:prSet/>
      <dgm:spPr/>
      <dgm:t>
        <a:bodyPr/>
        <a:lstStyle/>
        <a:p>
          <a:endParaRPr lang="en-IN">
            <a:latin typeface="Times New Roman" panose="02020603050405020304" pitchFamily="18" charset="0"/>
            <a:cs typeface="Times New Roman" panose="02020603050405020304" pitchFamily="18" charset="0"/>
          </a:endParaRPr>
        </a:p>
      </dgm:t>
    </dgm:pt>
    <dgm:pt modelId="{08A96859-B49B-4262-92B0-2AF660369A01}" type="sibTrans" cxnId="{E0C66F1C-98EB-4094-B6B6-5A1589455934}">
      <dgm:prSet/>
      <dgm:spPr/>
      <dgm:t>
        <a:bodyPr/>
        <a:lstStyle/>
        <a:p>
          <a:endParaRPr lang="en-IN">
            <a:latin typeface="Times New Roman" panose="02020603050405020304" pitchFamily="18" charset="0"/>
            <a:cs typeface="Times New Roman" panose="02020603050405020304" pitchFamily="18" charset="0"/>
          </a:endParaRPr>
        </a:p>
      </dgm:t>
    </dgm:pt>
    <dgm:pt modelId="{59CA3C86-E66E-4D63-8FD0-4198C88D8107}">
      <dgm:prSet phldrT="[Text]"/>
      <dgm:spPr/>
      <dgm:t>
        <a:bodyPr/>
        <a:lstStyle/>
        <a:p>
          <a:r>
            <a:rPr lang="en-IN" dirty="0">
              <a:latin typeface="Times New Roman" panose="02020603050405020304" pitchFamily="18" charset="0"/>
              <a:cs typeface="Times New Roman" panose="02020603050405020304" pitchFamily="18" charset="0"/>
            </a:rPr>
            <a:t>Withdraw reward</a:t>
          </a:r>
        </a:p>
      </dgm:t>
    </dgm:pt>
    <dgm:pt modelId="{86AE282B-244D-4981-BE03-147EFFF155EA}" type="parTrans" cxnId="{09474466-E637-4337-A49C-D935A7A3FB3E}">
      <dgm:prSet/>
      <dgm:spPr/>
      <dgm:t>
        <a:bodyPr/>
        <a:lstStyle/>
        <a:p>
          <a:endParaRPr lang="en-IN">
            <a:latin typeface="Times New Roman" panose="02020603050405020304" pitchFamily="18" charset="0"/>
            <a:cs typeface="Times New Roman" panose="02020603050405020304" pitchFamily="18" charset="0"/>
          </a:endParaRPr>
        </a:p>
      </dgm:t>
    </dgm:pt>
    <dgm:pt modelId="{AC20AEAE-BC56-46E7-9467-C24686C00FD3}" type="sibTrans" cxnId="{09474466-E637-4337-A49C-D935A7A3FB3E}">
      <dgm:prSet/>
      <dgm:spPr/>
      <dgm:t>
        <a:bodyPr/>
        <a:lstStyle/>
        <a:p>
          <a:endParaRPr lang="en-IN">
            <a:latin typeface="Times New Roman" panose="02020603050405020304" pitchFamily="18" charset="0"/>
            <a:cs typeface="Times New Roman" panose="02020603050405020304" pitchFamily="18" charset="0"/>
          </a:endParaRPr>
        </a:p>
      </dgm:t>
    </dgm:pt>
    <dgm:pt modelId="{4E7A4897-CE37-4C45-AC0C-2FB495018509}">
      <dgm:prSet phldrT="[Text]"/>
      <dgm:spPr/>
      <dgm:t>
        <a:bodyPr/>
        <a:lstStyle/>
        <a:p>
          <a:r>
            <a:rPr lang="en-IN" dirty="0">
              <a:latin typeface="Times New Roman" panose="02020603050405020304" pitchFamily="18" charset="0"/>
              <a:cs typeface="Times New Roman" panose="02020603050405020304" pitchFamily="18" charset="0"/>
            </a:rPr>
            <a:t>Give a reward</a:t>
          </a:r>
        </a:p>
      </dgm:t>
    </dgm:pt>
    <dgm:pt modelId="{FB334D48-F57E-4E0B-9D0F-6D09E2E6CAC8}" type="parTrans" cxnId="{2D1D01F9-96EA-47BD-8EF1-AE4410BE2049}">
      <dgm:prSet/>
      <dgm:spPr/>
      <dgm:t>
        <a:bodyPr/>
        <a:lstStyle/>
        <a:p>
          <a:endParaRPr lang="en-IN">
            <a:latin typeface="Times New Roman" panose="02020603050405020304" pitchFamily="18" charset="0"/>
            <a:cs typeface="Times New Roman" panose="02020603050405020304" pitchFamily="18" charset="0"/>
          </a:endParaRPr>
        </a:p>
      </dgm:t>
    </dgm:pt>
    <dgm:pt modelId="{D86D7672-0E4A-4358-A694-498EB17F7ACA}" type="sibTrans" cxnId="{2D1D01F9-96EA-47BD-8EF1-AE4410BE2049}">
      <dgm:prSet/>
      <dgm:spPr/>
      <dgm:t>
        <a:bodyPr/>
        <a:lstStyle/>
        <a:p>
          <a:endParaRPr lang="en-IN">
            <a:latin typeface="Times New Roman" panose="02020603050405020304" pitchFamily="18" charset="0"/>
            <a:cs typeface="Times New Roman" panose="02020603050405020304" pitchFamily="18" charset="0"/>
          </a:endParaRPr>
        </a:p>
      </dgm:t>
    </dgm:pt>
    <dgm:pt modelId="{EBAC4DEB-7C34-4651-A2B5-04802E8B2981}">
      <dgm:prSet phldrT="[Text]"/>
      <dgm:spPr/>
      <dgm:t>
        <a:bodyPr/>
        <a:lstStyle/>
        <a:p>
          <a:r>
            <a:rPr lang="en-IN" dirty="0">
              <a:latin typeface="Times New Roman" panose="02020603050405020304" pitchFamily="18" charset="0"/>
              <a:cs typeface="Times New Roman" panose="02020603050405020304" pitchFamily="18" charset="0"/>
            </a:rPr>
            <a:t>Apply a detrimental stimulus</a:t>
          </a:r>
        </a:p>
      </dgm:t>
    </dgm:pt>
    <dgm:pt modelId="{0B2C6B65-E19D-4317-8849-1B3CD3910A5A}" type="parTrans" cxnId="{A39A0D1C-5826-4445-9BB9-C7D27BD6827E}">
      <dgm:prSet/>
      <dgm:spPr/>
      <dgm:t>
        <a:bodyPr/>
        <a:lstStyle/>
        <a:p>
          <a:endParaRPr lang="en-IN">
            <a:latin typeface="Times New Roman" panose="02020603050405020304" pitchFamily="18" charset="0"/>
            <a:cs typeface="Times New Roman" panose="02020603050405020304" pitchFamily="18" charset="0"/>
          </a:endParaRPr>
        </a:p>
      </dgm:t>
    </dgm:pt>
    <dgm:pt modelId="{FD9FB977-7AE5-4946-A2E0-ADC0CF4291D8}" type="sibTrans" cxnId="{A39A0D1C-5826-4445-9BB9-C7D27BD6827E}">
      <dgm:prSet/>
      <dgm:spPr/>
      <dgm:t>
        <a:bodyPr/>
        <a:lstStyle/>
        <a:p>
          <a:endParaRPr lang="en-IN">
            <a:latin typeface="Times New Roman" panose="02020603050405020304" pitchFamily="18" charset="0"/>
            <a:cs typeface="Times New Roman" panose="02020603050405020304" pitchFamily="18" charset="0"/>
          </a:endParaRPr>
        </a:p>
      </dgm:t>
    </dgm:pt>
    <dgm:pt modelId="{C06F22FC-6AA3-4784-8BAB-F42B75DD98CA}">
      <dgm:prSet phldrT="[Text]"/>
      <dgm:spPr/>
      <dgm:t>
        <a:bodyPr/>
        <a:lstStyle/>
        <a:p>
          <a:r>
            <a:rPr lang="en-IN" dirty="0">
              <a:latin typeface="Times New Roman" panose="02020603050405020304" pitchFamily="18" charset="0"/>
              <a:cs typeface="Times New Roman" panose="02020603050405020304" pitchFamily="18" charset="0"/>
            </a:rPr>
            <a:t>Avoid a detrimental stimulus</a:t>
          </a:r>
        </a:p>
      </dgm:t>
    </dgm:pt>
    <dgm:pt modelId="{761E27F3-7234-4CD2-8A84-538B200CBF12}" type="parTrans" cxnId="{D9CC0908-342D-4D05-892C-C41C8F4AAD02}">
      <dgm:prSet/>
      <dgm:spPr/>
      <dgm:t>
        <a:bodyPr/>
        <a:lstStyle/>
        <a:p>
          <a:endParaRPr lang="en-IN">
            <a:latin typeface="Times New Roman" panose="02020603050405020304" pitchFamily="18" charset="0"/>
            <a:cs typeface="Times New Roman" panose="02020603050405020304" pitchFamily="18" charset="0"/>
          </a:endParaRPr>
        </a:p>
      </dgm:t>
    </dgm:pt>
    <dgm:pt modelId="{62B64A40-14B5-4F19-BF8B-590A459C8FCF}" type="sibTrans" cxnId="{D9CC0908-342D-4D05-892C-C41C8F4AAD02}">
      <dgm:prSet/>
      <dgm:spPr/>
      <dgm:t>
        <a:bodyPr/>
        <a:lstStyle/>
        <a:p>
          <a:endParaRPr lang="en-IN">
            <a:latin typeface="Times New Roman" panose="02020603050405020304" pitchFamily="18" charset="0"/>
            <a:cs typeface="Times New Roman" panose="02020603050405020304" pitchFamily="18" charset="0"/>
          </a:endParaRPr>
        </a:p>
      </dgm:t>
    </dgm:pt>
    <dgm:pt modelId="{DB0B939A-8429-4D4F-9071-D0A2AEB4E44B}" type="pres">
      <dgm:prSet presAssocID="{AA8F1463-7E46-4E31-B67B-CBE860A3E33A}" presName="matrix" presStyleCnt="0">
        <dgm:presLayoutVars>
          <dgm:chMax val="1"/>
          <dgm:dir/>
          <dgm:resizeHandles val="exact"/>
        </dgm:presLayoutVars>
      </dgm:prSet>
      <dgm:spPr/>
      <dgm:t>
        <a:bodyPr/>
        <a:lstStyle/>
        <a:p>
          <a:endParaRPr lang="en-US"/>
        </a:p>
      </dgm:t>
    </dgm:pt>
    <dgm:pt modelId="{51887B03-9C48-4046-BBF6-70B7B503F2E6}" type="pres">
      <dgm:prSet presAssocID="{AA8F1463-7E46-4E31-B67B-CBE860A3E33A}" presName="axisShape" presStyleLbl="bgShp" presStyleIdx="0" presStyleCnt="1"/>
      <dgm:spPr/>
    </dgm:pt>
    <dgm:pt modelId="{7FBA4621-4380-4B11-A907-6F6319432386}" type="pres">
      <dgm:prSet presAssocID="{AA8F1463-7E46-4E31-B67B-CBE860A3E33A}" presName="rect1" presStyleLbl="node1" presStyleIdx="0" presStyleCnt="4">
        <dgm:presLayoutVars>
          <dgm:chMax val="0"/>
          <dgm:chPref val="0"/>
          <dgm:bulletEnabled val="1"/>
        </dgm:presLayoutVars>
      </dgm:prSet>
      <dgm:spPr/>
      <dgm:t>
        <a:bodyPr/>
        <a:lstStyle/>
        <a:p>
          <a:endParaRPr lang="en-US"/>
        </a:p>
      </dgm:t>
    </dgm:pt>
    <dgm:pt modelId="{3F5A5CDA-49B6-45FB-BD89-647DCCA7DFB5}" type="pres">
      <dgm:prSet presAssocID="{AA8F1463-7E46-4E31-B67B-CBE860A3E33A}" presName="rect2" presStyleLbl="node1" presStyleIdx="1" presStyleCnt="4">
        <dgm:presLayoutVars>
          <dgm:chMax val="0"/>
          <dgm:chPref val="0"/>
          <dgm:bulletEnabled val="1"/>
        </dgm:presLayoutVars>
      </dgm:prSet>
      <dgm:spPr/>
      <dgm:t>
        <a:bodyPr/>
        <a:lstStyle/>
        <a:p>
          <a:endParaRPr lang="en-US"/>
        </a:p>
      </dgm:t>
    </dgm:pt>
    <dgm:pt modelId="{4E761050-09BF-4071-8872-B8748291E507}" type="pres">
      <dgm:prSet presAssocID="{AA8F1463-7E46-4E31-B67B-CBE860A3E33A}" presName="rect3" presStyleLbl="node1" presStyleIdx="2" presStyleCnt="4">
        <dgm:presLayoutVars>
          <dgm:chMax val="0"/>
          <dgm:chPref val="0"/>
          <dgm:bulletEnabled val="1"/>
        </dgm:presLayoutVars>
      </dgm:prSet>
      <dgm:spPr/>
      <dgm:t>
        <a:bodyPr/>
        <a:lstStyle/>
        <a:p>
          <a:endParaRPr lang="en-US"/>
        </a:p>
      </dgm:t>
    </dgm:pt>
    <dgm:pt modelId="{8950B04D-0655-4D9A-BC84-3ED2DE332378}" type="pres">
      <dgm:prSet presAssocID="{AA8F1463-7E46-4E31-B67B-CBE860A3E33A}" presName="rect4" presStyleLbl="node1" presStyleIdx="3" presStyleCnt="4">
        <dgm:presLayoutVars>
          <dgm:chMax val="0"/>
          <dgm:chPref val="0"/>
          <dgm:bulletEnabled val="1"/>
        </dgm:presLayoutVars>
      </dgm:prSet>
      <dgm:spPr/>
      <dgm:t>
        <a:bodyPr/>
        <a:lstStyle/>
        <a:p>
          <a:endParaRPr lang="en-US"/>
        </a:p>
      </dgm:t>
    </dgm:pt>
  </dgm:ptLst>
  <dgm:cxnLst>
    <dgm:cxn modelId="{A39A0D1C-5826-4445-9BB9-C7D27BD6827E}" srcId="{FB09ECD0-E01D-42EF-8768-A77F1C41352E}" destId="{EBAC4DEB-7C34-4651-A2B5-04802E8B2981}" srcOrd="0" destOrd="0" parTransId="{0B2C6B65-E19D-4317-8849-1B3CD3910A5A}" sibTransId="{FD9FB977-7AE5-4946-A2E0-ADC0CF4291D8}"/>
    <dgm:cxn modelId="{2D1D01F9-96EA-47BD-8EF1-AE4410BE2049}" srcId="{D18A67EC-736C-4A38-8C01-4F824E6B29D9}" destId="{4E7A4897-CE37-4C45-AC0C-2FB495018509}" srcOrd="0" destOrd="0" parTransId="{FB334D48-F57E-4E0B-9D0F-6D09E2E6CAC8}" sibTransId="{D86D7672-0E4A-4358-A694-498EB17F7ACA}"/>
    <dgm:cxn modelId="{09474466-E637-4337-A49C-D935A7A3FB3E}" srcId="{5D283090-E103-42C9-9184-F51C649F1236}" destId="{59CA3C86-E66E-4D63-8FD0-4198C88D8107}" srcOrd="0" destOrd="0" parTransId="{86AE282B-244D-4981-BE03-147EFFF155EA}" sibTransId="{AC20AEAE-BC56-46E7-9467-C24686C00FD3}"/>
    <dgm:cxn modelId="{E0C66F1C-98EB-4094-B6B6-5A1589455934}" srcId="{AA8F1463-7E46-4E31-B67B-CBE860A3E33A}" destId="{F5965161-924D-409C-A1B9-35B180F0DC8B}" srcOrd="3" destOrd="0" parTransId="{332BBC74-89CA-4534-AA24-E2915FFA851B}" sibTransId="{08A96859-B49B-4262-92B0-2AF660369A01}"/>
    <dgm:cxn modelId="{F83AB716-09F8-4228-957D-443792A338EB}" srcId="{AA8F1463-7E46-4E31-B67B-CBE860A3E33A}" destId="{FB09ECD0-E01D-42EF-8768-A77F1C41352E}" srcOrd="1" destOrd="0" parTransId="{A0CF1FDC-474F-43E0-BCF3-FC7031ABCEA7}" sibTransId="{13C11431-C708-45AA-8ADA-7A77CE8781EA}"/>
    <dgm:cxn modelId="{A52ED3ED-C746-4C3D-8EF9-EEF78786FC8D}" type="presOf" srcId="{AA8F1463-7E46-4E31-B67B-CBE860A3E33A}" destId="{DB0B939A-8429-4D4F-9071-D0A2AEB4E44B}" srcOrd="0" destOrd="0" presId="urn:microsoft.com/office/officeart/2005/8/layout/matrix2"/>
    <dgm:cxn modelId="{2DCB5E09-F8BB-4E74-B782-946519477FFB}" type="presOf" srcId="{59CA3C86-E66E-4D63-8FD0-4198C88D8107}" destId="{4E761050-09BF-4071-8872-B8748291E507}" srcOrd="0" destOrd="1" presId="urn:microsoft.com/office/officeart/2005/8/layout/matrix2"/>
    <dgm:cxn modelId="{D9CC0908-342D-4D05-892C-C41C8F4AAD02}" srcId="{F5965161-924D-409C-A1B9-35B180F0DC8B}" destId="{C06F22FC-6AA3-4784-8BAB-F42B75DD98CA}" srcOrd="0" destOrd="0" parTransId="{761E27F3-7234-4CD2-8A84-538B200CBF12}" sibTransId="{62B64A40-14B5-4F19-BF8B-590A459C8FCF}"/>
    <dgm:cxn modelId="{E1736D46-8B3E-4267-B75D-C7D106A9AD08}" type="presOf" srcId="{EBAC4DEB-7C34-4651-A2B5-04802E8B2981}" destId="{3F5A5CDA-49B6-45FB-BD89-647DCCA7DFB5}" srcOrd="0" destOrd="1" presId="urn:microsoft.com/office/officeart/2005/8/layout/matrix2"/>
    <dgm:cxn modelId="{CB0837D6-C777-4F99-A381-5DD50504094A}" type="presOf" srcId="{F5965161-924D-409C-A1B9-35B180F0DC8B}" destId="{8950B04D-0655-4D9A-BC84-3ED2DE332378}" srcOrd="0" destOrd="0" presId="urn:microsoft.com/office/officeart/2005/8/layout/matrix2"/>
    <dgm:cxn modelId="{A12C5AC3-0B6D-4E0D-BEF5-AFB036B3292D}" srcId="{AA8F1463-7E46-4E31-B67B-CBE860A3E33A}" destId="{D18A67EC-736C-4A38-8C01-4F824E6B29D9}" srcOrd="0" destOrd="0" parTransId="{80123B19-E1AC-45EE-8C73-C796B4AC8FA6}" sibTransId="{5BF1EA38-781B-409A-9789-91F37FA2C1D4}"/>
    <dgm:cxn modelId="{1CBC02E5-D365-4A04-83CC-EE75E3339CF3}" type="presOf" srcId="{D18A67EC-736C-4A38-8C01-4F824E6B29D9}" destId="{7FBA4621-4380-4B11-A907-6F6319432386}" srcOrd="0" destOrd="0" presId="urn:microsoft.com/office/officeart/2005/8/layout/matrix2"/>
    <dgm:cxn modelId="{D8EAAA81-9D64-4466-8635-94F3127414E0}" type="presOf" srcId="{FB09ECD0-E01D-42EF-8768-A77F1C41352E}" destId="{3F5A5CDA-49B6-45FB-BD89-647DCCA7DFB5}" srcOrd="0" destOrd="0" presId="urn:microsoft.com/office/officeart/2005/8/layout/matrix2"/>
    <dgm:cxn modelId="{A960D633-553A-4044-8496-E56D90CD42F6}" type="presOf" srcId="{C06F22FC-6AA3-4784-8BAB-F42B75DD98CA}" destId="{8950B04D-0655-4D9A-BC84-3ED2DE332378}" srcOrd="0" destOrd="1" presId="urn:microsoft.com/office/officeart/2005/8/layout/matrix2"/>
    <dgm:cxn modelId="{DEF88B69-14E6-4102-9FA0-CCFB2C905FFA}" type="presOf" srcId="{4E7A4897-CE37-4C45-AC0C-2FB495018509}" destId="{7FBA4621-4380-4B11-A907-6F6319432386}" srcOrd="0" destOrd="1" presId="urn:microsoft.com/office/officeart/2005/8/layout/matrix2"/>
    <dgm:cxn modelId="{4A023EB8-A143-46F8-896E-3ADA0681BB43}" srcId="{AA8F1463-7E46-4E31-B67B-CBE860A3E33A}" destId="{5D283090-E103-42C9-9184-F51C649F1236}" srcOrd="2" destOrd="0" parTransId="{3B4705AB-960A-4341-A140-C048709B4EB7}" sibTransId="{068AE166-0CA0-4AEA-8A9B-2A6926C03FD6}"/>
    <dgm:cxn modelId="{5A29DEE1-FF42-450C-9191-94396D0A6719}" type="presOf" srcId="{5D283090-E103-42C9-9184-F51C649F1236}" destId="{4E761050-09BF-4071-8872-B8748291E507}" srcOrd="0" destOrd="0" presId="urn:microsoft.com/office/officeart/2005/8/layout/matrix2"/>
    <dgm:cxn modelId="{5DBA26C0-FD7B-4EDB-921C-A99C0F50780D}" type="presParOf" srcId="{DB0B939A-8429-4D4F-9071-D0A2AEB4E44B}" destId="{51887B03-9C48-4046-BBF6-70B7B503F2E6}" srcOrd="0" destOrd="0" presId="urn:microsoft.com/office/officeart/2005/8/layout/matrix2"/>
    <dgm:cxn modelId="{09CC048B-9D22-4E91-BABE-F688E4F70D9D}" type="presParOf" srcId="{DB0B939A-8429-4D4F-9071-D0A2AEB4E44B}" destId="{7FBA4621-4380-4B11-A907-6F6319432386}" srcOrd="1" destOrd="0" presId="urn:microsoft.com/office/officeart/2005/8/layout/matrix2"/>
    <dgm:cxn modelId="{F13713E8-5D21-4F7B-A78A-ED36A1F79C5A}" type="presParOf" srcId="{DB0B939A-8429-4D4F-9071-D0A2AEB4E44B}" destId="{3F5A5CDA-49B6-45FB-BD89-647DCCA7DFB5}" srcOrd="2" destOrd="0" presId="urn:microsoft.com/office/officeart/2005/8/layout/matrix2"/>
    <dgm:cxn modelId="{83268233-6D7F-4418-A553-5EADCD1D9A9D}" type="presParOf" srcId="{DB0B939A-8429-4D4F-9071-D0A2AEB4E44B}" destId="{4E761050-09BF-4071-8872-B8748291E507}" srcOrd="3" destOrd="0" presId="urn:microsoft.com/office/officeart/2005/8/layout/matrix2"/>
    <dgm:cxn modelId="{1747FE2F-4C69-4E32-9780-719BD814E6BC}" type="presParOf" srcId="{DB0B939A-8429-4D4F-9071-D0A2AEB4E44B}" destId="{8950B04D-0655-4D9A-BC84-3ED2DE33237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62264E-CD29-42A9-93F8-157961E6E6DB}"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IN"/>
        </a:p>
      </dgm:t>
    </dgm:pt>
    <dgm:pt modelId="{ABEADF30-5432-453A-90E7-362F3C762423}">
      <dgm:prSet phldrT="[Text]"/>
      <dgm:spPr/>
      <dgm:t>
        <a:bodyPr>
          <a:scene3d>
            <a:camera prst="orthographicFront"/>
            <a:lightRig rig="soft" dir="t">
              <a:rot lat="0" lon="0" rev="15600000"/>
            </a:lightRig>
          </a:scene3d>
          <a:sp3d extrusionH="57150" prstMaterial="softEdge">
            <a:bevelT w="25400" h="38100"/>
          </a:sp3d>
        </a:bodyPr>
        <a:lstStyle/>
        <a:p>
          <a:r>
            <a:rPr lang="en-IN" b="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On-the-Job-Training</a:t>
          </a:r>
        </a:p>
      </dgm:t>
    </dgm:pt>
    <dgm:pt modelId="{E0A612F2-0883-42E5-B4D8-132CF0243D63}" type="parTrans" cxnId="{28669A05-B5BC-481F-832C-1E1D8E2F0087}">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7BC8A162-36D9-4DBE-BD3B-A740034BC2BB}" type="sibTrans" cxnId="{28669A05-B5BC-481F-832C-1E1D8E2F0087}">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44A17E93-D6B1-40F1-ABB5-2C52BB155F68}">
      <dgm:prSet phldrT="[Text]"/>
      <dgm:spPr/>
      <dgm:t>
        <a:bodyPr>
          <a:scene3d>
            <a:camera prst="orthographicFront"/>
            <a:lightRig rig="soft" dir="t">
              <a:rot lat="0" lon="0" rev="15600000"/>
            </a:lightRig>
          </a:scene3d>
          <a:sp3d extrusionH="57150" prstMaterial="softEdge">
            <a:bevelT w="25400" h="38100"/>
          </a:sp3d>
        </a:bodyPr>
        <a:lstStyle/>
        <a:p>
          <a:r>
            <a:rPr lang="en-IN" b="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Distance or E-Learning</a:t>
          </a:r>
        </a:p>
      </dgm:t>
    </dgm:pt>
    <dgm:pt modelId="{12B15AC6-390A-412C-8B44-3E26AB943753}" type="parTrans" cxnId="{BC3C6EE0-47C8-4BDF-9CEF-7E4AB383A1E4}">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53493AFF-91FB-480F-B7BD-19B84027AB9F}" type="sibTrans" cxnId="{BC3C6EE0-47C8-4BDF-9CEF-7E4AB383A1E4}">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04448632-007E-4712-963A-9DD744215C48}">
      <dgm:prSet phldrT="[Text]"/>
      <dgm:spPr/>
      <dgm:t>
        <a:bodyPr>
          <a:scene3d>
            <a:camera prst="orthographicFront"/>
            <a:lightRig rig="soft" dir="t">
              <a:rot lat="0" lon="0" rev="15600000"/>
            </a:lightRig>
          </a:scene3d>
          <a:sp3d extrusionH="57150" prstMaterial="softEdge">
            <a:bevelT w="25400" h="38100"/>
          </a:sp3d>
        </a:bodyPr>
        <a:lstStyle/>
        <a:p>
          <a:r>
            <a:rPr lang="en-IN" b="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Simulations</a:t>
          </a:r>
        </a:p>
      </dgm:t>
    </dgm:pt>
    <dgm:pt modelId="{35137556-A6CB-4CBB-827E-40C3F5AC477B}" type="parTrans" cxnId="{D38C0F2A-899A-4A83-85CE-2CAC18E96915}">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54DD3F66-4A5A-4D09-955D-C42D6D3E0858}" type="sibTrans" cxnId="{D38C0F2A-899A-4A83-85CE-2CAC18E96915}">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C9246B5F-3777-4C3C-A732-B81CDAB8A1FB}">
      <dgm:prSet phldrT="[Text]"/>
      <dgm:spPr/>
      <dgm:t>
        <a:bodyPr>
          <a:scene3d>
            <a:camera prst="orthographicFront"/>
            <a:lightRig rig="soft" dir="t">
              <a:rot lat="0" lon="0" rev="15600000"/>
            </a:lightRig>
          </a:scene3d>
          <a:sp3d extrusionH="57150" prstMaterial="softEdge">
            <a:bevelT w="25400" h="38100"/>
          </a:sp3d>
        </a:bodyPr>
        <a:lstStyle/>
        <a:p>
          <a:r>
            <a:rPr lang="en-IN" b="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Classroom Training</a:t>
          </a:r>
        </a:p>
      </dgm:t>
    </dgm:pt>
    <dgm:pt modelId="{BF47C742-C63E-4453-975A-36DD094305BB}" type="parTrans" cxnId="{23BE0D01-FB27-4B23-B0FE-190AC0A2FAF7}">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22451B48-53C7-4954-9DD3-7E4BF946BCBF}" type="sibTrans" cxnId="{23BE0D01-FB27-4B23-B0FE-190AC0A2FAF7}">
      <dgm:prSet/>
      <dgm:spPr/>
      <dgm:t>
        <a:bodyPr>
          <a:scene3d>
            <a:camera prst="orthographicFront"/>
            <a:lightRig rig="soft" dir="t">
              <a:rot lat="0" lon="0" rev="15600000"/>
            </a:lightRig>
          </a:scene3d>
          <a:sp3d extrusionH="57150" prstMaterial="softEdge">
            <a:bevelT w="25400" h="38100"/>
          </a:sp3d>
        </a:bodyPr>
        <a:lstStyle/>
        <a:p>
          <a:endParaRPr lang="en-IN" b="0" cap="none" spc="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dgm:t>
    </dgm:pt>
    <dgm:pt modelId="{E6455820-6C5B-40B6-8642-9C08F1A6EC9B}" type="pres">
      <dgm:prSet presAssocID="{5262264E-CD29-42A9-93F8-157961E6E6DB}" presName="linear" presStyleCnt="0">
        <dgm:presLayoutVars>
          <dgm:dir/>
          <dgm:animLvl val="lvl"/>
          <dgm:resizeHandles val="exact"/>
        </dgm:presLayoutVars>
      </dgm:prSet>
      <dgm:spPr/>
      <dgm:t>
        <a:bodyPr/>
        <a:lstStyle/>
        <a:p>
          <a:endParaRPr lang="en-US"/>
        </a:p>
      </dgm:t>
    </dgm:pt>
    <dgm:pt modelId="{F2330473-69A2-48EC-BB9C-4EEC0A95A9D2}" type="pres">
      <dgm:prSet presAssocID="{ABEADF30-5432-453A-90E7-362F3C762423}" presName="parentLin" presStyleCnt="0"/>
      <dgm:spPr/>
    </dgm:pt>
    <dgm:pt modelId="{C74EF3EB-3C76-4D91-8EDF-867918555222}" type="pres">
      <dgm:prSet presAssocID="{ABEADF30-5432-453A-90E7-362F3C762423}" presName="parentLeftMargin" presStyleLbl="node1" presStyleIdx="0" presStyleCnt="4"/>
      <dgm:spPr/>
      <dgm:t>
        <a:bodyPr/>
        <a:lstStyle/>
        <a:p>
          <a:endParaRPr lang="en-US"/>
        </a:p>
      </dgm:t>
    </dgm:pt>
    <dgm:pt modelId="{1DE959F2-A3D3-434C-9192-95D2D3D26F6D}" type="pres">
      <dgm:prSet presAssocID="{ABEADF30-5432-453A-90E7-362F3C762423}" presName="parentText" presStyleLbl="node1" presStyleIdx="0" presStyleCnt="4">
        <dgm:presLayoutVars>
          <dgm:chMax val="0"/>
          <dgm:bulletEnabled val="1"/>
        </dgm:presLayoutVars>
      </dgm:prSet>
      <dgm:spPr/>
      <dgm:t>
        <a:bodyPr/>
        <a:lstStyle/>
        <a:p>
          <a:endParaRPr lang="en-US"/>
        </a:p>
      </dgm:t>
    </dgm:pt>
    <dgm:pt modelId="{5AC167D1-FFCC-498B-B90B-D77BCA8DA765}" type="pres">
      <dgm:prSet presAssocID="{ABEADF30-5432-453A-90E7-362F3C762423}" presName="negativeSpace" presStyleCnt="0"/>
      <dgm:spPr/>
    </dgm:pt>
    <dgm:pt modelId="{CF1DE66B-BAE4-4149-99D9-E1E5896BEEC0}" type="pres">
      <dgm:prSet presAssocID="{ABEADF30-5432-453A-90E7-362F3C762423}" presName="childText" presStyleLbl="conFgAcc1" presStyleIdx="0" presStyleCnt="4">
        <dgm:presLayoutVars>
          <dgm:bulletEnabled val="1"/>
        </dgm:presLayoutVars>
      </dgm:prSet>
      <dgm:spPr/>
    </dgm:pt>
    <dgm:pt modelId="{BB93954A-33F9-4CCD-B2CA-49D88C221C3C}" type="pres">
      <dgm:prSet presAssocID="{7BC8A162-36D9-4DBE-BD3B-A740034BC2BB}" presName="spaceBetweenRectangles" presStyleCnt="0"/>
      <dgm:spPr/>
    </dgm:pt>
    <dgm:pt modelId="{9858D031-586A-4301-9B9B-4C5DD62079BD}" type="pres">
      <dgm:prSet presAssocID="{C9246B5F-3777-4C3C-A732-B81CDAB8A1FB}" presName="parentLin" presStyleCnt="0"/>
      <dgm:spPr/>
    </dgm:pt>
    <dgm:pt modelId="{1CF84E04-2E8A-4B03-94B0-DE9DD22B3E30}" type="pres">
      <dgm:prSet presAssocID="{C9246B5F-3777-4C3C-A732-B81CDAB8A1FB}" presName="parentLeftMargin" presStyleLbl="node1" presStyleIdx="0" presStyleCnt="4"/>
      <dgm:spPr/>
      <dgm:t>
        <a:bodyPr/>
        <a:lstStyle/>
        <a:p>
          <a:endParaRPr lang="en-US"/>
        </a:p>
      </dgm:t>
    </dgm:pt>
    <dgm:pt modelId="{051A4DA1-5A31-4010-AA43-02ED1CEAA45E}" type="pres">
      <dgm:prSet presAssocID="{C9246B5F-3777-4C3C-A732-B81CDAB8A1FB}" presName="parentText" presStyleLbl="node1" presStyleIdx="1" presStyleCnt="4">
        <dgm:presLayoutVars>
          <dgm:chMax val="0"/>
          <dgm:bulletEnabled val="1"/>
        </dgm:presLayoutVars>
      </dgm:prSet>
      <dgm:spPr/>
      <dgm:t>
        <a:bodyPr/>
        <a:lstStyle/>
        <a:p>
          <a:endParaRPr lang="en-US"/>
        </a:p>
      </dgm:t>
    </dgm:pt>
    <dgm:pt modelId="{DA27E3D4-0908-493C-A472-EB88590C3B06}" type="pres">
      <dgm:prSet presAssocID="{C9246B5F-3777-4C3C-A732-B81CDAB8A1FB}" presName="negativeSpace" presStyleCnt="0"/>
      <dgm:spPr/>
    </dgm:pt>
    <dgm:pt modelId="{56D2DC36-2E6D-435E-86B7-40E3DA4AB5C6}" type="pres">
      <dgm:prSet presAssocID="{C9246B5F-3777-4C3C-A732-B81CDAB8A1FB}" presName="childText" presStyleLbl="conFgAcc1" presStyleIdx="1" presStyleCnt="4">
        <dgm:presLayoutVars>
          <dgm:bulletEnabled val="1"/>
        </dgm:presLayoutVars>
      </dgm:prSet>
      <dgm:spPr/>
    </dgm:pt>
    <dgm:pt modelId="{7906DCDF-8C52-4E44-81BE-33AEAB3A2CE2}" type="pres">
      <dgm:prSet presAssocID="{22451B48-53C7-4954-9DD3-7E4BF946BCBF}" presName="spaceBetweenRectangles" presStyleCnt="0"/>
      <dgm:spPr/>
    </dgm:pt>
    <dgm:pt modelId="{7D00F914-E49C-4C67-B190-90B91C9C99E9}" type="pres">
      <dgm:prSet presAssocID="{44A17E93-D6B1-40F1-ABB5-2C52BB155F68}" presName="parentLin" presStyleCnt="0"/>
      <dgm:spPr/>
    </dgm:pt>
    <dgm:pt modelId="{E98B5824-22BD-47B2-B8E4-AA150B138B9C}" type="pres">
      <dgm:prSet presAssocID="{44A17E93-D6B1-40F1-ABB5-2C52BB155F68}" presName="parentLeftMargin" presStyleLbl="node1" presStyleIdx="1" presStyleCnt="4"/>
      <dgm:spPr/>
      <dgm:t>
        <a:bodyPr/>
        <a:lstStyle/>
        <a:p>
          <a:endParaRPr lang="en-US"/>
        </a:p>
      </dgm:t>
    </dgm:pt>
    <dgm:pt modelId="{35696D68-8FE6-4FA5-9853-27224E18EB5C}" type="pres">
      <dgm:prSet presAssocID="{44A17E93-D6B1-40F1-ABB5-2C52BB155F68}" presName="parentText" presStyleLbl="node1" presStyleIdx="2" presStyleCnt="4">
        <dgm:presLayoutVars>
          <dgm:chMax val="0"/>
          <dgm:bulletEnabled val="1"/>
        </dgm:presLayoutVars>
      </dgm:prSet>
      <dgm:spPr/>
      <dgm:t>
        <a:bodyPr/>
        <a:lstStyle/>
        <a:p>
          <a:endParaRPr lang="en-US"/>
        </a:p>
      </dgm:t>
    </dgm:pt>
    <dgm:pt modelId="{6E5030F7-4757-4663-93C6-2C8F909FD50C}" type="pres">
      <dgm:prSet presAssocID="{44A17E93-D6B1-40F1-ABB5-2C52BB155F68}" presName="negativeSpace" presStyleCnt="0"/>
      <dgm:spPr/>
    </dgm:pt>
    <dgm:pt modelId="{918A4C65-2664-456E-9253-2115C90DC16C}" type="pres">
      <dgm:prSet presAssocID="{44A17E93-D6B1-40F1-ABB5-2C52BB155F68}" presName="childText" presStyleLbl="conFgAcc1" presStyleIdx="2" presStyleCnt="4">
        <dgm:presLayoutVars>
          <dgm:bulletEnabled val="1"/>
        </dgm:presLayoutVars>
      </dgm:prSet>
      <dgm:spPr/>
    </dgm:pt>
    <dgm:pt modelId="{5712DC31-73DD-4BE2-BAD5-D7E1E4DAB258}" type="pres">
      <dgm:prSet presAssocID="{53493AFF-91FB-480F-B7BD-19B84027AB9F}" presName="spaceBetweenRectangles" presStyleCnt="0"/>
      <dgm:spPr/>
    </dgm:pt>
    <dgm:pt modelId="{9AC57CDA-30B5-4B9D-BABA-6DFDA57FC363}" type="pres">
      <dgm:prSet presAssocID="{04448632-007E-4712-963A-9DD744215C48}" presName="parentLin" presStyleCnt="0"/>
      <dgm:spPr/>
    </dgm:pt>
    <dgm:pt modelId="{E9031A9F-96F2-4F81-A55C-B1338F50359C}" type="pres">
      <dgm:prSet presAssocID="{04448632-007E-4712-963A-9DD744215C48}" presName="parentLeftMargin" presStyleLbl="node1" presStyleIdx="2" presStyleCnt="4"/>
      <dgm:spPr/>
      <dgm:t>
        <a:bodyPr/>
        <a:lstStyle/>
        <a:p>
          <a:endParaRPr lang="en-US"/>
        </a:p>
      </dgm:t>
    </dgm:pt>
    <dgm:pt modelId="{8E79ED3D-BD7B-4B7E-BF19-93622B578A2E}" type="pres">
      <dgm:prSet presAssocID="{04448632-007E-4712-963A-9DD744215C48}" presName="parentText" presStyleLbl="node1" presStyleIdx="3" presStyleCnt="4">
        <dgm:presLayoutVars>
          <dgm:chMax val="0"/>
          <dgm:bulletEnabled val="1"/>
        </dgm:presLayoutVars>
      </dgm:prSet>
      <dgm:spPr/>
      <dgm:t>
        <a:bodyPr/>
        <a:lstStyle/>
        <a:p>
          <a:endParaRPr lang="en-US"/>
        </a:p>
      </dgm:t>
    </dgm:pt>
    <dgm:pt modelId="{721EE19D-3B6E-48F6-A53E-EB364894804E}" type="pres">
      <dgm:prSet presAssocID="{04448632-007E-4712-963A-9DD744215C48}" presName="negativeSpace" presStyleCnt="0"/>
      <dgm:spPr/>
    </dgm:pt>
    <dgm:pt modelId="{0A20DCF2-E960-4B4C-A161-4E34A599AF1A}" type="pres">
      <dgm:prSet presAssocID="{04448632-007E-4712-963A-9DD744215C48}" presName="childText" presStyleLbl="conFgAcc1" presStyleIdx="3" presStyleCnt="4">
        <dgm:presLayoutVars>
          <dgm:bulletEnabled val="1"/>
        </dgm:presLayoutVars>
      </dgm:prSet>
      <dgm:spPr/>
    </dgm:pt>
  </dgm:ptLst>
  <dgm:cxnLst>
    <dgm:cxn modelId="{C2F2871A-70D7-452F-9E89-5A4706D63631}" type="presOf" srcId="{ABEADF30-5432-453A-90E7-362F3C762423}" destId="{1DE959F2-A3D3-434C-9192-95D2D3D26F6D}" srcOrd="1" destOrd="0" presId="urn:microsoft.com/office/officeart/2005/8/layout/list1"/>
    <dgm:cxn modelId="{BACF74C6-4CD2-4CA5-9316-F8FC7B9AB7BC}" type="presOf" srcId="{5262264E-CD29-42A9-93F8-157961E6E6DB}" destId="{E6455820-6C5B-40B6-8642-9C08F1A6EC9B}" srcOrd="0" destOrd="0" presId="urn:microsoft.com/office/officeart/2005/8/layout/list1"/>
    <dgm:cxn modelId="{35B2F487-DA5E-44D2-B9DA-6E78816272D4}" type="presOf" srcId="{04448632-007E-4712-963A-9DD744215C48}" destId="{E9031A9F-96F2-4F81-A55C-B1338F50359C}" srcOrd="0" destOrd="0" presId="urn:microsoft.com/office/officeart/2005/8/layout/list1"/>
    <dgm:cxn modelId="{D0294BE1-D099-498E-B15D-C9852C5E0AE6}" type="presOf" srcId="{44A17E93-D6B1-40F1-ABB5-2C52BB155F68}" destId="{35696D68-8FE6-4FA5-9853-27224E18EB5C}" srcOrd="1" destOrd="0" presId="urn:microsoft.com/office/officeart/2005/8/layout/list1"/>
    <dgm:cxn modelId="{BC3C6EE0-47C8-4BDF-9CEF-7E4AB383A1E4}" srcId="{5262264E-CD29-42A9-93F8-157961E6E6DB}" destId="{44A17E93-D6B1-40F1-ABB5-2C52BB155F68}" srcOrd="2" destOrd="0" parTransId="{12B15AC6-390A-412C-8B44-3E26AB943753}" sibTransId="{53493AFF-91FB-480F-B7BD-19B84027AB9F}"/>
    <dgm:cxn modelId="{F4CE73DF-EDEF-408A-A14B-1CFAEC620E38}" type="presOf" srcId="{ABEADF30-5432-453A-90E7-362F3C762423}" destId="{C74EF3EB-3C76-4D91-8EDF-867918555222}" srcOrd="0" destOrd="0" presId="urn:microsoft.com/office/officeart/2005/8/layout/list1"/>
    <dgm:cxn modelId="{28669A05-B5BC-481F-832C-1E1D8E2F0087}" srcId="{5262264E-CD29-42A9-93F8-157961E6E6DB}" destId="{ABEADF30-5432-453A-90E7-362F3C762423}" srcOrd="0" destOrd="0" parTransId="{E0A612F2-0883-42E5-B4D8-132CF0243D63}" sibTransId="{7BC8A162-36D9-4DBE-BD3B-A740034BC2BB}"/>
    <dgm:cxn modelId="{C6401A8F-E6E9-48C3-BD30-7C0BA6512257}" type="presOf" srcId="{44A17E93-D6B1-40F1-ABB5-2C52BB155F68}" destId="{E98B5824-22BD-47B2-B8E4-AA150B138B9C}" srcOrd="0" destOrd="0" presId="urn:microsoft.com/office/officeart/2005/8/layout/list1"/>
    <dgm:cxn modelId="{D550880F-36B4-48EA-9DDC-F217C9137674}" type="presOf" srcId="{C9246B5F-3777-4C3C-A732-B81CDAB8A1FB}" destId="{1CF84E04-2E8A-4B03-94B0-DE9DD22B3E30}" srcOrd="0" destOrd="0" presId="urn:microsoft.com/office/officeart/2005/8/layout/list1"/>
    <dgm:cxn modelId="{A7089B64-0E8B-4854-A756-555BBC3E4CCA}" type="presOf" srcId="{C9246B5F-3777-4C3C-A732-B81CDAB8A1FB}" destId="{051A4DA1-5A31-4010-AA43-02ED1CEAA45E}" srcOrd="1" destOrd="0" presId="urn:microsoft.com/office/officeart/2005/8/layout/list1"/>
    <dgm:cxn modelId="{23BE0D01-FB27-4B23-B0FE-190AC0A2FAF7}" srcId="{5262264E-CD29-42A9-93F8-157961E6E6DB}" destId="{C9246B5F-3777-4C3C-A732-B81CDAB8A1FB}" srcOrd="1" destOrd="0" parTransId="{BF47C742-C63E-4453-975A-36DD094305BB}" sibTransId="{22451B48-53C7-4954-9DD3-7E4BF946BCBF}"/>
    <dgm:cxn modelId="{31110B25-424B-4C3E-8ABC-40658BAFB278}" type="presOf" srcId="{04448632-007E-4712-963A-9DD744215C48}" destId="{8E79ED3D-BD7B-4B7E-BF19-93622B578A2E}" srcOrd="1" destOrd="0" presId="urn:microsoft.com/office/officeart/2005/8/layout/list1"/>
    <dgm:cxn modelId="{D38C0F2A-899A-4A83-85CE-2CAC18E96915}" srcId="{5262264E-CD29-42A9-93F8-157961E6E6DB}" destId="{04448632-007E-4712-963A-9DD744215C48}" srcOrd="3" destOrd="0" parTransId="{35137556-A6CB-4CBB-827E-40C3F5AC477B}" sibTransId="{54DD3F66-4A5A-4D09-955D-C42D6D3E0858}"/>
    <dgm:cxn modelId="{7B04F70C-2993-4103-8FA0-29631BEE8B13}" type="presParOf" srcId="{E6455820-6C5B-40B6-8642-9C08F1A6EC9B}" destId="{F2330473-69A2-48EC-BB9C-4EEC0A95A9D2}" srcOrd="0" destOrd="0" presId="urn:microsoft.com/office/officeart/2005/8/layout/list1"/>
    <dgm:cxn modelId="{7207FFE3-FD86-429F-9F49-DD5F19EDF1A4}" type="presParOf" srcId="{F2330473-69A2-48EC-BB9C-4EEC0A95A9D2}" destId="{C74EF3EB-3C76-4D91-8EDF-867918555222}" srcOrd="0" destOrd="0" presId="urn:microsoft.com/office/officeart/2005/8/layout/list1"/>
    <dgm:cxn modelId="{60B00FEC-1DC8-4B7E-A53B-47BCDBADE3AA}" type="presParOf" srcId="{F2330473-69A2-48EC-BB9C-4EEC0A95A9D2}" destId="{1DE959F2-A3D3-434C-9192-95D2D3D26F6D}" srcOrd="1" destOrd="0" presId="urn:microsoft.com/office/officeart/2005/8/layout/list1"/>
    <dgm:cxn modelId="{9853644B-BC07-4677-B8F8-5ECE0A261F37}" type="presParOf" srcId="{E6455820-6C5B-40B6-8642-9C08F1A6EC9B}" destId="{5AC167D1-FFCC-498B-B90B-D77BCA8DA765}" srcOrd="1" destOrd="0" presId="urn:microsoft.com/office/officeart/2005/8/layout/list1"/>
    <dgm:cxn modelId="{84C831D2-1D22-4812-B7B9-CB967758B658}" type="presParOf" srcId="{E6455820-6C5B-40B6-8642-9C08F1A6EC9B}" destId="{CF1DE66B-BAE4-4149-99D9-E1E5896BEEC0}" srcOrd="2" destOrd="0" presId="urn:microsoft.com/office/officeart/2005/8/layout/list1"/>
    <dgm:cxn modelId="{138F840B-7483-4561-B433-31B0BD566752}" type="presParOf" srcId="{E6455820-6C5B-40B6-8642-9C08F1A6EC9B}" destId="{BB93954A-33F9-4CCD-B2CA-49D88C221C3C}" srcOrd="3" destOrd="0" presId="urn:microsoft.com/office/officeart/2005/8/layout/list1"/>
    <dgm:cxn modelId="{BA0894CA-6D2A-4F96-9421-44D2F8087EE5}" type="presParOf" srcId="{E6455820-6C5B-40B6-8642-9C08F1A6EC9B}" destId="{9858D031-586A-4301-9B9B-4C5DD62079BD}" srcOrd="4" destOrd="0" presId="urn:microsoft.com/office/officeart/2005/8/layout/list1"/>
    <dgm:cxn modelId="{E3652D23-2CE1-4DA1-BB09-06E9E6991D41}" type="presParOf" srcId="{9858D031-586A-4301-9B9B-4C5DD62079BD}" destId="{1CF84E04-2E8A-4B03-94B0-DE9DD22B3E30}" srcOrd="0" destOrd="0" presId="urn:microsoft.com/office/officeart/2005/8/layout/list1"/>
    <dgm:cxn modelId="{F2EED5DA-F093-43A3-8C40-6C7FACF10EAA}" type="presParOf" srcId="{9858D031-586A-4301-9B9B-4C5DD62079BD}" destId="{051A4DA1-5A31-4010-AA43-02ED1CEAA45E}" srcOrd="1" destOrd="0" presId="urn:microsoft.com/office/officeart/2005/8/layout/list1"/>
    <dgm:cxn modelId="{8D0D9D05-CBE1-4C02-99E0-FB5E9893BFEC}" type="presParOf" srcId="{E6455820-6C5B-40B6-8642-9C08F1A6EC9B}" destId="{DA27E3D4-0908-493C-A472-EB88590C3B06}" srcOrd="5" destOrd="0" presId="urn:microsoft.com/office/officeart/2005/8/layout/list1"/>
    <dgm:cxn modelId="{3E2CEFE0-75BF-47C8-AC98-EC0171128E8A}" type="presParOf" srcId="{E6455820-6C5B-40B6-8642-9C08F1A6EC9B}" destId="{56D2DC36-2E6D-435E-86B7-40E3DA4AB5C6}" srcOrd="6" destOrd="0" presId="urn:microsoft.com/office/officeart/2005/8/layout/list1"/>
    <dgm:cxn modelId="{ED18A3AB-CC62-4042-A233-DF88984FC74D}" type="presParOf" srcId="{E6455820-6C5B-40B6-8642-9C08F1A6EC9B}" destId="{7906DCDF-8C52-4E44-81BE-33AEAB3A2CE2}" srcOrd="7" destOrd="0" presId="urn:microsoft.com/office/officeart/2005/8/layout/list1"/>
    <dgm:cxn modelId="{7DBE5321-7E43-4084-AC66-E8CF0356A44A}" type="presParOf" srcId="{E6455820-6C5B-40B6-8642-9C08F1A6EC9B}" destId="{7D00F914-E49C-4C67-B190-90B91C9C99E9}" srcOrd="8" destOrd="0" presId="urn:microsoft.com/office/officeart/2005/8/layout/list1"/>
    <dgm:cxn modelId="{0A85BA08-1322-445E-9621-2F2A040695BC}" type="presParOf" srcId="{7D00F914-E49C-4C67-B190-90B91C9C99E9}" destId="{E98B5824-22BD-47B2-B8E4-AA150B138B9C}" srcOrd="0" destOrd="0" presId="urn:microsoft.com/office/officeart/2005/8/layout/list1"/>
    <dgm:cxn modelId="{90130B4C-8401-4A36-A3F5-9A9C4A9138F7}" type="presParOf" srcId="{7D00F914-E49C-4C67-B190-90B91C9C99E9}" destId="{35696D68-8FE6-4FA5-9853-27224E18EB5C}" srcOrd="1" destOrd="0" presId="urn:microsoft.com/office/officeart/2005/8/layout/list1"/>
    <dgm:cxn modelId="{FAA7B13B-1D8E-483B-A20F-AEAF7B2D7C16}" type="presParOf" srcId="{E6455820-6C5B-40B6-8642-9C08F1A6EC9B}" destId="{6E5030F7-4757-4663-93C6-2C8F909FD50C}" srcOrd="9" destOrd="0" presId="urn:microsoft.com/office/officeart/2005/8/layout/list1"/>
    <dgm:cxn modelId="{3A7A46A4-665E-41CA-B480-52139357BB2F}" type="presParOf" srcId="{E6455820-6C5B-40B6-8642-9C08F1A6EC9B}" destId="{918A4C65-2664-456E-9253-2115C90DC16C}" srcOrd="10" destOrd="0" presId="urn:microsoft.com/office/officeart/2005/8/layout/list1"/>
    <dgm:cxn modelId="{FF765F5F-294C-4A9A-ABDD-A5D2504F8070}" type="presParOf" srcId="{E6455820-6C5B-40B6-8642-9C08F1A6EC9B}" destId="{5712DC31-73DD-4BE2-BAD5-D7E1E4DAB258}" srcOrd="11" destOrd="0" presId="urn:microsoft.com/office/officeart/2005/8/layout/list1"/>
    <dgm:cxn modelId="{40AAB634-AD87-4C41-82DF-7A0BC8581683}" type="presParOf" srcId="{E6455820-6C5B-40B6-8642-9C08F1A6EC9B}" destId="{9AC57CDA-30B5-4B9D-BABA-6DFDA57FC363}" srcOrd="12" destOrd="0" presId="urn:microsoft.com/office/officeart/2005/8/layout/list1"/>
    <dgm:cxn modelId="{E2828827-1610-45A1-86FF-491E7C34B2F7}" type="presParOf" srcId="{9AC57CDA-30B5-4B9D-BABA-6DFDA57FC363}" destId="{E9031A9F-96F2-4F81-A55C-B1338F50359C}" srcOrd="0" destOrd="0" presId="urn:microsoft.com/office/officeart/2005/8/layout/list1"/>
    <dgm:cxn modelId="{DC4004F8-83DF-4EAC-8602-28111B630999}" type="presParOf" srcId="{9AC57CDA-30B5-4B9D-BABA-6DFDA57FC363}" destId="{8E79ED3D-BD7B-4B7E-BF19-93622B578A2E}" srcOrd="1" destOrd="0" presId="urn:microsoft.com/office/officeart/2005/8/layout/list1"/>
    <dgm:cxn modelId="{9473B595-F98B-4908-A204-D6ED25297260}" type="presParOf" srcId="{E6455820-6C5B-40B6-8642-9C08F1A6EC9B}" destId="{721EE19D-3B6E-48F6-A53E-EB364894804E}" srcOrd="13" destOrd="0" presId="urn:microsoft.com/office/officeart/2005/8/layout/list1"/>
    <dgm:cxn modelId="{A7DAACF2-3150-4FD6-A5FC-826201578A88}" type="presParOf" srcId="{E6455820-6C5B-40B6-8642-9C08F1A6EC9B}" destId="{0A20DCF2-E960-4B4C-A161-4E34A599AF1A}" srcOrd="14"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E94965-9AEE-4192-9F4C-5FD1C00B2048}" type="doc">
      <dgm:prSet loTypeId="urn:diagrams.loki3.com/TabbedArc+Icon" loCatId="relationship" qsTypeId="urn:microsoft.com/office/officeart/2005/8/quickstyle/simple1" qsCatId="simple" csTypeId="urn:microsoft.com/office/officeart/2005/8/colors/colorful1" csCatId="colorful" phldr="1"/>
      <dgm:spPr/>
    </dgm:pt>
    <dgm:pt modelId="{1D8BAB5C-DE0D-4A68-9D0C-7C4E36318AD9}">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Outsourcing</a:t>
          </a:r>
        </a:p>
      </dgm:t>
    </dgm:pt>
    <dgm:pt modelId="{4E7133B9-F044-4F45-AA86-0A6364601385}" type="parTrans" cxnId="{ED3C09D0-DF7B-4B23-8175-DBC37AD4367F}">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2DD51E49-51E6-48A9-9D22-91B6A7518EE5}" type="sibTrans" cxnId="{ED3C09D0-DF7B-4B23-8175-DBC37AD4367F}">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4323A70D-6872-498C-A2AC-2345C2F2719E}">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Formal education</a:t>
          </a:r>
        </a:p>
      </dgm:t>
    </dgm:pt>
    <dgm:pt modelId="{003E0DA9-DCD8-4EEA-B041-E3BBCF902CE1}" type="parTrans" cxnId="{D2F89D36-DDBE-4318-87F0-A6641ED10568}">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1CA00E3E-5DC0-4BCF-986C-FB0E5A108314}" type="sibTrans" cxnId="{D2F89D36-DDBE-4318-87F0-A6641ED10568}">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8EA012E6-723D-4E1A-8C3C-C5DBB50DA331}">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Job experiences</a:t>
          </a:r>
        </a:p>
      </dgm:t>
    </dgm:pt>
    <dgm:pt modelId="{0035074D-2D5E-4893-A90E-E0F7DA095E36}" type="parTrans" cxnId="{702A2BC5-FC0C-4DC5-BC56-CB275EF81865}">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766FC228-F5BA-4A40-9D11-D7083349A6FE}" type="sibTrans" cxnId="{702A2BC5-FC0C-4DC5-BC56-CB275EF81865}">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45BD0062-AAEE-4D0C-85AD-4E9FFFB6F5B9}">
      <dgm:prSet phldrT="[Text]"/>
      <dgm:spPr/>
      <dgm:t>
        <a:bodyPr/>
        <a:lstStyle/>
        <a:p>
          <a:r>
            <a:rPr lang="en-IN" dirty="0">
              <a:solidFill>
                <a:schemeClr val="bg1"/>
              </a:solidFill>
              <a:latin typeface="Times New Roman" panose="02020603050405020304" pitchFamily="18" charset="0"/>
              <a:cs typeface="Times New Roman" panose="02020603050405020304" pitchFamily="18" charset="0"/>
            </a:rPr>
            <a:t>Employee Assessment</a:t>
          </a:r>
        </a:p>
      </dgm:t>
    </dgm:pt>
    <dgm:pt modelId="{23103BA6-E57F-4FF0-A642-E8F9349C8AE2}" type="parTrans" cxnId="{D1BB2F0C-748D-4254-B33E-3FFCC7EB02B6}">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F6585128-3A15-4EA7-B96C-D53224F05C40}" type="sibTrans" cxnId="{D1BB2F0C-748D-4254-B33E-3FFCC7EB02B6}">
      <dgm:prSet/>
      <dgm:spPr/>
      <dgm:t>
        <a:bodyPr/>
        <a:lstStyle/>
        <a:p>
          <a:endParaRPr lang="en-IN">
            <a:solidFill>
              <a:schemeClr val="bg1"/>
            </a:solidFill>
            <a:latin typeface="Times New Roman" panose="02020603050405020304" pitchFamily="18" charset="0"/>
            <a:cs typeface="Times New Roman" panose="02020603050405020304" pitchFamily="18" charset="0"/>
          </a:endParaRPr>
        </a:p>
      </dgm:t>
    </dgm:pt>
    <dgm:pt modelId="{FD17BCB8-BF81-4250-BCDA-70F600297F0D}" type="pres">
      <dgm:prSet presAssocID="{D0E94965-9AEE-4192-9F4C-5FD1C00B2048}" presName="Name0" presStyleCnt="0">
        <dgm:presLayoutVars>
          <dgm:dir/>
          <dgm:resizeHandles val="exact"/>
        </dgm:presLayoutVars>
      </dgm:prSet>
      <dgm:spPr/>
    </dgm:pt>
    <dgm:pt modelId="{15C81C44-95CF-47B7-9395-D2A558737760}" type="pres">
      <dgm:prSet presAssocID="{1D8BAB5C-DE0D-4A68-9D0C-7C4E36318AD9}" presName="twoplus" presStyleLbl="node1" presStyleIdx="0" presStyleCnt="4">
        <dgm:presLayoutVars>
          <dgm:bulletEnabled val="1"/>
        </dgm:presLayoutVars>
      </dgm:prSet>
      <dgm:spPr/>
      <dgm:t>
        <a:bodyPr/>
        <a:lstStyle/>
        <a:p>
          <a:endParaRPr lang="en-US"/>
        </a:p>
      </dgm:t>
    </dgm:pt>
    <dgm:pt modelId="{31C9EBEB-80E1-411C-91CE-50F83697FD89}" type="pres">
      <dgm:prSet presAssocID="{4323A70D-6872-498C-A2AC-2345C2F2719E}" presName="twoplus" presStyleLbl="node1" presStyleIdx="1" presStyleCnt="4">
        <dgm:presLayoutVars>
          <dgm:bulletEnabled val="1"/>
        </dgm:presLayoutVars>
      </dgm:prSet>
      <dgm:spPr/>
      <dgm:t>
        <a:bodyPr/>
        <a:lstStyle/>
        <a:p>
          <a:endParaRPr lang="en-US"/>
        </a:p>
      </dgm:t>
    </dgm:pt>
    <dgm:pt modelId="{BC04F9D7-6776-4836-BFC2-71937ADFB49A}" type="pres">
      <dgm:prSet presAssocID="{8EA012E6-723D-4E1A-8C3C-C5DBB50DA331}" presName="twoplus" presStyleLbl="node1" presStyleIdx="2" presStyleCnt="4">
        <dgm:presLayoutVars>
          <dgm:bulletEnabled val="1"/>
        </dgm:presLayoutVars>
      </dgm:prSet>
      <dgm:spPr/>
      <dgm:t>
        <a:bodyPr/>
        <a:lstStyle/>
        <a:p>
          <a:endParaRPr lang="en-US"/>
        </a:p>
      </dgm:t>
    </dgm:pt>
    <dgm:pt modelId="{A7AB046B-E018-42C9-84C1-ED6F922D0DEF}" type="pres">
      <dgm:prSet presAssocID="{45BD0062-AAEE-4D0C-85AD-4E9FFFB6F5B9}" presName="twoplus" presStyleLbl="node1" presStyleIdx="3" presStyleCnt="4">
        <dgm:presLayoutVars>
          <dgm:bulletEnabled val="1"/>
        </dgm:presLayoutVars>
      </dgm:prSet>
      <dgm:spPr/>
      <dgm:t>
        <a:bodyPr/>
        <a:lstStyle/>
        <a:p>
          <a:endParaRPr lang="en-US"/>
        </a:p>
      </dgm:t>
    </dgm:pt>
  </dgm:ptLst>
  <dgm:cxnLst>
    <dgm:cxn modelId="{B7069B45-7013-4F15-ACEC-B007C98B57C1}" type="presOf" srcId="{4323A70D-6872-498C-A2AC-2345C2F2719E}" destId="{31C9EBEB-80E1-411C-91CE-50F83697FD89}" srcOrd="0" destOrd="0" presId="urn:diagrams.loki3.com/TabbedArc+Icon"/>
    <dgm:cxn modelId="{55071744-EFF7-4C6A-8C3A-68B197FFCD20}" type="presOf" srcId="{D0E94965-9AEE-4192-9F4C-5FD1C00B2048}" destId="{FD17BCB8-BF81-4250-BCDA-70F600297F0D}" srcOrd="0" destOrd="0" presId="urn:diagrams.loki3.com/TabbedArc+Icon"/>
    <dgm:cxn modelId="{B9E20C52-BFC2-4B02-B9F4-B9EC8B5E9389}" type="presOf" srcId="{1D8BAB5C-DE0D-4A68-9D0C-7C4E36318AD9}" destId="{15C81C44-95CF-47B7-9395-D2A558737760}" srcOrd="0" destOrd="0" presId="urn:diagrams.loki3.com/TabbedArc+Icon"/>
    <dgm:cxn modelId="{9D989308-452E-465B-A9ED-647E0B3C6F79}" type="presOf" srcId="{45BD0062-AAEE-4D0C-85AD-4E9FFFB6F5B9}" destId="{A7AB046B-E018-42C9-84C1-ED6F922D0DEF}" srcOrd="0" destOrd="0" presId="urn:diagrams.loki3.com/TabbedArc+Icon"/>
    <dgm:cxn modelId="{D2F89D36-DDBE-4318-87F0-A6641ED10568}" srcId="{D0E94965-9AEE-4192-9F4C-5FD1C00B2048}" destId="{4323A70D-6872-498C-A2AC-2345C2F2719E}" srcOrd="1" destOrd="0" parTransId="{003E0DA9-DCD8-4EEA-B041-E3BBCF902CE1}" sibTransId="{1CA00E3E-5DC0-4BCF-986C-FB0E5A108314}"/>
    <dgm:cxn modelId="{D1BB2F0C-748D-4254-B33E-3FFCC7EB02B6}" srcId="{D0E94965-9AEE-4192-9F4C-5FD1C00B2048}" destId="{45BD0062-AAEE-4D0C-85AD-4E9FFFB6F5B9}" srcOrd="3" destOrd="0" parTransId="{23103BA6-E57F-4FF0-A642-E8F9349C8AE2}" sibTransId="{F6585128-3A15-4EA7-B96C-D53224F05C40}"/>
    <dgm:cxn modelId="{B51CA579-2C96-4C69-8EA8-9E14430A78A1}" type="presOf" srcId="{8EA012E6-723D-4E1A-8C3C-C5DBB50DA331}" destId="{BC04F9D7-6776-4836-BFC2-71937ADFB49A}" srcOrd="0" destOrd="0" presId="urn:diagrams.loki3.com/TabbedArc+Icon"/>
    <dgm:cxn modelId="{ED3C09D0-DF7B-4B23-8175-DBC37AD4367F}" srcId="{D0E94965-9AEE-4192-9F4C-5FD1C00B2048}" destId="{1D8BAB5C-DE0D-4A68-9D0C-7C4E36318AD9}" srcOrd="0" destOrd="0" parTransId="{4E7133B9-F044-4F45-AA86-0A6364601385}" sibTransId="{2DD51E49-51E6-48A9-9D22-91B6A7518EE5}"/>
    <dgm:cxn modelId="{702A2BC5-FC0C-4DC5-BC56-CB275EF81865}" srcId="{D0E94965-9AEE-4192-9F4C-5FD1C00B2048}" destId="{8EA012E6-723D-4E1A-8C3C-C5DBB50DA331}" srcOrd="2" destOrd="0" parTransId="{0035074D-2D5E-4893-A90E-E0F7DA095E36}" sibTransId="{766FC228-F5BA-4A40-9D11-D7083349A6FE}"/>
    <dgm:cxn modelId="{85965AEA-A491-4D76-93BD-3D00B03957AE}" type="presParOf" srcId="{FD17BCB8-BF81-4250-BCDA-70F600297F0D}" destId="{15C81C44-95CF-47B7-9395-D2A558737760}" srcOrd="0" destOrd="0" presId="urn:diagrams.loki3.com/TabbedArc+Icon"/>
    <dgm:cxn modelId="{5FE56FF7-C45D-4DC4-B803-32EFE13A0B4C}" type="presParOf" srcId="{FD17BCB8-BF81-4250-BCDA-70F600297F0D}" destId="{31C9EBEB-80E1-411C-91CE-50F83697FD89}" srcOrd="1" destOrd="0" presId="urn:diagrams.loki3.com/TabbedArc+Icon"/>
    <dgm:cxn modelId="{BC431361-F3FD-4EDB-94D3-ADD514354BD6}" type="presParOf" srcId="{FD17BCB8-BF81-4250-BCDA-70F600297F0D}" destId="{BC04F9D7-6776-4836-BFC2-71937ADFB49A}" srcOrd="2" destOrd="0" presId="urn:diagrams.loki3.com/TabbedArc+Icon"/>
    <dgm:cxn modelId="{EDFD897C-BD40-4A63-9976-6D998656FE80}" type="presParOf" srcId="{FD17BCB8-BF81-4250-BCDA-70F600297F0D}" destId="{A7AB046B-E018-42C9-84C1-ED6F922D0DEF}" srcOrd="3"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8C595-0ACB-409D-BE30-5394B4AEA265}">
      <dsp:nvSpPr>
        <dsp:cNvPr id="0" name=""/>
        <dsp:cNvSpPr/>
      </dsp:nvSpPr>
      <dsp:spPr>
        <a:xfrm>
          <a:off x="0" y="25000"/>
          <a:ext cx="4739486" cy="397800"/>
        </a:xfrm>
        <a:prstGeom prst="round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IN" sz="1700" kern="1200" dirty="0">
              <a:solidFill>
                <a:schemeClr val="bg1"/>
              </a:solidFill>
              <a:latin typeface="Times New Roman" panose="02020603050405020304" pitchFamily="18" charset="0"/>
              <a:cs typeface="Times New Roman" panose="02020603050405020304" pitchFamily="18" charset="0"/>
            </a:rPr>
            <a:t>Classical Conditioning</a:t>
          </a:r>
        </a:p>
      </dsp:txBody>
      <dsp:txXfrm>
        <a:off x="19419" y="44419"/>
        <a:ext cx="4700648" cy="358962"/>
      </dsp:txXfrm>
    </dsp:sp>
    <dsp:sp modelId="{AC7A0CF7-1E40-4EE9-931F-4BE9F2DE2EDD}">
      <dsp:nvSpPr>
        <dsp:cNvPr id="0" name=""/>
        <dsp:cNvSpPr/>
      </dsp:nvSpPr>
      <dsp:spPr>
        <a:xfrm>
          <a:off x="0" y="422800"/>
          <a:ext cx="4739486" cy="387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479"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IN" sz="1300" kern="1200" dirty="0">
              <a:solidFill>
                <a:schemeClr val="bg1"/>
              </a:solidFill>
              <a:latin typeface="Times New Roman" panose="02020603050405020304" pitchFamily="18" charset="0"/>
              <a:cs typeface="Times New Roman" panose="02020603050405020304" pitchFamily="18" charset="0"/>
            </a:rPr>
            <a:t>A learning technique where a neutral stimulus associates with a meaningful stimulus</a:t>
          </a:r>
        </a:p>
      </dsp:txBody>
      <dsp:txXfrm>
        <a:off x="0" y="422800"/>
        <a:ext cx="4739486" cy="387090"/>
      </dsp:txXfrm>
    </dsp:sp>
    <dsp:sp modelId="{E1D78AF5-B768-4420-A056-8F1FA32C7434}">
      <dsp:nvSpPr>
        <dsp:cNvPr id="0" name=""/>
        <dsp:cNvSpPr/>
      </dsp:nvSpPr>
      <dsp:spPr>
        <a:xfrm>
          <a:off x="0" y="809890"/>
          <a:ext cx="4739486" cy="397800"/>
        </a:xfrm>
        <a:prstGeom prst="roundRect">
          <a:avLst/>
        </a:prstGeom>
        <a:solidFill>
          <a:schemeClr val="accent3">
            <a:hueOff val="10536357"/>
            <a:satOff val="43849"/>
            <a:lumOff val="-2088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IN" sz="1700" kern="1200" dirty="0">
              <a:solidFill>
                <a:schemeClr val="bg1"/>
              </a:solidFill>
              <a:latin typeface="Times New Roman" panose="02020603050405020304" pitchFamily="18" charset="0"/>
              <a:cs typeface="Times New Roman" panose="02020603050405020304" pitchFamily="18" charset="0"/>
            </a:rPr>
            <a:t>Operant Conditioning</a:t>
          </a:r>
        </a:p>
      </dsp:txBody>
      <dsp:txXfrm>
        <a:off x="19419" y="829309"/>
        <a:ext cx="4700648" cy="358962"/>
      </dsp:txXfrm>
    </dsp:sp>
    <dsp:sp modelId="{4A2B85B0-E11F-453F-A9F7-F6CE20304F92}">
      <dsp:nvSpPr>
        <dsp:cNvPr id="0" name=""/>
        <dsp:cNvSpPr/>
      </dsp:nvSpPr>
      <dsp:spPr>
        <a:xfrm>
          <a:off x="0" y="1207690"/>
          <a:ext cx="4739486" cy="387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479"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IN" sz="1300" kern="1200" dirty="0">
              <a:solidFill>
                <a:schemeClr val="bg1"/>
              </a:solidFill>
              <a:latin typeface="Times New Roman" panose="02020603050405020304" pitchFamily="18" charset="0"/>
              <a:cs typeface="Times New Roman" panose="02020603050405020304" pitchFamily="18" charset="0"/>
            </a:rPr>
            <a:t>A behavioural consequence determine frequency of a certain behaviour</a:t>
          </a:r>
        </a:p>
      </dsp:txBody>
      <dsp:txXfrm>
        <a:off x="0" y="1207690"/>
        <a:ext cx="4739486" cy="387090"/>
      </dsp:txXfrm>
    </dsp:sp>
    <dsp:sp modelId="{1AB541B9-7D0C-476A-A14C-1AD6A67A6386}">
      <dsp:nvSpPr>
        <dsp:cNvPr id="0" name=""/>
        <dsp:cNvSpPr/>
      </dsp:nvSpPr>
      <dsp:spPr>
        <a:xfrm>
          <a:off x="0" y="1594780"/>
          <a:ext cx="4739486" cy="397800"/>
        </a:xfrm>
        <a:prstGeom prst="roundRect">
          <a:avLst/>
        </a:prstGeom>
        <a:solidFill>
          <a:schemeClr val="accent3">
            <a:hueOff val="21072715"/>
            <a:satOff val="87698"/>
            <a:lumOff val="-4176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IN" sz="1700" kern="1200" dirty="0">
              <a:solidFill>
                <a:schemeClr val="bg1"/>
              </a:solidFill>
              <a:latin typeface="Times New Roman" panose="02020603050405020304" pitchFamily="18" charset="0"/>
              <a:cs typeface="Times New Roman" panose="02020603050405020304" pitchFamily="18" charset="0"/>
            </a:rPr>
            <a:t>Social Learning</a:t>
          </a:r>
        </a:p>
      </dsp:txBody>
      <dsp:txXfrm>
        <a:off x="19419" y="1614199"/>
        <a:ext cx="4700648" cy="358962"/>
      </dsp:txXfrm>
    </dsp:sp>
    <dsp:sp modelId="{59670A15-F34C-4F9D-9563-90D527017F6C}">
      <dsp:nvSpPr>
        <dsp:cNvPr id="0" name=""/>
        <dsp:cNvSpPr/>
      </dsp:nvSpPr>
      <dsp:spPr>
        <a:xfrm>
          <a:off x="0" y="1992580"/>
          <a:ext cx="4739486" cy="281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479"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IN" sz="1300" kern="1200" dirty="0">
              <a:solidFill>
                <a:schemeClr val="bg1"/>
              </a:solidFill>
              <a:latin typeface="Times New Roman" panose="02020603050405020304" pitchFamily="18" charset="0"/>
              <a:cs typeface="Times New Roman" panose="02020603050405020304" pitchFamily="18" charset="0"/>
            </a:rPr>
            <a:t>Learning arise through direct experiences</a:t>
          </a:r>
        </a:p>
      </dsp:txBody>
      <dsp:txXfrm>
        <a:off x="0" y="1992580"/>
        <a:ext cx="4739486" cy="281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87B03-9C48-4046-BBF6-70B7B503F2E6}">
      <dsp:nvSpPr>
        <dsp:cNvPr id="0" name=""/>
        <dsp:cNvSpPr/>
      </dsp:nvSpPr>
      <dsp:spPr>
        <a:xfrm>
          <a:off x="308529" y="0"/>
          <a:ext cx="3485164" cy="3485164"/>
        </a:xfrm>
        <a:prstGeom prst="quadArrow">
          <a:avLst>
            <a:gd name="adj1" fmla="val 2000"/>
            <a:gd name="adj2" fmla="val 4000"/>
            <a:gd name="adj3" fmla="val 5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A4621-4380-4B11-A907-6F6319432386}">
      <dsp:nvSpPr>
        <dsp:cNvPr id="0" name=""/>
        <dsp:cNvSpPr/>
      </dsp:nvSpPr>
      <dsp:spPr>
        <a:xfrm>
          <a:off x="535065" y="226535"/>
          <a:ext cx="1394065" cy="139406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IN" sz="1500" kern="1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Positive Reinforcement</a:t>
          </a:r>
        </a:p>
        <a:p>
          <a:pPr marL="114300" lvl="1" indent="-114300" algn="l" defTabSz="533400">
            <a:lnSpc>
              <a:spcPct val="90000"/>
            </a:lnSpc>
            <a:spcBef>
              <a:spcPct val="0"/>
            </a:spcBef>
            <a:spcAft>
              <a:spcPct val="15000"/>
            </a:spcAft>
            <a:buChar char="••"/>
          </a:pPr>
          <a:r>
            <a:rPr lang="en-IN" sz="1200" kern="1200" dirty="0">
              <a:latin typeface="Times New Roman" panose="02020603050405020304" pitchFamily="18" charset="0"/>
              <a:cs typeface="Times New Roman" panose="02020603050405020304" pitchFamily="18" charset="0"/>
            </a:rPr>
            <a:t>Give a reward</a:t>
          </a:r>
        </a:p>
      </dsp:txBody>
      <dsp:txXfrm>
        <a:off x="603118" y="294588"/>
        <a:ext cx="1257959" cy="1257959"/>
      </dsp:txXfrm>
    </dsp:sp>
    <dsp:sp modelId="{3F5A5CDA-49B6-45FB-BD89-647DCCA7DFB5}">
      <dsp:nvSpPr>
        <dsp:cNvPr id="0" name=""/>
        <dsp:cNvSpPr/>
      </dsp:nvSpPr>
      <dsp:spPr>
        <a:xfrm>
          <a:off x="2173092" y="226535"/>
          <a:ext cx="1394065" cy="1394065"/>
        </a:xfrm>
        <a:prstGeom prst="roundRect">
          <a:avLst/>
        </a:prstGeom>
        <a:solidFill>
          <a:schemeClr val="accent3">
            <a:hueOff val="7024238"/>
            <a:satOff val="29233"/>
            <a:lumOff val="-1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IN" sz="1500" kern="1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Punishment</a:t>
          </a:r>
        </a:p>
        <a:p>
          <a:pPr marL="114300" lvl="1" indent="-114300" algn="l" defTabSz="533400">
            <a:lnSpc>
              <a:spcPct val="90000"/>
            </a:lnSpc>
            <a:spcBef>
              <a:spcPct val="0"/>
            </a:spcBef>
            <a:spcAft>
              <a:spcPct val="15000"/>
            </a:spcAft>
            <a:buChar char="••"/>
          </a:pPr>
          <a:r>
            <a:rPr lang="en-IN" sz="1200" kern="1200" dirty="0">
              <a:latin typeface="Times New Roman" panose="02020603050405020304" pitchFamily="18" charset="0"/>
              <a:cs typeface="Times New Roman" panose="02020603050405020304" pitchFamily="18" charset="0"/>
            </a:rPr>
            <a:t>Apply a detrimental stimulus</a:t>
          </a:r>
        </a:p>
      </dsp:txBody>
      <dsp:txXfrm>
        <a:off x="2241145" y="294588"/>
        <a:ext cx="1257959" cy="1257959"/>
      </dsp:txXfrm>
    </dsp:sp>
    <dsp:sp modelId="{4E761050-09BF-4071-8872-B8748291E507}">
      <dsp:nvSpPr>
        <dsp:cNvPr id="0" name=""/>
        <dsp:cNvSpPr/>
      </dsp:nvSpPr>
      <dsp:spPr>
        <a:xfrm>
          <a:off x="535065" y="1864562"/>
          <a:ext cx="1394065" cy="1394065"/>
        </a:xfrm>
        <a:prstGeom prst="roundRect">
          <a:avLst/>
        </a:prstGeom>
        <a:solidFill>
          <a:schemeClr val="accent3">
            <a:hueOff val="14048477"/>
            <a:satOff val="58465"/>
            <a:lumOff val="-278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IN" sz="1500" kern="12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Punishment</a:t>
          </a:r>
        </a:p>
        <a:p>
          <a:pPr marL="114300" lvl="1" indent="-114300" algn="l" defTabSz="533400">
            <a:lnSpc>
              <a:spcPct val="90000"/>
            </a:lnSpc>
            <a:spcBef>
              <a:spcPct val="0"/>
            </a:spcBef>
            <a:spcAft>
              <a:spcPct val="15000"/>
            </a:spcAft>
            <a:buChar char="••"/>
          </a:pPr>
          <a:r>
            <a:rPr lang="en-IN" sz="1200" kern="1200" dirty="0">
              <a:latin typeface="Times New Roman" panose="02020603050405020304" pitchFamily="18" charset="0"/>
              <a:cs typeface="Times New Roman" panose="02020603050405020304" pitchFamily="18" charset="0"/>
            </a:rPr>
            <a:t>Withdraw reward</a:t>
          </a:r>
        </a:p>
      </dsp:txBody>
      <dsp:txXfrm>
        <a:off x="603118" y="1932615"/>
        <a:ext cx="1257959" cy="1257959"/>
      </dsp:txXfrm>
    </dsp:sp>
    <dsp:sp modelId="{8950B04D-0655-4D9A-BC84-3ED2DE332378}">
      <dsp:nvSpPr>
        <dsp:cNvPr id="0" name=""/>
        <dsp:cNvSpPr/>
      </dsp:nvSpPr>
      <dsp:spPr>
        <a:xfrm>
          <a:off x="2173092" y="1864562"/>
          <a:ext cx="1394065" cy="1394065"/>
        </a:xfrm>
        <a:prstGeom prst="roundRect">
          <a:avLst/>
        </a:prstGeom>
        <a:solidFill>
          <a:schemeClr val="accent3">
            <a:hueOff val="21072715"/>
            <a:satOff val="87698"/>
            <a:lumOff val="-417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IN" sz="1500" kern="12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Negative Reinforcement</a:t>
          </a:r>
        </a:p>
        <a:p>
          <a:pPr marL="114300" lvl="1" indent="-114300" algn="l" defTabSz="533400">
            <a:lnSpc>
              <a:spcPct val="90000"/>
            </a:lnSpc>
            <a:spcBef>
              <a:spcPct val="0"/>
            </a:spcBef>
            <a:spcAft>
              <a:spcPct val="15000"/>
            </a:spcAft>
            <a:buChar char="••"/>
          </a:pPr>
          <a:r>
            <a:rPr lang="en-IN" sz="1200" kern="1200" dirty="0">
              <a:latin typeface="Times New Roman" panose="02020603050405020304" pitchFamily="18" charset="0"/>
              <a:cs typeface="Times New Roman" panose="02020603050405020304" pitchFamily="18" charset="0"/>
            </a:rPr>
            <a:t>Avoid a detrimental stimulus</a:t>
          </a:r>
        </a:p>
      </dsp:txBody>
      <dsp:txXfrm>
        <a:off x="2241145" y="1932615"/>
        <a:ext cx="1257959" cy="12579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DE66B-BAE4-4149-99D9-E1E5896BEEC0}">
      <dsp:nvSpPr>
        <dsp:cNvPr id="0" name=""/>
        <dsp:cNvSpPr/>
      </dsp:nvSpPr>
      <dsp:spPr>
        <a:xfrm>
          <a:off x="0" y="282452"/>
          <a:ext cx="4585315"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E959F2-A3D3-434C-9192-95D2D3D26F6D}">
      <dsp:nvSpPr>
        <dsp:cNvPr id="0" name=""/>
        <dsp:cNvSpPr/>
      </dsp:nvSpPr>
      <dsp:spPr>
        <a:xfrm>
          <a:off x="229265" y="46292"/>
          <a:ext cx="3209720"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320" tIns="0" rIns="121320" bIns="0" numCol="1" spcCol="1270" anchor="ctr" anchorCtr="0">
          <a:noAutofit/>
          <a:scene3d>
            <a:camera prst="orthographicFront"/>
            <a:lightRig rig="soft" dir="t">
              <a:rot lat="0" lon="0" rev="15600000"/>
            </a:lightRig>
          </a:scene3d>
          <a:sp3d extrusionH="57150" prstMaterial="softEdge">
            <a:bevelT w="25400" h="38100"/>
          </a:sp3d>
        </a:bodyPr>
        <a:lstStyle/>
        <a:p>
          <a:pPr lvl="0" algn="l" defTabSz="711200">
            <a:lnSpc>
              <a:spcPct val="90000"/>
            </a:lnSpc>
            <a:spcBef>
              <a:spcPct val="0"/>
            </a:spcBef>
            <a:spcAft>
              <a:spcPct val="35000"/>
            </a:spcAft>
          </a:pPr>
          <a:r>
            <a:rPr lang="en-IN" sz="1600" b="0" kern="120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On-the-Job-Training</a:t>
          </a:r>
        </a:p>
      </dsp:txBody>
      <dsp:txXfrm>
        <a:off x="252322" y="69349"/>
        <a:ext cx="3163606" cy="426206"/>
      </dsp:txXfrm>
    </dsp:sp>
    <dsp:sp modelId="{56D2DC36-2E6D-435E-86B7-40E3DA4AB5C6}">
      <dsp:nvSpPr>
        <dsp:cNvPr id="0" name=""/>
        <dsp:cNvSpPr/>
      </dsp:nvSpPr>
      <dsp:spPr>
        <a:xfrm>
          <a:off x="0" y="1008212"/>
          <a:ext cx="4585315" cy="403200"/>
        </a:xfrm>
        <a:prstGeom prst="rect">
          <a:avLst/>
        </a:prstGeom>
        <a:solidFill>
          <a:schemeClr val="lt1">
            <a:alpha val="90000"/>
            <a:hueOff val="0"/>
            <a:satOff val="0"/>
            <a:lumOff val="0"/>
            <a:alphaOff val="0"/>
          </a:schemeClr>
        </a:solidFill>
        <a:ln w="12700" cap="flat" cmpd="sng" algn="ctr">
          <a:solidFill>
            <a:schemeClr val="accent2">
              <a:hueOff val="-4140981"/>
              <a:satOff val="-17836"/>
              <a:lumOff val="1071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1A4DA1-5A31-4010-AA43-02ED1CEAA45E}">
      <dsp:nvSpPr>
        <dsp:cNvPr id="0" name=""/>
        <dsp:cNvSpPr/>
      </dsp:nvSpPr>
      <dsp:spPr>
        <a:xfrm>
          <a:off x="229265" y="772052"/>
          <a:ext cx="3209720" cy="472320"/>
        </a:xfrm>
        <a:prstGeom prst="roundRect">
          <a:avLst/>
        </a:prstGeom>
        <a:solidFill>
          <a:schemeClr val="accent2">
            <a:hueOff val="-4140981"/>
            <a:satOff val="-17836"/>
            <a:lumOff val="10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320" tIns="0" rIns="121320" bIns="0" numCol="1" spcCol="1270" anchor="ctr" anchorCtr="0">
          <a:noAutofit/>
          <a:scene3d>
            <a:camera prst="orthographicFront"/>
            <a:lightRig rig="soft" dir="t">
              <a:rot lat="0" lon="0" rev="15600000"/>
            </a:lightRig>
          </a:scene3d>
          <a:sp3d extrusionH="57150" prstMaterial="softEdge">
            <a:bevelT w="25400" h="38100"/>
          </a:sp3d>
        </a:bodyPr>
        <a:lstStyle/>
        <a:p>
          <a:pPr lvl="0" algn="l" defTabSz="711200">
            <a:lnSpc>
              <a:spcPct val="90000"/>
            </a:lnSpc>
            <a:spcBef>
              <a:spcPct val="0"/>
            </a:spcBef>
            <a:spcAft>
              <a:spcPct val="35000"/>
            </a:spcAft>
          </a:pPr>
          <a:r>
            <a:rPr lang="en-IN" sz="1600" b="0" kern="120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Classroom Training</a:t>
          </a:r>
        </a:p>
      </dsp:txBody>
      <dsp:txXfrm>
        <a:off x="252322" y="795109"/>
        <a:ext cx="3163606" cy="426206"/>
      </dsp:txXfrm>
    </dsp:sp>
    <dsp:sp modelId="{918A4C65-2664-456E-9253-2115C90DC16C}">
      <dsp:nvSpPr>
        <dsp:cNvPr id="0" name=""/>
        <dsp:cNvSpPr/>
      </dsp:nvSpPr>
      <dsp:spPr>
        <a:xfrm>
          <a:off x="0" y="1733972"/>
          <a:ext cx="4585315" cy="403200"/>
        </a:xfrm>
        <a:prstGeom prst="rect">
          <a:avLst/>
        </a:prstGeom>
        <a:solidFill>
          <a:schemeClr val="lt1">
            <a:alpha val="90000"/>
            <a:hueOff val="0"/>
            <a:satOff val="0"/>
            <a:lumOff val="0"/>
            <a:alphaOff val="0"/>
          </a:schemeClr>
        </a:solidFill>
        <a:ln w="12700" cap="flat" cmpd="sng" algn="ctr">
          <a:solidFill>
            <a:schemeClr val="accent2">
              <a:hueOff val="-8281963"/>
              <a:satOff val="-35673"/>
              <a:lumOff val="21438"/>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696D68-8FE6-4FA5-9853-27224E18EB5C}">
      <dsp:nvSpPr>
        <dsp:cNvPr id="0" name=""/>
        <dsp:cNvSpPr/>
      </dsp:nvSpPr>
      <dsp:spPr>
        <a:xfrm>
          <a:off x="229265" y="1497812"/>
          <a:ext cx="3209720" cy="472320"/>
        </a:xfrm>
        <a:prstGeom prst="roundRect">
          <a:avLst/>
        </a:prstGeom>
        <a:solidFill>
          <a:schemeClr val="accent2">
            <a:hueOff val="-8281963"/>
            <a:satOff val="-35673"/>
            <a:lumOff val="2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320" tIns="0" rIns="121320" bIns="0" numCol="1" spcCol="1270" anchor="ctr" anchorCtr="0">
          <a:noAutofit/>
          <a:scene3d>
            <a:camera prst="orthographicFront"/>
            <a:lightRig rig="soft" dir="t">
              <a:rot lat="0" lon="0" rev="15600000"/>
            </a:lightRig>
          </a:scene3d>
          <a:sp3d extrusionH="57150" prstMaterial="softEdge">
            <a:bevelT w="25400" h="38100"/>
          </a:sp3d>
        </a:bodyPr>
        <a:lstStyle/>
        <a:p>
          <a:pPr lvl="0" algn="l" defTabSz="711200">
            <a:lnSpc>
              <a:spcPct val="90000"/>
            </a:lnSpc>
            <a:spcBef>
              <a:spcPct val="0"/>
            </a:spcBef>
            <a:spcAft>
              <a:spcPct val="35000"/>
            </a:spcAft>
          </a:pPr>
          <a:r>
            <a:rPr lang="en-IN" sz="1600" b="0" kern="120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Distance or E-Learning</a:t>
          </a:r>
        </a:p>
      </dsp:txBody>
      <dsp:txXfrm>
        <a:off x="252322" y="1520869"/>
        <a:ext cx="3163606" cy="426206"/>
      </dsp:txXfrm>
    </dsp:sp>
    <dsp:sp modelId="{0A20DCF2-E960-4B4C-A161-4E34A599AF1A}">
      <dsp:nvSpPr>
        <dsp:cNvPr id="0" name=""/>
        <dsp:cNvSpPr/>
      </dsp:nvSpPr>
      <dsp:spPr>
        <a:xfrm>
          <a:off x="0" y="2459732"/>
          <a:ext cx="4585315" cy="403200"/>
        </a:xfrm>
        <a:prstGeom prst="rect">
          <a:avLst/>
        </a:prstGeom>
        <a:solidFill>
          <a:schemeClr val="lt1">
            <a:alpha val="90000"/>
            <a:hueOff val="0"/>
            <a:satOff val="0"/>
            <a:lumOff val="0"/>
            <a:alphaOff val="0"/>
          </a:schemeClr>
        </a:solidFill>
        <a:ln w="12700" cap="flat" cmpd="sng" algn="ctr">
          <a:solidFill>
            <a:schemeClr val="accent2">
              <a:hueOff val="-12422943"/>
              <a:satOff val="-53509"/>
              <a:lumOff val="32157"/>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79ED3D-BD7B-4B7E-BF19-93622B578A2E}">
      <dsp:nvSpPr>
        <dsp:cNvPr id="0" name=""/>
        <dsp:cNvSpPr/>
      </dsp:nvSpPr>
      <dsp:spPr>
        <a:xfrm>
          <a:off x="229265" y="2223572"/>
          <a:ext cx="3209720" cy="472320"/>
        </a:xfrm>
        <a:prstGeom prst="roundRect">
          <a:avLst/>
        </a:prstGeom>
        <a:solidFill>
          <a:schemeClr val="accent2">
            <a:hueOff val="-12422943"/>
            <a:satOff val="-53509"/>
            <a:lumOff val="3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320" tIns="0" rIns="121320" bIns="0" numCol="1" spcCol="1270" anchor="ctr" anchorCtr="0">
          <a:noAutofit/>
          <a:scene3d>
            <a:camera prst="orthographicFront"/>
            <a:lightRig rig="soft" dir="t">
              <a:rot lat="0" lon="0" rev="15600000"/>
            </a:lightRig>
          </a:scene3d>
          <a:sp3d extrusionH="57150" prstMaterial="softEdge">
            <a:bevelT w="25400" h="38100"/>
          </a:sp3d>
        </a:bodyPr>
        <a:lstStyle/>
        <a:p>
          <a:pPr lvl="0" algn="l" defTabSz="711200">
            <a:lnSpc>
              <a:spcPct val="90000"/>
            </a:lnSpc>
            <a:spcBef>
              <a:spcPct val="0"/>
            </a:spcBef>
            <a:spcAft>
              <a:spcPct val="35000"/>
            </a:spcAft>
          </a:pPr>
          <a:r>
            <a:rPr lang="en-IN" sz="1600" b="0" kern="1200" cap="none" spc="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Simulations</a:t>
          </a:r>
        </a:p>
      </dsp:txBody>
      <dsp:txXfrm>
        <a:off x="252322" y="2246629"/>
        <a:ext cx="3163606"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81C44-95CF-47B7-9395-D2A558737760}">
      <dsp:nvSpPr>
        <dsp:cNvPr id="0" name=""/>
        <dsp:cNvSpPr/>
      </dsp:nvSpPr>
      <dsp:spPr>
        <a:xfrm rot="18000000">
          <a:off x="582" y="1401672"/>
          <a:ext cx="1239052" cy="805384"/>
        </a:xfrm>
        <a:prstGeom prst="round2Same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20320" rIns="60960" bIns="20320" numCol="1" spcCol="1270" anchor="ctr" anchorCtr="0">
          <a:noAutofit/>
        </a:bodyPr>
        <a:lstStyle/>
        <a:p>
          <a:pPr lvl="0" algn="ctr" defTabSz="711200">
            <a:lnSpc>
              <a:spcPct val="90000"/>
            </a:lnSpc>
            <a:spcBef>
              <a:spcPct val="0"/>
            </a:spcBef>
            <a:spcAft>
              <a:spcPct val="35000"/>
            </a:spcAft>
          </a:pPr>
          <a:r>
            <a:rPr lang="en-IN" sz="1600" kern="1200" dirty="0">
              <a:solidFill>
                <a:schemeClr val="bg1"/>
              </a:solidFill>
              <a:latin typeface="Times New Roman" panose="02020603050405020304" pitchFamily="18" charset="0"/>
              <a:cs typeface="Times New Roman" panose="02020603050405020304" pitchFamily="18" charset="0"/>
            </a:rPr>
            <a:t>Outsourcing</a:t>
          </a:r>
        </a:p>
      </dsp:txBody>
      <dsp:txXfrm>
        <a:off x="56922" y="1431159"/>
        <a:ext cx="1160420" cy="766068"/>
      </dsp:txXfrm>
    </dsp:sp>
    <dsp:sp modelId="{31C9EBEB-80E1-411C-91CE-50F83697FD89}">
      <dsp:nvSpPr>
        <dsp:cNvPr id="0" name=""/>
        <dsp:cNvSpPr/>
      </dsp:nvSpPr>
      <dsp:spPr>
        <a:xfrm rot="20400000">
          <a:off x="1096074" y="482446"/>
          <a:ext cx="1239052" cy="805384"/>
        </a:xfrm>
        <a:prstGeom prst="round2Same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20320" rIns="60960" bIns="20320" numCol="1" spcCol="1270" anchor="ctr" anchorCtr="0">
          <a:noAutofit/>
        </a:bodyPr>
        <a:lstStyle/>
        <a:p>
          <a:pPr lvl="0" algn="ctr" defTabSz="711200">
            <a:lnSpc>
              <a:spcPct val="90000"/>
            </a:lnSpc>
            <a:spcBef>
              <a:spcPct val="0"/>
            </a:spcBef>
            <a:spcAft>
              <a:spcPct val="35000"/>
            </a:spcAft>
          </a:pPr>
          <a:r>
            <a:rPr lang="en-IN" sz="1600" kern="1200" dirty="0">
              <a:solidFill>
                <a:schemeClr val="bg1"/>
              </a:solidFill>
              <a:latin typeface="Times New Roman" panose="02020603050405020304" pitchFamily="18" charset="0"/>
              <a:cs typeface="Times New Roman" panose="02020603050405020304" pitchFamily="18" charset="0"/>
            </a:rPr>
            <a:t>Formal education</a:t>
          </a:r>
        </a:p>
      </dsp:txBody>
      <dsp:txXfrm>
        <a:off x="1142113" y="520576"/>
        <a:ext cx="1160420" cy="766068"/>
      </dsp:txXfrm>
    </dsp:sp>
    <dsp:sp modelId="{BC04F9D7-6776-4836-BFC2-71937ADFB49A}">
      <dsp:nvSpPr>
        <dsp:cNvPr id="0" name=""/>
        <dsp:cNvSpPr/>
      </dsp:nvSpPr>
      <dsp:spPr>
        <a:xfrm rot="1200000">
          <a:off x="2526136" y="482446"/>
          <a:ext cx="1239052" cy="805384"/>
        </a:xfrm>
        <a:prstGeom prst="round2Same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20320" rIns="60960" bIns="20320" numCol="1" spcCol="1270" anchor="ctr" anchorCtr="0">
          <a:noAutofit/>
        </a:bodyPr>
        <a:lstStyle/>
        <a:p>
          <a:pPr lvl="0" algn="ctr" defTabSz="711200">
            <a:lnSpc>
              <a:spcPct val="90000"/>
            </a:lnSpc>
            <a:spcBef>
              <a:spcPct val="0"/>
            </a:spcBef>
            <a:spcAft>
              <a:spcPct val="35000"/>
            </a:spcAft>
          </a:pPr>
          <a:r>
            <a:rPr lang="en-IN" sz="1600" kern="1200" dirty="0">
              <a:solidFill>
                <a:schemeClr val="bg1"/>
              </a:solidFill>
              <a:latin typeface="Times New Roman" panose="02020603050405020304" pitchFamily="18" charset="0"/>
              <a:cs typeface="Times New Roman" panose="02020603050405020304" pitchFamily="18" charset="0"/>
            </a:rPr>
            <a:t>Job experiences</a:t>
          </a:r>
        </a:p>
      </dsp:txBody>
      <dsp:txXfrm>
        <a:off x="2558729" y="520576"/>
        <a:ext cx="1160420" cy="766068"/>
      </dsp:txXfrm>
    </dsp:sp>
    <dsp:sp modelId="{A7AB046B-E018-42C9-84C1-ED6F922D0DEF}">
      <dsp:nvSpPr>
        <dsp:cNvPr id="0" name=""/>
        <dsp:cNvSpPr/>
      </dsp:nvSpPr>
      <dsp:spPr>
        <a:xfrm rot="3600000">
          <a:off x="3621628" y="1401672"/>
          <a:ext cx="1239052" cy="805384"/>
        </a:xfrm>
        <a:prstGeom prst="round2Same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20320" rIns="60960" bIns="20320" numCol="1" spcCol="1270" anchor="ctr" anchorCtr="0">
          <a:noAutofit/>
        </a:bodyPr>
        <a:lstStyle/>
        <a:p>
          <a:pPr lvl="0" algn="ctr" defTabSz="711200">
            <a:lnSpc>
              <a:spcPct val="90000"/>
            </a:lnSpc>
            <a:spcBef>
              <a:spcPct val="0"/>
            </a:spcBef>
            <a:spcAft>
              <a:spcPct val="35000"/>
            </a:spcAft>
          </a:pPr>
          <a:r>
            <a:rPr lang="en-IN" sz="1600" kern="1200" dirty="0">
              <a:solidFill>
                <a:schemeClr val="bg1"/>
              </a:solidFill>
              <a:latin typeface="Times New Roman" panose="02020603050405020304" pitchFamily="18" charset="0"/>
              <a:cs typeface="Times New Roman" panose="02020603050405020304" pitchFamily="18" charset="0"/>
            </a:rPr>
            <a:t>Employee Assessment</a:t>
          </a:r>
        </a:p>
      </dsp:txBody>
      <dsp:txXfrm>
        <a:off x="3643920" y="1431159"/>
        <a:ext cx="1160420" cy="7660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24668271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 xmlns:a16="http://schemas.microsoft.com/office/drawing/2014/main" id="{FA4671F7-4D2C-4B1E-AED7-24676BE8B496}"/>
              </a:ext>
            </a:extLst>
          </p:cNvPr>
          <p:cNvSpPr>
            <a:spLocks noGrp="1" noChangeArrowheads="1"/>
          </p:cNvSpPr>
          <p:nvPr>
            <p:ph type="sldNum" sz="quarter" idx="5"/>
          </p:nvPr>
        </p:nvSpPr>
        <p:spPr>
          <a:xfrm>
            <a:off x="3884613" y="8685213"/>
            <a:ext cx="2971800" cy="45878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6DEB7EE2-04A2-4FB2-9625-C9C73AC4D32F}" type="slidenum">
              <a:rPr lang="en-US" altLang="en-US" smtClean="0"/>
              <a:pPr/>
              <a:t>3</a:t>
            </a:fld>
            <a:endParaRPr lang="en-US" altLang="en-US" dirty="0"/>
          </a:p>
        </p:txBody>
      </p:sp>
    </p:spTree>
    <p:extLst>
      <p:ext uri="{BB962C8B-B14F-4D97-AF65-F5344CB8AC3E}">
        <p14:creationId xmlns:p14="http://schemas.microsoft.com/office/powerpoint/2010/main" val="1632278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941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10</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11</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12</a:t>
            </a:fld>
            <a:endParaRPr lang="en-GB" dirty="0"/>
          </a:p>
        </p:txBody>
      </p:sp>
    </p:spTree>
    <p:extLst>
      <p:ext uri="{BB962C8B-B14F-4D97-AF65-F5344CB8AC3E}">
        <p14:creationId xmlns:p14="http://schemas.microsoft.com/office/powerpoint/2010/main" val="415155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13</a:t>
            </a:fld>
            <a:endParaRPr lang="en-GB" dirty="0"/>
          </a:p>
        </p:txBody>
      </p:sp>
    </p:spTree>
    <p:extLst>
      <p:ext uri="{BB962C8B-B14F-4D97-AF65-F5344CB8AC3E}">
        <p14:creationId xmlns:p14="http://schemas.microsoft.com/office/powerpoint/2010/main" val="2527108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14</a:t>
            </a:fld>
            <a:endParaRPr lang="en-GB" dirty="0"/>
          </a:p>
        </p:txBody>
      </p:sp>
    </p:spTree>
    <p:extLst>
      <p:ext uri="{BB962C8B-B14F-4D97-AF65-F5344CB8AC3E}">
        <p14:creationId xmlns:p14="http://schemas.microsoft.com/office/powerpoint/2010/main" val="2493545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15</a:t>
            </a:fld>
            <a:endParaRPr lang="en-GB" dirty="0"/>
          </a:p>
        </p:txBody>
      </p:sp>
    </p:spTree>
    <p:extLst>
      <p:ext uri="{BB962C8B-B14F-4D97-AF65-F5344CB8AC3E}">
        <p14:creationId xmlns:p14="http://schemas.microsoft.com/office/powerpoint/2010/main" val="3214271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16</a:t>
            </a:fld>
            <a:endParaRPr lang="en-GB" dirty="0"/>
          </a:p>
        </p:txBody>
      </p:sp>
    </p:spTree>
    <p:extLst>
      <p:ext uri="{BB962C8B-B14F-4D97-AF65-F5344CB8AC3E}">
        <p14:creationId xmlns:p14="http://schemas.microsoft.com/office/powerpoint/2010/main" val="1655869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17</a:t>
            </a:fld>
            <a:endParaRPr lang="en-GB" dirty="0"/>
          </a:p>
        </p:txBody>
      </p:sp>
    </p:spTree>
    <p:extLst>
      <p:ext uri="{BB962C8B-B14F-4D97-AF65-F5344CB8AC3E}">
        <p14:creationId xmlns:p14="http://schemas.microsoft.com/office/powerpoint/2010/main" val="1837130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pPr rtl="0"/>
            <a:fld id="{A34B48B0-85B2-40C4-A05A-571C99C8AB57}" type="slidenum">
              <a:rPr lang="en-GB" smtClean="0"/>
              <a:t>18</a:t>
            </a:fld>
            <a:endParaRPr lang="en-GB" dirty="0"/>
          </a:p>
        </p:txBody>
      </p:sp>
    </p:spTree>
    <p:extLst>
      <p:ext uri="{BB962C8B-B14F-4D97-AF65-F5344CB8AC3E}">
        <p14:creationId xmlns:p14="http://schemas.microsoft.com/office/powerpoint/2010/main" val="117953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discusses that with the use of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learning and development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companies can evaluate the current state of the labor market in the UK as well as identify the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emerging skills in human resource strategie</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 Besides, it will also help in evaluating the post-Brexit external environment of the market in the UK. It will help in determining the transformation process of the companies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and skills required </a:t>
            </a:r>
            <a:r>
              <a:rPr lang="en-US" sz="1800" kern="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for </a:t>
            </a:r>
            <a:r>
              <a:rPr lang="en-US" sz="1800">
                <a:solidFill>
                  <a:srgbClr val="FF0000"/>
                </a:solidFill>
                <a:effectLst/>
                <a:latin typeface="Times New Roman" panose="02020603050405020304" pitchFamily="18" charset="0"/>
                <a:ea typeface="Calibri" panose="020F0502020204030204" pitchFamily="34" charset="0"/>
              </a:rPr>
              <a:t>learning and development</a:t>
            </a:r>
            <a:r>
              <a:rPr lang="en-US"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D1B0FF6A-7480-49ED-9C79-DE4DFC249AF0}" type="slidenum">
              <a:rPr lang="en-US" smtClean="0"/>
              <a:pPr/>
              <a:t>20</a:t>
            </a:fld>
            <a:endParaRPr lang="en-US"/>
          </a:p>
        </p:txBody>
      </p:sp>
    </p:spTree>
    <p:extLst>
      <p:ext uri="{BB962C8B-B14F-4D97-AF65-F5344CB8AC3E}">
        <p14:creationId xmlns:p14="http://schemas.microsoft.com/office/powerpoint/2010/main" val="578718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represents the process of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learning and development in determining the skills and knowledge of existing labor market in the UK.</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There are a number of models regarding the learning and development process of the respective employees or individuals as well. The personal analysis process effectively includes a number of factors. One of the most important factors is the original analysis, where the necessary no long-term as well as short-term goals of the respective business organizations or companies are effectively defined. In addition to that they are a number of analysis processes of the learning as well as development process which include competency as well as functional analysis and personal analysis as well</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D1B0FF6A-7480-49ED-9C79-DE4DFC249AF0}" type="slidenum">
              <a:rPr lang="en-US" smtClean="0"/>
              <a:pPr/>
              <a:t>21</a:t>
            </a:fld>
            <a:endParaRPr lang="en-US"/>
          </a:p>
        </p:txBody>
      </p:sp>
    </p:spTree>
    <p:extLst>
      <p:ext uri="{BB962C8B-B14F-4D97-AF65-F5344CB8AC3E}">
        <p14:creationId xmlns:p14="http://schemas.microsoft.com/office/powerpoint/2010/main" val="40867391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has discussed the improvement in labor market in the UK</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I also feel that it is the most important task to look into the effective functioning and analysis of the respective competency of the employees for the overall better performance of the business organization or the company.  In addition to it, one of the most important as well as effective task is to analyze the respective individuals personally.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22</a:t>
            </a:fld>
            <a:endParaRPr lang="en-US"/>
          </a:p>
        </p:txBody>
      </p:sp>
    </p:spTree>
    <p:extLst>
      <p:ext uri="{BB962C8B-B14F-4D97-AF65-F5344CB8AC3E}">
        <p14:creationId xmlns:p14="http://schemas.microsoft.com/office/powerpoint/2010/main" val="21712446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has discussed the labor market and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 required skills and knowledge in the present business environment from</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post-Brexit effects. From this research, I was able to evaluate the strategies and practices implemented by the companies to provide better workspace facilities.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This respective probability as well as knowledge and skills are highly important for the overall betterment of the skill development of an individual and in turn, help in the Goal achievement process of the business organization.  </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23</a:t>
            </a:fld>
            <a:endParaRPr lang="en-US"/>
          </a:p>
        </p:txBody>
      </p:sp>
    </p:spTree>
    <p:extLst>
      <p:ext uri="{BB962C8B-B14F-4D97-AF65-F5344CB8AC3E}">
        <p14:creationId xmlns:p14="http://schemas.microsoft.com/office/powerpoint/2010/main" val="36771122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discussed the post-Brexit effects on the external and environmental effects. This has helped me to analyze the trade feature including the increase in inflation rates and the effects on the labor market. I was also able to evaluate that with the help of </a:t>
            </a:r>
            <a:r>
              <a:rPr lang="en-US" sz="1800" dirty="0">
                <a:solidFill>
                  <a:srgbClr val="FF0000"/>
                </a:solidFill>
                <a:effectLst/>
                <a:latin typeface="Times New Roman" panose="02020603050405020304" pitchFamily="18" charset="0"/>
                <a:ea typeface="Calibri" panose="020F0502020204030204" pitchFamily="34" charset="0"/>
              </a:rPr>
              <a:t>learning and development</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company was able to make changes by implementing strategies to facilitate the working conditions of the labors. </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24</a:t>
            </a:fld>
            <a:endParaRPr lang="en-US"/>
          </a:p>
        </p:txBody>
      </p:sp>
    </p:spTree>
    <p:extLst>
      <p:ext uri="{BB962C8B-B14F-4D97-AF65-F5344CB8AC3E}">
        <p14:creationId xmlns:p14="http://schemas.microsoft.com/office/powerpoint/2010/main" val="26944743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has represented the effects and changes in environmental policy due to the post-Brexit effects in the UK. From this research,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 was able to conclude that effective monitoring as well as assessing the necessary progress within the individuals or the employees with respect to the skills as well as effective knowledge development regarding the business organization or company.  </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25</a:t>
            </a:fld>
            <a:endParaRPr lang="en-US"/>
          </a:p>
        </p:txBody>
      </p:sp>
    </p:spTree>
    <p:extLst>
      <p:ext uri="{BB962C8B-B14F-4D97-AF65-F5344CB8AC3E}">
        <p14:creationId xmlns:p14="http://schemas.microsoft.com/office/powerpoint/2010/main" val="30716630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has represented the action plan to be taken by the business to deal with the labor issues and implement strategies due to post-pandemic challenges including lower business operations and activities.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26</a:t>
            </a:fld>
            <a:endParaRPr lang="en-US"/>
          </a:p>
        </p:txBody>
      </p:sp>
    </p:spTree>
    <p:extLst>
      <p:ext uri="{BB962C8B-B14F-4D97-AF65-F5344CB8AC3E}">
        <p14:creationId xmlns:p14="http://schemas.microsoft.com/office/powerpoint/2010/main" val="702026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has represented the overall shift of the company to digital channels with the help of effective </a:t>
            </a:r>
            <a:r>
              <a:rPr lang="en-US" sz="1800" dirty="0">
                <a:solidFill>
                  <a:srgbClr val="FF0000"/>
                </a:solidFill>
                <a:effectLst/>
                <a:latin typeface="Times New Roman" panose="02020603050405020304" pitchFamily="18" charset="0"/>
                <a:ea typeface="Calibri" panose="020F0502020204030204" pitchFamily="34" charset="0"/>
              </a:rPr>
              <a:t>learning and development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well as the effectiveness of the strategies implemented by the company. I was able to get insights into digital transformation within different organizations. </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27</a:t>
            </a:fld>
            <a:endParaRPr lang="en-US"/>
          </a:p>
        </p:txBody>
      </p:sp>
    </p:spTree>
    <p:extLst>
      <p:ext uri="{BB962C8B-B14F-4D97-AF65-F5344CB8AC3E}">
        <p14:creationId xmlns:p14="http://schemas.microsoft.com/office/powerpoint/2010/main" val="3397290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represents the skills and abilities that are essential to provide an effective evaluation of the reflective analysis of the </a:t>
            </a:r>
            <a:r>
              <a:rPr lang="en-US" sz="1800" dirty="0">
                <a:solidFill>
                  <a:srgbClr val="FF0000"/>
                </a:solidFill>
                <a:effectLst/>
                <a:latin typeface="Times New Roman" panose="02020603050405020304" pitchFamily="18" charset="0"/>
                <a:ea typeface="Calibri" panose="020F0502020204030204" pitchFamily="34" charset="0"/>
              </a:rPr>
              <a:t>learning and development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within the organization. It will also improve my personal skills and abilities which will ensure overall development and help in better analysis of my abilities. </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28</a:t>
            </a:fld>
            <a:endParaRPr lang="en-US"/>
          </a:p>
        </p:txBody>
      </p:sp>
    </p:spTree>
    <p:extLst>
      <p:ext uri="{BB962C8B-B14F-4D97-AF65-F5344CB8AC3E}">
        <p14:creationId xmlns:p14="http://schemas.microsoft.com/office/powerpoint/2010/main" val="10037703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slide has represented the </a:t>
            </a:r>
            <a:r>
              <a:rPr lang="en-US" sz="1800" kern="1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Effective practical knowledge of the respective employees is also highly crucial as an important part of the business functioning process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was able to understand the policies and plans adopted by the organizations to bring change to the economy. </a:t>
            </a:r>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D1B0FF6A-7480-49ED-9C79-DE4DFC249AF0}" type="slidenum">
              <a:rPr lang="en-US" smtClean="0"/>
              <a:pPr/>
              <a:t>29</a:t>
            </a:fld>
            <a:endParaRPr lang="en-US"/>
          </a:p>
        </p:txBody>
      </p:sp>
    </p:spTree>
    <p:extLst>
      <p:ext uri="{BB962C8B-B14F-4D97-AF65-F5344CB8AC3E}">
        <p14:creationId xmlns:p14="http://schemas.microsoft.com/office/powerpoint/2010/main" val="12814123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a:xfrm>
            <a:off x="3884613" y="8685213"/>
            <a:ext cx="2971800" cy="458787"/>
          </a:xfrm>
          <a:prstGeom prst="rect">
            <a:avLst/>
          </a:prstGeom>
        </p:spPr>
        <p:txBody>
          <a:bodyPr/>
          <a:lstStyle/>
          <a:p>
            <a:fld id="{D1B0FF6A-7480-49ED-9C79-DE4DFC249AF0}" type="slidenum">
              <a:rPr lang="en-US" smtClean="0"/>
              <a:pPr/>
              <a:t>30</a:t>
            </a:fld>
            <a:endParaRPr lang="en-US"/>
          </a:p>
        </p:txBody>
      </p:sp>
    </p:spTree>
    <p:extLst>
      <p:ext uri="{BB962C8B-B14F-4D97-AF65-F5344CB8AC3E}">
        <p14:creationId xmlns:p14="http://schemas.microsoft.com/office/powerpoint/2010/main" val="6280626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587959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383918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745640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4448350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041376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019350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427779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077909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608254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3.xml"/><Relationship Id="rId4" Type="http://schemas.openxmlformats.org/officeDocument/2006/relationships/image" Target="../media/image8.svg"/></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3.xml"/><Relationship Id="rId4" Type="http://schemas.openxmlformats.org/officeDocument/2006/relationships/image" Target="../media/image12.svg"/></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4.xml"/><Relationship Id="rId4" Type="http://schemas.openxmlformats.org/officeDocument/2006/relationships/image" Target="../media/image8.svg"/></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4.xml"/><Relationship Id="rId4" Type="http://schemas.openxmlformats.org/officeDocument/2006/relationships/image" Target="../media/image12.svg"/></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5.xml"/><Relationship Id="rId4" Type="http://schemas.openxmlformats.org/officeDocument/2006/relationships/image" Target="../media/image8.svg"/></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5.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5.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5.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5.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5.xml"/><Relationship Id="rId4" Type="http://schemas.openxmlformats.org/officeDocument/2006/relationships/image" Target="../media/image12.svg"/></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5.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5.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5.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6.xml"/></Relationships>
</file>

<file path=ppt/slideLayouts/_rels/slideLayout13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6.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6.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6.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6.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6.xml"/><Relationship Id="rId4" Type="http://schemas.openxmlformats.org/officeDocument/2006/relationships/image" Target="../media/image8.svg"/></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6.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3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6.xml"/></Relationships>
</file>

<file path=ppt/slideLayouts/_rels/slideLayout14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6.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4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4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4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4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4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4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6.xml"/></Relationships>
</file>

<file path=ppt/slideLayouts/_rels/slideLayout15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6.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5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6.xml"/></Relationships>
</file>

<file path=ppt/slideLayouts/_rels/slideLayout15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5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5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6.xml"/><Relationship Id="rId4" Type="http://schemas.openxmlformats.org/officeDocument/2006/relationships/image" Target="../media/image12.svg"/></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6.xml"/></Relationships>
</file>

<file path=ppt/slideLayouts/_rels/slideLayout15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5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6.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6.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6.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7.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7.xml"/></Relationships>
</file>

<file path=ppt/slideLayouts/_rels/slideLayout17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7.xml"/></Relationships>
</file>

<file path=ppt/slideLayouts/_rels/slideLayout17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7.xml"/></Relationships>
</file>

<file path=ppt/slideLayouts/_rels/slideLayout17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7.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7.xml"/><Relationship Id="rId4" Type="http://schemas.openxmlformats.org/officeDocument/2006/relationships/image" Target="../media/image8.svg"/></Relationships>
</file>

<file path=ppt/slideLayouts/_rels/slideLayout17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7.xml"/></Relationships>
</file>

<file path=ppt/slideLayouts/_rels/slideLayout17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7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7.xml"/></Relationships>
</file>

<file path=ppt/slideLayouts/_rels/slideLayout17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7.xml"/></Relationships>
</file>

<file path=ppt/slideLayouts/_rels/slideLayout17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7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8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8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8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8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8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8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7.xml"/></Relationships>
</file>

<file path=ppt/slideLayouts/_rels/slideLayout18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7.xml"/></Relationships>
</file>

<file path=ppt/slideLayouts/_rels/slideLayout18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8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7.xml"/></Relationships>
</file>

<file path=ppt/slideLayouts/_rels/slideLayout19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9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9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7.xml"/><Relationship Id="rId4" Type="http://schemas.openxmlformats.org/officeDocument/2006/relationships/image" Target="../media/image12.svg"/></Relationships>
</file>

<file path=ppt/slideLayouts/_rels/slideLayout19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7.xml"/></Relationships>
</file>

<file path=ppt/slideLayouts/_rels/slideLayout19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9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9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19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19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7.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7.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20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0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8.xml"/></Relationships>
</file>

<file path=ppt/slideLayouts/_rels/slideLayout20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8.xml"/></Relationships>
</file>

<file path=ppt/slideLayouts/_rels/slideLayout20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8.xml"/></Relationships>
</file>

<file path=ppt/slideLayouts/_rels/slideLayout20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8.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8.xml"/><Relationship Id="rId4" Type="http://schemas.openxmlformats.org/officeDocument/2006/relationships/image" Target="../media/image8.svg"/></Relationships>
</file>

<file path=ppt/slideLayouts/_rels/slideLayout21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8.xml"/></Relationships>
</file>

<file path=ppt/slideLayouts/_rels/slideLayout21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8.xml"/></Relationships>
</file>

<file path=ppt/slideLayouts/_rels/slideLayout21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8.xml"/></Relationships>
</file>

<file path=ppt/slideLayouts/_rels/slideLayout2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8.xml"/></Relationships>
</file>

<file path=ppt/slideLayouts/_rels/slideLayout2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8.xml"/></Relationships>
</file>

<file path=ppt/slideLayouts/_rels/slideLayout2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2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2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8.xml"/><Relationship Id="rId4" Type="http://schemas.openxmlformats.org/officeDocument/2006/relationships/image" Target="../media/image12.svg"/></Relationships>
</file>

<file path=ppt/slideLayouts/_rels/slideLayout23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23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3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3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3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8.xml"/></Relationships>
</file>

<file path=ppt/slideLayouts/_rels/slideLayout23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8.xml"/></Relationships>
</file>

<file path=ppt/slideLayouts/_rels/slideLayout23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8.xml"/></Relationships>
</file>

<file path=ppt/slideLayouts/_rels/slideLayout23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8.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9.xml"/></Relationships>
</file>

<file path=ppt/slideLayouts/_rels/slideLayout24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4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9.xml"/></Relationships>
</file>

<file path=ppt/slideLayouts/_rels/slideLayout24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9.xml"/></Relationships>
</file>

<file path=ppt/slideLayouts/_rels/slideLayout24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9.xml"/></Relationships>
</file>

<file path=ppt/slideLayouts/_rels/slideLayout24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9.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9.xml"/><Relationship Id="rId4" Type="http://schemas.openxmlformats.org/officeDocument/2006/relationships/image" Target="../media/image8.svg"/></Relationships>
</file>

<file path=ppt/slideLayouts/_rels/slideLayout24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9.xml"/></Relationships>
</file>

<file path=ppt/slideLayouts/_rels/slideLayout24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5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9.xml"/></Relationships>
</file>

<file path=ppt/slideLayouts/_rels/slideLayout25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9.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5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5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5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5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5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5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6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9.xml"/></Relationships>
</file>

<file path=ppt/slideLayouts/_rels/slideLayout26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9.xml"/></Relationships>
</file>

<file path=ppt/slideLayouts/_rels/slideLayout26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6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9.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6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6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9.xml"/><Relationship Id="rId4" Type="http://schemas.openxmlformats.org/officeDocument/2006/relationships/image" Target="../media/image12.svg"/></Relationships>
</file>

<file path=ppt/slideLayouts/_rels/slideLayout26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9.xml"/></Relationships>
</file>

<file path=ppt/slideLayouts/_rels/slideLayout26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6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7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7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7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9.xml"/></Relationships>
</file>

<file path=ppt/slideLayouts/_rels/slideLayout27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9.xml"/></Relationships>
</file>

<file path=ppt/slideLayouts/_rels/slideLayout27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9.xml"/></Relationships>
</file>

<file path=ppt/slideLayouts/_rels/slideLayout27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9.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0.xml"/></Relationships>
</file>

<file path=ppt/slideLayouts/_rels/slideLayout27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28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0.xml"/></Relationships>
</file>

<file path=ppt/slideLayouts/_rels/slideLayout28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0.xml"/></Relationships>
</file>

<file path=ppt/slideLayouts/_rels/slideLayout28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0.xml"/></Relationships>
</file>

<file path=ppt/slideLayouts/_rels/slideLayout28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0.xml"/></Relationships>
</file>

<file path=ppt/slideLayouts/_rels/slideLayout28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10.xml"/><Relationship Id="rId4" Type="http://schemas.openxmlformats.org/officeDocument/2006/relationships/image" Target="../media/image8.svg"/></Relationships>
</file>

<file path=ppt/slideLayouts/_rels/slideLayout28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10.xml"/></Relationships>
</file>

<file path=ppt/slideLayouts/_rels/slideLayout28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28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0.xml"/></Relationships>
</file>

<file path=ppt/slideLayouts/_rels/slideLayout28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0.xml"/></Relationships>
</file>

<file path=ppt/slideLayouts/_rels/slideLayout28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29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29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29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29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29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29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29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29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0.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0.xml"/></Relationships>
</file>

<file path=ppt/slideLayouts/_rels/slideLayout29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30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0.xml"/></Relationships>
</file>

<file path=ppt/slideLayouts/_rels/slideLayout30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30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30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10.xml"/><Relationship Id="rId4" Type="http://schemas.openxmlformats.org/officeDocument/2006/relationships/image" Target="../media/image12.svg"/></Relationships>
</file>

<file path=ppt/slideLayouts/_rels/slideLayout30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0.xml"/></Relationships>
</file>

<file path=ppt/slideLayouts/_rels/slideLayout30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30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30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30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30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0.xml"/></Relationships>
</file>

<file path=ppt/slideLayouts/_rels/slideLayout31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0.xml"/></Relationships>
</file>

<file path=ppt/slideLayouts/_rels/slideLayout3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0.xml"/></Relationships>
</file>

<file path=ppt/slideLayouts/_rels/slideLayout31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0.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1.xml"/></Relationships>
</file>

<file path=ppt/slideLayouts/_rels/slideLayout3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1.xml"/></Relationships>
</file>

<file path=ppt/slideLayouts/_rels/slideLayout3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1.xml"/></Relationships>
</file>

<file path=ppt/slideLayouts/_rels/slideLayout3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1.xml"/></Relationships>
</file>

<file path=ppt/slideLayouts/_rels/slideLayout3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1.xml"/></Relationships>
</file>

<file path=ppt/slideLayouts/_rels/slideLayout3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11.xml"/><Relationship Id="rId4" Type="http://schemas.openxmlformats.org/officeDocument/2006/relationships/image" Target="../media/image8.svg"/></Relationships>
</file>

<file path=ppt/slideLayouts/_rels/slideLayout3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11.xml"/></Relationships>
</file>

<file path=ppt/slideLayouts/_rels/slideLayout3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1.xml"/></Relationships>
</file>

<file path=ppt/slideLayouts/_rels/slideLayout3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1.xml"/></Relationships>
</file>

<file path=ppt/slideLayouts/_rels/slideLayout32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2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2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2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3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3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3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1.xml"/></Relationships>
</file>

<file path=ppt/slideLayouts/_rels/slideLayout33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1.xml"/></Relationships>
</file>

<file path=ppt/slideLayouts/_rels/slideLayout33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1.xml"/></Relationships>
</file>

<file path=ppt/slideLayouts/_rels/slideLayout33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3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11.xml"/><Relationship Id="rId4" Type="http://schemas.openxmlformats.org/officeDocument/2006/relationships/image" Target="../media/image12.svg"/></Relationships>
</file>

<file path=ppt/slideLayouts/_rels/slideLayout34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1.xml"/></Relationships>
</file>

<file path=ppt/slideLayouts/_rels/slideLayout34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4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4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4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4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1.xml"/></Relationships>
</file>

<file path=ppt/slideLayouts/_rels/slideLayout34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1.xml"/></Relationships>
</file>

<file path=ppt/slideLayouts/_rels/slideLayout34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1.xml"/></Relationships>
</file>

<file path=ppt/slideLayouts/_rels/slideLayout34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1.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2.xml"/></Relationships>
</file>

<file path=ppt/slideLayouts/_rels/slideLayout35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5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2.xml"/></Relationships>
</file>

<file path=ppt/slideLayouts/_rels/slideLayout35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2.xml"/></Relationships>
</file>

<file path=ppt/slideLayouts/_rels/slideLayout35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2.xml"/></Relationships>
</file>

<file path=ppt/slideLayouts/_rels/slideLayout35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2.xml"/></Relationships>
</file>

<file path=ppt/slideLayouts/_rels/slideLayout35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12.xml"/><Relationship Id="rId4" Type="http://schemas.openxmlformats.org/officeDocument/2006/relationships/image" Target="../media/image8.svg"/></Relationships>
</file>

<file path=ppt/slideLayouts/_rels/slideLayout35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12.xml"/></Relationships>
</file>

<file path=ppt/slideLayouts/_rels/slideLayout36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6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2.xml"/></Relationships>
</file>

<file path=ppt/slideLayouts/_rels/slideLayout36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2.xml"/></Relationships>
</file>

<file path=ppt/slideLayouts/_rels/slideLayout36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6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6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6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6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6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6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7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7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2.xml"/></Relationships>
</file>

<file path=ppt/slideLayouts/_rels/slideLayout37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2.xml"/></Relationships>
</file>

<file path=ppt/slideLayouts/_rels/slideLayout37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7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2.xml"/></Relationships>
</file>

<file path=ppt/slideLayouts/_rels/slideLayout37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7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7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12.xml"/><Relationship Id="rId4" Type="http://schemas.openxmlformats.org/officeDocument/2006/relationships/image" Target="../media/image12.svg"/></Relationships>
</file>

<file path=ppt/slideLayouts/_rels/slideLayout37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2.xml"/></Relationships>
</file>

<file path=ppt/slideLayouts/_rels/slideLayout37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8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8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8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8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2.xml"/></Relationships>
</file>

<file path=ppt/slideLayouts/_rels/slideLayout38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2.xml"/></Relationships>
</file>

<file path=ppt/slideLayouts/_rels/slideLayout38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2.xml"/></Relationships>
</file>

<file path=ppt/slideLayouts/_rels/slideLayout38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2.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3.xml"/></Relationships>
</file>

<file path=ppt/slideLayouts/_rels/slideLayout39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39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3.xml"/></Relationships>
</file>

<file path=ppt/slideLayouts/_rels/slideLayout39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3.xml"/></Relationships>
</file>

<file path=ppt/slideLayouts/_rels/slideLayout39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3.xml"/></Relationships>
</file>

<file path=ppt/slideLayouts/_rels/slideLayout39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3.xml"/></Relationships>
</file>

<file path=ppt/slideLayouts/_rels/slideLayout39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jpg"/><Relationship Id="rId1" Type="http://schemas.openxmlformats.org/officeDocument/2006/relationships/slideMaster" Target="../slideMasters/slideMaster13.xml"/><Relationship Id="rId4" Type="http://schemas.openxmlformats.org/officeDocument/2006/relationships/image" Target="../media/image8.svg"/></Relationships>
</file>

<file path=ppt/slideLayouts/_rels/slideLayout39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13.xml"/></Relationships>
</file>

<file path=ppt/slideLayouts/_rels/slideLayout39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39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3.xml"/></Relationships>
</file>

<file path=ppt/slideLayouts/_rels/slideLayout39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3.xml"/></Relationships>
</file>

<file path=ppt/slideLayouts/_rels/slideLayout40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0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0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0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0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0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0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0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0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3.xml"/></Relationships>
</file>

<file path=ppt/slideLayouts/_rels/slideLayout40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3.xml"/></Relationships>
</file>

<file path=ppt/slideLayouts/_rels/slideLayout4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3.xml"/></Relationships>
</file>

<file path=ppt/slideLayouts/_rels/slideLayout4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1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g"/><Relationship Id="rId1" Type="http://schemas.openxmlformats.org/officeDocument/2006/relationships/slideMaster" Target="../slideMasters/slideMaster13.xml"/><Relationship Id="rId4" Type="http://schemas.openxmlformats.org/officeDocument/2006/relationships/image" Target="../media/image12.svg"/></Relationships>
</file>

<file path=ppt/slideLayouts/_rels/slideLayout4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3.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1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1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3.xml"/></Relationships>
</file>

<file path=ppt/slideLayouts/_rels/slideLayout4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3.xml"/></Relationships>
</file>

<file path=ppt/slideLayouts/_rels/slideLayout4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3.xml"/></Relationships>
</file>

<file path=ppt/slideLayouts/_rels/slideLayout4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13.xml"/></Relationships>
</file>

<file path=ppt/slideLayouts/_rels/slideLayout4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1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1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1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1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1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3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3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3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5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4581151" y="1759801"/>
            <a:ext cx="4371926" cy="3210074"/>
          </a:xfrm>
          <a:prstGeom prst="rect">
            <a:avLst/>
          </a:prstGeom>
          <a:noFill/>
          <a:ln>
            <a:noFill/>
          </a:ln>
        </p:spPr>
      </p:pic>
      <p:sp>
        <p:nvSpPr>
          <p:cNvPr id="11" name="Google Shape;11;p2"/>
          <p:cNvSpPr txBox="1">
            <a:spLocks noGrp="1"/>
          </p:cNvSpPr>
          <p:nvPr>
            <p:ph type="ctrTitle"/>
          </p:nvPr>
        </p:nvSpPr>
        <p:spPr>
          <a:xfrm>
            <a:off x="685800" y="696425"/>
            <a:ext cx="5391000" cy="2930400"/>
          </a:xfrm>
          <a:prstGeom prst="rect">
            <a:avLst/>
          </a:prstGeom>
        </p:spPr>
        <p:txBody>
          <a:bodyPr spcFirstLastPara="1" wrap="square" lIns="0" tIns="0" rIns="0" bIns="0" anchor="t"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5289350" y="2301325"/>
            <a:ext cx="3702249" cy="2686125"/>
          </a:xfrm>
          <a:prstGeom prst="rect">
            <a:avLst/>
          </a:prstGeom>
          <a:noFill/>
          <a:ln>
            <a:noFill/>
          </a:ln>
        </p:spPr>
      </p:pic>
      <p:sp>
        <p:nvSpPr>
          <p:cNvPr id="23" name="Google Shape;23;p5"/>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4" name="Google Shape;24;p5"/>
          <p:cNvSpPr txBox="1">
            <a:spLocks noGrp="1"/>
          </p:cNvSpPr>
          <p:nvPr>
            <p:ph type="body" idx="1"/>
          </p:nvPr>
        </p:nvSpPr>
        <p:spPr>
          <a:xfrm>
            <a:off x="457200" y="2038350"/>
            <a:ext cx="4929300" cy="1862700"/>
          </a:xfrm>
          <a:prstGeom prst="rect">
            <a:avLst/>
          </a:prstGeom>
        </p:spPr>
        <p:txBody>
          <a:bodyPr spcFirstLastPara="1" wrap="square" lIns="0" tIns="0" rIns="0" bIns="0" anchor="t" anchorCtr="0">
            <a:noAutofit/>
          </a:bodyPr>
          <a:lstStyle>
            <a:lvl1pPr marL="457189" lvl="0" indent="-368291">
              <a:spcBef>
                <a:spcPts val="600"/>
              </a:spcBef>
              <a:spcAft>
                <a:spcPts val="0"/>
              </a:spcAft>
              <a:buSzPts val="2200"/>
              <a:buChar char="●"/>
              <a:defRPr/>
            </a:lvl1pPr>
            <a:lvl2pPr marL="914378" lvl="1" indent="-368291">
              <a:spcBef>
                <a:spcPts val="0"/>
              </a:spcBef>
              <a:spcAft>
                <a:spcPts val="0"/>
              </a:spcAft>
              <a:buSzPts val="2200"/>
              <a:buChar char="○"/>
              <a:defRPr/>
            </a:lvl2pPr>
            <a:lvl3pPr marL="1371566" lvl="2" indent="-368291">
              <a:spcBef>
                <a:spcPts val="0"/>
              </a:spcBef>
              <a:spcAft>
                <a:spcPts val="0"/>
              </a:spcAft>
              <a:buSzPts val="2200"/>
              <a:buChar char="■"/>
              <a:defRPr/>
            </a:lvl3pPr>
            <a:lvl4pPr marL="1828754" lvl="3" indent="-368291">
              <a:spcBef>
                <a:spcPts val="0"/>
              </a:spcBef>
              <a:spcAft>
                <a:spcPts val="0"/>
              </a:spcAft>
              <a:buSzPts val="2200"/>
              <a:buChar char="●"/>
              <a:defRPr/>
            </a:lvl4pPr>
            <a:lvl5pPr marL="2285943" lvl="4" indent="-368291">
              <a:spcBef>
                <a:spcPts val="0"/>
              </a:spcBef>
              <a:spcAft>
                <a:spcPts val="0"/>
              </a:spcAft>
              <a:buSzPts val="2200"/>
              <a:buChar char="○"/>
              <a:defRPr/>
            </a:lvl5pPr>
            <a:lvl6pPr marL="2743132" lvl="5" indent="-368291">
              <a:spcBef>
                <a:spcPts val="0"/>
              </a:spcBef>
              <a:spcAft>
                <a:spcPts val="0"/>
              </a:spcAft>
              <a:buSzPts val="2200"/>
              <a:buChar char="■"/>
              <a:defRPr/>
            </a:lvl6pPr>
            <a:lvl7pPr marL="3200320" lvl="6" indent="-368291">
              <a:spcBef>
                <a:spcPts val="0"/>
              </a:spcBef>
              <a:spcAft>
                <a:spcPts val="0"/>
              </a:spcAft>
              <a:buSzPts val="2200"/>
              <a:buChar char="●"/>
              <a:defRPr/>
            </a:lvl7pPr>
            <a:lvl8pPr marL="3657509" lvl="7" indent="-368291">
              <a:spcBef>
                <a:spcPts val="0"/>
              </a:spcBef>
              <a:spcAft>
                <a:spcPts val="0"/>
              </a:spcAft>
              <a:buSzPts val="2200"/>
              <a:buChar char="○"/>
              <a:defRPr/>
            </a:lvl8pPr>
            <a:lvl9pPr marL="4114697" lvl="8" indent="-368291">
              <a:spcBef>
                <a:spcPts val="0"/>
              </a:spcBef>
              <a:spcAft>
                <a:spcPts val="0"/>
              </a:spcAft>
              <a:buSzPts val="2200"/>
              <a:buChar char="■"/>
              <a:defRPr/>
            </a:lvl9pPr>
          </a:lstStyle>
          <a:p>
            <a:endParaRPr/>
          </a:p>
        </p:txBody>
      </p:sp>
      <p:sp>
        <p:nvSpPr>
          <p:cNvPr id="25" name="Google Shape;25;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 image mask">
  <p:cSld name="TITLE_AND_BODY_1">
    <p:bg>
      <p:bgPr>
        <a:solidFill>
          <a:schemeClr val="accent1"/>
        </a:solidFill>
        <a:effectLst/>
      </p:bgPr>
    </p:bg>
    <p:spTree>
      <p:nvGrpSpPr>
        <p:cNvPr id="1" name="Shape 26"/>
        <p:cNvGrpSpPr/>
        <p:nvPr/>
      </p:nvGrpSpPr>
      <p:grpSpPr>
        <a:xfrm>
          <a:off x="0" y="0"/>
          <a:ext cx="0" cy="0"/>
          <a:chOff x="0" y="0"/>
          <a:chExt cx="0" cy="0"/>
        </a:xfrm>
      </p:grpSpPr>
      <p:grpSp>
        <p:nvGrpSpPr>
          <p:cNvPr id="27" name="Google Shape;27;p6"/>
          <p:cNvGrpSpPr/>
          <p:nvPr/>
        </p:nvGrpSpPr>
        <p:grpSpPr>
          <a:xfrm>
            <a:off x="-144" y="4104"/>
            <a:ext cx="9144000" cy="5143488"/>
            <a:chOff x="238125" y="848325"/>
            <a:chExt cx="7143750" cy="4018350"/>
          </a:xfrm>
        </p:grpSpPr>
        <p:sp>
          <p:nvSpPr>
            <p:cNvPr id="28" name="Google Shape;28;p6"/>
            <p:cNvSpPr/>
            <p:nvPr/>
          </p:nvSpPr>
          <p:spPr>
            <a:xfrm>
              <a:off x="238125" y="848325"/>
              <a:ext cx="7143750" cy="4018350"/>
            </a:xfrm>
            <a:custGeom>
              <a:avLst/>
              <a:gdLst/>
              <a:ahLst/>
              <a:cxnLst/>
              <a:rect l="l" t="t" r="r" b="b"/>
              <a:pathLst>
                <a:path w="285750" h="160734" extrusionOk="0">
                  <a:moveTo>
                    <a:pt x="206722" y="15292"/>
                  </a:moveTo>
                  <a:lnTo>
                    <a:pt x="207057" y="15348"/>
                  </a:lnTo>
                  <a:lnTo>
                    <a:pt x="207671" y="15515"/>
                  </a:lnTo>
                  <a:lnTo>
                    <a:pt x="208229" y="15850"/>
                  </a:lnTo>
                  <a:lnTo>
                    <a:pt x="208731" y="16241"/>
                  </a:lnTo>
                  <a:lnTo>
                    <a:pt x="209122" y="16743"/>
                  </a:lnTo>
                  <a:lnTo>
                    <a:pt x="209457" y="17301"/>
                  </a:lnTo>
                  <a:lnTo>
                    <a:pt x="209624" y="17915"/>
                  </a:lnTo>
                  <a:lnTo>
                    <a:pt x="209680" y="18250"/>
                  </a:lnTo>
                  <a:lnTo>
                    <a:pt x="209736" y="18585"/>
                  </a:lnTo>
                  <a:lnTo>
                    <a:pt x="209680" y="18920"/>
                  </a:lnTo>
                  <a:lnTo>
                    <a:pt x="209624" y="19255"/>
                  </a:lnTo>
                  <a:lnTo>
                    <a:pt x="209457" y="19869"/>
                  </a:lnTo>
                  <a:lnTo>
                    <a:pt x="209122" y="20427"/>
                  </a:lnTo>
                  <a:lnTo>
                    <a:pt x="208731" y="20929"/>
                  </a:lnTo>
                  <a:lnTo>
                    <a:pt x="208229" y="21320"/>
                  </a:lnTo>
                  <a:lnTo>
                    <a:pt x="207671" y="21654"/>
                  </a:lnTo>
                  <a:lnTo>
                    <a:pt x="207057" y="21822"/>
                  </a:lnTo>
                  <a:lnTo>
                    <a:pt x="206722" y="21878"/>
                  </a:lnTo>
                  <a:lnTo>
                    <a:pt x="206053" y="21878"/>
                  </a:lnTo>
                  <a:lnTo>
                    <a:pt x="205718" y="21822"/>
                  </a:lnTo>
                  <a:lnTo>
                    <a:pt x="205104" y="21654"/>
                  </a:lnTo>
                  <a:lnTo>
                    <a:pt x="204546" y="21320"/>
                  </a:lnTo>
                  <a:lnTo>
                    <a:pt x="204043" y="20929"/>
                  </a:lnTo>
                  <a:lnTo>
                    <a:pt x="203653" y="20427"/>
                  </a:lnTo>
                  <a:lnTo>
                    <a:pt x="203374" y="19869"/>
                  </a:lnTo>
                  <a:lnTo>
                    <a:pt x="203150" y="19255"/>
                  </a:lnTo>
                  <a:lnTo>
                    <a:pt x="203095" y="18920"/>
                  </a:lnTo>
                  <a:lnTo>
                    <a:pt x="203095" y="18585"/>
                  </a:lnTo>
                  <a:lnTo>
                    <a:pt x="203095" y="18250"/>
                  </a:lnTo>
                  <a:lnTo>
                    <a:pt x="203150" y="17915"/>
                  </a:lnTo>
                  <a:lnTo>
                    <a:pt x="203374" y="17301"/>
                  </a:lnTo>
                  <a:lnTo>
                    <a:pt x="203653" y="16743"/>
                  </a:lnTo>
                  <a:lnTo>
                    <a:pt x="204043" y="16241"/>
                  </a:lnTo>
                  <a:lnTo>
                    <a:pt x="204546" y="15850"/>
                  </a:lnTo>
                  <a:lnTo>
                    <a:pt x="205104" y="15515"/>
                  </a:lnTo>
                  <a:lnTo>
                    <a:pt x="205718" y="15348"/>
                  </a:lnTo>
                  <a:lnTo>
                    <a:pt x="206053" y="15292"/>
                  </a:lnTo>
                  <a:close/>
                  <a:moveTo>
                    <a:pt x="255947" y="30138"/>
                  </a:moveTo>
                  <a:lnTo>
                    <a:pt x="256282" y="30193"/>
                  </a:lnTo>
                  <a:lnTo>
                    <a:pt x="256896" y="30417"/>
                  </a:lnTo>
                  <a:lnTo>
                    <a:pt x="257454" y="30696"/>
                  </a:lnTo>
                  <a:lnTo>
                    <a:pt x="257956" y="31086"/>
                  </a:lnTo>
                  <a:lnTo>
                    <a:pt x="258347" y="31589"/>
                  </a:lnTo>
                  <a:lnTo>
                    <a:pt x="258682" y="32147"/>
                  </a:lnTo>
                  <a:lnTo>
                    <a:pt x="258849" y="32761"/>
                  </a:lnTo>
                  <a:lnTo>
                    <a:pt x="258905" y="33096"/>
                  </a:lnTo>
                  <a:lnTo>
                    <a:pt x="258905" y="33430"/>
                  </a:lnTo>
                  <a:lnTo>
                    <a:pt x="258905" y="33765"/>
                  </a:lnTo>
                  <a:lnTo>
                    <a:pt x="258849" y="34100"/>
                  </a:lnTo>
                  <a:lnTo>
                    <a:pt x="258682" y="34714"/>
                  </a:lnTo>
                  <a:lnTo>
                    <a:pt x="258347" y="35328"/>
                  </a:lnTo>
                  <a:lnTo>
                    <a:pt x="257956" y="35774"/>
                  </a:lnTo>
                  <a:lnTo>
                    <a:pt x="257454" y="36221"/>
                  </a:lnTo>
                  <a:lnTo>
                    <a:pt x="256896" y="36500"/>
                  </a:lnTo>
                  <a:lnTo>
                    <a:pt x="256282" y="36723"/>
                  </a:lnTo>
                  <a:lnTo>
                    <a:pt x="255947" y="36723"/>
                  </a:lnTo>
                  <a:lnTo>
                    <a:pt x="255612" y="36779"/>
                  </a:lnTo>
                  <a:lnTo>
                    <a:pt x="255277" y="36723"/>
                  </a:lnTo>
                  <a:lnTo>
                    <a:pt x="254943" y="36723"/>
                  </a:lnTo>
                  <a:lnTo>
                    <a:pt x="254329" y="36500"/>
                  </a:lnTo>
                  <a:lnTo>
                    <a:pt x="253771" y="36221"/>
                  </a:lnTo>
                  <a:lnTo>
                    <a:pt x="253268" y="35774"/>
                  </a:lnTo>
                  <a:lnTo>
                    <a:pt x="252878" y="35328"/>
                  </a:lnTo>
                  <a:lnTo>
                    <a:pt x="252543" y="34714"/>
                  </a:lnTo>
                  <a:lnTo>
                    <a:pt x="252375" y="34100"/>
                  </a:lnTo>
                  <a:lnTo>
                    <a:pt x="252319" y="33765"/>
                  </a:lnTo>
                  <a:lnTo>
                    <a:pt x="252264" y="33430"/>
                  </a:lnTo>
                  <a:lnTo>
                    <a:pt x="252319" y="33096"/>
                  </a:lnTo>
                  <a:lnTo>
                    <a:pt x="252375" y="32761"/>
                  </a:lnTo>
                  <a:lnTo>
                    <a:pt x="252543" y="32147"/>
                  </a:lnTo>
                  <a:lnTo>
                    <a:pt x="252878" y="31589"/>
                  </a:lnTo>
                  <a:lnTo>
                    <a:pt x="253268" y="31086"/>
                  </a:lnTo>
                  <a:lnTo>
                    <a:pt x="253771" y="30696"/>
                  </a:lnTo>
                  <a:lnTo>
                    <a:pt x="254329" y="30417"/>
                  </a:lnTo>
                  <a:lnTo>
                    <a:pt x="254943" y="30193"/>
                  </a:lnTo>
                  <a:lnTo>
                    <a:pt x="255277" y="30138"/>
                  </a:lnTo>
                  <a:close/>
                  <a:moveTo>
                    <a:pt x="113463" y="32593"/>
                  </a:moveTo>
                  <a:lnTo>
                    <a:pt x="113798" y="32649"/>
                  </a:lnTo>
                  <a:lnTo>
                    <a:pt x="114412" y="32817"/>
                  </a:lnTo>
                  <a:lnTo>
                    <a:pt x="115026" y="33151"/>
                  </a:lnTo>
                  <a:lnTo>
                    <a:pt x="115472" y="33542"/>
                  </a:lnTo>
                  <a:lnTo>
                    <a:pt x="115919" y="34044"/>
                  </a:lnTo>
                  <a:lnTo>
                    <a:pt x="116198" y="34602"/>
                  </a:lnTo>
                  <a:lnTo>
                    <a:pt x="116365" y="35216"/>
                  </a:lnTo>
                  <a:lnTo>
                    <a:pt x="116421" y="35551"/>
                  </a:lnTo>
                  <a:lnTo>
                    <a:pt x="116477" y="35886"/>
                  </a:lnTo>
                  <a:lnTo>
                    <a:pt x="116421" y="36221"/>
                  </a:lnTo>
                  <a:lnTo>
                    <a:pt x="116365" y="36556"/>
                  </a:lnTo>
                  <a:lnTo>
                    <a:pt x="116198" y="37170"/>
                  </a:lnTo>
                  <a:lnTo>
                    <a:pt x="115919" y="37728"/>
                  </a:lnTo>
                  <a:lnTo>
                    <a:pt x="115472" y="38230"/>
                  </a:lnTo>
                  <a:lnTo>
                    <a:pt x="115026" y="38621"/>
                  </a:lnTo>
                  <a:lnTo>
                    <a:pt x="114412" y="38956"/>
                  </a:lnTo>
                  <a:lnTo>
                    <a:pt x="113798" y="39123"/>
                  </a:lnTo>
                  <a:lnTo>
                    <a:pt x="113463" y="39179"/>
                  </a:lnTo>
                  <a:lnTo>
                    <a:pt x="112793" y="39179"/>
                  </a:lnTo>
                  <a:lnTo>
                    <a:pt x="112458" y="39123"/>
                  </a:lnTo>
                  <a:lnTo>
                    <a:pt x="111844" y="38956"/>
                  </a:lnTo>
                  <a:lnTo>
                    <a:pt x="111286" y="38621"/>
                  </a:lnTo>
                  <a:lnTo>
                    <a:pt x="110784" y="38230"/>
                  </a:lnTo>
                  <a:lnTo>
                    <a:pt x="110393" y="37728"/>
                  </a:lnTo>
                  <a:lnTo>
                    <a:pt x="110114" y="37170"/>
                  </a:lnTo>
                  <a:lnTo>
                    <a:pt x="109891" y="36556"/>
                  </a:lnTo>
                  <a:lnTo>
                    <a:pt x="109835" y="36221"/>
                  </a:lnTo>
                  <a:lnTo>
                    <a:pt x="109835" y="35886"/>
                  </a:lnTo>
                  <a:lnTo>
                    <a:pt x="109835" y="35551"/>
                  </a:lnTo>
                  <a:lnTo>
                    <a:pt x="109891" y="35216"/>
                  </a:lnTo>
                  <a:lnTo>
                    <a:pt x="110114" y="34602"/>
                  </a:lnTo>
                  <a:lnTo>
                    <a:pt x="110393" y="34044"/>
                  </a:lnTo>
                  <a:lnTo>
                    <a:pt x="110784" y="33542"/>
                  </a:lnTo>
                  <a:lnTo>
                    <a:pt x="111286" y="33151"/>
                  </a:lnTo>
                  <a:lnTo>
                    <a:pt x="111844" y="32817"/>
                  </a:lnTo>
                  <a:lnTo>
                    <a:pt x="112458" y="32649"/>
                  </a:lnTo>
                  <a:lnTo>
                    <a:pt x="112793" y="32593"/>
                  </a:lnTo>
                  <a:close/>
                  <a:moveTo>
                    <a:pt x="120328" y="48611"/>
                  </a:moveTo>
                  <a:lnTo>
                    <a:pt x="120886" y="48722"/>
                  </a:lnTo>
                  <a:lnTo>
                    <a:pt x="121444" y="48834"/>
                  </a:lnTo>
                  <a:lnTo>
                    <a:pt x="121946" y="49057"/>
                  </a:lnTo>
                  <a:lnTo>
                    <a:pt x="122393" y="49281"/>
                  </a:lnTo>
                  <a:lnTo>
                    <a:pt x="122895" y="49560"/>
                  </a:lnTo>
                  <a:lnTo>
                    <a:pt x="123286" y="49895"/>
                  </a:lnTo>
                  <a:lnTo>
                    <a:pt x="123676" y="50229"/>
                  </a:lnTo>
                  <a:lnTo>
                    <a:pt x="124067" y="50620"/>
                  </a:lnTo>
                  <a:lnTo>
                    <a:pt x="124346" y="51067"/>
                  </a:lnTo>
                  <a:lnTo>
                    <a:pt x="124625" y="51513"/>
                  </a:lnTo>
                  <a:lnTo>
                    <a:pt x="124904" y="52015"/>
                  </a:lnTo>
                  <a:lnTo>
                    <a:pt x="125071" y="52518"/>
                  </a:lnTo>
                  <a:lnTo>
                    <a:pt x="125183" y="53020"/>
                  </a:lnTo>
                  <a:lnTo>
                    <a:pt x="125295" y="53578"/>
                  </a:lnTo>
                  <a:lnTo>
                    <a:pt x="125295" y="54136"/>
                  </a:lnTo>
                  <a:lnTo>
                    <a:pt x="125295" y="54750"/>
                  </a:lnTo>
                  <a:lnTo>
                    <a:pt x="125183" y="55252"/>
                  </a:lnTo>
                  <a:lnTo>
                    <a:pt x="125071" y="55810"/>
                  </a:lnTo>
                  <a:lnTo>
                    <a:pt x="124904" y="56313"/>
                  </a:lnTo>
                  <a:lnTo>
                    <a:pt x="124625" y="56815"/>
                  </a:lnTo>
                  <a:lnTo>
                    <a:pt x="124346" y="57261"/>
                  </a:lnTo>
                  <a:lnTo>
                    <a:pt x="124067" y="57708"/>
                  </a:lnTo>
                  <a:lnTo>
                    <a:pt x="123676" y="58099"/>
                  </a:lnTo>
                  <a:lnTo>
                    <a:pt x="123286" y="58434"/>
                  </a:lnTo>
                  <a:lnTo>
                    <a:pt x="122895" y="58768"/>
                  </a:lnTo>
                  <a:lnTo>
                    <a:pt x="122393" y="59047"/>
                  </a:lnTo>
                  <a:lnTo>
                    <a:pt x="121946" y="59271"/>
                  </a:lnTo>
                  <a:lnTo>
                    <a:pt x="121444" y="59438"/>
                  </a:lnTo>
                  <a:lnTo>
                    <a:pt x="120886" y="59606"/>
                  </a:lnTo>
                  <a:lnTo>
                    <a:pt x="120328" y="59661"/>
                  </a:lnTo>
                  <a:lnTo>
                    <a:pt x="119769" y="59717"/>
                  </a:lnTo>
                  <a:lnTo>
                    <a:pt x="119211" y="59661"/>
                  </a:lnTo>
                  <a:lnTo>
                    <a:pt x="118653" y="59606"/>
                  </a:lnTo>
                  <a:lnTo>
                    <a:pt x="118095" y="59438"/>
                  </a:lnTo>
                  <a:lnTo>
                    <a:pt x="117593" y="59271"/>
                  </a:lnTo>
                  <a:lnTo>
                    <a:pt x="117146" y="59047"/>
                  </a:lnTo>
                  <a:lnTo>
                    <a:pt x="116644" y="58768"/>
                  </a:lnTo>
                  <a:lnTo>
                    <a:pt x="116253" y="58434"/>
                  </a:lnTo>
                  <a:lnTo>
                    <a:pt x="115863" y="58099"/>
                  </a:lnTo>
                  <a:lnTo>
                    <a:pt x="115472" y="57708"/>
                  </a:lnTo>
                  <a:lnTo>
                    <a:pt x="115193" y="57261"/>
                  </a:lnTo>
                  <a:lnTo>
                    <a:pt x="114914" y="56815"/>
                  </a:lnTo>
                  <a:lnTo>
                    <a:pt x="114635" y="56313"/>
                  </a:lnTo>
                  <a:lnTo>
                    <a:pt x="114467" y="55810"/>
                  </a:lnTo>
                  <a:lnTo>
                    <a:pt x="114356" y="55252"/>
                  </a:lnTo>
                  <a:lnTo>
                    <a:pt x="114244" y="54750"/>
                  </a:lnTo>
                  <a:lnTo>
                    <a:pt x="114244" y="54136"/>
                  </a:lnTo>
                  <a:lnTo>
                    <a:pt x="114244" y="53578"/>
                  </a:lnTo>
                  <a:lnTo>
                    <a:pt x="114356" y="53020"/>
                  </a:lnTo>
                  <a:lnTo>
                    <a:pt x="114467" y="52518"/>
                  </a:lnTo>
                  <a:lnTo>
                    <a:pt x="114635" y="52015"/>
                  </a:lnTo>
                  <a:lnTo>
                    <a:pt x="114914" y="51513"/>
                  </a:lnTo>
                  <a:lnTo>
                    <a:pt x="115193" y="51067"/>
                  </a:lnTo>
                  <a:lnTo>
                    <a:pt x="115472" y="50620"/>
                  </a:lnTo>
                  <a:lnTo>
                    <a:pt x="115863" y="50229"/>
                  </a:lnTo>
                  <a:lnTo>
                    <a:pt x="116253" y="49895"/>
                  </a:lnTo>
                  <a:lnTo>
                    <a:pt x="116644" y="49560"/>
                  </a:lnTo>
                  <a:lnTo>
                    <a:pt x="117146" y="49281"/>
                  </a:lnTo>
                  <a:lnTo>
                    <a:pt x="117593" y="49057"/>
                  </a:lnTo>
                  <a:lnTo>
                    <a:pt x="118095" y="48834"/>
                  </a:lnTo>
                  <a:lnTo>
                    <a:pt x="118653" y="48722"/>
                  </a:lnTo>
                  <a:lnTo>
                    <a:pt x="119211" y="48611"/>
                  </a:lnTo>
                  <a:close/>
                  <a:moveTo>
                    <a:pt x="267109" y="134782"/>
                  </a:moveTo>
                  <a:lnTo>
                    <a:pt x="267667" y="134838"/>
                  </a:lnTo>
                  <a:lnTo>
                    <a:pt x="268226" y="134894"/>
                  </a:lnTo>
                  <a:lnTo>
                    <a:pt x="268728" y="135061"/>
                  </a:lnTo>
                  <a:lnTo>
                    <a:pt x="269286" y="135229"/>
                  </a:lnTo>
                  <a:lnTo>
                    <a:pt x="269732" y="135452"/>
                  </a:lnTo>
                  <a:lnTo>
                    <a:pt x="270235" y="135731"/>
                  </a:lnTo>
                  <a:lnTo>
                    <a:pt x="270625" y="136066"/>
                  </a:lnTo>
                  <a:lnTo>
                    <a:pt x="271016" y="136401"/>
                  </a:lnTo>
                  <a:lnTo>
                    <a:pt x="271407" y="136791"/>
                  </a:lnTo>
                  <a:lnTo>
                    <a:pt x="271686" y="137238"/>
                  </a:lnTo>
                  <a:lnTo>
                    <a:pt x="271965" y="137684"/>
                  </a:lnTo>
                  <a:lnTo>
                    <a:pt x="272244" y="138187"/>
                  </a:lnTo>
                  <a:lnTo>
                    <a:pt x="272411" y="138689"/>
                  </a:lnTo>
                  <a:lnTo>
                    <a:pt x="272523" y="139191"/>
                  </a:lnTo>
                  <a:lnTo>
                    <a:pt x="272635" y="139749"/>
                  </a:lnTo>
                  <a:lnTo>
                    <a:pt x="272635" y="140363"/>
                  </a:lnTo>
                  <a:lnTo>
                    <a:pt x="272635" y="140921"/>
                  </a:lnTo>
                  <a:lnTo>
                    <a:pt x="272523" y="141479"/>
                  </a:lnTo>
                  <a:lnTo>
                    <a:pt x="272411" y="141982"/>
                  </a:lnTo>
                  <a:lnTo>
                    <a:pt x="272244" y="142484"/>
                  </a:lnTo>
                  <a:lnTo>
                    <a:pt x="271965" y="142986"/>
                  </a:lnTo>
                  <a:lnTo>
                    <a:pt x="271686" y="143433"/>
                  </a:lnTo>
                  <a:lnTo>
                    <a:pt x="271407" y="143879"/>
                  </a:lnTo>
                  <a:lnTo>
                    <a:pt x="271016" y="144270"/>
                  </a:lnTo>
                  <a:lnTo>
                    <a:pt x="270625" y="144605"/>
                  </a:lnTo>
                  <a:lnTo>
                    <a:pt x="270235" y="144940"/>
                  </a:lnTo>
                  <a:lnTo>
                    <a:pt x="269732" y="145219"/>
                  </a:lnTo>
                  <a:lnTo>
                    <a:pt x="269286" y="145442"/>
                  </a:lnTo>
                  <a:lnTo>
                    <a:pt x="268728" y="145665"/>
                  </a:lnTo>
                  <a:lnTo>
                    <a:pt x="268226" y="145777"/>
                  </a:lnTo>
                  <a:lnTo>
                    <a:pt x="267667" y="145833"/>
                  </a:lnTo>
                  <a:lnTo>
                    <a:pt x="267109" y="145888"/>
                  </a:lnTo>
                  <a:lnTo>
                    <a:pt x="266551" y="145833"/>
                  </a:lnTo>
                  <a:lnTo>
                    <a:pt x="265993" y="145777"/>
                  </a:lnTo>
                  <a:lnTo>
                    <a:pt x="265435" y="145665"/>
                  </a:lnTo>
                  <a:lnTo>
                    <a:pt x="264933" y="145442"/>
                  </a:lnTo>
                  <a:lnTo>
                    <a:pt x="264430" y="145219"/>
                  </a:lnTo>
                  <a:lnTo>
                    <a:pt x="263984" y="144940"/>
                  </a:lnTo>
                  <a:lnTo>
                    <a:pt x="263593" y="144605"/>
                  </a:lnTo>
                  <a:lnTo>
                    <a:pt x="263203" y="144270"/>
                  </a:lnTo>
                  <a:lnTo>
                    <a:pt x="262812" y="143879"/>
                  </a:lnTo>
                  <a:lnTo>
                    <a:pt x="262477" y="143433"/>
                  </a:lnTo>
                  <a:lnTo>
                    <a:pt x="262198" y="142986"/>
                  </a:lnTo>
                  <a:lnTo>
                    <a:pt x="261975" y="142484"/>
                  </a:lnTo>
                  <a:lnTo>
                    <a:pt x="261807" y="141982"/>
                  </a:lnTo>
                  <a:lnTo>
                    <a:pt x="261640" y="141479"/>
                  </a:lnTo>
                  <a:lnTo>
                    <a:pt x="261584" y="140921"/>
                  </a:lnTo>
                  <a:lnTo>
                    <a:pt x="261528" y="140363"/>
                  </a:lnTo>
                  <a:lnTo>
                    <a:pt x="261584" y="139749"/>
                  </a:lnTo>
                  <a:lnTo>
                    <a:pt x="261640" y="139191"/>
                  </a:lnTo>
                  <a:lnTo>
                    <a:pt x="261807" y="138689"/>
                  </a:lnTo>
                  <a:lnTo>
                    <a:pt x="261975" y="138187"/>
                  </a:lnTo>
                  <a:lnTo>
                    <a:pt x="262198" y="137684"/>
                  </a:lnTo>
                  <a:lnTo>
                    <a:pt x="262477" y="137238"/>
                  </a:lnTo>
                  <a:lnTo>
                    <a:pt x="262812" y="136791"/>
                  </a:lnTo>
                  <a:lnTo>
                    <a:pt x="263203" y="136401"/>
                  </a:lnTo>
                  <a:lnTo>
                    <a:pt x="263593" y="136066"/>
                  </a:lnTo>
                  <a:lnTo>
                    <a:pt x="263984" y="135731"/>
                  </a:lnTo>
                  <a:lnTo>
                    <a:pt x="264430" y="135452"/>
                  </a:lnTo>
                  <a:lnTo>
                    <a:pt x="264933" y="135229"/>
                  </a:lnTo>
                  <a:lnTo>
                    <a:pt x="265435" y="135061"/>
                  </a:lnTo>
                  <a:lnTo>
                    <a:pt x="265993" y="134894"/>
                  </a:lnTo>
                  <a:lnTo>
                    <a:pt x="266551" y="134838"/>
                  </a:lnTo>
                  <a:lnTo>
                    <a:pt x="267109" y="134782"/>
                  </a:lnTo>
                  <a:close/>
                  <a:moveTo>
                    <a:pt x="165199" y="11385"/>
                  </a:moveTo>
                  <a:lnTo>
                    <a:pt x="166594" y="11441"/>
                  </a:lnTo>
                  <a:lnTo>
                    <a:pt x="167934" y="11497"/>
                  </a:lnTo>
                  <a:lnTo>
                    <a:pt x="169273" y="11664"/>
                  </a:lnTo>
                  <a:lnTo>
                    <a:pt x="170613" y="11888"/>
                  </a:lnTo>
                  <a:lnTo>
                    <a:pt x="171952" y="12167"/>
                  </a:lnTo>
                  <a:lnTo>
                    <a:pt x="173292" y="12446"/>
                  </a:lnTo>
                  <a:lnTo>
                    <a:pt x="174631" y="12781"/>
                  </a:lnTo>
                  <a:lnTo>
                    <a:pt x="175971" y="13171"/>
                  </a:lnTo>
                  <a:lnTo>
                    <a:pt x="177254" y="13618"/>
                  </a:lnTo>
                  <a:lnTo>
                    <a:pt x="179877" y="14567"/>
                  </a:lnTo>
                  <a:lnTo>
                    <a:pt x="182445" y="15627"/>
                  </a:lnTo>
                  <a:lnTo>
                    <a:pt x="185012" y="16743"/>
                  </a:lnTo>
                  <a:lnTo>
                    <a:pt x="186630" y="17469"/>
                  </a:lnTo>
                  <a:lnTo>
                    <a:pt x="188249" y="18306"/>
                  </a:lnTo>
                  <a:lnTo>
                    <a:pt x="189867" y="19143"/>
                  </a:lnTo>
                  <a:lnTo>
                    <a:pt x="191430" y="20036"/>
                  </a:lnTo>
                  <a:lnTo>
                    <a:pt x="194556" y="21822"/>
                  </a:lnTo>
                  <a:lnTo>
                    <a:pt x="197569" y="23719"/>
                  </a:lnTo>
                  <a:lnTo>
                    <a:pt x="203653" y="27570"/>
                  </a:lnTo>
                  <a:lnTo>
                    <a:pt x="206722" y="29468"/>
                  </a:lnTo>
                  <a:lnTo>
                    <a:pt x="209848" y="31254"/>
                  </a:lnTo>
                  <a:lnTo>
                    <a:pt x="211522" y="32147"/>
                  </a:lnTo>
                  <a:lnTo>
                    <a:pt x="213252" y="32872"/>
                  </a:lnTo>
                  <a:lnTo>
                    <a:pt x="215038" y="33598"/>
                  </a:lnTo>
                  <a:lnTo>
                    <a:pt x="216824" y="34156"/>
                  </a:lnTo>
                  <a:lnTo>
                    <a:pt x="218666" y="34658"/>
                  </a:lnTo>
                  <a:lnTo>
                    <a:pt x="220563" y="35105"/>
                  </a:lnTo>
                  <a:lnTo>
                    <a:pt x="222405" y="35551"/>
                  </a:lnTo>
                  <a:lnTo>
                    <a:pt x="224303" y="35886"/>
                  </a:lnTo>
                  <a:lnTo>
                    <a:pt x="228098" y="36500"/>
                  </a:lnTo>
                  <a:lnTo>
                    <a:pt x="231949" y="37002"/>
                  </a:lnTo>
                  <a:lnTo>
                    <a:pt x="235688" y="37560"/>
                  </a:lnTo>
                  <a:lnTo>
                    <a:pt x="237530" y="37895"/>
                  </a:lnTo>
                  <a:lnTo>
                    <a:pt x="239316" y="38230"/>
                  </a:lnTo>
                  <a:lnTo>
                    <a:pt x="241269" y="38621"/>
                  </a:lnTo>
                  <a:lnTo>
                    <a:pt x="243278" y="39067"/>
                  </a:lnTo>
                  <a:lnTo>
                    <a:pt x="245232" y="39570"/>
                  </a:lnTo>
                  <a:lnTo>
                    <a:pt x="247185" y="40072"/>
                  </a:lnTo>
                  <a:lnTo>
                    <a:pt x="249138" y="40686"/>
                  </a:lnTo>
                  <a:lnTo>
                    <a:pt x="251092" y="41300"/>
                  </a:lnTo>
                  <a:lnTo>
                    <a:pt x="252989" y="41969"/>
                  </a:lnTo>
                  <a:lnTo>
                    <a:pt x="254887" y="42751"/>
                  </a:lnTo>
                  <a:lnTo>
                    <a:pt x="256729" y="43588"/>
                  </a:lnTo>
                  <a:lnTo>
                    <a:pt x="258570" y="44481"/>
                  </a:lnTo>
                  <a:lnTo>
                    <a:pt x="260356" y="45430"/>
                  </a:lnTo>
                  <a:lnTo>
                    <a:pt x="262086" y="46490"/>
                  </a:lnTo>
                  <a:lnTo>
                    <a:pt x="263761" y="47606"/>
                  </a:lnTo>
                  <a:lnTo>
                    <a:pt x="265435" y="48890"/>
                  </a:lnTo>
                  <a:lnTo>
                    <a:pt x="266998" y="50174"/>
                  </a:lnTo>
                  <a:lnTo>
                    <a:pt x="268560" y="51625"/>
                  </a:lnTo>
                  <a:lnTo>
                    <a:pt x="269453" y="52518"/>
                  </a:lnTo>
                  <a:lnTo>
                    <a:pt x="270290" y="53466"/>
                  </a:lnTo>
                  <a:lnTo>
                    <a:pt x="271128" y="54471"/>
                  </a:lnTo>
                  <a:lnTo>
                    <a:pt x="271909" y="55476"/>
                  </a:lnTo>
                  <a:lnTo>
                    <a:pt x="272690" y="56536"/>
                  </a:lnTo>
                  <a:lnTo>
                    <a:pt x="273416" y="57596"/>
                  </a:lnTo>
                  <a:lnTo>
                    <a:pt x="274086" y="58657"/>
                  </a:lnTo>
                  <a:lnTo>
                    <a:pt x="274755" y="59829"/>
                  </a:lnTo>
                  <a:lnTo>
                    <a:pt x="275369" y="60945"/>
                  </a:lnTo>
                  <a:lnTo>
                    <a:pt x="275983" y="62117"/>
                  </a:lnTo>
                  <a:lnTo>
                    <a:pt x="276541" y="63345"/>
                  </a:lnTo>
                  <a:lnTo>
                    <a:pt x="277044" y="64517"/>
                  </a:lnTo>
                  <a:lnTo>
                    <a:pt x="277546" y="65800"/>
                  </a:lnTo>
                  <a:lnTo>
                    <a:pt x="277992" y="67028"/>
                  </a:lnTo>
                  <a:lnTo>
                    <a:pt x="278383" y="68312"/>
                  </a:lnTo>
                  <a:lnTo>
                    <a:pt x="278774" y="69596"/>
                  </a:lnTo>
                  <a:lnTo>
                    <a:pt x="279109" y="70879"/>
                  </a:lnTo>
                  <a:lnTo>
                    <a:pt x="279388" y="72163"/>
                  </a:lnTo>
                  <a:lnTo>
                    <a:pt x="279667" y="73502"/>
                  </a:lnTo>
                  <a:lnTo>
                    <a:pt x="279890" y="74786"/>
                  </a:lnTo>
                  <a:lnTo>
                    <a:pt x="280057" y="76125"/>
                  </a:lnTo>
                  <a:lnTo>
                    <a:pt x="280225" y="77465"/>
                  </a:lnTo>
                  <a:lnTo>
                    <a:pt x="280281" y="78804"/>
                  </a:lnTo>
                  <a:lnTo>
                    <a:pt x="280392" y="80144"/>
                  </a:lnTo>
                  <a:lnTo>
                    <a:pt x="280392" y="81539"/>
                  </a:lnTo>
                  <a:lnTo>
                    <a:pt x="280392" y="82878"/>
                  </a:lnTo>
                  <a:lnTo>
                    <a:pt x="280336" y="84218"/>
                  </a:lnTo>
                  <a:lnTo>
                    <a:pt x="280225" y="85557"/>
                  </a:lnTo>
                  <a:lnTo>
                    <a:pt x="280057" y="86897"/>
                  </a:lnTo>
                  <a:lnTo>
                    <a:pt x="279890" y="88180"/>
                  </a:lnTo>
                  <a:lnTo>
                    <a:pt x="279667" y="89520"/>
                  </a:lnTo>
                  <a:lnTo>
                    <a:pt x="279388" y="90859"/>
                  </a:lnTo>
                  <a:lnTo>
                    <a:pt x="279053" y="92199"/>
                  </a:lnTo>
                  <a:lnTo>
                    <a:pt x="278662" y="93538"/>
                  </a:lnTo>
                  <a:lnTo>
                    <a:pt x="278271" y="94878"/>
                  </a:lnTo>
                  <a:lnTo>
                    <a:pt x="277825" y="96217"/>
                  </a:lnTo>
                  <a:lnTo>
                    <a:pt x="277323" y="97501"/>
                  </a:lnTo>
                  <a:lnTo>
                    <a:pt x="276820" y="98784"/>
                  </a:lnTo>
                  <a:lnTo>
                    <a:pt x="275704" y="101296"/>
                  </a:lnTo>
                  <a:lnTo>
                    <a:pt x="274532" y="103807"/>
                  </a:lnTo>
                  <a:lnTo>
                    <a:pt x="273248" y="106263"/>
                  </a:lnTo>
                  <a:lnTo>
                    <a:pt x="271909" y="108663"/>
                  </a:lnTo>
                  <a:lnTo>
                    <a:pt x="270514" y="111007"/>
                  </a:lnTo>
                  <a:lnTo>
                    <a:pt x="268393" y="114467"/>
                  </a:lnTo>
                  <a:lnTo>
                    <a:pt x="266216" y="117872"/>
                  </a:lnTo>
                  <a:lnTo>
                    <a:pt x="263984" y="121220"/>
                  </a:lnTo>
                  <a:lnTo>
                    <a:pt x="261696" y="124569"/>
                  </a:lnTo>
                  <a:lnTo>
                    <a:pt x="259352" y="127806"/>
                  </a:lnTo>
                  <a:lnTo>
                    <a:pt x="256952" y="131043"/>
                  </a:lnTo>
                  <a:lnTo>
                    <a:pt x="254496" y="134168"/>
                  </a:lnTo>
                  <a:lnTo>
                    <a:pt x="251929" y="137238"/>
                  </a:lnTo>
                  <a:lnTo>
                    <a:pt x="250366" y="139135"/>
                  </a:lnTo>
                  <a:lnTo>
                    <a:pt x="248748" y="140921"/>
                  </a:lnTo>
                  <a:lnTo>
                    <a:pt x="247073" y="142707"/>
                  </a:lnTo>
                  <a:lnTo>
                    <a:pt x="246180" y="143544"/>
                  </a:lnTo>
                  <a:lnTo>
                    <a:pt x="245287" y="144326"/>
                  </a:lnTo>
                  <a:lnTo>
                    <a:pt x="244394" y="145107"/>
                  </a:lnTo>
                  <a:lnTo>
                    <a:pt x="243446" y="145833"/>
                  </a:lnTo>
                  <a:lnTo>
                    <a:pt x="242497" y="146558"/>
                  </a:lnTo>
                  <a:lnTo>
                    <a:pt x="241548" y="147172"/>
                  </a:lnTo>
                  <a:lnTo>
                    <a:pt x="240543" y="147786"/>
                  </a:lnTo>
                  <a:lnTo>
                    <a:pt x="239539" y="148288"/>
                  </a:lnTo>
                  <a:lnTo>
                    <a:pt x="238478" y="148791"/>
                  </a:lnTo>
                  <a:lnTo>
                    <a:pt x="237418" y="149181"/>
                  </a:lnTo>
                  <a:lnTo>
                    <a:pt x="236246" y="149572"/>
                  </a:lnTo>
                  <a:lnTo>
                    <a:pt x="235074" y="149851"/>
                  </a:lnTo>
                  <a:lnTo>
                    <a:pt x="233846" y="150018"/>
                  </a:lnTo>
                  <a:lnTo>
                    <a:pt x="232674" y="150186"/>
                  </a:lnTo>
                  <a:lnTo>
                    <a:pt x="231446" y="150242"/>
                  </a:lnTo>
                  <a:lnTo>
                    <a:pt x="230274" y="150242"/>
                  </a:lnTo>
                  <a:lnTo>
                    <a:pt x="229046" y="150186"/>
                  </a:lnTo>
                  <a:lnTo>
                    <a:pt x="227819" y="150018"/>
                  </a:lnTo>
                  <a:lnTo>
                    <a:pt x="226647" y="149851"/>
                  </a:lnTo>
                  <a:lnTo>
                    <a:pt x="225419" y="149628"/>
                  </a:lnTo>
                  <a:lnTo>
                    <a:pt x="224247" y="149349"/>
                  </a:lnTo>
                  <a:lnTo>
                    <a:pt x="223019" y="149014"/>
                  </a:lnTo>
                  <a:lnTo>
                    <a:pt x="221847" y="148623"/>
                  </a:lnTo>
                  <a:lnTo>
                    <a:pt x="220675" y="148232"/>
                  </a:lnTo>
                  <a:lnTo>
                    <a:pt x="219503" y="147786"/>
                  </a:lnTo>
                  <a:lnTo>
                    <a:pt x="218387" y="147340"/>
                  </a:lnTo>
                  <a:lnTo>
                    <a:pt x="216154" y="146279"/>
                  </a:lnTo>
                  <a:lnTo>
                    <a:pt x="213922" y="145219"/>
                  </a:lnTo>
                  <a:lnTo>
                    <a:pt x="211689" y="144047"/>
                  </a:lnTo>
                  <a:lnTo>
                    <a:pt x="209513" y="142875"/>
                  </a:lnTo>
                  <a:lnTo>
                    <a:pt x="207280" y="141703"/>
                  </a:lnTo>
                  <a:lnTo>
                    <a:pt x="205104" y="140586"/>
                  </a:lnTo>
                  <a:lnTo>
                    <a:pt x="202871" y="139526"/>
                  </a:lnTo>
                  <a:lnTo>
                    <a:pt x="200639" y="138521"/>
                  </a:lnTo>
                  <a:lnTo>
                    <a:pt x="198574" y="137684"/>
                  </a:lnTo>
                  <a:lnTo>
                    <a:pt x="196565" y="137015"/>
                  </a:lnTo>
                  <a:lnTo>
                    <a:pt x="194500" y="136345"/>
                  </a:lnTo>
                  <a:lnTo>
                    <a:pt x="192435" y="135843"/>
                  </a:lnTo>
                  <a:lnTo>
                    <a:pt x="190314" y="135396"/>
                  </a:lnTo>
                  <a:lnTo>
                    <a:pt x="188249" y="135005"/>
                  </a:lnTo>
                  <a:lnTo>
                    <a:pt x="186128" y="134726"/>
                  </a:lnTo>
                  <a:lnTo>
                    <a:pt x="184007" y="134559"/>
                  </a:lnTo>
                  <a:lnTo>
                    <a:pt x="182333" y="134447"/>
                  </a:lnTo>
                  <a:lnTo>
                    <a:pt x="180715" y="134447"/>
                  </a:lnTo>
                  <a:lnTo>
                    <a:pt x="179040" y="134559"/>
                  </a:lnTo>
                  <a:lnTo>
                    <a:pt x="177422" y="134726"/>
                  </a:lnTo>
                  <a:lnTo>
                    <a:pt x="175859" y="135005"/>
                  </a:lnTo>
                  <a:lnTo>
                    <a:pt x="175022" y="135229"/>
                  </a:lnTo>
                  <a:lnTo>
                    <a:pt x="174241" y="135452"/>
                  </a:lnTo>
                  <a:lnTo>
                    <a:pt x="173515" y="135731"/>
                  </a:lnTo>
                  <a:lnTo>
                    <a:pt x="172734" y="136066"/>
                  </a:lnTo>
                  <a:lnTo>
                    <a:pt x="172008" y="136401"/>
                  </a:lnTo>
                  <a:lnTo>
                    <a:pt x="171227" y="136791"/>
                  </a:lnTo>
                  <a:lnTo>
                    <a:pt x="170501" y="137238"/>
                  </a:lnTo>
                  <a:lnTo>
                    <a:pt x="169720" y="137796"/>
                  </a:lnTo>
                  <a:lnTo>
                    <a:pt x="168994" y="138354"/>
                  </a:lnTo>
                  <a:lnTo>
                    <a:pt x="168325" y="138912"/>
                  </a:lnTo>
                  <a:lnTo>
                    <a:pt x="166929" y="140140"/>
                  </a:lnTo>
                  <a:lnTo>
                    <a:pt x="165590" y="141424"/>
                  </a:lnTo>
                  <a:lnTo>
                    <a:pt x="164195" y="142651"/>
                  </a:lnTo>
                  <a:lnTo>
                    <a:pt x="162855" y="143879"/>
                  </a:lnTo>
                  <a:lnTo>
                    <a:pt x="162130" y="144493"/>
                  </a:lnTo>
                  <a:lnTo>
                    <a:pt x="161404" y="145051"/>
                  </a:lnTo>
                  <a:lnTo>
                    <a:pt x="160679" y="145554"/>
                  </a:lnTo>
                  <a:lnTo>
                    <a:pt x="159897" y="146056"/>
                  </a:lnTo>
                  <a:lnTo>
                    <a:pt x="159172" y="146447"/>
                  </a:lnTo>
                  <a:lnTo>
                    <a:pt x="158390" y="146781"/>
                  </a:lnTo>
                  <a:lnTo>
                    <a:pt x="157609" y="147116"/>
                  </a:lnTo>
                  <a:lnTo>
                    <a:pt x="156828" y="147395"/>
                  </a:lnTo>
                  <a:lnTo>
                    <a:pt x="156046" y="147674"/>
                  </a:lnTo>
                  <a:lnTo>
                    <a:pt x="155209" y="147842"/>
                  </a:lnTo>
                  <a:lnTo>
                    <a:pt x="154428" y="148009"/>
                  </a:lnTo>
                  <a:lnTo>
                    <a:pt x="153591" y="148177"/>
                  </a:lnTo>
                  <a:lnTo>
                    <a:pt x="151916" y="148344"/>
                  </a:lnTo>
                  <a:lnTo>
                    <a:pt x="150242" y="148456"/>
                  </a:lnTo>
                  <a:lnTo>
                    <a:pt x="148568" y="148400"/>
                  </a:lnTo>
                  <a:lnTo>
                    <a:pt x="146893" y="148288"/>
                  </a:lnTo>
                  <a:lnTo>
                    <a:pt x="145331" y="148121"/>
                  </a:lnTo>
                  <a:lnTo>
                    <a:pt x="143824" y="147898"/>
                  </a:lnTo>
                  <a:lnTo>
                    <a:pt x="142261" y="147619"/>
                  </a:lnTo>
                  <a:lnTo>
                    <a:pt x="140698" y="147284"/>
                  </a:lnTo>
                  <a:lnTo>
                    <a:pt x="139192" y="146893"/>
                  </a:lnTo>
                  <a:lnTo>
                    <a:pt x="137685" y="146391"/>
                  </a:lnTo>
                  <a:lnTo>
                    <a:pt x="136178" y="145888"/>
                  </a:lnTo>
                  <a:lnTo>
                    <a:pt x="134727" y="145275"/>
                  </a:lnTo>
                  <a:lnTo>
                    <a:pt x="133276" y="144605"/>
                  </a:lnTo>
                  <a:lnTo>
                    <a:pt x="131825" y="143879"/>
                  </a:lnTo>
                  <a:lnTo>
                    <a:pt x="130485" y="143098"/>
                  </a:lnTo>
                  <a:lnTo>
                    <a:pt x="129090" y="142261"/>
                  </a:lnTo>
                  <a:lnTo>
                    <a:pt x="127806" y="141312"/>
                  </a:lnTo>
                  <a:lnTo>
                    <a:pt x="126523" y="140307"/>
                  </a:lnTo>
                  <a:lnTo>
                    <a:pt x="125295" y="139247"/>
                  </a:lnTo>
                  <a:lnTo>
                    <a:pt x="124067" y="138131"/>
                  </a:lnTo>
                  <a:lnTo>
                    <a:pt x="122951" y="136959"/>
                  </a:lnTo>
                  <a:lnTo>
                    <a:pt x="121834" y="135675"/>
                  </a:lnTo>
                  <a:lnTo>
                    <a:pt x="120830" y="134336"/>
                  </a:lnTo>
                  <a:lnTo>
                    <a:pt x="119881" y="132996"/>
                  </a:lnTo>
                  <a:lnTo>
                    <a:pt x="118988" y="131545"/>
                  </a:lnTo>
                  <a:lnTo>
                    <a:pt x="118151" y="130038"/>
                  </a:lnTo>
                  <a:lnTo>
                    <a:pt x="117370" y="128476"/>
                  </a:lnTo>
                  <a:lnTo>
                    <a:pt x="116700" y="126913"/>
                  </a:lnTo>
                  <a:lnTo>
                    <a:pt x="116086" y="125294"/>
                  </a:lnTo>
                  <a:lnTo>
                    <a:pt x="115584" y="123676"/>
                  </a:lnTo>
                  <a:lnTo>
                    <a:pt x="115137" y="122002"/>
                  </a:lnTo>
                  <a:lnTo>
                    <a:pt x="114802" y="120327"/>
                  </a:lnTo>
                  <a:lnTo>
                    <a:pt x="114579" y="118597"/>
                  </a:lnTo>
                  <a:lnTo>
                    <a:pt x="114412" y="116867"/>
                  </a:lnTo>
                  <a:lnTo>
                    <a:pt x="114356" y="115137"/>
                  </a:lnTo>
                  <a:lnTo>
                    <a:pt x="114412" y="113351"/>
                  </a:lnTo>
                  <a:lnTo>
                    <a:pt x="114523" y="112123"/>
                  </a:lnTo>
                  <a:lnTo>
                    <a:pt x="114691" y="110895"/>
                  </a:lnTo>
                  <a:lnTo>
                    <a:pt x="114858" y="109667"/>
                  </a:lnTo>
                  <a:lnTo>
                    <a:pt x="115137" y="108440"/>
                  </a:lnTo>
                  <a:lnTo>
                    <a:pt x="115416" y="107212"/>
                  </a:lnTo>
                  <a:lnTo>
                    <a:pt x="115695" y="106040"/>
                  </a:lnTo>
                  <a:lnTo>
                    <a:pt x="116421" y="103640"/>
                  </a:lnTo>
                  <a:lnTo>
                    <a:pt x="117202" y="101240"/>
                  </a:lnTo>
                  <a:lnTo>
                    <a:pt x="118095" y="98952"/>
                  </a:lnTo>
                  <a:lnTo>
                    <a:pt x="119937" y="94320"/>
                  </a:lnTo>
                  <a:lnTo>
                    <a:pt x="121667" y="90022"/>
                  </a:lnTo>
                  <a:lnTo>
                    <a:pt x="123341" y="85725"/>
                  </a:lnTo>
                  <a:lnTo>
                    <a:pt x="124960" y="81372"/>
                  </a:lnTo>
                  <a:lnTo>
                    <a:pt x="126467" y="77018"/>
                  </a:lnTo>
                  <a:lnTo>
                    <a:pt x="127862" y="72609"/>
                  </a:lnTo>
                  <a:lnTo>
                    <a:pt x="128532" y="70377"/>
                  </a:lnTo>
                  <a:lnTo>
                    <a:pt x="129146" y="68145"/>
                  </a:lnTo>
                  <a:lnTo>
                    <a:pt x="129704" y="65856"/>
                  </a:lnTo>
                  <a:lnTo>
                    <a:pt x="130262" y="63624"/>
                  </a:lnTo>
                  <a:lnTo>
                    <a:pt x="130764" y="61336"/>
                  </a:lnTo>
                  <a:lnTo>
                    <a:pt x="131211" y="59047"/>
                  </a:lnTo>
                  <a:lnTo>
                    <a:pt x="131825" y="55308"/>
                  </a:lnTo>
                  <a:lnTo>
                    <a:pt x="132438" y="51513"/>
                  </a:lnTo>
                  <a:lnTo>
                    <a:pt x="132997" y="47718"/>
                  </a:lnTo>
                  <a:lnTo>
                    <a:pt x="133610" y="43979"/>
                  </a:lnTo>
                  <a:lnTo>
                    <a:pt x="133945" y="42137"/>
                  </a:lnTo>
                  <a:lnTo>
                    <a:pt x="134336" y="40295"/>
                  </a:lnTo>
                  <a:lnTo>
                    <a:pt x="134782" y="38453"/>
                  </a:lnTo>
                  <a:lnTo>
                    <a:pt x="135285" y="36612"/>
                  </a:lnTo>
                  <a:lnTo>
                    <a:pt x="135787" y="34826"/>
                  </a:lnTo>
                  <a:lnTo>
                    <a:pt x="136401" y="33096"/>
                  </a:lnTo>
                  <a:lnTo>
                    <a:pt x="137071" y="31365"/>
                  </a:lnTo>
                  <a:lnTo>
                    <a:pt x="137852" y="29635"/>
                  </a:lnTo>
                  <a:lnTo>
                    <a:pt x="138299" y="28687"/>
                  </a:lnTo>
                  <a:lnTo>
                    <a:pt x="138857" y="27738"/>
                  </a:lnTo>
                  <a:lnTo>
                    <a:pt x="139415" y="26789"/>
                  </a:lnTo>
                  <a:lnTo>
                    <a:pt x="139973" y="25840"/>
                  </a:lnTo>
                  <a:lnTo>
                    <a:pt x="140587" y="24947"/>
                  </a:lnTo>
                  <a:lnTo>
                    <a:pt x="141201" y="24110"/>
                  </a:lnTo>
                  <a:lnTo>
                    <a:pt x="141870" y="23217"/>
                  </a:lnTo>
                  <a:lnTo>
                    <a:pt x="142540" y="22436"/>
                  </a:lnTo>
                  <a:lnTo>
                    <a:pt x="143210" y="21599"/>
                  </a:lnTo>
                  <a:lnTo>
                    <a:pt x="143935" y="20817"/>
                  </a:lnTo>
                  <a:lnTo>
                    <a:pt x="144717" y="20092"/>
                  </a:lnTo>
                  <a:lnTo>
                    <a:pt x="145442" y="19366"/>
                  </a:lnTo>
                  <a:lnTo>
                    <a:pt x="146224" y="18641"/>
                  </a:lnTo>
                  <a:lnTo>
                    <a:pt x="147061" y="17971"/>
                  </a:lnTo>
                  <a:lnTo>
                    <a:pt x="147898" y="17357"/>
                  </a:lnTo>
                  <a:lnTo>
                    <a:pt x="148735" y="16743"/>
                  </a:lnTo>
                  <a:lnTo>
                    <a:pt x="149572" y="16185"/>
                  </a:lnTo>
                  <a:lnTo>
                    <a:pt x="150465" y="15627"/>
                  </a:lnTo>
                  <a:lnTo>
                    <a:pt x="151358" y="15069"/>
                  </a:lnTo>
                  <a:lnTo>
                    <a:pt x="152251" y="14622"/>
                  </a:lnTo>
                  <a:lnTo>
                    <a:pt x="153144" y="14120"/>
                  </a:lnTo>
                  <a:lnTo>
                    <a:pt x="154093" y="13729"/>
                  </a:lnTo>
                  <a:lnTo>
                    <a:pt x="155042" y="13339"/>
                  </a:lnTo>
                  <a:lnTo>
                    <a:pt x="155990" y="12948"/>
                  </a:lnTo>
                  <a:lnTo>
                    <a:pt x="156939" y="12669"/>
                  </a:lnTo>
                  <a:lnTo>
                    <a:pt x="157888" y="12390"/>
                  </a:lnTo>
                  <a:lnTo>
                    <a:pt x="158893" y="12111"/>
                  </a:lnTo>
                  <a:lnTo>
                    <a:pt x="159841" y="11888"/>
                  </a:lnTo>
                  <a:lnTo>
                    <a:pt x="160846" y="11720"/>
                  </a:lnTo>
                  <a:lnTo>
                    <a:pt x="161851" y="11553"/>
                  </a:lnTo>
                  <a:lnTo>
                    <a:pt x="162855" y="11497"/>
                  </a:lnTo>
                  <a:lnTo>
                    <a:pt x="163860" y="11385"/>
                  </a:lnTo>
                  <a:close/>
                  <a:moveTo>
                    <a:pt x="184677" y="142428"/>
                  </a:moveTo>
                  <a:lnTo>
                    <a:pt x="185235" y="142484"/>
                  </a:lnTo>
                  <a:lnTo>
                    <a:pt x="185793" y="142540"/>
                  </a:lnTo>
                  <a:lnTo>
                    <a:pt x="186296" y="142707"/>
                  </a:lnTo>
                  <a:lnTo>
                    <a:pt x="186854" y="142875"/>
                  </a:lnTo>
                  <a:lnTo>
                    <a:pt x="187300" y="143098"/>
                  </a:lnTo>
                  <a:lnTo>
                    <a:pt x="187747" y="143377"/>
                  </a:lnTo>
                  <a:lnTo>
                    <a:pt x="188193" y="143712"/>
                  </a:lnTo>
                  <a:lnTo>
                    <a:pt x="188584" y="144103"/>
                  </a:lnTo>
                  <a:lnTo>
                    <a:pt x="188975" y="144493"/>
                  </a:lnTo>
                  <a:lnTo>
                    <a:pt x="189254" y="144884"/>
                  </a:lnTo>
                  <a:lnTo>
                    <a:pt x="189533" y="145330"/>
                  </a:lnTo>
                  <a:lnTo>
                    <a:pt x="189812" y="145833"/>
                  </a:lnTo>
                  <a:lnTo>
                    <a:pt x="189979" y="146335"/>
                  </a:lnTo>
                  <a:lnTo>
                    <a:pt x="190091" y="146893"/>
                  </a:lnTo>
                  <a:lnTo>
                    <a:pt x="190202" y="147451"/>
                  </a:lnTo>
                  <a:lnTo>
                    <a:pt x="190202" y="148009"/>
                  </a:lnTo>
                  <a:lnTo>
                    <a:pt x="190202" y="148567"/>
                  </a:lnTo>
                  <a:lnTo>
                    <a:pt x="190091" y="149125"/>
                  </a:lnTo>
                  <a:lnTo>
                    <a:pt x="189979" y="149628"/>
                  </a:lnTo>
                  <a:lnTo>
                    <a:pt x="189812" y="150186"/>
                  </a:lnTo>
                  <a:lnTo>
                    <a:pt x="189533" y="150632"/>
                  </a:lnTo>
                  <a:lnTo>
                    <a:pt x="189254" y="151079"/>
                  </a:lnTo>
                  <a:lnTo>
                    <a:pt x="188975" y="151525"/>
                  </a:lnTo>
                  <a:lnTo>
                    <a:pt x="188584" y="151916"/>
                  </a:lnTo>
                  <a:lnTo>
                    <a:pt x="188193" y="152307"/>
                  </a:lnTo>
                  <a:lnTo>
                    <a:pt x="187747" y="152586"/>
                  </a:lnTo>
                  <a:lnTo>
                    <a:pt x="187300" y="152865"/>
                  </a:lnTo>
                  <a:lnTo>
                    <a:pt x="186854" y="153144"/>
                  </a:lnTo>
                  <a:lnTo>
                    <a:pt x="186296" y="153311"/>
                  </a:lnTo>
                  <a:lnTo>
                    <a:pt x="185793" y="153423"/>
                  </a:lnTo>
                  <a:lnTo>
                    <a:pt x="185235" y="153534"/>
                  </a:lnTo>
                  <a:lnTo>
                    <a:pt x="184119" y="153534"/>
                  </a:lnTo>
                  <a:lnTo>
                    <a:pt x="183561" y="153423"/>
                  </a:lnTo>
                  <a:lnTo>
                    <a:pt x="183003" y="153311"/>
                  </a:lnTo>
                  <a:lnTo>
                    <a:pt x="182500" y="153144"/>
                  </a:lnTo>
                  <a:lnTo>
                    <a:pt x="181998" y="152865"/>
                  </a:lnTo>
                  <a:lnTo>
                    <a:pt x="181552" y="152586"/>
                  </a:lnTo>
                  <a:lnTo>
                    <a:pt x="181161" y="152307"/>
                  </a:lnTo>
                  <a:lnTo>
                    <a:pt x="180770" y="151916"/>
                  </a:lnTo>
                  <a:lnTo>
                    <a:pt x="180380" y="151525"/>
                  </a:lnTo>
                  <a:lnTo>
                    <a:pt x="180045" y="151079"/>
                  </a:lnTo>
                  <a:lnTo>
                    <a:pt x="179766" y="150632"/>
                  </a:lnTo>
                  <a:lnTo>
                    <a:pt x="179543" y="150186"/>
                  </a:lnTo>
                  <a:lnTo>
                    <a:pt x="179375" y="149628"/>
                  </a:lnTo>
                  <a:lnTo>
                    <a:pt x="179208" y="149125"/>
                  </a:lnTo>
                  <a:lnTo>
                    <a:pt x="179152" y="148567"/>
                  </a:lnTo>
                  <a:lnTo>
                    <a:pt x="179096" y="148009"/>
                  </a:lnTo>
                  <a:lnTo>
                    <a:pt x="179152" y="147451"/>
                  </a:lnTo>
                  <a:lnTo>
                    <a:pt x="179208" y="146893"/>
                  </a:lnTo>
                  <a:lnTo>
                    <a:pt x="179375" y="146335"/>
                  </a:lnTo>
                  <a:lnTo>
                    <a:pt x="179543" y="145833"/>
                  </a:lnTo>
                  <a:lnTo>
                    <a:pt x="179766" y="145330"/>
                  </a:lnTo>
                  <a:lnTo>
                    <a:pt x="180045" y="144884"/>
                  </a:lnTo>
                  <a:lnTo>
                    <a:pt x="180380" y="144493"/>
                  </a:lnTo>
                  <a:lnTo>
                    <a:pt x="180770" y="144103"/>
                  </a:lnTo>
                  <a:lnTo>
                    <a:pt x="181161" y="143712"/>
                  </a:lnTo>
                  <a:lnTo>
                    <a:pt x="181552" y="143377"/>
                  </a:lnTo>
                  <a:lnTo>
                    <a:pt x="181998" y="143098"/>
                  </a:lnTo>
                  <a:lnTo>
                    <a:pt x="182500" y="142875"/>
                  </a:lnTo>
                  <a:lnTo>
                    <a:pt x="183003" y="142707"/>
                  </a:lnTo>
                  <a:lnTo>
                    <a:pt x="183561" y="142540"/>
                  </a:lnTo>
                  <a:lnTo>
                    <a:pt x="184119" y="142484"/>
                  </a:lnTo>
                  <a:lnTo>
                    <a:pt x="184677" y="142428"/>
                  </a:lnTo>
                  <a:close/>
                  <a:moveTo>
                    <a:pt x="0" y="0"/>
                  </a:moveTo>
                  <a:lnTo>
                    <a:pt x="0" y="160734"/>
                  </a:lnTo>
                  <a:lnTo>
                    <a:pt x="285750" y="160734"/>
                  </a:lnTo>
                  <a:lnTo>
                    <a:pt x="2857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dirty="0"/>
            </a:p>
          </p:txBody>
        </p:sp>
        <p:sp>
          <p:nvSpPr>
            <p:cNvPr id="29" name="Google Shape;29;p6"/>
            <p:cNvSpPr/>
            <p:nvPr/>
          </p:nvSpPr>
          <p:spPr>
            <a:xfrm>
              <a:off x="238125" y="848325"/>
              <a:ext cx="7143750" cy="4018350"/>
            </a:xfrm>
            <a:custGeom>
              <a:avLst/>
              <a:gdLst/>
              <a:ahLst/>
              <a:cxnLst/>
              <a:rect l="l" t="t" r="r" b="b"/>
              <a:pathLst>
                <a:path w="285750" h="160734" extrusionOk="0">
                  <a:moveTo>
                    <a:pt x="206722" y="15292"/>
                  </a:moveTo>
                  <a:lnTo>
                    <a:pt x="207057" y="15348"/>
                  </a:lnTo>
                  <a:lnTo>
                    <a:pt x="207671" y="15515"/>
                  </a:lnTo>
                  <a:lnTo>
                    <a:pt x="208229" y="15850"/>
                  </a:lnTo>
                  <a:lnTo>
                    <a:pt x="208731" y="16241"/>
                  </a:lnTo>
                  <a:lnTo>
                    <a:pt x="209122" y="16743"/>
                  </a:lnTo>
                  <a:lnTo>
                    <a:pt x="209457" y="17301"/>
                  </a:lnTo>
                  <a:lnTo>
                    <a:pt x="209624" y="17915"/>
                  </a:lnTo>
                  <a:lnTo>
                    <a:pt x="209680" y="18250"/>
                  </a:lnTo>
                  <a:lnTo>
                    <a:pt x="209736" y="18585"/>
                  </a:lnTo>
                  <a:lnTo>
                    <a:pt x="209680" y="18920"/>
                  </a:lnTo>
                  <a:lnTo>
                    <a:pt x="209624" y="19255"/>
                  </a:lnTo>
                  <a:lnTo>
                    <a:pt x="209457" y="19869"/>
                  </a:lnTo>
                  <a:lnTo>
                    <a:pt x="209122" y="20427"/>
                  </a:lnTo>
                  <a:lnTo>
                    <a:pt x="208731" y="20929"/>
                  </a:lnTo>
                  <a:lnTo>
                    <a:pt x="208229" y="21320"/>
                  </a:lnTo>
                  <a:lnTo>
                    <a:pt x="207671" y="21654"/>
                  </a:lnTo>
                  <a:lnTo>
                    <a:pt x="207057" y="21822"/>
                  </a:lnTo>
                  <a:lnTo>
                    <a:pt x="206722" y="21878"/>
                  </a:lnTo>
                  <a:lnTo>
                    <a:pt x="206053" y="21878"/>
                  </a:lnTo>
                  <a:lnTo>
                    <a:pt x="205718" y="21822"/>
                  </a:lnTo>
                  <a:lnTo>
                    <a:pt x="205104" y="21654"/>
                  </a:lnTo>
                  <a:lnTo>
                    <a:pt x="204546" y="21320"/>
                  </a:lnTo>
                  <a:lnTo>
                    <a:pt x="204043" y="20929"/>
                  </a:lnTo>
                  <a:lnTo>
                    <a:pt x="203653" y="20427"/>
                  </a:lnTo>
                  <a:lnTo>
                    <a:pt x="203374" y="19869"/>
                  </a:lnTo>
                  <a:lnTo>
                    <a:pt x="203150" y="19255"/>
                  </a:lnTo>
                  <a:lnTo>
                    <a:pt x="203095" y="18920"/>
                  </a:lnTo>
                  <a:lnTo>
                    <a:pt x="203095" y="18585"/>
                  </a:lnTo>
                  <a:lnTo>
                    <a:pt x="203095" y="18250"/>
                  </a:lnTo>
                  <a:lnTo>
                    <a:pt x="203150" y="17915"/>
                  </a:lnTo>
                  <a:lnTo>
                    <a:pt x="203374" y="17301"/>
                  </a:lnTo>
                  <a:lnTo>
                    <a:pt x="203653" y="16743"/>
                  </a:lnTo>
                  <a:lnTo>
                    <a:pt x="204043" y="16241"/>
                  </a:lnTo>
                  <a:lnTo>
                    <a:pt x="204546" y="15850"/>
                  </a:lnTo>
                  <a:lnTo>
                    <a:pt x="205104" y="15515"/>
                  </a:lnTo>
                  <a:lnTo>
                    <a:pt x="205718" y="15348"/>
                  </a:lnTo>
                  <a:lnTo>
                    <a:pt x="206053" y="15292"/>
                  </a:lnTo>
                  <a:close/>
                  <a:moveTo>
                    <a:pt x="255947" y="30138"/>
                  </a:moveTo>
                  <a:lnTo>
                    <a:pt x="256282" y="30193"/>
                  </a:lnTo>
                  <a:lnTo>
                    <a:pt x="256896" y="30417"/>
                  </a:lnTo>
                  <a:lnTo>
                    <a:pt x="257454" y="30696"/>
                  </a:lnTo>
                  <a:lnTo>
                    <a:pt x="257956" y="31086"/>
                  </a:lnTo>
                  <a:lnTo>
                    <a:pt x="258347" y="31589"/>
                  </a:lnTo>
                  <a:lnTo>
                    <a:pt x="258682" y="32147"/>
                  </a:lnTo>
                  <a:lnTo>
                    <a:pt x="258849" y="32761"/>
                  </a:lnTo>
                  <a:lnTo>
                    <a:pt x="258905" y="33096"/>
                  </a:lnTo>
                  <a:lnTo>
                    <a:pt x="258905" y="33430"/>
                  </a:lnTo>
                  <a:lnTo>
                    <a:pt x="258905" y="33765"/>
                  </a:lnTo>
                  <a:lnTo>
                    <a:pt x="258849" y="34100"/>
                  </a:lnTo>
                  <a:lnTo>
                    <a:pt x="258682" y="34714"/>
                  </a:lnTo>
                  <a:lnTo>
                    <a:pt x="258347" y="35328"/>
                  </a:lnTo>
                  <a:lnTo>
                    <a:pt x="257956" y="35774"/>
                  </a:lnTo>
                  <a:lnTo>
                    <a:pt x="257454" y="36221"/>
                  </a:lnTo>
                  <a:lnTo>
                    <a:pt x="256896" y="36500"/>
                  </a:lnTo>
                  <a:lnTo>
                    <a:pt x="256282" y="36723"/>
                  </a:lnTo>
                  <a:lnTo>
                    <a:pt x="255947" y="36723"/>
                  </a:lnTo>
                  <a:lnTo>
                    <a:pt x="255612" y="36779"/>
                  </a:lnTo>
                  <a:lnTo>
                    <a:pt x="255277" y="36723"/>
                  </a:lnTo>
                  <a:lnTo>
                    <a:pt x="254943" y="36723"/>
                  </a:lnTo>
                  <a:lnTo>
                    <a:pt x="254329" y="36500"/>
                  </a:lnTo>
                  <a:lnTo>
                    <a:pt x="253771" y="36221"/>
                  </a:lnTo>
                  <a:lnTo>
                    <a:pt x="253268" y="35774"/>
                  </a:lnTo>
                  <a:lnTo>
                    <a:pt x="252878" y="35328"/>
                  </a:lnTo>
                  <a:lnTo>
                    <a:pt x="252543" y="34714"/>
                  </a:lnTo>
                  <a:lnTo>
                    <a:pt x="252375" y="34100"/>
                  </a:lnTo>
                  <a:lnTo>
                    <a:pt x="252319" y="33765"/>
                  </a:lnTo>
                  <a:lnTo>
                    <a:pt x="252264" y="33430"/>
                  </a:lnTo>
                  <a:lnTo>
                    <a:pt x="252319" y="33096"/>
                  </a:lnTo>
                  <a:lnTo>
                    <a:pt x="252375" y="32761"/>
                  </a:lnTo>
                  <a:lnTo>
                    <a:pt x="252543" y="32147"/>
                  </a:lnTo>
                  <a:lnTo>
                    <a:pt x="252878" y="31589"/>
                  </a:lnTo>
                  <a:lnTo>
                    <a:pt x="253268" y="31086"/>
                  </a:lnTo>
                  <a:lnTo>
                    <a:pt x="253771" y="30696"/>
                  </a:lnTo>
                  <a:lnTo>
                    <a:pt x="254329" y="30417"/>
                  </a:lnTo>
                  <a:lnTo>
                    <a:pt x="254943" y="30193"/>
                  </a:lnTo>
                  <a:lnTo>
                    <a:pt x="255277" y="30138"/>
                  </a:lnTo>
                  <a:close/>
                  <a:moveTo>
                    <a:pt x="113463" y="32593"/>
                  </a:moveTo>
                  <a:lnTo>
                    <a:pt x="113798" y="32649"/>
                  </a:lnTo>
                  <a:lnTo>
                    <a:pt x="114412" y="32817"/>
                  </a:lnTo>
                  <a:lnTo>
                    <a:pt x="115026" y="33151"/>
                  </a:lnTo>
                  <a:lnTo>
                    <a:pt x="115472" y="33542"/>
                  </a:lnTo>
                  <a:lnTo>
                    <a:pt x="115919" y="34044"/>
                  </a:lnTo>
                  <a:lnTo>
                    <a:pt x="116198" y="34602"/>
                  </a:lnTo>
                  <a:lnTo>
                    <a:pt x="116365" y="35216"/>
                  </a:lnTo>
                  <a:lnTo>
                    <a:pt x="116421" y="35551"/>
                  </a:lnTo>
                  <a:lnTo>
                    <a:pt x="116477" y="35886"/>
                  </a:lnTo>
                  <a:lnTo>
                    <a:pt x="116421" y="36221"/>
                  </a:lnTo>
                  <a:lnTo>
                    <a:pt x="116365" y="36556"/>
                  </a:lnTo>
                  <a:lnTo>
                    <a:pt x="116198" y="37170"/>
                  </a:lnTo>
                  <a:lnTo>
                    <a:pt x="115919" y="37728"/>
                  </a:lnTo>
                  <a:lnTo>
                    <a:pt x="115472" y="38230"/>
                  </a:lnTo>
                  <a:lnTo>
                    <a:pt x="115026" y="38621"/>
                  </a:lnTo>
                  <a:lnTo>
                    <a:pt x="114412" y="38956"/>
                  </a:lnTo>
                  <a:lnTo>
                    <a:pt x="113798" y="39123"/>
                  </a:lnTo>
                  <a:lnTo>
                    <a:pt x="113463" y="39179"/>
                  </a:lnTo>
                  <a:lnTo>
                    <a:pt x="112793" y="39179"/>
                  </a:lnTo>
                  <a:lnTo>
                    <a:pt x="112458" y="39123"/>
                  </a:lnTo>
                  <a:lnTo>
                    <a:pt x="111844" y="38956"/>
                  </a:lnTo>
                  <a:lnTo>
                    <a:pt x="111286" y="38621"/>
                  </a:lnTo>
                  <a:lnTo>
                    <a:pt x="110784" y="38230"/>
                  </a:lnTo>
                  <a:lnTo>
                    <a:pt x="110393" y="37728"/>
                  </a:lnTo>
                  <a:lnTo>
                    <a:pt x="110114" y="37170"/>
                  </a:lnTo>
                  <a:lnTo>
                    <a:pt x="109891" y="36556"/>
                  </a:lnTo>
                  <a:lnTo>
                    <a:pt x="109835" y="36221"/>
                  </a:lnTo>
                  <a:lnTo>
                    <a:pt x="109835" y="35886"/>
                  </a:lnTo>
                  <a:lnTo>
                    <a:pt x="109835" y="35551"/>
                  </a:lnTo>
                  <a:lnTo>
                    <a:pt x="109891" y="35216"/>
                  </a:lnTo>
                  <a:lnTo>
                    <a:pt x="110114" y="34602"/>
                  </a:lnTo>
                  <a:lnTo>
                    <a:pt x="110393" y="34044"/>
                  </a:lnTo>
                  <a:lnTo>
                    <a:pt x="110784" y="33542"/>
                  </a:lnTo>
                  <a:lnTo>
                    <a:pt x="111286" y="33151"/>
                  </a:lnTo>
                  <a:lnTo>
                    <a:pt x="111844" y="32817"/>
                  </a:lnTo>
                  <a:lnTo>
                    <a:pt x="112458" y="32649"/>
                  </a:lnTo>
                  <a:lnTo>
                    <a:pt x="112793" y="32593"/>
                  </a:lnTo>
                  <a:close/>
                  <a:moveTo>
                    <a:pt x="120328" y="48611"/>
                  </a:moveTo>
                  <a:lnTo>
                    <a:pt x="120886" y="48722"/>
                  </a:lnTo>
                  <a:lnTo>
                    <a:pt x="121444" y="48834"/>
                  </a:lnTo>
                  <a:lnTo>
                    <a:pt x="121946" y="49057"/>
                  </a:lnTo>
                  <a:lnTo>
                    <a:pt x="122393" y="49281"/>
                  </a:lnTo>
                  <a:lnTo>
                    <a:pt x="122895" y="49560"/>
                  </a:lnTo>
                  <a:lnTo>
                    <a:pt x="123286" y="49895"/>
                  </a:lnTo>
                  <a:lnTo>
                    <a:pt x="123676" y="50229"/>
                  </a:lnTo>
                  <a:lnTo>
                    <a:pt x="124067" y="50620"/>
                  </a:lnTo>
                  <a:lnTo>
                    <a:pt x="124346" y="51067"/>
                  </a:lnTo>
                  <a:lnTo>
                    <a:pt x="124625" y="51513"/>
                  </a:lnTo>
                  <a:lnTo>
                    <a:pt x="124904" y="52015"/>
                  </a:lnTo>
                  <a:lnTo>
                    <a:pt x="125071" y="52518"/>
                  </a:lnTo>
                  <a:lnTo>
                    <a:pt x="125183" y="53020"/>
                  </a:lnTo>
                  <a:lnTo>
                    <a:pt x="125295" y="53578"/>
                  </a:lnTo>
                  <a:lnTo>
                    <a:pt x="125295" y="54136"/>
                  </a:lnTo>
                  <a:lnTo>
                    <a:pt x="125295" y="54750"/>
                  </a:lnTo>
                  <a:lnTo>
                    <a:pt x="125183" y="55252"/>
                  </a:lnTo>
                  <a:lnTo>
                    <a:pt x="125071" y="55810"/>
                  </a:lnTo>
                  <a:lnTo>
                    <a:pt x="124904" y="56313"/>
                  </a:lnTo>
                  <a:lnTo>
                    <a:pt x="124625" y="56815"/>
                  </a:lnTo>
                  <a:lnTo>
                    <a:pt x="124346" y="57261"/>
                  </a:lnTo>
                  <a:lnTo>
                    <a:pt x="124067" y="57708"/>
                  </a:lnTo>
                  <a:lnTo>
                    <a:pt x="123676" y="58099"/>
                  </a:lnTo>
                  <a:lnTo>
                    <a:pt x="123286" y="58434"/>
                  </a:lnTo>
                  <a:lnTo>
                    <a:pt x="122895" y="58768"/>
                  </a:lnTo>
                  <a:lnTo>
                    <a:pt x="122393" y="59047"/>
                  </a:lnTo>
                  <a:lnTo>
                    <a:pt x="121946" y="59271"/>
                  </a:lnTo>
                  <a:lnTo>
                    <a:pt x="121444" y="59438"/>
                  </a:lnTo>
                  <a:lnTo>
                    <a:pt x="120886" y="59606"/>
                  </a:lnTo>
                  <a:lnTo>
                    <a:pt x="120328" y="59661"/>
                  </a:lnTo>
                  <a:lnTo>
                    <a:pt x="119769" y="59717"/>
                  </a:lnTo>
                  <a:lnTo>
                    <a:pt x="119211" y="59661"/>
                  </a:lnTo>
                  <a:lnTo>
                    <a:pt x="118653" y="59606"/>
                  </a:lnTo>
                  <a:lnTo>
                    <a:pt x="118095" y="59438"/>
                  </a:lnTo>
                  <a:lnTo>
                    <a:pt x="117593" y="59271"/>
                  </a:lnTo>
                  <a:lnTo>
                    <a:pt x="117146" y="59047"/>
                  </a:lnTo>
                  <a:lnTo>
                    <a:pt x="116644" y="58768"/>
                  </a:lnTo>
                  <a:lnTo>
                    <a:pt x="116253" y="58434"/>
                  </a:lnTo>
                  <a:lnTo>
                    <a:pt x="115863" y="58099"/>
                  </a:lnTo>
                  <a:lnTo>
                    <a:pt x="115472" y="57708"/>
                  </a:lnTo>
                  <a:lnTo>
                    <a:pt x="115193" y="57261"/>
                  </a:lnTo>
                  <a:lnTo>
                    <a:pt x="114914" y="56815"/>
                  </a:lnTo>
                  <a:lnTo>
                    <a:pt x="114635" y="56313"/>
                  </a:lnTo>
                  <a:lnTo>
                    <a:pt x="114467" y="55810"/>
                  </a:lnTo>
                  <a:lnTo>
                    <a:pt x="114356" y="55252"/>
                  </a:lnTo>
                  <a:lnTo>
                    <a:pt x="114244" y="54750"/>
                  </a:lnTo>
                  <a:lnTo>
                    <a:pt x="114244" y="54136"/>
                  </a:lnTo>
                  <a:lnTo>
                    <a:pt x="114244" y="53578"/>
                  </a:lnTo>
                  <a:lnTo>
                    <a:pt x="114356" y="53020"/>
                  </a:lnTo>
                  <a:lnTo>
                    <a:pt x="114467" y="52518"/>
                  </a:lnTo>
                  <a:lnTo>
                    <a:pt x="114635" y="52015"/>
                  </a:lnTo>
                  <a:lnTo>
                    <a:pt x="114914" y="51513"/>
                  </a:lnTo>
                  <a:lnTo>
                    <a:pt x="115193" y="51067"/>
                  </a:lnTo>
                  <a:lnTo>
                    <a:pt x="115472" y="50620"/>
                  </a:lnTo>
                  <a:lnTo>
                    <a:pt x="115863" y="50229"/>
                  </a:lnTo>
                  <a:lnTo>
                    <a:pt x="116253" y="49895"/>
                  </a:lnTo>
                  <a:lnTo>
                    <a:pt x="116644" y="49560"/>
                  </a:lnTo>
                  <a:lnTo>
                    <a:pt x="117146" y="49281"/>
                  </a:lnTo>
                  <a:lnTo>
                    <a:pt x="117593" y="49057"/>
                  </a:lnTo>
                  <a:lnTo>
                    <a:pt x="118095" y="48834"/>
                  </a:lnTo>
                  <a:lnTo>
                    <a:pt x="118653" y="48722"/>
                  </a:lnTo>
                  <a:lnTo>
                    <a:pt x="119211" y="48611"/>
                  </a:lnTo>
                  <a:close/>
                  <a:moveTo>
                    <a:pt x="267109" y="134782"/>
                  </a:moveTo>
                  <a:lnTo>
                    <a:pt x="267667" y="134838"/>
                  </a:lnTo>
                  <a:lnTo>
                    <a:pt x="268226" y="134894"/>
                  </a:lnTo>
                  <a:lnTo>
                    <a:pt x="268728" y="135061"/>
                  </a:lnTo>
                  <a:lnTo>
                    <a:pt x="269286" y="135229"/>
                  </a:lnTo>
                  <a:lnTo>
                    <a:pt x="269732" y="135452"/>
                  </a:lnTo>
                  <a:lnTo>
                    <a:pt x="270235" y="135731"/>
                  </a:lnTo>
                  <a:lnTo>
                    <a:pt x="270625" y="136066"/>
                  </a:lnTo>
                  <a:lnTo>
                    <a:pt x="271016" y="136401"/>
                  </a:lnTo>
                  <a:lnTo>
                    <a:pt x="271407" y="136791"/>
                  </a:lnTo>
                  <a:lnTo>
                    <a:pt x="271686" y="137238"/>
                  </a:lnTo>
                  <a:lnTo>
                    <a:pt x="271965" y="137684"/>
                  </a:lnTo>
                  <a:lnTo>
                    <a:pt x="272244" y="138187"/>
                  </a:lnTo>
                  <a:lnTo>
                    <a:pt x="272411" y="138689"/>
                  </a:lnTo>
                  <a:lnTo>
                    <a:pt x="272523" y="139191"/>
                  </a:lnTo>
                  <a:lnTo>
                    <a:pt x="272635" y="139749"/>
                  </a:lnTo>
                  <a:lnTo>
                    <a:pt x="272635" y="140363"/>
                  </a:lnTo>
                  <a:lnTo>
                    <a:pt x="272635" y="140921"/>
                  </a:lnTo>
                  <a:lnTo>
                    <a:pt x="272523" y="141479"/>
                  </a:lnTo>
                  <a:lnTo>
                    <a:pt x="272411" y="141982"/>
                  </a:lnTo>
                  <a:lnTo>
                    <a:pt x="272244" y="142484"/>
                  </a:lnTo>
                  <a:lnTo>
                    <a:pt x="271965" y="142986"/>
                  </a:lnTo>
                  <a:lnTo>
                    <a:pt x="271686" y="143433"/>
                  </a:lnTo>
                  <a:lnTo>
                    <a:pt x="271407" y="143879"/>
                  </a:lnTo>
                  <a:lnTo>
                    <a:pt x="271016" y="144270"/>
                  </a:lnTo>
                  <a:lnTo>
                    <a:pt x="270625" y="144605"/>
                  </a:lnTo>
                  <a:lnTo>
                    <a:pt x="270235" y="144940"/>
                  </a:lnTo>
                  <a:lnTo>
                    <a:pt x="269732" y="145219"/>
                  </a:lnTo>
                  <a:lnTo>
                    <a:pt x="269286" y="145442"/>
                  </a:lnTo>
                  <a:lnTo>
                    <a:pt x="268728" y="145665"/>
                  </a:lnTo>
                  <a:lnTo>
                    <a:pt x="268226" y="145777"/>
                  </a:lnTo>
                  <a:lnTo>
                    <a:pt x="267667" y="145833"/>
                  </a:lnTo>
                  <a:lnTo>
                    <a:pt x="267109" y="145888"/>
                  </a:lnTo>
                  <a:lnTo>
                    <a:pt x="266551" y="145833"/>
                  </a:lnTo>
                  <a:lnTo>
                    <a:pt x="265993" y="145777"/>
                  </a:lnTo>
                  <a:lnTo>
                    <a:pt x="265435" y="145665"/>
                  </a:lnTo>
                  <a:lnTo>
                    <a:pt x="264933" y="145442"/>
                  </a:lnTo>
                  <a:lnTo>
                    <a:pt x="264430" y="145219"/>
                  </a:lnTo>
                  <a:lnTo>
                    <a:pt x="263984" y="144940"/>
                  </a:lnTo>
                  <a:lnTo>
                    <a:pt x="263593" y="144605"/>
                  </a:lnTo>
                  <a:lnTo>
                    <a:pt x="263203" y="144270"/>
                  </a:lnTo>
                  <a:lnTo>
                    <a:pt x="262812" y="143879"/>
                  </a:lnTo>
                  <a:lnTo>
                    <a:pt x="262477" y="143433"/>
                  </a:lnTo>
                  <a:lnTo>
                    <a:pt x="262198" y="142986"/>
                  </a:lnTo>
                  <a:lnTo>
                    <a:pt x="261975" y="142484"/>
                  </a:lnTo>
                  <a:lnTo>
                    <a:pt x="261807" y="141982"/>
                  </a:lnTo>
                  <a:lnTo>
                    <a:pt x="261640" y="141479"/>
                  </a:lnTo>
                  <a:lnTo>
                    <a:pt x="261584" y="140921"/>
                  </a:lnTo>
                  <a:lnTo>
                    <a:pt x="261528" y="140363"/>
                  </a:lnTo>
                  <a:lnTo>
                    <a:pt x="261584" y="139749"/>
                  </a:lnTo>
                  <a:lnTo>
                    <a:pt x="261640" y="139191"/>
                  </a:lnTo>
                  <a:lnTo>
                    <a:pt x="261807" y="138689"/>
                  </a:lnTo>
                  <a:lnTo>
                    <a:pt x="261975" y="138187"/>
                  </a:lnTo>
                  <a:lnTo>
                    <a:pt x="262198" y="137684"/>
                  </a:lnTo>
                  <a:lnTo>
                    <a:pt x="262477" y="137238"/>
                  </a:lnTo>
                  <a:lnTo>
                    <a:pt x="262812" y="136791"/>
                  </a:lnTo>
                  <a:lnTo>
                    <a:pt x="263203" y="136401"/>
                  </a:lnTo>
                  <a:lnTo>
                    <a:pt x="263593" y="136066"/>
                  </a:lnTo>
                  <a:lnTo>
                    <a:pt x="263984" y="135731"/>
                  </a:lnTo>
                  <a:lnTo>
                    <a:pt x="264430" y="135452"/>
                  </a:lnTo>
                  <a:lnTo>
                    <a:pt x="264933" y="135229"/>
                  </a:lnTo>
                  <a:lnTo>
                    <a:pt x="265435" y="135061"/>
                  </a:lnTo>
                  <a:lnTo>
                    <a:pt x="265993" y="134894"/>
                  </a:lnTo>
                  <a:lnTo>
                    <a:pt x="266551" y="134838"/>
                  </a:lnTo>
                  <a:lnTo>
                    <a:pt x="267109" y="134782"/>
                  </a:lnTo>
                  <a:close/>
                  <a:moveTo>
                    <a:pt x="165199" y="11385"/>
                  </a:moveTo>
                  <a:lnTo>
                    <a:pt x="166594" y="11441"/>
                  </a:lnTo>
                  <a:lnTo>
                    <a:pt x="167934" y="11497"/>
                  </a:lnTo>
                  <a:lnTo>
                    <a:pt x="169273" y="11664"/>
                  </a:lnTo>
                  <a:lnTo>
                    <a:pt x="170613" y="11888"/>
                  </a:lnTo>
                  <a:lnTo>
                    <a:pt x="171952" y="12167"/>
                  </a:lnTo>
                  <a:lnTo>
                    <a:pt x="173292" y="12446"/>
                  </a:lnTo>
                  <a:lnTo>
                    <a:pt x="174631" y="12781"/>
                  </a:lnTo>
                  <a:lnTo>
                    <a:pt x="175971" y="13171"/>
                  </a:lnTo>
                  <a:lnTo>
                    <a:pt x="177254" y="13618"/>
                  </a:lnTo>
                  <a:lnTo>
                    <a:pt x="179877" y="14567"/>
                  </a:lnTo>
                  <a:lnTo>
                    <a:pt x="182445" y="15627"/>
                  </a:lnTo>
                  <a:lnTo>
                    <a:pt x="185012" y="16743"/>
                  </a:lnTo>
                  <a:lnTo>
                    <a:pt x="186630" y="17469"/>
                  </a:lnTo>
                  <a:lnTo>
                    <a:pt x="188249" y="18306"/>
                  </a:lnTo>
                  <a:lnTo>
                    <a:pt x="189867" y="19143"/>
                  </a:lnTo>
                  <a:lnTo>
                    <a:pt x="191430" y="20036"/>
                  </a:lnTo>
                  <a:lnTo>
                    <a:pt x="194556" y="21822"/>
                  </a:lnTo>
                  <a:lnTo>
                    <a:pt x="197569" y="23719"/>
                  </a:lnTo>
                  <a:lnTo>
                    <a:pt x="203653" y="27570"/>
                  </a:lnTo>
                  <a:lnTo>
                    <a:pt x="206722" y="29468"/>
                  </a:lnTo>
                  <a:lnTo>
                    <a:pt x="209848" y="31254"/>
                  </a:lnTo>
                  <a:lnTo>
                    <a:pt x="211522" y="32147"/>
                  </a:lnTo>
                  <a:lnTo>
                    <a:pt x="213252" y="32872"/>
                  </a:lnTo>
                  <a:lnTo>
                    <a:pt x="215038" y="33598"/>
                  </a:lnTo>
                  <a:lnTo>
                    <a:pt x="216824" y="34156"/>
                  </a:lnTo>
                  <a:lnTo>
                    <a:pt x="218666" y="34658"/>
                  </a:lnTo>
                  <a:lnTo>
                    <a:pt x="220563" y="35105"/>
                  </a:lnTo>
                  <a:lnTo>
                    <a:pt x="222405" y="35551"/>
                  </a:lnTo>
                  <a:lnTo>
                    <a:pt x="224303" y="35886"/>
                  </a:lnTo>
                  <a:lnTo>
                    <a:pt x="228098" y="36500"/>
                  </a:lnTo>
                  <a:lnTo>
                    <a:pt x="231949" y="37002"/>
                  </a:lnTo>
                  <a:lnTo>
                    <a:pt x="235688" y="37560"/>
                  </a:lnTo>
                  <a:lnTo>
                    <a:pt x="237530" y="37895"/>
                  </a:lnTo>
                  <a:lnTo>
                    <a:pt x="239316" y="38230"/>
                  </a:lnTo>
                  <a:lnTo>
                    <a:pt x="241269" y="38621"/>
                  </a:lnTo>
                  <a:lnTo>
                    <a:pt x="243278" y="39067"/>
                  </a:lnTo>
                  <a:lnTo>
                    <a:pt x="245232" y="39570"/>
                  </a:lnTo>
                  <a:lnTo>
                    <a:pt x="247185" y="40072"/>
                  </a:lnTo>
                  <a:lnTo>
                    <a:pt x="249138" y="40686"/>
                  </a:lnTo>
                  <a:lnTo>
                    <a:pt x="251092" y="41300"/>
                  </a:lnTo>
                  <a:lnTo>
                    <a:pt x="252989" y="41969"/>
                  </a:lnTo>
                  <a:lnTo>
                    <a:pt x="254887" y="42751"/>
                  </a:lnTo>
                  <a:lnTo>
                    <a:pt x="256729" y="43588"/>
                  </a:lnTo>
                  <a:lnTo>
                    <a:pt x="258570" y="44481"/>
                  </a:lnTo>
                  <a:lnTo>
                    <a:pt x="260356" y="45430"/>
                  </a:lnTo>
                  <a:lnTo>
                    <a:pt x="262086" y="46490"/>
                  </a:lnTo>
                  <a:lnTo>
                    <a:pt x="263761" y="47606"/>
                  </a:lnTo>
                  <a:lnTo>
                    <a:pt x="265435" y="48890"/>
                  </a:lnTo>
                  <a:lnTo>
                    <a:pt x="266998" y="50174"/>
                  </a:lnTo>
                  <a:lnTo>
                    <a:pt x="268560" y="51625"/>
                  </a:lnTo>
                  <a:lnTo>
                    <a:pt x="269453" y="52518"/>
                  </a:lnTo>
                  <a:lnTo>
                    <a:pt x="270290" y="53466"/>
                  </a:lnTo>
                  <a:lnTo>
                    <a:pt x="271128" y="54471"/>
                  </a:lnTo>
                  <a:lnTo>
                    <a:pt x="271909" y="55476"/>
                  </a:lnTo>
                  <a:lnTo>
                    <a:pt x="272690" y="56536"/>
                  </a:lnTo>
                  <a:lnTo>
                    <a:pt x="273416" y="57596"/>
                  </a:lnTo>
                  <a:lnTo>
                    <a:pt x="274086" y="58657"/>
                  </a:lnTo>
                  <a:lnTo>
                    <a:pt x="274755" y="59829"/>
                  </a:lnTo>
                  <a:lnTo>
                    <a:pt x="275369" y="60945"/>
                  </a:lnTo>
                  <a:lnTo>
                    <a:pt x="275983" y="62117"/>
                  </a:lnTo>
                  <a:lnTo>
                    <a:pt x="276541" y="63345"/>
                  </a:lnTo>
                  <a:lnTo>
                    <a:pt x="277044" y="64517"/>
                  </a:lnTo>
                  <a:lnTo>
                    <a:pt x="277546" y="65800"/>
                  </a:lnTo>
                  <a:lnTo>
                    <a:pt x="277992" y="67028"/>
                  </a:lnTo>
                  <a:lnTo>
                    <a:pt x="278383" y="68312"/>
                  </a:lnTo>
                  <a:lnTo>
                    <a:pt x="278774" y="69596"/>
                  </a:lnTo>
                  <a:lnTo>
                    <a:pt x="279109" y="70879"/>
                  </a:lnTo>
                  <a:lnTo>
                    <a:pt x="279388" y="72163"/>
                  </a:lnTo>
                  <a:lnTo>
                    <a:pt x="279667" y="73502"/>
                  </a:lnTo>
                  <a:lnTo>
                    <a:pt x="279890" y="74786"/>
                  </a:lnTo>
                  <a:lnTo>
                    <a:pt x="280057" y="76125"/>
                  </a:lnTo>
                  <a:lnTo>
                    <a:pt x="280225" y="77465"/>
                  </a:lnTo>
                  <a:lnTo>
                    <a:pt x="280281" y="78804"/>
                  </a:lnTo>
                  <a:lnTo>
                    <a:pt x="280392" y="80144"/>
                  </a:lnTo>
                  <a:lnTo>
                    <a:pt x="280392" y="81539"/>
                  </a:lnTo>
                  <a:lnTo>
                    <a:pt x="280392" y="82878"/>
                  </a:lnTo>
                  <a:lnTo>
                    <a:pt x="280336" y="84218"/>
                  </a:lnTo>
                  <a:lnTo>
                    <a:pt x="280225" y="85557"/>
                  </a:lnTo>
                  <a:lnTo>
                    <a:pt x="280057" y="86897"/>
                  </a:lnTo>
                  <a:lnTo>
                    <a:pt x="279890" y="88180"/>
                  </a:lnTo>
                  <a:lnTo>
                    <a:pt x="279667" y="89520"/>
                  </a:lnTo>
                  <a:lnTo>
                    <a:pt x="279388" y="90859"/>
                  </a:lnTo>
                  <a:lnTo>
                    <a:pt x="279053" y="92199"/>
                  </a:lnTo>
                  <a:lnTo>
                    <a:pt x="278662" y="93538"/>
                  </a:lnTo>
                  <a:lnTo>
                    <a:pt x="278271" y="94878"/>
                  </a:lnTo>
                  <a:lnTo>
                    <a:pt x="277825" y="96217"/>
                  </a:lnTo>
                  <a:lnTo>
                    <a:pt x="277323" y="97501"/>
                  </a:lnTo>
                  <a:lnTo>
                    <a:pt x="276820" y="98784"/>
                  </a:lnTo>
                  <a:lnTo>
                    <a:pt x="275704" y="101296"/>
                  </a:lnTo>
                  <a:lnTo>
                    <a:pt x="274532" y="103807"/>
                  </a:lnTo>
                  <a:lnTo>
                    <a:pt x="273248" y="106263"/>
                  </a:lnTo>
                  <a:lnTo>
                    <a:pt x="271909" y="108663"/>
                  </a:lnTo>
                  <a:lnTo>
                    <a:pt x="270514" y="111007"/>
                  </a:lnTo>
                  <a:lnTo>
                    <a:pt x="268393" y="114467"/>
                  </a:lnTo>
                  <a:lnTo>
                    <a:pt x="266216" y="117872"/>
                  </a:lnTo>
                  <a:lnTo>
                    <a:pt x="263984" y="121220"/>
                  </a:lnTo>
                  <a:lnTo>
                    <a:pt x="261696" y="124569"/>
                  </a:lnTo>
                  <a:lnTo>
                    <a:pt x="259352" y="127806"/>
                  </a:lnTo>
                  <a:lnTo>
                    <a:pt x="256952" y="131043"/>
                  </a:lnTo>
                  <a:lnTo>
                    <a:pt x="254496" y="134168"/>
                  </a:lnTo>
                  <a:lnTo>
                    <a:pt x="251929" y="137238"/>
                  </a:lnTo>
                  <a:lnTo>
                    <a:pt x="250366" y="139135"/>
                  </a:lnTo>
                  <a:lnTo>
                    <a:pt x="248748" y="140921"/>
                  </a:lnTo>
                  <a:lnTo>
                    <a:pt x="247073" y="142707"/>
                  </a:lnTo>
                  <a:lnTo>
                    <a:pt x="246180" y="143544"/>
                  </a:lnTo>
                  <a:lnTo>
                    <a:pt x="245287" y="144326"/>
                  </a:lnTo>
                  <a:lnTo>
                    <a:pt x="244394" y="145107"/>
                  </a:lnTo>
                  <a:lnTo>
                    <a:pt x="243446" y="145833"/>
                  </a:lnTo>
                  <a:lnTo>
                    <a:pt x="242497" y="146558"/>
                  </a:lnTo>
                  <a:lnTo>
                    <a:pt x="241548" y="147172"/>
                  </a:lnTo>
                  <a:lnTo>
                    <a:pt x="240543" y="147786"/>
                  </a:lnTo>
                  <a:lnTo>
                    <a:pt x="239539" y="148288"/>
                  </a:lnTo>
                  <a:lnTo>
                    <a:pt x="238478" y="148791"/>
                  </a:lnTo>
                  <a:lnTo>
                    <a:pt x="237418" y="149181"/>
                  </a:lnTo>
                  <a:lnTo>
                    <a:pt x="236246" y="149572"/>
                  </a:lnTo>
                  <a:lnTo>
                    <a:pt x="235074" y="149851"/>
                  </a:lnTo>
                  <a:lnTo>
                    <a:pt x="233846" y="150018"/>
                  </a:lnTo>
                  <a:lnTo>
                    <a:pt x="232674" y="150186"/>
                  </a:lnTo>
                  <a:lnTo>
                    <a:pt x="231446" y="150242"/>
                  </a:lnTo>
                  <a:lnTo>
                    <a:pt x="230274" y="150242"/>
                  </a:lnTo>
                  <a:lnTo>
                    <a:pt x="229046" y="150186"/>
                  </a:lnTo>
                  <a:lnTo>
                    <a:pt x="227819" y="150018"/>
                  </a:lnTo>
                  <a:lnTo>
                    <a:pt x="226647" y="149851"/>
                  </a:lnTo>
                  <a:lnTo>
                    <a:pt x="225419" y="149628"/>
                  </a:lnTo>
                  <a:lnTo>
                    <a:pt x="224247" y="149349"/>
                  </a:lnTo>
                  <a:lnTo>
                    <a:pt x="223019" y="149014"/>
                  </a:lnTo>
                  <a:lnTo>
                    <a:pt x="221847" y="148623"/>
                  </a:lnTo>
                  <a:lnTo>
                    <a:pt x="220675" y="148232"/>
                  </a:lnTo>
                  <a:lnTo>
                    <a:pt x="219503" y="147786"/>
                  </a:lnTo>
                  <a:lnTo>
                    <a:pt x="218387" y="147340"/>
                  </a:lnTo>
                  <a:lnTo>
                    <a:pt x="216154" y="146279"/>
                  </a:lnTo>
                  <a:lnTo>
                    <a:pt x="213922" y="145219"/>
                  </a:lnTo>
                  <a:lnTo>
                    <a:pt x="211689" y="144047"/>
                  </a:lnTo>
                  <a:lnTo>
                    <a:pt x="209513" y="142875"/>
                  </a:lnTo>
                  <a:lnTo>
                    <a:pt x="207280" y="141703"/>
                  </a:lnTo>
                  <a:lnTo>
                    <a:pt x="205104" y="140586"/>
                  </a:lnTo>
                  <a:lnTo>
                    <a:pt x="202871" y="139526"/>
                  </a:lnTo>
                  <a:lnTo>
                    <a:pt x="200639" y="138521"/>
                  </a:lnTo>
                  <a:lnTo>
                    <a:pt x="198574" y="137684"/>
                  </a:lnTo>
                  <a:lnTo>
                    <a:pt x="196565" y="137015"/>
                  </a:lnTo>
                  <a:lnTo>
                    <a:pt x="194500" y="136345"/>
                  </a:lnTo>
                  <a:lnTo>
                    <a:pt x="192435" y="135843"/>
                  </a:lnTo>
                  <a:lnTo>
                    <a:pt x="190314" y="135396"/>
                  </a:lnTo>
                  <a:lnTo>
                    <a:pt x="188249" y="135005"/>
                  </a:lnTo>
                  <a:lnTo>
                    <a:pt x="186128" y="134726"/>
                  </a:lnTo>
                  <a:lnTo>
                    <a:pt x="184007" y="134559"/>
                  </a:lnTo>
                  <a:lnTo>
                    <a:pt x="182333" y="134447"/>
                  </a:lnTo>
                  <a:lnTo>
                    <a:pt x="180715" y="134447"/>
                  </a:lnTo>
                  <a:lnTo>
                    <a:pt x="179040" y="134559"/>
                  </a:lnTo>
                  <a:lnTo>
                    <a:pt x="177422" y="134726"/>
                  </a:lnTo>
                  <a:lnTo>
                    <a:pt x="175859" y="135005"/>
                  </a:lnTo>
                  <a:lnTo>
                    <a:pt x="175022" y="135229"/>
                  </a:lnTo>
                  <a:lnTo>
                    <a:pt x="174241" y="135452"/>
                  </a:lnTo>
                  <a:lnTo>
                    <a:pt x="173515" y="135731"/>
                  </a:lnTo>
                  <a:lnTo>
                    <a:pt x="172734" y="136066"/>
                  </a:lnTo>
                  <a:lnTo>
                    <a:pt x="172008" y="136401"/>
                  </a:lnTo>
                  <a:lnTo>
                    <a:pt x="171227" y="136791"/>
                  </a:lnTo>
                  <a:lnTo>
                    <a:pt x="170501" y="137238"/>
                  </a:lnTo>
                  <a:lnTo>
                    <a:pt x="169720" y="137796"/>
                  </a:lnTo>
                  <a:lnTo>
                    <a:pt x="168994" y="138354"/>
                  </a:lnTo>
                  <a:lnTo>
                    <a:pt x="168325" y="138912"/>
                  </a:lnTo>
                  <a:lnTo>
                    <a:pt x="166929" y="140140"/>
                  </a:lnTo>
                  <a:lnTo>
                    <a:pt x="165590" y="141424"/>
                  </a:lnTo>
                  <a:lnTo>
                    <a:pt x="164195" y="142651"/>
                  </a:lnTo>
                  <a:lnTo>
                    <a:pt x="162855" y="143879"/>
                  </a:lnTo>
                  <a:lnTo>
                    <a:pt x="162130" y="144493"/>
                  </a:lnTo>
                  <a:lnTo>
                    <a:pt x="161404" y="145051"/>
                  </a:lnTo>
                  <a:lnTo>
                    <a:pt x="160679" y="145554"/>
                  </a:lnTo>
                  <a:lnTo>
                    <a:pt x="159897" y="146056"/>
                  </a:lnTo>
                  <a:lnTo>
                    <a:pt x="159172" y="146447"/>
                  </a:lnTo>
                  <a:lnTo>
                    <a:pt x="158390" y="146781"/>
                  </a:lnTo>
                  <a:lnTo>
                    <a:pt x="157609" y="147116"/>
                  </a:lnTo>
                  <a:lnTo>
                    <a:pt x="156828" y="147395"/>
                  </a:lnTo>
                  <a:lnTo>
                    <a:pt x="156046" y="147674"/>
                  </a:lnTo>
                  <a:lnTo>
                    <a:pt x="155209" y="147842"/>
                  </a:lnTo>
                  <a:lnTo>
                    <a:pt x="154428" y="148009"/>
                  </a:lnTo>
                  <a:lnTo>
                    <a:pt x="153591" y="148177"/>
                  </a:lnTo>
                  <a:lnTo>
                    <a:pt x="151916" y="148344"/>
                  </a:lnTo>
                  <a:lnTo>
                    <a:pt x="150242" y="148456"/>
                  </a:lnTo>
                  <a:lnTo>
                    <a:pt x="148568" y="148400"/>
                  </a:lnTo>
                  <a:lnTo>
                    <a:pt x="146893" y="148288"/>
                  </a:lnTo>
                  <a:lnTo>
                    <a:pt x="145331" y="148121"/>
                  </a:lnTo>
                  <a:lnTo>
                    <a:pt x="143824" y="147898"/>
                  </a:lnTo>
                  <a:lnTo>
                    <a:pt x="142261" y="147619"/>
                  </a:lnTo>
                  <a:lnTo>
                    <a:pt x="140698" y="147284"/>
                  </a:lnTo>
                  <a:lnTo>
                    <a:pt x="139192" y="146893"/>
                  </a:lnTo>
                  <a:lnTo>
                    <a:pt x="137685" y="146391"/>
                  </a:lnTo>
                  <a:lnTo>
                    <a:pt x="136178" y="145888"/>
                  </a:lnTo>
                  <a:lnTo>
                    <a:pt x="134727" y="145275"/>
                  </a:lnTo>
                  <a:lnTo>
                    <a:pt x="133276" y="144605"/>
                  </a:lnTo>
                  <a:lnTo>
                    <a:pt x="131825" y="143879"/>
                  </a:lnTo>
                  <a:lnTo>
                    <a:pt x="130485" y="143098"/>
                  </a:lnTo>
                  <a:lnTo>
                    <a:pt x="129090" y="142261"/>
                  </a:lnTo>
                  <a:lnTo>
                    <a:pt x="127806" y="141312"/>
                  </a:lnTo>
                  <a:lnTo>
                    <a:pt x="126523" y="140307"/>
                  </a:lnTo>
                  <a:lnTo>
                    <a:pt x="125295" y="139247"/>
                  </a:lnTo>
                  <a:lnTo>
                    <a:pt x="124067" y="138131"/>
                  </a:lnTo>
                  <a:lnTo>
                    <a:pt x="122951" y="136959"/>
                  </a:lnTo>
                  <a:lnTo>
                    <a:pt x="121834" y="135675"/>
                  </a:lnTo>
                  <a:lnTo>
                    <a:pt x="120830" y="134336"/>
                  </a:lnTo>
                  <a:lnTo>
                    <a:pt x="119881" y="132996"/>
                  </a:lnTo>
                  <a:lnTo>
                    <a:pt x="118988" y="131545"/>
                  </a:lnTo>
                  <a:lnTo>
                    <a:pt x="118151" y="130038"/>
                  </a:lnTo>
                  <a:lnTo>
                    <a:pt x="117370" y="128476"/>
                  </a:lnTo>
                  <a:lnTo>
                    <a:pt x="116700" y="126913"/>
                  </a:lnTo>
                  <a:lnTo>
                    <a:pt x="116086" y="125294"/>
                  </a:lnTo>
                  <a:lnTo>
                    <a:pt x="115584" y="123676"/>
                  </a:lnTo>
                  <a:lnTo>
                    <a:pt x="115137" y="122002"/>
                  </a:lnTo>
                  <a:lnTo>
                    <a:pt x="114802" y="120327"/>
                  </a:lnTo>
                  <a:lnTo>
                    <a:pt x="114579" y="118597"/>
                  </a:lnTo>
                  <a:lnTo>
                    <a:pt x="114412" y="116867"/>
                  </a:lnTo>
                  <a:lnTo>
                    <a:pt x="114356" y="115137"/>
                  </a:lnTo>
                  <a:lnTo>
                    <a:pt x="114412" y="113351"/>
                  </a:lnTo>
                  <a:lnTo>
                    <a:pt x="114523" y="112123"/>
                  </a:lnTo>
                  <a:lnTo>
                    <a:pt x="114691" y="110895"/>
                  </a:lnTo>
                  <a:lnTo>
                    <a:pt x="114858" y="109667"/>
                  </a:lnTo>
                  <a:lnTo>
                    <a:pt x="115137" y="108440"/>
                  </a:lnTo>
                  <a:lnTo>
                    <a:pt x="115416" y="107212"/>
                  </a:lnTo>
                  <a:lnTo>
                    <a:pt x="115695" y="106040"/>
                  </a:lnTo>
                  <a:lnTo>
                    <a:pt x="116421" y="103640"/>
                  </a:lnTo>
                  <a:lnTo>
                    <a:pt x="117202" y="101240"/>
                  </a:lnTo>
                  <a:lnTo>
                    <a:pt x="118095" y="98952"/>
                  </a:lnTo>
                  <a:lnTo>
                    <a:pt x="119937" y="94320"/>
                  </a:lnTo>
                  <a:lnTo>
                    <a:pt x="121667" y="90022"/>
                  </a:lnTo>
                  <a:lnTo>
                    <a:pt x="123341" y="85725"/>
                  </a:lnTo>
                  <a:lnTo>
                    <a:pt x="124960" y="81372"/>
                  </a:lnTo>
                  <a:lnTo>
                    <a:pt x="126467" y="77018"/>
                  </a:lnTo>
                  <a:lnTo>
                    <a:pt x="127862" y="72609"/>
                  </a:lnTo>
                  <a:lnTo>
                    <a:pt x="128532" y="70377"/>
                  </a:lnTo>
                  <a:lnTo>
                    <a:pt x="129146" y="68145"/>
                  </a:lnTo>
                  <a:lnTo>
                    <a:pt x="129704" y="65856"/>
                  </a:lnTo>
                  <a:lnTo>
                    <a:pt x="130262" y="63624"/>
                  </a:lnTo>
                  <a:lnTo>
                    <a:pt x="130764" y="61336"/>
                  </a:lnTo>
                  <a:lnTo>
                    <a:pt x="131211" y="59047"/>
                  </a:lnTo>
                  <a:lnTo>
                    <a:pt x="131825" y="55308"/>
                  </a:lnTo>
                  <a:lnTo>
                    <a:pt x="132438" y="51513"/>
                  </a:lnTo>
                  <a:lnTo>
                    <a:pt x="132997" y="47718"/>
                  </a:lnTo>
                  <a:lnTo>
                    <a:pt x="133610" y="43979"/>
                  </a:lnTo>
                  <a:lnTo>
                    <a:pt x="133945" y="42137"/>
                  </a:lnTo>
                  <a:lnTo>
                    <a:pt x="134336" y="40295"/>
                  </a:lnTo>
                  <a:lnTo>
                    <a:pt x="134782" y="38453"/>
                  </a:lnTo>
                  <a:lnTo>
                    <a:pt x="135285" y="36612"/>
                  </a:lnTo>
                  <a:lnTo>
                    <a:pt x="135787" y="34826"/>
                  </a:lnTo>
                  <a:lnTo>
                    <a:pt x="136401" y="33096"/>
                  </a:lnTo>
                  <a:lnTo>
                    <a:pt x="137071" y="31365"/>
                  </a:lnTo>
                  <a:lnTo>
                    <a:pt x="137852" y="29635"/>
                  </a:lnTo>
                  <a:lnTo>
                    <a:pt x="138299" y="28687"/>
                  </a:lnTo>
                  <a:lnTo>
                    <a:pt x="138857" y="27738"/>
                  </a:lnTo>
                  <a:lnTo>
                    <a:pt x="139415" y="26789"/>
                  </a:lnTo>
                  <a:lnTo>
                    <a:pt x="139973" y="25840"/>
                  </a:lnTo>
                  <a:lnTo>
                    <a:pt x="140587" y="24947"/>
                  </a:lnTo>
                  <a:lnTo>
                    <a:pt x="141201" y="24110"/>
                  </a:lnTo>
                  <a:lnTo>
                    <a:pt x="141870" y="23217"/>
                  </a:lnTo>
                  <a:lnTo>
                    <a:pt x="142540" y="22436"/>
                  </a:lnTo>
                  <a:lnTo>
                    <a:pt x="143210" y="21599"/>
                  </a:lnTo>
                  <a:lnTo>
                    <a:pt x="143935" y="20817"/>
                  </a:lnTo>
                  <a:lnTo>
                    <a:pt x="144717" y="20092"/>
                  </a:lnTo>
                  <a:lnTo>
                    <a:pt x="145442" y="19366"/>
                  </a:lnTo>
                  <a:lnTo>
                    <a:pt x="146224" y="18641"/>
                  </a:lnTo>
                  <a:lnTo>
                    <a:pt x="147061" y="17971"/>
                  </a:lnTo>
                  <a:lnTo>
                    <a:pt x="147898" y="17357"/>
                  </a:lnTo>
                  <a:lnTo>
                    <a:pt x="148735" y="16743"/>
                  </a:lnTo>
                  <a:lnTo>
                    <a:pt x="149572" y="16185"/>
                  </a:lnTo>
                  <a:lnTo>
                    <a:pt x="150465" y="15627"/>
                  </a:lnTo>
                  <a:lnTo>
                    <a:pt x="151358" y="15069"/>
                  </a:lnTo>
                  <a:lnTo>
                    <a:pt x="152251" y="14622"/>
                  </a:lnTo>
                  <a:lnTo>
                    <a:pt x="153144" y="14120"/>
                  </a:lnTo>
                  <a:lnTo>
                    <a:pt x="154093" y="13729"/>
                  </a:lnTo>
                  <a:lnTo>
                    <a:pt x="155042" y="13339"/>
                  </a:lnTo>
                  <a:lnTo>
                    <a:pt x="155990" y="12948"/>
                  </a:lnTo>
                  <a:lnTo>
                    <a:pt x="156939" y="12669"/>
                  </a:lnTo>
                  <a:lnTo>
                    <a:pt x="157888" y="12390"/>
                  </a:lnTo>
                  <a:lnTo>
                    <a:pt x="158893" y="12111"/>
                  </a:lnTo>
                  <a:lnTo>
                    <a:pt x="159841" y="11888"/>
                  </a:lnTo>
                  <a:lnTo>
                    <a:pt x="160846" y="11720"/>
                  </a:lnTo>
                  <a:lnTo>
                    <a:pt x="161851" y="11553"/>
                  </a:lnTo>
                  <a:lnTo>
                    <a:pt x="162855" y="11497"/>
                  </a:lnTo>
                  <a:lnTo>
                    <a:pt x="163860" y="11385"/>
                  </a:lnTo>
                  <a:close/>
                  <a:moveTo>
                    <a:pt x="184677" y="142428"/>
                  </a:moveTo>
                  <a:lnTo>
                    <a:pt x="185235" y="142484"/>
                  </a:lnTo>
                  <a:lnTo>
                    <a:pt x="185793" y="142540"/>
                  </a:lnTo>
                  <a:lnTo>
                    <a:pt x="186296" y="142707"/>
                  </a:lnTo>
                  <a:lnTo>
                    <a:pt x="186854" y="142875"/>
                  </a:lnTo>
                  <a:lnTo>
                    <a:pt x="187300" y="143098"/>
                  </a:lnTo>
                  <a:lnTo>
                    <a:pt x="187747" y="143377"/>
                  </a:lnTo>
                  <a:lnTo>
                    <a:pt x="188193" y="143712"/>
                  </a:lnTo>
                  <a:lnTo>
                    <a:pt x="188584" y="144103"/>
                  </a:lnTo>
                  <a:lnTo>
                    <a:pt x="188975" y="144493"/>
                  </a:lnTo>
                  <a:lnTo>
                    <a:pt x="189254" y="144884"/>
                  </a:lnTo>
                  <a:lnTo>
                    <a:pt x="189533" y="145330"/>
                  </a:lnTo>
                  <a:lnTo>
                    <a:pt x="189812" y="145833"/>
                  </a:lnTo>
                  <a:lnTo>
                    <a:pt x="189979" y="146335"/>
                  </a:lnTo>
                  <a:lnTo>
                    <a:pt x="190091" y="146893"/>
                  </a:lnTo>
                  <a:lnTo>
                    <a:pt x="190202" y="147451"/>
                  </a:lnTo>
                  <a:lnTo>
                    <a:pt x="190202" y="148009"/>
                  </a:lnTo>
                  <a:lnTo>
                    <a:pt x="190202" y="148567"/>
                  </a:lnTo>
                  <a:lnTo>
                    <a:pt x="190091" y="149125"/>
                  </a:lnTo>
                  <a:lnTo>
                    <a:pt x="189979" y="149628"/>
                  </a:lnTo>
                  <a:lnTo>
                    <a:pt x="189812" y="150186"/>
                  </a:lnTo>
                  <a:lnTo>
                    <a:pt x="189533" y="150632"/>
                  </a:lnTo>
                  <a:lnTo>
                    <a:pt x="189254" y="151079"/>
                  </a:lnTo>
                  <a:lnTo>
                    <a:pt x="188975" y="151525"/>
                  </a:lnTo>
                  <a:lnTo>
                    <a:pt x="188584" y="151916"/>
                  </a:lnTo>
                  <a:lnTo>
                    <a:pt x="188193" y="152307"/>
                  </a:lnTo>
                  <a:lnTo>
                    <a:pt x="187747" y="152586"/>
                  </a:lnTo>
                  <a:lnTo>
                    <a:pt x="187300" y="152865"/>
                  </a:lnTo>
                  <a:lnTo>
                    <a:pt x="186854" y="153144"/>
                  </a:lnTo>
                  <a:lnTo>
                    <a:pt x="186296" y="153311"/>
                  </a:lnTo>
                  <a:lnTo>
                    <a:pt x="185793" y="153423"/>
                  </a:lnTo>
                  <a:lnTo>
                    <a:pt x="185235" y="153534"/>
                  </a:lnTo>
                  <a:lnTo>
                    <a:pt x="184119" y="153534"/>
                  </a:lnTo>
                  <a:lnTo>
                    <a:pt x="183561" y="153423"/>
                  </a:lnTo>
                  <a:lnTo>
                    <a:pt x="183003" y="153311"/>
                  </a:lnTo>
                  <a:lnTo>
                    <a:pt x="182500" y="153144"/>
                  </a:lnTo>
                  <a:lnTo>
                    <a:pt x="181998" y="152865"/>
                  </a:lnTo>
                  <a:lnTo>
                    <a:pt x="181552" y="152586"/>
                  </a:lnTo>
                  <a:lnTo>
                    <a:pt x="181161" y="152307"/>
                  </a:lnTo>
                  <a:lnTo>
                    <a:pt x="180770" y="151916"/>
                  </a:lnTo>
                  <a:lnTo>
                    <a:pt x="180380" y="151525"/>
                  </a:lnTo>
                  <a:lnTo>
                    <a:pt x="180045" y="151079"/>
                  </a:lnTo>
                  <a:lnTo>
                    <a:pt x="179766" y="150632"/>
                  </a:lnTo>
                  <a:lnTo>
                    <a:pt x="179543" y="150186"/>
                  </a:lnTo>
                  <a:lnTo>
                    <a:pt x="179375" y="149628"/>
                  </a:lnTo>
                  <a:lnTo>
                    <a:pt x="179208" y="149125"/>
                  </a:lnTo>
                  <a:lnTo>
                    <a:pt x="179152" y="148567"/>
                  </a:lnTo>
                  <a:lnTo>
                    <a:pt x="179096" y="148009"/>
                  </a:lnTo>
                  <a:lnTo>
                    <a:pt x="179152" y="147451"/>
                  </a:lnTo>
                  <a:lnTo>
                    <a:pt x="179208" y="146893"/>
                  </a:lnTo>
                  <a:lnTo>
                    <a:pt x="179375" y="146335"/>
                  </a:lnTo>
                  <a:lnTo>
                    <a:pt x="179543" y="145833"/>
                  </a:lnTo>
                  <a:lnTo>
                    <a:pt x="179766" y="145330"/>
                  </a:lnTo>
                  <a:lnTo>
                    <a:pt x="180045" y="144884"/>
                  </a:lnTo>
                  <a:lnTo>
                    <a:pt x="180380" y="144493"/>
                  </a:lnTo>
                  <a:lnTo>
                    <a:pt x="180770" y="144103"/>
                  </a:lnTo>
                  <a:lnTo>
                    <a:pt x="181161" y="143712"/>
                  </a:lnTo>
                  <a:lnTo>
                    <a:pt x="181552" y="143377"/>
                  </a:lnTo>
                  <a:lnTo>
                    <a:pt x="181998" y="143098"/>
                  </a:lnTo>
                  <a:lnTo>
                    <a:pt x="182500" y="142875"/>
                  </a:lnTo>
                  <a:lnTo>
                    <a:pt x="183003" y="142707"/>
                  </a:lnTo>
                  <a:lnTo>
                    <a:pt x="183561" y="142540"/>
                  </a:lnTo>
                  <a:lnTo>
                    <a:pt x="184119" y="142484"/>
                  </a:lnTo>
                  <a:lnTo>
                    <a:pt x="184677" y="142428"/>
                  </a:lnTo>
                  <a:close/>
                  <a:moveTo>
                    <a:pt x="0" y="0"/>
                  </a:moveTo>
                  <a:lnTo>
                    <a:pt x="0" y="160734"/>
                  </a:lnTo>
                  <a:lnTo>
                    <a:pt x="285750" y="160734"/>
                  </a:lnTo>
                  <a:lnTo>
                    <a:pt x="2857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dirty="0"/>
            </a:p>
          </p:txBody>
        </p:sp>
      </p:grpSp>
      <p:sp>
        <p:nvSpPr>
          <p:cNvPr id="30" name="Google Shape;30;p6"/>
          <p:cNvSpPr txBox="1">
            <a:spLocks noGrp="1"/>
          </p:cNvSpPr>
          <p:nvPr>
            <p:ph type="title"/>
          </p:nvPr>
        </p:nvSpPr>
        <p:spPr>
          <a:xfrm>
            <a:off x="457200" y="1425175"/>
            <a:ext cx="3101400" cy="857400"/>
          </a:xfrm>
          <a:prstGeom prst="rect">
            <a:avLst/>
          </a:prstGeom>
        </p:spPr>
        <p:txBody>
          <a:bodyPr spcFirstLastPara="1" wrap="square" lIns="0" tIns="0" rIns="0" bIns="0" anchor="b" anchorCtr="0">
            <a:noAutofit/>
          </a:bodyPr>
          <a:lstStyle>
            <a:lvl1pPr lvl="0" rtl="0">
              <a:spcBef>
                <a:spcPts val="0"/>
              </a:spcBef>
              <a:spcAft>
                <a:spcPts val="0"/>
              </a:spcAft>
              <a:buSzPts val="3600"/>
              <a:buNone/>
              <a:defRPr sz="3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31" name="Google Shape;31;p6"/>
          <p:cNvSpPr txBox="1">
            <a:spLocks noGrp="1"/>
          </p:cNvSpPr>
          <p:nvPr>
            <p:ph type="body" idx="1"/>
          </p:nvPr>
        </p:nvSpPr>
        <p:spPr>
          <a:xfrm>
            <a:off x="457200" y="2419350"/>
            <a:ext cx="3101400" cy="1862700"/>
          </a:xfrm>
          <a:prstGeom prst="rect">
            <a:avLst/>
          </a:prstGeom>
        </p:spPr>
        <p:txBody>
          <a:bodyPr spcFirstLastPara="1" wrap="square" lIns="0" tIns="0" rIns="0" bIns="0" anchor="t" anchorCtr="0">
            <a:noAutofit/>
          </a:bodyPr>
          <a:lstStyle>
            <a:lvl1pPr marL="457189" lvl="0" indent="-355591" rtl="0">
              <a:spcBef>
                <a:spcPts val="600"/>
              </a:spcBef>
              <a:spcAft>
                <a:spcPts val="0"/>
              </a:spcAft>
              <a:buSzPts val="2000"/>
              <a:buChar char="●"/>
              <a:defRPr sz="2000"/>
            </a:lvl1pPr>
            <a:lvl2pPr marL="914378" lvl="1" indent="-355591" rtl="0">
              <a:spcBef>
                <a:spcPts val="0"/>
              </a:spcBef>
              <a:spcAft>
                <a:spcPts val="0"/>
              </a:spcAft>
              <a:buSzPts val="2000"/>
              <a:buChar char="○"/>
              <a:defRPr sz="2000"/>
            </a:lvl2pPr>
            <a:lvl3pPr marL="1371566" lvl="2" indent="-355591" rtl="0">
              <a:spcBef>
                <a:spcPts val="0"/>
              </a:spcBef>
              <a:spcAft>
                <a:spcPts val="0"/>
              </a:spcAft>
              <a:buSzPts val="2000"/>
              <a:buChar char="■"/>
              <a:defRPr sz="2000"/>
            </a:lvl3pPr>
            <a:lvl4pPr marL="1828754" lvl="3" indent="-355591" rtl="0">
              <a:spcBef>
                <a:spcPts val="0"/>
              </a:spcBef>
              <a:spcAft>
                <a:spcPts val="0"/>
              </a:spcAft>
              <a:buSzPts val="2000"/>
              <a:buChar char="●"/>
              <a:defRPr sz="2000"/>
            </a:lvl4pPr>
            <a:lvl5pPr marL="2285943" lvl="4" indent="-355591" rtl="0">
              <a:spcBef>
                <a:spcPts val="0"/>
              </a:spcBef>
              <a:spcAft>
                <a:spcPts val="0"/>
              </a:spcAft>
              <a:buSzPts val="2000"/>
              <a:buChar char="○"/>
              <a:defRPr sz="2000"/>
            </a:lvl5pPr>
            <a:lvl6pPr marL="2743132" lvl="5" indent="-355591" rtl="0">
              <a:spcBef>
                <a:spcPts val="0"/>
              </a:spcBef>
              <a:spcAft>
                <a:spcPts val="0"/>
              </a:spcAft>
              <a:buSzPts val="2000"/>
              <a:buChar char="■"/>
              <a:defRPr sz="2000"/>
            </a:lvl6pPr>
            <a:lvl7pPr marL="3200320" lvl="6" indent="-355591" rtl="0">
              <a:spcBef>
                <a:spcPts val="0"/>
              </a:spcBef>
              <a:spcAft>
                <a:spcPts val="0"/>
              </a:spcAft>
              <a:buSzPts val="2000"/>
              <a:buChar char="●"/>
              <a:defRPr sz="2000"/>
            </a:lvl7pPr>
            <a:lvl8pPr marL="3657509" lvl="7" indent="-355591" rtl="0">
              <a:spcBef>
                <a:spcPts val="0"/>
              </a:spcBef>
              <a:spcAft>
                <a:spcPts val="0"/>
              </a:spcAft>
              <a:buSzPts val="2000"/>
              <a:buChar char="○"/>
              <a:defRPr sz="2000"/>
            </a:lvl8pPr>
            <a:lvl9pPr marL="4114697" lvl="8" indent="-355591" rtl="0">
              <a:spcBef>
                <a:spcPts val="0"/>
              </a:spcBef>
              <a:spcAft>
                <a:spcPts val="0"/>
              </a:spcAft>
              <a:buSzPts val="2000"/>
              <a:buChar char="■"/>
              <a:defRPr sz="2000"/>
            </a:lvl9pPr>
          </a:lstStyle>
          <a:p>
            <a:endParaRPr/>
          </a:p>
        </p:txBody>
      </p:sp>
      <p:sp>
        <p:nvSpPr>
          <p:cNvPr id="32" name="Google Shape;32;p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3"/>
        <p:cNvGrpSpPr/>
        <p:nvPr/>
      </p:nvGrpSpPr>
      <p:grpSpPr>
        <a:xfrm>
          <a:off x="0" y="0"/>
          <a:ext cx="0" cy="0"/>
          <a:chOff x="0" y="0"/>
          <a:chExt cx="0" cy="0"/>
        </a:xfrm>
      </p:grpSpPr>
      <p:pic>
        <p:nvPicPr>
          <p:cNvPr id="34" name="Google Shape;34;p7"/>
          <p:cNvPicPr preferRelativeResize="0"/>
          <p:nvPr/>
        </p:nvPicPr>
        <p:blipFill>
          <a:blip r:embed="rId2">
            <a:alphaModFix/>
          </a:blip>
          <a:stretch>
            <a:fillRect/>
          </a:stretch>
        </p:blipFill>
        <p:spPr>
          <a:xfrm>
            <a:off x="5458204" y="2372422"/>
            <a:ext cx="3533400" cy="2618625"/>
          </a:xfrm>
          <a:prstGeom prst="rect">
            <a:avLst/>
          </a:prstGeom>
          <a:noFill/>
          <a:ln>
            <a:noFill/>
          </a:ln>
        </p:spPr>
      </p:pic>
      <p:sp>
        <p:nvSpPr>
          <p:cNvPr id="35" name="Google Shape;35;p7"/>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6" name="Google Shape;36;p7"/>
          <p:cNvSpPr txBox="1">
            <a:spLocks noGrp="1"/>
          </p:cNvSpPr>
          <p:nvPr>
            <p:ph type="body" idx="1"/>
          </p:nvPr>
        </p:nvSpPr>
        <p:spPr>
          <a:xfrm>
            <a:off x="457200" y="2082325"/>
            <a:ext cx="2392500" cy="2767200"/>
          </a:xfrm>
          <a:prstGeom prst="rect">
            <a:avLst/>
          </a:prstGeom>
        </p:spPr>
        <p:txBody>
          <a:bodyPr spcFirstLastPara="1" wrap="square" lIns="0" tIns="0" rIns="0" bIns="0" anchor="t" anchorCtr="0">
            <a:noAutofit/>
          </a:bodyPr>
          <a:lstStyle>
            <a:lvl1pPr marL="457189" lvl="0" indent="-330192">
              <a:spcBef>
                <a:spcPts val="600"/>
              </a:spcBef>
              <a:spcAft>
                <a:spcPts val="0"/>
              </a:spcAft>
              <a:buSzPts val="1600"/>
              <a:buChar char="●"/>
              <a:defRPr sz="1600"/>
            </a:lvl1pPr>
            <a:lvl2pPr marL="914378" lvl="1" indent="-330192">
              <a:spcBef>
                <a:spcPts val="0"/>
              </a:spcBef>
              <a:spcAft>
                <a:spcPts val="0"/>
              </a:spcAft>
              <a:buSzPts val="1600"/>
              <a:buChar char="○"/>
              <a:defRPr sz="1600"/>
            </a:lvl2pPr>
            <a:lvl3pPr marL="1371566" lvl="2" indent="-330192">
              <a:spcBef>
                <a:spcPts val="0"/>
              </a:spcBef>
              <a:spcAft>
                <a:spcPts val="0"/>
              </a:spcAft>
              <a:buSzPts val="1600"/>
              <a:buChar char="■"/>
              <a:defRPr sz="1600"/>
            </a:lvl3pPr>
            <a:lvl4pPr marL="1828754" lvl="3" indent="-330192">
              <a:spcBef>
                <a:spcPts val="0"/>
              </a:spcBef>
              <a:spcAft>
                <a:spcPts val="0"/>
              </a:spcAft>
              <a:buSzPts val="1600"/>
              <a:buChar char="●"/>
              <a:defRPr sz="1600"/>
            </a:lvl4pPr>
            <a:lvl5pPr marL="2285943" lvl="4" indent="-330192">
              <a:spcBef>
                <a:spcPts val="0"/>
              </a:spcBef>
              <a:spcAft>
                <a:spcPts val="0"/>
              </a:spcAft>
              <a:buSzPts val="1600"/>
              <a:buChar char="○"/>
              <a:defRPr sz="1600"/>
            </a:lvl5pPr>
            <a:lvl6pPr marL="2743132" lvl="5" indent="-330192">
              <a:spcBef>
                <a:spcPts val="0"/>
              </a:spcBef>
              <a:spcAft>
                <a:spcPts val="0"/>
              </a:spcAft>
              <a:buSzPts val="1600"/>
              <a:buChar char="■"/>
              <a:defRPr sz="1600"/>
            </a:lvl6pPr>
            <a:lvl7pPr marL="3200320" lvl="6" indent="-330192">
              <a:spcBef>
                <a:spcPts val="0"/>
              </a:spcBef>
              <a:spcAft>
                <a:spcPts val="0"/>
              </a:spcAft>
              <a:buSzPts val="1600"/>
              <a:buChar char="●"/>
              <a:defRPr sz="1600"/>
            </a:lvl7pPr>
            <a:lvl8pPr marL="3657509" lvl="7" indent="-330192">
              <a:spcBef>
                <a:spcPts val="0"/>
              </a:spcBef>
              <a:spcAft>
                <a:spcPts val="0"/>
              </a:spcAft>
              <a:buSzPts val="1600"/>
              <a:buChar char="○"/>
              <a:defRPr sz="1600"/>
            </a:lvl8pPr>
            <a:lvl9pPr marL="4114697" lvl="8" indent="-330192">
              <a:spcBef>
                <a:spcPts val="0"/>
              </a:spcBef>
              <a:spcAft>
                <a:spcPts val="0"/>
              </a:spcAft>
              <a:buSzPts val="1600"/>
              <a:buChar char="■"/>
              <a:defRPr sz="1600"/>
            </a:lvl9pPr>
          </a:lstStyle>
          <a:p>
            <a:endParaRPr/>
          </a:p>
        </p:txBody>
      </p:sp>
      <p:sp>
        <p:nvSpPr>
          <p:cNvPr id="37" name="Google Shape;37;p7"/>
          <p:cNvSpPr txBox="1">
            <a:spLocks noGrp="1"/>
          </p:cNvSpPr>
          <p:nvPr>
            <p:ph type="body" idx="2"/>
          </p:nvPr>
        </p:nvSpPr>
        <p:spPr>
          <a:xfrm>
            <a:off x="2993928" y="2082325"/>
            <a:ext cx="2392500" cy="2767200"/>
          </a:xfrm>
          <a:prstGeom prst="rect">
            <a:avLst/>
          </a:prstGeom>
        </p:spPr>
        <p:txBody>
          <a:bodyPr spcFirstLastPara="1" wrap="square" lIns="0" tIns="0" rIns="0" bIns="0" anchor="t" anchorCtr="0">
            <a:noAutofit/>
          </a:bodyPr>
          <a:lstStyle>
            <a:lvl1pPr marL="457189" lvl="0" indent="-330192">
              <a:spcBef>
                <a:spcPts val="600"/>
              </a:spcBef>
              <a:spcAft>
                <a:spcPts val="0"/>
              </a:spcAft>
              <a:buSzPts val="1600"/>
              <a:buChar char="●"/>
              <a:defRPr sz="1600"/>
            </a:lvl1pPr>
            <a:lvl2pPr marL="914378" lvl="1" indent="-330192">
              <a:spcBef>
                <a:spcPts val="0"/>
              </a:spcBef>
              <a:spcAft>
                <a:spcPts val="0"/>
              </a:spcAft>
              <a:buSzPts val="1600"/>
              <a:buChar char="○"/>
              <a:defRPr sz="1600"/>
            </a:lvl2pPr>
            <a:lvl3pPr marL="1371566" lvl="2" indent="-330192">
              <a:spcBef>
                <a:spcPts val="0"/>
              </a:spcBef>
              <a:spcAft>
                <a:spcPts val="0"/>
              </a:spcAft>
              <a:buSzPts val="1600"/>
              <a:buChar char="■"/>
              <a:defRPr sz="1600"/>
            </a:lvl3pPr>
            <a:lvl4pPr marL="1828754" lvl="3" indent="-330192">
              <a:spcBef>
                <a:spcPts val="0"/>
              </a:spcBef>
              <a:spcAft>
                <a:spcPts val="0"/>
              </a:spcAft>
              <a:buSzPts val="1600"/>
              <a:buChar char="●"/>
              <a:defRPr sz="1600"/>
            </a:lvl4pPr>
            <a:lvl5pPr marL="2285943" lvl="4" indent="-330192">
              <a:spcBef>
                <a:spcPts val="0"/>
              </a:spcBef>
              <a:spcAft>
                <a:spcPts val="0"/>
              </a:spcAft>
              <a:buSzPts val="1600"/>
              <a:buChar char="○"/>
              <a:defRPr sz="1600"/>
            </a:lvl5pPr>
            <a:lvl6pPr marL="2743132" lvl="5" indent="-330192">
              <a:spcBef>
                <a:spcPts val="0"/>
              </a:spcBef>
              <a:spcAft>
                <a:spcPts val="0"/>
              </a:spcAft>
              <a:buSzPts val="1600"/>
              <a:buChar char="■"/>
              <a:defRPr sz="1600"/>
            </a:lvl6pPr>
            <a:lvl7pPr marL="3200320" lvl="6" indent="-330192">
              <a:spcBef>
                <a:spcPts val="0"/>
              </a:spcBef>
              <a:spcAft>
                <a:spcPts val="0"/>
              </a:spcAft>
              <a:buSzPts val="1600"/>
              <a:buChar char="●"/>
              <a:defRPr sz="1600"/>
            </a:lvl7pPr>
            <a:lvl8pPr marL="3657509" lvl="7" indent="-330192">
              <a:spcBef>
                <a:spcPts val="0"/>
              </a:spcBef>
              <a:spcAft>
                <a:spcPts val="0"/>
              </a:spcAft>
              <a:buSzPts val="1600"/>
              <a:buChar char="○"/>
              <a:defRPr sz="1600"/>
            </a:lvl8pPr>
            <a:lvl9pPr marL="4114697" lvl="8" indent="-330192">
              <a:spcBef>
                <a:spcPts val="0"/>
              </a:spcBef>
              <a:spcAft>
                <a:spcPts val="0"/>
              </a:spcAft>
              <a:buSzPts val="1600"/>
              <a:buChar char="■"/>
              <a:defRPr sz="1600"/>
            </a:lvl9pPr>
          </a:lstStyle>
          <a:p>
            <a:endParaRPr/>
          </a:p>
        </p:txBody>
      </p:sp>
      <p:sp>
        <p:nvSpPr>
          <p:cNvPr id="38" name="Google Shape;38;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41" name="Google Shape;41;p8"/>
          <p:cNvSpPr txBox="1">
            <a:spLocks noGrp="1"/>
          </p:cNvSpPr>
          <p:nvPr>
            <p:ph type="body" idx="1"/>
          </p:nvPr>
        </p:nvSpPr>
        <p:spPr>
          <a:xfrm>
            <a:off x="457200" y="2082325"/>
            <a:ext cx="2359800" cy="2843400"/>
          </a:xfrm>
          <a:prstGeom prst="rect">
            <a:avLst/>
          </a:prstGeom>
        </p:spPr>
        <p:txBody>
          <a:bodyPr spcFirstLastPara="1" wrap="square" lIns="0" tIns="0" rIns="0" bIns="0" anchor="t" anchorCtr="0">
            <a:noAutofit/>
          </a:bodyPr>
          <a:lstStyle>
            <a:lvl1pPr marL="457189" lvl="0" indent="-330192" rtl="0">
              <a:spcBef>
                <a:spcPts val="600"/>
              </a:spcBef>
              <a:spcAft>
                <a:spcPts val="0"/>
              </a:spcAft>
              <a:buSzPts val="1600"/>
              <a:buChar char="●"/>
              <a:defRPr sz="1600"/>
            </a:lvl1pPr>
            <a:lvl2pPr marL="914378" lvl="1" indent="-330192" rtl="0">
              <a:spcBef>
                <a:spcPts val="0"/>
              </a:spcBef>
              <a:spcAft>
                <a:spcPts val="0"/>
              </a:spcAft>
              <a:buSzPts val="1600"/>
              <a:buChar char="○"/>
              <a:defRPr sz="1600"/>
            </a:lvl2pPr>
            <a:lvl3pPr marL="1371566" lvl="2" indent="-330192" rtl="0">
              <a:spcBef>
                <a:spcPts val="0"/>
              </a:spcBef>
              <a:spcAft>
                <a:spcPts val="0"/>
              </a:spcAft>
              <a:buSzPts val="1600"/>
              <a:buChar char="■"/>
              <a:defRPr sz="1600"/>
            </a:lvl3pPr>
            <a:lvl4pPr marL="1828754" lvl="3" indent="-330192" rtl="0">
              <a:spcBef>
                <a:spcPts val="0"/>
              </a:spcBef>
              <a:spcAft>
                <a:spcPts val="0"/>
              </a:spcAft>
              <a:buSzPts val="1600"/>
              <a:buChar char="●"/>
              <a:defRPr sz="1600"/>
            </a:lvl4pPr>
            <a:lvl5pPr marL="2285943" lvl="4" indent="-330192" rtl="0">
              <a:spcBef>
                <a:spcPts val="0"/>
              </a:spcBef>
              <a:spcAft>
                <a:spcPts val="0"/>
              </a:spcAft>
              <a:buSzPts val="1600"/>
              <a:buChar char="○"/>
              <a:defRPr sz="1600"/>
            </a:lvl5pPr>
            <a:lvl6pPr marL="2743132" lvl="5" indent="-330192" rtl="0">
              <a:spcBef>
                <a:spcPts val="0"/>
              </a:spcBef>
              <a:spcAft>
                <a:spcPts val="0"/>
              </a:spcAft>
              <a:buSzPts val="1600"/>
              <a:buChar char="■"/>
              <a:defRPr sz="1600"/>
            </a:lvl6pPr>
            <a:lvl7pPr marL="3200320" lvl="6" indent="-330192" rtl="0">
              <a:spcBef>
                <a:spcPts val="0"/>
              </a:spcBef>
              <a:spcAft>
                <a:spcPts val="0"/>
              </a:spcAft>
              <a:buSzPts val="1600"/>
              <a:buChar char="●"/>
              <a:defRPr sz="1600"/>
            </a:lvl7pPr>
            <a:lvl8pPr marL="3657509" lvl="7" indent="-330192" rtl="0">
              <a:spcBef>
                <a:spcPts val="0"/>
              </a:spcBef>
              <a:spcAft>
                <a:spcPts val="0"/>
              </a:spcAft>
              <a:buSzPts val="1600"/>
              <a:buChar char="○"/>
              <a:defRPr sz="1600"/>
            </a:lvl8pPr>
            <a:lvl9pPr marL="4114697" lvl="8" indent="-330192" rtl="0">
              <a:spcBef>
                <a:spcPts val="0"/>
              </a:spcBef>
              <a:spcAft>
                <a:spcPts val="0"/>
              </a:spcAft>
              <a:buSzPts val="1600"/>
              <a:buChar char="■"/>
              <a:defRPr sz="1600"/>
            </a:lvl9pPr>
          </a:lstStyle>
          <a:p>
            <a:endParaRPr/>
          </a:p>
        </p:txBody>
      </p:sp>
      <p:sp>
        <p:nvSpPr>
          <p:cNvPr id="42" name="Google Shape;42;p8"/>
          <p:cNvSpPr txBox="1">
            <a:spLocks noGrp="1"/>
          </p:cNvSpPr>
          <p:nvPr>
            <p:ph type="body" idx="2"/>
          </p:nvPr>
        </p:nvSpPr>
        <p:spPr>
          <a:xfrm>
            <a:off x="3392100" y="2082325"/>
            <a:ext cx="2359800" cy="2843400"/>
          </a:xfrm>
          <a:prstGeom prst="rect">
            <a:avLst/>
          </a:prstGeom>
        </p:spPr>
        <p:txBody>
          <a:bodyPr spcFirstLastPara="1" wrap="square" lIns="0" tIns="0" rIns="0" bIns="0" anchor="t" anchorCtr="0">
            <a:noAutofit/>
          </a:bodyPr>
          <a:lstStyle>
            <a:lvl1pPr marL="457189" lvl="0" indent="-330192" rtl="0">
              <a:spcBef>
                <a:spcPts val="600"/>
              </a:spcBef>
              <a:spcAft>
                <a:spcPts val="0"/>
              </a:spcAft>
              <a:buSzPts val="1600"/>
              <a:buChar char="●"/>
              <a:defRPr sz="1600"/>
            </a:lvl1pPr>
            <a:lvl2pPr marL="914378" lvl="1" indent="-330192" rtl="0">
              <a:spcBef>
                <a:spcPts val="0"/>
              </a:spcBef>
              <a:spcAft>
                <a:spcPts val="0"/>
              </a:spcAft>
              <a:buSzPts val="1600"/>
              <a:buChar char="○"/>
              <a:defRPr sz="1600"/>
            </a:lvl2pPr>
            <a:lvl3pPr marL="1371566" lvl="2" indent="-330192" rtl="0">
              <a:spcBef>
                <a:spcPts val="0"/>
              </a:spcBef>
              <a:spcAft>
                <a:spcPts val="0"/>
              </a:spcAft>
              <a:buSzPts val="1600"/>
              <a:buChar char="■"/>
              <a:defRPr sz="1600"/>
            </a:lvl3pPr>
            <a:lvl4pPr marL="1828754" lvl="3" indent="-330192" rtl="0">
              <a:spcBef>
                <a:spcPts val="0"/>
              </a:spcBef>
              <a:spcAft>
                <a:spcPts val="0"/>
              </a:spcAft>
              <a:buSzPts val="1600"/>
              <a:buChar char="●"/>
              <a:defRPr sz="1600"/>
            </a:lvl4pPr>
            <a:lvl5pPr marL="2285943" lvl="4" indent="-330192" rtl="0">
              <a:spcBef>
                <a:spcPts val="0"/>
              </a:spcBef>
              <a:spcAft>
                <a:spcPts val="0"/>
              </a:spcAft>
              <a:buSzPts val="1600"/>
              <a:buChar char="○"/>
              <a:defRPr sz="1600"/>
            </a:lvl5pPr>
            <a:lvl6pPr marL="2743132" lvl="5" indent="-330192" rtl="0">
              <a:spcBef>
                <a:spcPts val="0"/>
              </a:spcBef>
              <a:spcAft>
                <a:spcPts val="0"/>
              </a:spcAft>
              <a:buSzPts val="1600"/>
              <a:buChar char="■"/>
              <a:defRPr sz="1600"/>
            </a:lvl6pPr>
            <a:lvl7pPr marL="3200320" lvl="6" indent="-330192" rtl="0">
              <a:spcBef>
                <a:spcPts val="0"/>
              </a:spcBef>
              <a:spcAft>
                <a:spcPts val="0"/>
              </a:spcAft>
              <a:buSzPts val="1600"/>
              <a:buChar char="●"/>
              <a:defRPr sz="1600"/>
            </a:lvl7pPr>
            <a:lvl8pPr marL="3657509" lvl="7" indent="-330192" rtl="0">
              <a:spcBef>
                <a:spcPts val="0"/>
              </a:spcBef>
              <a:spcAft>
                <a:spcPts val="0"/>
              </a:spcAft>
              <a:buSzPts val="1600"/>
              <a:buChar char="○"/>
              <a:defRPr sz="1600"/>
            </a:lvl8pPr>
            <a:lvl9pPr marL="4114697" lvl="8" indent="-330192" rtl="0">
              <a:spcBef>
                <a:spcPts val="0"/>
              </a:spcBef>
              <a:spcAft>
                <a:spcPts val="0"/>
              </a:spcAft>
              <a:buSzPts val="1600"/>
              <a:buChar char="■"/>
              <a:defRPr sz="1600"/>
            </a:lvl9pPr>
          </a:lstStyle>
          <a:p>
            <a:endParaRPr/>
          </a:p>
        </p:txBody>
      </p:sp>
      <p:sp>
        <p:nvSpPr>
          <p:cNvPr id="43" name="Google Shape;43;p8"/>
          <p:cNvSpPr txBox="1">
            <a:spLocks noGrp="1"/>
          </p:cNvSpPr>
          <p:nvPr>
            <p:ph type="body" idx="3"/>
          </p:nvPr>
        </p:nvSpPr>
        <p:spPr>
          <a:xfrm>
            <a:off x="6326997" y="2082325"/>
            <a:ext cx="2359800" cy="2843400"/>
          </a:xfrm>
          <a:prstGeom prst="rect">
            <a:avLst/>
          </a:prstGeom>
        </p:spPr>
        <p:txBody>
          <a:bodyPr spcFirstLastPara="1" wrap="square" lIns="0" tIns="0" rIns="0" bIns="0" anchor="t" anchorCtr="0">
            <a:noAutofit/>
          </a:bodyPr>
          <a:lstStyle>
            <a:lvl1pPr marL="457189" lvl="0" indent="-330192" rtl="0">
              <a:spcBef>
                <a:spcPts val="600"/>
              </a:spcBef>
              <a:spcAft>
                <a:spcPts val="0"/>
              </a:spcAft>
              <a:buSzPts val="1600"/>
              <a:buChar char="●"/>
              <a:defRPr sz="1600"/>
            </a:lvl1pPr>
            <a:lvl2pPr marL="914378" lvl="1" indent="-330192" rtl="0">
              <a:spcBef>
                <a:spcPts val="0"/>
              </a:spcBef>
              <a:spcAft>
                <a:spcPts val="0"/>
              </a:spcAft>
              <a:buSzPts val="1600"/>
              <a:buChar char="○"/>
              <a:defRPr sz="1600"/>
            </a:lvl2pPr>
            <a:lvl3pPr marL="1371566" lvl="2" indent="-330192" rtl="0">
              <a:spcBef>
                <a:spcPts val="0"/>
              </a:spcBef>
              <a:spcAft>
                <a:spcPts val="0"/>
              </a:spcAft>
              <a:buSzPts val="1600"/>
              <a:buChar char="■"/>
              <a:defRPr sz="1600"/>
            </a:lvl3pPr>
            <a:lvl4pPr marL="1828754" lvl="3" indent="-330192" rtl="0">
              <a:spcBef>
                <a:spcPts val="0"/>
              </a:spcBef>
              <a:spcAft>
                <a:spcPts val="0"/>
              </a:spcAft>
              <a:buSzPts val="1600"/>
              <a:buChar char="●"/>
              <a:defRPr sz="1600"/>
            </a:lvl4pPr>
            <a:lvl5pPr marL="2285943" lvl="4" indent="-330192" rtl="0">
              <a:spcBef>
                <a:spcPts val="0"/>
              </a:spcBef>
              <a:spcAft>
                <a:spcPts val="0"/>
              </a:spcAft>
              <a:buSzPts val="1600"/>
              <a:buChar char="○"/>
              <a:defRPr sz="1600"/>
            </a:lvl5pPr>
            <a:lvl6pPr marL="2743132" lvl="5" indent="-330192" rtl="0">
              <a:spcBef>
                <a:spcPts val="0"/>
              </a:spcBef>
              <a:spcAft>
                <a:spcPts val="0"/>
              </a:spcAft>
              <a:buSzPts val="1600"/>
              <a:buChar char="■"/>
              <a:defRPr sz="1600"/>
            </a:lvl6pPr>
            <a:lvl7pPr marL="3200320" lvl="6" indent="-330192" rtl="0">
              <a:spcBef>
                <a:spcPts val="0"/>
              </a:spcBef>
              <a:spcAft>
                <a:spcPts val="0"/>
              </a:spcAft>
              <a:buSzPts val="1600"/>
              <a:buChar char="●"/>
              <a:defRPr sz="1600"/>
            </a:lvl7pPr>
            <a:lvl8pPr marL="3657509" lvl="7" indent="-330192" rtl="0">
              <a:spcBef>
                <a:spcPts val="0"/>
              </a:spcBef>
              <a:spcAft>
                <a:spcPts val="0"/>
              </a:spcAft>
              <a:buSzPts val="1600"/>
              <a:buChar char="○"/>
              <a:defRPr sz="1600"/>
            </a:lvl8pPr>
            <a:lvl9pPr marL="4114697" lvl="8" indent="-330192" rtl="0">
              <a:spcBef>
                <a:spcPts val="0"/>
              </a:spcBef>
              <a:spcAft>
                <a:spcPts val="0"/>
              </a:spcAft>
              <a:buSzPts val="1600"/>
              <a:buChar char="■"/>
              <a:defRPr sz="1600"/>
            </a:lvl9pPr>
          </a:lstStyle>
          <a:p>
            <a:endParaRPr/>
          </a:p>
        </p:txBody>
      </p:sp>
      <p:sp>
        <p:nvSpPr>
          <p:cNvPr id="44" name="Google Shape;44;p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pic>
        <p:nvPicPr>
          <p:cNvPr id="57" name="Google Shape;57;p12"/>
          <p:cNvPicPr preferRelativeResize="0"/>
          <p:nvPr/>
        </p:nvPicPr>
        <p:blipFill>
          <a:blip r:embed="rId2">
            <a:alphaModFix/>
          </a:blip>
          <a:stretch>
            <a:fillRect/>
          </a:stretch>
        </p:blipFill>
        <p:spPr>
          <a:xfrm>
            <a:off x="5541171" y="2518285"/>
            <a:ext cx="3450425" cy="2472825"/>
          </a:xfrm>
          <a:prstGeom prst="rect">
            <a:avLst/>
          </a:prstGeom>
          <a:noFill/>
          <a:ln>
            <a:noFill/>
          </a:ln>
        </p:spPr>
      </p:pic>
      <p:sp>
        <p:nvSpPr>
          <p:cNvPr id="58" name="Google Shape;58;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no illustration">
  <p:cSld name="BLANK_1">
    <p:spTree>
      <p:nvGrpSpPr>
        <p:cNvPr id="1" name="Shape 59"/>
        <p:cNvGrpSpPr/>
        <p:nvPr/>
      </p:nvGrpSpPr>
      <p:grpSpPr>
        <a:xfrm>
          <a:off x="0" y="0"/>
          <a:ext cx="0" cy="0"/>
          <a:chOff x="0" y="0"/>
          <a:chExt cx="0" cy="0"/>
        </a:xfrm>
      </p:grpSpPr>
      <p:sp>
        <p:nvSpPr>
          <p:cNvPr id="60" name="Google Shape;60;p1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CBDB60B1-BEF5-4848-BB02-98EBFE355C13}"/>
              </a:ext>
            </a:extLst>
          </p:cNvPr>
          <p:cNvPicPr>
            <a:picLocks noChangeAspect="1"/>
          </p:cNvPicPr>
          <p:nvPr userDrawn="1"/>
        </p:nvPicPr>
        <p:blipFill>
          <a:blip r:embed="rId2"/>
          <a:srcRect/>
          <a:stretch/>
        </p:blipFill>
        <p:spPr>
          <a:xfrm>
            <a:off x="0" y="1"/>
            <a:ext cx="9143999" cy="5143499"/>
          </a:xfrm>
          <a:prstGeom prst="rect">
            <a:avLst/>
          </a:prstGeom>
        </p:spPr>
      </p:pic>
      <p:sp>
        <p:nvSpPr>
          <p:cNvPr id="4" name="Title 3">
            <a:extLst>
              <a:ext uri="{FF2B5EF4-FFF2-40B4-BE49-F238E27FC236}">
                <a16:creationId xmlns="" xmlns:a16="http://schemas.microsoft.com/office/drawing/2014/main" id="{FE7964CB-E75A-4A03-88D3-6A48EF650A09}"/>
              </a:ext>
            </a:extLst>
          </p:cNvPr>
          <p:cNvSpPr>
            <a:spLocks noGrp="1"/>
          </p:cNvSpPr>
          <p:nvPr>
            <p:ph type="title" hasCustomPrompt="1"/>
          </p:nvPr>
        </p:nvSpPr>
        <p:spPr>
          <a:xfrm>
            <a:off x="4081509" y="2074665"/>
            <a:ext cx="4665076" cy="994172"/>
          </a:xfrm>
          <a:prstGeom prst="rect">
            <a:avLst/>
          </a:prstGeom>
        </p:spPr>
        <p:txBody>
          <a:bodyPr/>
          <a:lstStyle>
            <a:lvl1pPr>
              <a:defRPr b="1"/>
            </a:lvl1pPr>
          </a:lstStyle>
          <a:p>
            <a:r>
              <a:rPr lang="en-US" dirty="0"/>
              <a:t>Insert title here</a:t>
            </a:r>
          </a:p>
        </p:txBody>
      </p:sp>
    </p:spTree>
    <p:extLst>
      <p:ext uri="{BB962C8B-B14F-4D97-AF65-F5344CB8AC3E}">
        <p14:creationId xmlns:p14="http://schemas.microsoft.com/office/powerpoint/2010/main" val="576715572"/>
      </p:ext>
    </p:extLst>
  </p:cSld>
  <p:clrMapOvr>
    <a:masterClrMapping/>
  </p:clrMapOvr>
  <p:extLst mod="1">
    <p:ext uri="{DCECCB84-F9BA-43D5-87BE-67443E8EF086}">
      <p15:sldGuideLst xmlns:p15="http://schemas.microsoft.com/office/powerpoint/2012/main">
        <p15:guide id="4294967295" pos="2106"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F87E8F-5716-4A71-B64F-EC5A742B45D2}"/>
              </a:ext>
            </a:extLst>
          </p:cNvPr>
          <p:cNvSpPr>
            <a:spLocks noGrp="1"/>
          </p:cNvSpPr>
          <p:nvPr>
            <p:ph type="title" hasCustomPrompt="1"/>
          </p:nvPr>
        </p:nvSpPr>
        <p:spPr>
          <a:xfrm>
            <a:off x="571500" y="536971"/>
            <a:ext cx="4857750" cy="891779"/>
          </a:xfrm>
          <a:prstGeom prst="rect">
            <a:avLst/>
          </a:prstGeom>
        </p:spPr>
        <p:txBody>
          <a:bodyPr anchor="t">
            <a:noAutofit/>
          </a:bodyPr>
          <a:lstStyle>
            <a:lvl1pPr>
              <a:spcBef>
                <a:spcPts val="750"/>
              </a:spcBef>
              <a:defRPr sz="3000" b="1">
                <a:solidFill>
                  <a:schemeClr val="accent2"/>
                </a:solidFill>
              </a:defRPr>
            </a:lvl1pPr>
          </a:lstStyle>
          <a:p>
            <a:r>
              <a:rPr lang="en-US" dirty="0"/>
              <a:t>Insert title here</a:t>
            </a:r>
          </a:p>
        </p:txBody>
      </p:sp>
      <p:sp>
        <p:nvSpPr>
          <p:cNvPr id="12" name="Text Placeholder 15">
            <a:extLst>
              <a:ext uri="{FF2B5EF4-FFF2-40B4-BE49-F238E27FC236}">
                <a16:creationId xmlns="" xmlns:a16="http://schemas.microsoft.com/office/drawing/2014/main" id="{E8DBED36-2461-46D0-AF71-79E0064B3758}"/>
              </a:ext>
            </a:extLst>
          </p:cNvPr>
          <p:cNvSpPr>
            <a:spLocks noGrp="1"/>
          </p:cNvSpPr>
          <p:nvPr>
            <p:ph type="body" sz="quarter" idx="11" hasCustomPrompt="1"/>
          </p:nvPr>
        </p:nvSpPr>
        <p:spPr>
          <a:xfrm>
            <a:off x="571500" y="1428750"/>
            <a:ext cx="4755697" cy="2457450"/>
          </a:xfrm>
          <a:prstGeom prst="rect">
            <a:avLst/>
          </a:prstGeom>
        </p:spPr>
        <p:txBody>
          <a:bodyPr/>
          <a:lstStyle>
            <a:lvl1pPr marL="0" indent="0">
              <a:lnSpc>
                <a:spcPct val="100000"/>
              </a:lnSpc>
              <a:buNone/>
              <a:defRPr sz="1350" b="1">
                <a:solidFill>
                  <a:schemeClr val="bg1"/>
                </a:solidFill>
              </a:defRPr>
            </a:lvl1pPr>
            <a:lvl2pPr marL="171450">
              <a:lnSpc>
                <a:spcPct val="100000"/>
              </a:lnSpc>
              <a:spcBef>
                <a:spcPts val="750"/>
              </a:spcBef>
              <a:defRPr sz="1350">
                <a:solidFill>
                  <a:schemeClr val="bg1"/>
                </a:solidFill>
              </a:defRPr>
            </a:lvl2pPr>
          </a:lstStyle>
          <a:p>
            <a:pPr lvl="0"/>
            <a:r>
              <a:rPr lang="en-US" dirty="0"/>
              <a:t>Insert subtitle here</a:t>
            </a:r>
          </a:p>
          <a:p>
            <a:pPr lvl="1"/>
            <a:r>
              <a:rPr lang="en-US" dirty="0"/>
              <a:t>Insert content here</a:t>
            </a:r>
          </a:p>
        </p:txBody>
      </p:sp>
      <p:pic>
        <p:nvPicPr>
          <p:cNvPr id="6" name="Picture Placeholder 5" descr="Red, blue grey white pattern background">
            <a:extLst>
              <a:ext uri="{FF2B5EF4-FFF2-40B4-BE49-F238E27FC236}">
                <a16:creationId xmlns="" xmlns:a16="http://schemas.microsoft.com/office/drawing/2014/main" id="{8FD53BA4-73D2-4CCA-8580-11F4221524FC}"/>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5570374" y="0"/>
            <a:ext cx="3573626" cy="5143500"/>
          </a:xfrm>
          <a:prstGeom prst="rect">
            <a:avLst/>
          </a:prstGeom>
        </p:spPr>
      </p:pic>
    </p:spTree>
    <p:extLst>
      <p:ext uri="{BB962C8B-B14F-4D97-AF65-F5344CB8AC3E}">
        <p14:creationId xmlns:p14="http://schemas.microsoft.com/office/powerpoint/2010/main" val="2044959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4294967295" orient="horz" pos="1620" userDrawn="1">
          <p15:clr>
            <a:srgbClr val="FBAE40"/>
          </p15:clr>
        </p15:guide>
        <p15:guide id="4294967295" pos="4595" userDrawn="1">
          <p15:clr>
            <a:srgbClr val="5ACBF0"/>
          </p15:clr>
        </p15:guide>
        <p15:guide id="4294967295" orient="horz" pos="1680" userDrawn="1">
          <p15:clr>
            <a:srgbClr val="5ACBF0"/>
          </p15:clr>
        </p15:guide>
        <p15:guide id="4294967295" orient="horz" pos="1865"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Overview">
    <p:bg>
      <p:bgPr>
        <a:solidFill>
          <a:schemeClr val="accent2"/>
        </a:solidFill>
        <a:effectLst/>
      </p:bgPr>
    </p:bg>
    <p:spTree>
      <p:nvGrpSpPr>
        <p:cNvPr id="1" name=""/>
        <p:cNvGrpSpPr/>
        <p:nvPr/>
      </p:nvGrpSpPr>
      <p:grpSpPr>
        <a:xfrm>
          <a:off x="0" y="0"/>
          <a:ext cx="0" cy="0"/>
          <a:chOff x="0" y="0"/>
          <a:chExt cx="0" cy="0"/>
        </a:xfrm>
      </p:grpSpPr>
      <p:pic>
        <p:nvPicPr>
          <p:cNvPr id="8" name="Picture Placeholder 6" descr="White Striped background">
            <a:extLst>
              <a:ext uri="{FF2B5EF4-FFF2-40B4-BE49-F238E27FC236}">
                <a16:creationId xmlns="" xmlns:a16="http://schemas.microsoft.com/office/drawing/2014/main" id="{3917D528-010E-4303-97BF-F7F67BC6612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9144000" cy="5143500"/>
          </a:xfrm>
          <a:prstGeom prst="rect">
            <a:avLst/>
          </a:prstGeom>
        </p:spPr>
      </p:pic>
      <p:sp>
        <p:nvSpPr>
          <p:cNvPr id="5" name="Title 1">
            <a:extLst>
              <a:ext uri="{FF2B5EF4-FFF2-40B4-BE49-F238E27FC236}">
                <a16:creationId xmlns="" xmlns:a16="http://schemas.microsoft.com/office/drawing/2014/main" id="{3D9303A2-B30A-054C-B809-053B909E125F}"/>
              </a:ext>
            </a:extLst>
          </p:cNvPr>
          <p:cNvSpPr>
            <a:spLocks noGrp="1"/>
          </p:cNvSpPr>
          <p:nvPr>
            <p:ph type="title" hasCustomPrompt="1"/>
          </p:nvPr>
        </p:nvSpPr>
        <p:spPr>
          <a:xfrm>
            <a:off x="1143976" y="1496600"/>
            <a:ext cx="6856048" cy="461665"/>
          </a:xfrm>
          <a:prstGeom prst="rect">
            <a:avLst/>
          </a:prstGeom>
          <a:noFill/>
        </p:spPr>
        <p:txBody>
          <a:bodyPr wrap="square" lIns="0" tIns="0" rIns="0" bIns="0" anchor="b" anchorCtr="0">
            <a:spAutoFit/>
          </a:bodyPr>
          <a:lstStyle>
            <a:lvl1pPr algn="ctr" defTabSz="699557" rtl="0" eaLnBrk="1" latinLnBrk="0" hangingPunct="1">
              <a:lnSpc>
                <a:spcPct val="100000"/>
              </a:lnSpc>
              <a:spcBef>
                <a:spcPct val="0"/>
              </a:spcBef>
              <a:buNone/>
              <a:defRPr lang="en-US" sz="3000" b="1" i="0" kern="1200" cap="none" spc="-38" baseline="0" dirty="0">
                <a:ln w="3175">
                  <a:noFill/>
                </a:ln>
                <a:solidFill>
                  <a:schemeClr val="tx1"/>
                </a:solidFill>
                <a:effectLst/>
                <a:latin typeface="+mj-lt"/>
                <a:ea typeface="+mn-ea"/>
                <a:cs typeface="Segoe UI" pitchFamily="34" charset="0"/>
              </a:defRPr>
            </a:lvl1pPr>
          </a:lstStyle>
          <a:p>
            <a:r>
              <a:rPr lang="en-US" dirty="0"/>
              <a:t>Insert title here</a:t>
            </a:r>
          </a:p>
        </p:txBody>
      </p:sp>
      <p:sp>
        <p:nvSpPr>
          <p:cNvPr id="6" name="Text Placeholder 4">
            <a:extLst>
              <a:ext uri="{FF2B5EF4-FFF2-40B4-BE49-F238E27FC236}">
                <a16:creationId xmlns="" xmlns:a16="http://schemas.microsoft.com/office/drawing/2014/main" id="{10F58DD1-3970-D84D-8040-EF33B0971D59}"/>
              </a:ext>
            </a:extLst>
          </p:cNvPr>
          <p:cNvSpPr>
            <a:spLocks noGrp="1"/>
          </p:cNvSpPr>
          <p:nvPr>
            <p:ph type="body" sz="quarter" idx="12" hasCustomPrompt="1"/>
          </p:nvPr>
        </p:nvSpPr>
        <p:spPr>
          <a:xfrm>
            <a:off x="1647231" y="2445529"/>
            <a:ext cx="5849540" cy="1151068"/>
          </a:xfrm>
          <a:prstGeom prst="rect">
            <a:avLst/>
          </a:prstGeom>
          <a:noFill/>
        </p:spPr>
        <p:txBody>
          <a:bodyPr wrap="square" lIns="0" tIns="0" rIns="0" bIns="0">
            <a:noAutofit/>
          </a:bodyPr>
          <a:lstStyle>
            <a:lvl1pPr marL="0" indent="0" algn="ctr">
              <a:lnSpc>
                <a:spcPct val="100000"/>
              </a:lnSpc>
              <a:spcBef>
                <a:spcPts val="0"/>
              </a:spcBef>
              <a:spcAft>
                <a:spcPts val="0"/>
              </a:spcAft>
              <a:buFont typeface="Arial" panose="020B0604020202020204" pitchFamily="34" charset="0"/>
              <a:buNone/>
              <a:defRPr lang="en-US" sz="135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777553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4294967295" orient="horz" pos="1620" userDrawn="1">
          <p15:clr>
            <a:srgbClr val="FBAE40"/>
          </p15:clr>
        </p15:guide>
        <p15:guide id="4294967295" pos="4595" userDrawn="1">
          <p15:clr>
            <a:srgbClr val="5ACBF0"/>
          </p15:clr>
        </p15:guide>
        <p15:guide id="4294967295" orient="horz" pos="1682" userDrawn="1">
          <p15:clr>
            <a:srgbClr val="5ACBF0"/>
          </p15:clr>
        </p15:guide>
        <p15:guide id="4294967295" orient="horz" pos="1866" userDrawn="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513624-9AD4-4B61-B3D1-7B21213507C0}"/>
              </a:ext>
            </a:extLst>
          </p:cNvPr>
          <p:cNvSpPr>
            <a:spLocks noGrp="1"/>
          </p:cNvSpPr>
          <p:nvPr>
            <p:ph type="title" hasCustomPrompt="1"/>
          </p:nvPr>
        </p:nvSpPr>
        <p:spPr>
          <a:xfrm>
            <a:off x="571500" y="536973"/>
            <a:ext cx="7943850" cy="484749"/>
          </a:xfrm>
          <a:prstGeom prst="rect">
            <a:avLst/>
          </a:prstGeom>
        </p:spPr>
        <p:txBody>
          <a:bodyPr>
            <a:noAutofit/>
          </a:bodyPr>
          <a:lstStyle>
            <a:lvl1pPr>
              <a:spcBef>
                <a:spcPts val="750"/>
              </a:spcBef>
              <a:defRPr sz="3000" b="1">
                <a:solidFill>
                  <a:schemeClr val="accent2"/>
                </a:solidFill>
              </a:defRPr>
            </a:lvl1pPr>
          </a:lstStyle>
          <a:p>
            <a:r>
              <a:rPr lang="en-US" dirty="0"/>
              <a:t>Insert title here</a:t>
            </a:r>
          </a:p>
        </p:txBody>
      </p:sp>
      <p:sp>
        <p:nvSpPr>
          <p:cNvPr id="10" name="Text Placeholder 15">
            <a:extLst>
              <a:ext uri="{FF2B5EF4-FFF2-40B4-BE49-F238E27FC236}">
                <a16:creationId xmlns="" xmlns:a16="http://schemas.microsoft.com/office/drawing/2014/main" id="{780F473D-F2DF-4163-AB6E-F7327F60EC4A}"/>
              </a:ext>
            </a:extLst>
          </p:cNvPr>
          <p:cNvSpPr>
            <a:spLocks noGrp="1"/>
          </p:cNvSpPr>
          <p:nvPr>
            <p:ph type="body" sz="quarter" idx="11" hasCustomPrompt="1"/>
          </p:nvPr>
        </p:nvSpPr>
        <p:spPr>
          <a:xfrm>
            <a:off x="571501" y="1074422"/>
            <a:ext cx="8000999" cy="868678"/>
          </a:xfrm>
          <a:prstGeom prst="rect">
            <a:avLst/>
          </a:prstGeom>
        </p:spPr>
        <p:txBody>
          <a:bodyPr/>
          <a:lstStyle>
            <a:lvl1pPr marL="0" indent="0">
              <a:lnSpc>
                <a:spcPct val="100000"/>
              </a:lnSpc>
              <a:buNone/>
              <a:defRPr sz="1350" b="0">
                <a:solidFill>
                  <a:schemeClr val="bg1"/>
                </a:solidFill>
              </a:defRPr>
            </a:lvl1pPr>
            <a:lvl2pPr marL="171450">
              <a:lnSpc>
                <a:spcPct val="100000"/>
              </a:lnSpc>
              <a:spcBef>
                <a:spcPts val="750"/>
              </a:spcBef>
              <a:defRPr sz="1350" b="0">
                <a:solidFill>
                  <a:schemeClr val="bg1"/>
                </a:solidFill>
              </a:defRPr>
            </a:lvl2pPr>
          </a:lstStyle>
          <a:p>
            <a:pPr lvl="0"/>
            <a:r>
              <a:rPr lang="en-US" dirty="0"/>
              <a:t>Insert subtitle here</a:t>
            </a:r>
          </a:p>
          <a:p>
            <a:pPr lvl="1"/>
            <a:r>
              <a:rPr lang="en-US" dirty="0"/>
              <a:t>Insert content here</a:t>
            </a:r>
          </a:p>
        </p:txBody>
      </p:sp>
      <p:sp>
        <p:nvSpPr>
          <p:cNvPr id="11" name="Table Placeholder 10">
            <a:extLst>
              <a:ext uri="{FF2B5EF4-FFF2-40B4-BE49-F238E27FC236}">
                <a16:creationId xmlns="" xmlns:a16="http://schemas.microsoft.com/office/drawing/2014/main" id="{7DC18506-6205-438F-AA5C-D337F9975FC3}"/>
              </a:ext>
            </a:extLst>
          </p:cNvPr>
          <p:cNvSpPr>
            <a:spLocks noGrp="1"/>
          </p:cNvSpPr>
          <p:nvPr>
            <p:ph type="tbl" sz="quarter" idx="12" hasCustomPrompt="1"/>
          </p:nvPr>
        </p:nvSpPr>
        <p:spPr>
          <a:xfrm>
            <a:off x="568036" y="1943747"/>
            <a:ext cx="8000999" cy="2125332"/>
          </a:xfrm>
          <a:prstGeom prst="rect">
            <a:avLst/>
          </a:prstGeom>
        </p:spPr>
        <p:txBody>
          <a:bodyPr/>
          <a:lstStyle>
            <a:lvl1pPr marL="0" indent="0">
              <a:buNone/>
              <a:defRPr sz="1350" b="0"/>
            </a:lvl1pPr>
          </a:lstStyle>
          <a:p>
            <a:r>
              <a:rPr lang="en-US" dirty="0"/>
              <a:t>Insert content here</a:t>
            </a:r>
          </a:p>
        </p:txBody>
      </p:sp>
      <p:pic>
        <p:nvPicPr>
          <p:cNvPr id="7" name="Picture Placeholder 5" descr="Red, blue grey white pattern background">
            <a:extLst>
              <a:ext uri="{FF2B5EF4-FFF2-40B4-BE49-F238E27FC236}">
                <a16:creationId xmlns="" xmlns:a16="http://schemas.microsoft.com/office/drawing/2014/main" id="{CD2D4C14-919B-45F8-8FB9-55AAC8A8FCF8}"/>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4492689"/>
            <a:ext cx="9144000" cy="650811"/>
          </a:xfrm>
          <a:prstGeom prst="rect">
            <a:avLst/>
          </a:prstGeom>
        </p:spPr>
      </p:pic>
    </p:spTree>
    <p:extLst>
      <p:ext uri="{BB962C8B-B14F-4D97-AF65-F5344CB8AC3E}">
        <p14:creationId xmlns:p14="http://schemas.microsoft.com/office/powerpoint/2010/main" val="821255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7668F4E-0433-49FD-9D92-3B60E9B0AEE6}"/>
              </a:ext>
            </a:extLst>
          </p:cNvPr>
          <p:cNvSpPr>
            <a:spLocks noGrp="1"/>
          </p:cNvSpPr>
          <p:nvPr>
            <p:ph type="title" hasCustomPrompt="1"/>
          </p:nvPr>
        </p:nvSpPr>
        <p:spPr>
          <a:xfrm>
            <a:off x="3899807" y="536971"/>
            <a:ext cx="4857750" cy="891778"/>
          </a:xfrm>
          <a:prstGeom prst="rect">
            <a:avLst/>
          </a:prstGeom>
        </p:spPr>
        <p:txBody>
          <a:bodyPr anchor="t">
            <a:normAutofit/>
          </a:bodyPr>
          <a:lstStyle>
            <a:lvl1pPr>
              <a:spcBef>
                <a:spcPts val="750"/>
              </a:spcBef>
              <a:defRPr sz="3000" b="1" spc="-38" baseline="0">
                <a:solidFill>
                  <a:schemeClr val="accent1"/>
                </a:solidFill>
              </a:defRPr>
            </a:lvl1pPr>
          </a:lstStyle>
          <a:p>
            <a:r>
              <a:rPr lang="en-US" dirty="0"/>
              <a:t>Insert title here</a:t>
            </a:r>
          </a:p>
        </p:txBody>
      </p:sp>
      <p:sp>
        <p:nvSpPr>
          <p:cNvPr id="12" name="Text Placeholder 15">
            <a:extLst>
              <a:ext uri="{FF2B5EF4-FFF2-40B4-BE49-F238E27FC236}">
                <a16:creationId xmlns="" xmlns:a16="http://schemas.microsoft.com/office/drawing/2014/main" id="{E8DBED36-2461-46D0-AF71-79E0064B3758}"/>
              </a:ext>
            </a:extLst>
          </p:cNvPr>
          <p:cNvSpPr>
            <a:spLocks noGrp="1"/>
          </p:cNvSpPr>
          <p:nvPr>
            <p:ph type="body" sz="quarter" idx="11" hasCustomPrompt="1"/>
          </p:nvPr>
        </p:nvSpPr>
        <p:spPr>
          <a:xfrm>
            <a:off x="3899807" y="1428750"/>
            <a:ext cx="4857750" cy="2457450"/>
          </a:xfrm>
          <a:prstGeom prst="rect">
            <a:avLst/>
          </a:prstGeom>
        </p:spPr>
        <p:txBody>
          <a:bodyPr/>
          <a:lstStyle>
            <a:lvl1pPr marL="0" indent="0">
              <a:lnSpc>
                <a:spcPct val="100000"/>
              </a:lnSpc>
              <a:buNone/>
              <a:defRPr sz="1350" b="1">
                <a:solidFill>
                  <a:schemeClr val="bg1"/>
                </a:solidFill>
              </a:defRPr>
            </a:lvl1pPr>
            <a:lvl2pPr marL="171450" indent="-171450">
              <a:lnSpc>
                <a:spcPct val="100000"/>
              </a:lnSpc>
              <a:spcBef>
                <a:spcPts val="750"/>
              </a:spcBef>
              <a:defRPr sz="1350">
                <a:solidFill>
                  <a:schemeClr val="bg1"/>
                </a:solidFill>
              </a:defRPr>
            </a:lvl2pPr>
          </a:lstStyle>
          <a:p>
            <a:pPr lvl="0"/>
            <a:r>
              <a:rPr lang="en-US" dirty="0"/>
              <a:t>Insert subtitle here</a:t>
            </a:r>
          </a:p>
          <a:p>
            <a:pPr lvl="1"/>
            <a:r>
              <a:rPr lang="en-US" dirty="0"/>
              <a:t>Insert content here</a:t>
            </a:r>
          </a:p>
        </p:txBody>
      </p:sp>
      <p:pic>
        <p:nvPicPr>
          <p:cNvPr id="6" name="Picture Placeholder 6" descr="Red, blue grey white pattern background">
            <a:extLst>
              <a:ext uri="{FF2B5EF4-FFF2-40B4-BE49-F238E27FC236}">
                <a16:creationId xmlns="" xmlns:a16="http://schemas.microsoft.com/office/drawing/2014/main" id="{3A82D859-AED3-485F-A04E-40320B1043AA}"/>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1" y="0"/>
            <a:ext cx="3575957" cy="5143500"/>
          </a:xfrm>
          <a:prstGeom prst="rect">
            <a:avLst/>
          </a:prstGeom>
        </p:spPr>
      </p:pic>
    </p:spTree>
    <p:extLst>
      <p:ext uri="{BB962C8B-B14F-4D97-AF65-F5344CB8AC3E}">
        <p14:creationId xmlns:p14="http://schemas.microsoft.com/office/powerpoint/2010/main" val="2889796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4294967295" orient="horz" pos="1620" userDrawn="1">
          <p15:clr>
            <a:srgbClr val="FBAE40"/>
          </p15:clr>
        </p15:guide>
        <p15:guide id="4294967295" pos="2106" userDrawn="1">
          <p15:clr>
            <a:srgbClr val="5ACBF0"/>
          </p15:clr>
        </p15:guide>
        <p15:guide id="4294967295" orient="horz" pos="1680" userDrawn="1">
          <p15:clr>
            <a:srgbClr val="5ACBF0"/>
          </p15:clr>
        </p15:guide>
        <p15:guide id="4294967295" orient="horz" pos="1865" userDrawn="1">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mart Ar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513624-9AD4-4B61-B3D1-7B21213507C0}"/>
              </a:ext>
            </a:extLst>
          </p:cNvPr>
          <p:cNvSpPr>
            <a:spLocks noGrp="1"/>
          </p:cNvSpPr>
          <p:nvPr>
            <p:ph type="title" hasCustomPrompt="1"/>
          </p:nvPr>
        </p:nvSpPr>
        <p:spPr>
          <a:xfrm>
            <a:off x="571500" y="536973"/>
            <a:ext cx="7943850" cy="484749"/>
          </a:xfrm>
          <a:prstGeom prst="rect">
            <a:avLst/>
          </a:prstGeom>
        </p:spPr>
        <p:txBody>
          <a:bodyPr>
            <a:noAutofit/>
          </a:bodyPr>
          <a:lstStyle>
            <a:lvl1pPr>
              <a:spcBef>
                <a:spcPts val="750"/>
              </a:spcBef>
              <a:defRPr sz="3000" b="1">
                <a:solidFill>
                  <a:schemeClr val="accent3">
                    <a:lumMod val="75000"/>
                  </a:schemeClr>
                </a:solidFill>
              </a:defRPr>
            </a:lvl1pPr>
          </a:lstStyle>
          <a:p>
            <a:r>
              <a:rPr lang="en-US" dirty="0"/>
              <a:t>Insert title here</a:t>
            </a:r>
          </a:p>
        </p:txBody>
      </p:sp>
      <p:sp>
        <p:nvSpPr>
          <p:cNvPr id="7" name="Text Placeholder 15">
            <a:extLst>
              <a:ext uri="{FF2B5EF4-FFF2-40B4-BE49-F238E27FC236}">
                <a16:creationId xmlns="" xmlns:a16="http://schemas.microsoft.com/office/drawing/2014/main" id="{DF03C311-DDF4-44A3-9D51-D5FDC4A8E7B5}"/>
              </a:ext>
            </a:extLst>
          </p:cNvPr>
          <p:cNvSpPr>
            <a:spLocks noGrp="1"/>
          </p:cNvSpPr>
          <p:nvPr>
            <p:ph type="body" sz="quarter" idx="11" hasCustomPrompt="1"/>
          </p:nvPr>
        </p:nvSpPr>
        <p:spPr>
          <a:xfrm>
            <a:off x="571501" y="1074422"/>
            <a:ext cx="8000999" cy="695569"/>
          </a:xfrm>
          <a:prstGeom prst="rect">
            <a:avLst/>
          </a:prstGeom>
        </p:spPr>
        <p:txBody>
          <a:bodyPr/>
          <a:lstStyle>
            <a:lvl1pPr marL="0" indent="0">
              <a:lnSpc>
                <a:spcPct val="100000"/>
              </a:lnSpc>
              <a:buNone/>
              <a:defRPr sz="1350" b="0">
                <a:solidFill>
                  <a:schemeClr val="bg1"/>
                </a:solidFill>
              </a:defRPr>
            </a:lvl1pPr>
            <a:lvl2pPr marL="171450">
              <a:lnSpc>
                <a:spcPct val="100000"/>
              </a:lnSpc>
              <a:spcBef>
                <a:spcPts val="750"/>
              </a:spcBef>
              <a:defRPr sz="1350" b="0">
                <a:solidFill>
                  <a:schemeClr val="bg1"/>
                </a:solidFill>
              </a:defRPr>
            </a:lvl2pPr>
          </a:lstStyle>
          <a:p>
            <a:pPr lvl="0"/>
            <a:r>
              <a:rPr lang="en-US" dirty="0"/>
              <a:t>Insert subtitle here</a:t>
            </a:r>
          </a:p>
          <a:p>
            <a:pPr lvl="1"/>
            <a:r>
              <a:rPr lang="en-US" dirty="0"/>
              <a:t>Insert content here</a:t>
            </a:r>
          </a:p>
        </p:txBody>
      </p:sp>
      <p:sp>
        <p:nvSpPr>
          <p:cNvPr id="8" name="SmartArt Placeholder 7">
            <a:extLst>
              <a:ext uri="{FF2B5EF4-FFF2-40B4-BE49-F238E27FC236}">
                <a16:creationId xmlns="" xmlns:a16="http://schemas.microsoft.com/office/drawing/2014/main" id="{9FD563C5-3DFB-47DD-8A9E-30D8084590F6}"/>
              </a:ext>
            </a:extLst>
          </p:cNvPr>
          <p:cNvSpPr>
            <a:spLocks noGrp="1"/>
          </p:cNvSpPr>
          <p:nvPr>
            <p:ph type="dgm" sz="quarter" idx="14" hasCustomPrompt="1"/>
          </p:nvPr>
        </p:nvSpPr>
        <p:spPr>
          <a:xfrm>
            <a:off x="571501" y="1776847"/>
            <a:ext cx="8000999" cy="2507743"/>
          </a:xfrm>
          <a:prstGeom prst="rect">
            <a:avLst/>
          </a:prstGeom>
        </p:spPr>
        <p:txBody>
          <a:bodyPr/>
          <a:lstStyle>
            <a:lvl1pPr marL="0" indent="0">
              <a:buNone/>
              <a:defRPr sz="1350" b="0"/>
            </a:lvl1pPr>
          </a:lstStyle>
          <a:p>
            <a:r>
              <a:rPr lang="en-US" dirty="0"/>
              <a:t>Insert Content here</a:t>
            </a:r>
          </a:p>
        </p:txBody>
      </p:sp>
      <p:pic>
        <p:nvPicPr>
          <p:cNvPr id="9" name="Picture Placeholder 8" descr="Red, blue grey white pattern background">
            <a:extLst>
              <a:ext uri="{FF2B5EF4-FFF2-40B4-BE49-F238E27FC236}">
                <a16:creationId xmlns="" xmlns:a16="http://schemas.microsoft.com/office/drawing/2014/main" id="{EFDBB6A3-9760-4B41-9E31-6D5DD396E16C}"/>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4499687"/>
            <a:ext cx="9144000" cy="643813"/>
          </a:xfrm>
          <a:prstGeom prst="rect">
            <a:avLst/>
          </a:prstGeom>
        </p:spPr>
      </p:pic>
    </p:spTree>
    <p:extLst>
      <p:ext uri="{BB962C8B-B14F-4D97-AF65-F5344CB8AC3E}">
        <p14:creationId xmlns:p14="http://schemas.microsoft.com/office/powerpoint/2010/main" val="39101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0" name="Title 2">
            <a:extLst>
              <a:ext uri="{FF2B5EF4-FFF2-40B4-BE49-F238E27FC236}">
                <a16:creationId xmlns="" xmlns:a16="http://schemas.microsoft.com/office/drawing/2014/main" id="{3F45076F-4240-4B40-8CE4-637DD751A68B}"/>
              </a:ext>
            </a:extLst>
          </p:cNvPr>
          <p:cNvSpPr>
            <a:spLocks noGrp="1"/>
          </p:cNvSpPr>
          <p:nvPr>
            <p:ph type="title" hasCustomPrompt="1"/>
          </p:nvPr>
        </p:nvSpPr>
        <p:spPr>
          <a:xfrm>
            <a:off x="571500" y="536972"/>
            <a:ext cx="4000500" cy="891779"/>
          </a:xfrm>
          <a:prstGeom prst="rect">
            <a:avLst/>
          </a:prstGeom>
        </p:spPr>
        <p:txBody>
          <a:bodyPr anchor="t">
            <a:normAutofit/>
          </a:bodyPr>
          <a:lstStyle>
            <a:lvl1pPr>
              <a:spcBef>
                <a:spcPts val="750"/>
              </a:spcBef>
              <a:defRPr sz="3000" b="1">
                <a:solidFill>
                  <a:schemeClr val="accent2"/>
                </a:solidFill>
              </a:defRPr>
            </a:lvl1pPr>
          </a:lstStyle>
          <a:p>
            <a:r>
              <a:rPr lang="en-US" dirty="0"/>
              <a:t>Insert title here</a:t>
            </a:r>
          </a:p>
        </p:txBody>
      </p:sp>
      <p:sp>
        <p:nvSpPr>
          <p:cNvPr id="16" name="Text Placeholder 15">
            <a:extLst>
              <a:ext uri="{FF2B5EF4-FFF2-40B4-BE49-F238E27FC236}">
                <a16:creationId xmlns="" xmlns:a16="http://schemas.microsoft.com/office/drawing/2014/main" id="{8498B63D-F60C-4A9D-8D3E-0C7CD748FEDE}"/>
              </a:ext>
            </a:extLst>
          </p:cNvPr>
          <p:cNvSpPr>
            <a:spLocks noGrp="1"/>
          </p:cNvSpPr>
          <p:nvPr>
            <p:ph type="body" sz="quarter" idx="11" hasCustomPrompt="1"/>
          </p:nvPr>
        </p:nvSpPr>
        <p:spPr>
          <a:xfrm>
            <a:off x="571500" y="1428750"/>
            <a:ext cx="4000500" cy="2457450"/>
          </a:xfrm>
          <a:prstGeom prst="rect">
            <a:avLst/>
          </a:prstGeom>
        </p:spPr>
        <p:txBody>
          <a:bodyPr/>
          <a:lstStyle>
            <a:lvl1pPr marL="0" indent="0">
              <a:lnSpc>
                <a:spcPct val="100000"/>
              </a:lnSpc>
              <a:buNone/>
              <a:defRPr sz="1350" b="1"/>
            </a:lvl1pPr>
            <a:lvl2pPr marL="171450">
              <a:lnSpc>
                <a:spcPct val="100000"/>
              </a:lnSpc>
              <a:spcBef>
                <a:spcPts val="750"/>
              </a:spcBef>
              <a:defRPr sz="1350"/>
            </a:lvl2pPr>
          </a:lstStyle>
          <a:p>
            <a:pPr lvl="0"/>
            <a:r>
              <a:rPr lang="en-US" dirty="0"/>
              <a:t>Insert subtitle here</a:t>
            </a:r>
          </a:p>
          <a:p>
            <a:pPr lvl="1"/>
            <a:r>
              <a:rPr lang="en-US" dirty="0"/>
              <a:t>Insert content here</a:t>
            </a:r>
          </a:p>
        </p:txBody>
      </p:sp>
      <p:sp>
        <p:nvSpPr>
          <p:cNvPr id="9" name="Picture Placeholder 13">
            <a:extLst>
              <a:ext uri="{FF2B5EF4-FFF2-40B4-BE49-F238E27FC236}">
                <a16:creationId xmlns="" xmlns:a16="http://schemas.microsoft.com/office/drawing/2014/main" id="{827A95C0-AE8D-46E1-9EF9-64504CBEF99E}"/>
              </a:ext>
            </a:extLst>
          </p:cNvPr>
          <p:cNvSpPr>
            <a:spLocks noGrp="1"/>
          </p:cNvSpPr>
          <p:nvPr>
            <p:ph type="pic" sz="quarter" idx="14"/>
          </p:nvPr>
        </p:nvSpPr>
        <p:spPr>
          <a:xfrm>
            <a:off x="5143500" y="536972"/>
            <a:ext cx="3429000" cy="1771650"/>
          </a:xfrm>
          <a:prstGeom prst="rect">
            <a:avLst/>
          </a:prstGeom>
          <a:solidFill>
            <a:schemeClr val="tx2"/>
          </a:solidFill>
        </p:spPr>
        <p:txBody>
          <a:bodyPr>
            <a:normAutofit/>
          </a:bodyPr>
          <a:lstStyle>
            <a:lvl1pPr algn="ctr">
              <a:buNone/>
              <a:defRPr sz="1200"/>
            </a:lvl1pPr>
          </a:lstStyle>
          <a:p>
            <a:r>
              <a:rPr lang="en-US"/>
              <a:t>Click icon to add picture</a:t>
            </a:r>
            <a:endParaRPr lang="en-US" dirty="0"/>
          </a:p>
        </p:txBody>
      </p:sp>
      <p:sp>
        <p:nvSpPr>
          <p:cNvPr id="8" name="Picture Placeholder 13">
            <a:extLst>
              <a:ext uri="{FF2B5EF4-FFF2-40B4-BE49-F238E27FC236}">
                <a16:creationId xmlns="" xmlns:a16="http://schemas.microsoft.com/office/drawing/2014/main" id="{89E410BA-B0FE-4F0E-8BE5-D33CC016635B}"/>
              </a:ext>
            </a:extLst>
          </p:cNvPr>
          <p:cNvSpPr>
            <a:spLocks noGrp="1"/>
          </p:cNvSpPr>
          <p:nvPr>
            <p:ph type="pic" sz="quarter" idx="13"/>
          </p:nvPr>
        </p:nvSpPr>
        <p:spPr>
          <a:xfrm>
            <a:off x="5143500" y="2479156"/>
            <a:ext cx="3429000" cy="1771650"/>
          </a:xfrm>
          <a:prstGeom prst="rect">
            <a:avLst/>
          </a:prstGeom>
          <a:solidFill>
            <a:schemeClr val="tx2"/>
          </a:solidFill>
        </p:spPr>
        <p:txBody>
          <a:bodyPr>
            <a:normAutofit/>
          </a:bodyPr>
          <a:lstStyle>
            <a:lvl1pPr algn="ctr">
              <a:buNone/>
              <a:defRPr sz="1200"/>
            </a:lvl1pPr>
          </a:lstStyle>
          <a:p>
            <a:r>
              <a:rPr lang="en-US"/>
              <a:t>Click icon to add picture</a:t>
            </a:r>
            <a:endParaRPr lang="en-US" dirty="0"/>
          </a:p>
        </p:txBody>
      </p:sp>
      <p:pic>
        <p:nvPicPr>
          <p:cNvPr id="11" name="Picture Placeholder 5" descr="Red, blue grey white pattern background">
            <a:extLst>
              <a:ext uri="{FF2B5EF4-FFF2-40B4-BE49-F238E27FC236}">
                <a16:creationId xmlns="" xmlns:a16="http://schemas.microsoft.com/office/drawing/2014/main" id="{1014381E-E235-4624-9267-69EEEE9826F2}"/>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4485691"/>
            <a:ext cx="9144000" cy="657809"/>
          </a:xfrm>
          <a:prstGeom prst="rect">
            <a:avLst/>
          </a:prstGeom>
        </p:spPr>
      </p:pic>
    </p:spTree>
    <p:extLst>
      <p:ext uri="{BB962C8B-B14F-4D97-AF65-F5344CB8AC3E}">
        <p14:creationId xmlns:p14="http://schemas.microsoft.com/office/powerpoint/2010/main" val="3903894533"/>
      </p:ext>
    </p:extLst>
  </p:cSld>
  <p:clrMapOvr>
    <a:masterClrMapping/>
  </p:clrMapOvr>
  <p:extLst mod="1">
    <p:ext uri="{DCECCB84-F9BA-43D5-87BE-67443E8EF086}">
      <p15:sldGuideLst xmlns:p15="http://schemas.microsoft.com/office/powerpoint/2012/main">
        <p15:guide id="4294967295" orient="horz" pos="2754" userDrawn="1">
          <p15:clr>
            <a:srgbClr val="FBAE40"/>
          </p15:clr>
        </p15:guide>
        <p15:guide id="4294967295" pos="288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Right Pattern Content Gray titl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F87E8F-5716-4A71-B64F-EC5A742B45D2}"/>
              </a:ext>
            </a:extLst>
          </p:cNvPr>
          <p:cNvSpPr>
            <a:spLocks noGrp="1"/>
          </p:cNvSpPr>
          <p:nvPr>
            <p:ph type="title" hasCustomPrompt="1"/>
          </p:nvPr>
        </p:nvSpPr>
        <p:spPr>
          <a:xfrm>
            <a:off x="571500" y="536971"/>
            <a:ext cx="4857750" cy="891779"/>
          </a:xfrm>
          <a:prstGeom prst="rect">
            <a:avLst/>
          </a:prstGeom>
        </p:spPr>
        <p:txBody>
          <a:bodyPr anchor="t">
            <a:noAutofit/>
          </a:bodyPr>
          <a:lstStyle>
            <a:lvl1pPr>
              <a:spcBef>
                <a:spcPts val="750"/>
              </a:spcBef>
              <a:defRPr sz="3000" b="1">
                <a:solidFill>
                  <a:schemeClr val="accent3">
                    <a:lumMod val="75000"/>
                  </a:schemeClr>
                </a:solidFill>
              </a:defRPr>
            </a:lvl1pPr>
          </a:lstStyle>
          <a:p>
            <a:r>
              <a:rPr lang="en-US" dirty="0"/>
              <a:t>Insert title here</a:t>
            </a:r>
          </a:p>
        </p:txBody>
      </p:sp>
      <p:sp>
        <p:nvSpPr>
          <p:cNvPr id="12" name="Text Placeholder 15">
            <a:extLst>
              <a:ext uri="{FF2B5EF4-FFF2-40B4-BE49-F238E27FC236}">
                <a16:creationId xmlns="" xmlns:a16="http://schemas.microsoft.com/office/drawing/2014/main" id="{E8DBED36-2461-46D0-AF71-79E0064B3758}"/>
              </a:ext>
            </a:extLst>
          </p:cNvPr>
          <p:cNvSpPr>
            <a:spLocks noGrp="1"/>
          </p:cNvSpPr>
          <p:nvPr>
            <p:ph type="body" sz="quarter" idx="11" hasCustomPrompt="1"/>
          </p:nvPr>
        </p:nvSpPr>
        <p:spPr>
          <a:xfrm>
            <a:off x="571500" y="1428750"/>
            <a:ext cx="4857750" cy="2457450"/>
          </a:xfrm>
          <a:prstGeom prst="rect">
            <a:avLst/>
          </a:prstGeom>
        </p:spPr>
        <p:txBody>
          <a:bodyPr/>
          <a:lstStyle>
            <a:lvl1pPr marL="0" indent="0">
              <a:lnSpc>
                <a:spcPct val="100000"/>
              </a:lnSpc>
              <a:buNone/>
              <a:defRPr sz="1350" b="1">
                <a:solidFill>
                  <a:schemeClr val="bg1"/>
                </a:solidFill>
              </a:defRPr>
            </a:lvl1pPr>
            <a:lvl2pPr marL="171450">
              <a:lnSpc>
                <a:spcPct val="100000"/>
              </a:lnSpc>
              <a:spcBef>
                <a:spcPts val="750"/>
              </a:spcBef>
              <a:defRPr sz="1350">
                <a:solidFill>
                  <a:schemeClr val="bg1"/>
                </a:solidFill>
              </a:defRPr>
            </a:lvl2pPr>
          </a:lstStyle>
          <a:p>
            <a:pPr lvl="0"/>
            <a:r>
              <a:rPr lang="en-US" dirty="0"/>
              <a:t>Insert subtitle here</a:t>
            </a:r>
          </a:p>
          <a:p>
            <a:pPr lvl="1"/>
            <a:r>
              <a:rPr lang="en-US" dirty="0"/>
              <a:t>Insert content here</a:t>
            </a:r>
          </a:p>
        </p:txBody>
      </p:sp>
      <p:pic>
        <p:nvPicPr>
          <p:cNvPr id="5" name="Picture Placeholder 6" descr="Red, blue grey white pattern background">
            <a:extLst>
              <a:ext uri="{FF2B5EF4-FFF2-40B4-BE49-F238E27FC236}">
                <a16:creationId xmlns="" xmlns:a16="http://schemas.microsoft.com/office/drawing/2014/main" id="{6696C96D-182E-490E-A117-B60FF1853675}"/>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5570374" y="0"/>
            <a:ext cx="3573626" cy="5143500"/>
          </a:xfrm>
          <a:prstGeom prst="rect">
            <a:avLst/>
          </a:prstGeom>
        </p:spPr>
      </p:pic>
    </p:spTree>
    <p:extLst>
      <p:ext uri="{BB962C8B-B14F-4D97-AF65-F5344CB8AC3E}">
        <p14:creationId xmlns:p14="http://schemas.microsoft.com/office/powerpoint/2010/main" val="72366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4294967295" orient="horz" pos="1620" userDrawn="1">
          <p15:clr>
            <a:srgbClr val="FBAE40"/>
          </p15:clr>
        </p15:guide>
        <p15:guide id="4294967295" pos="4595" userDrawn="1">
          <p15:clr>
            <a:srgbClr val="5ACBF0"/>
          </p15:clr>
        </p15:guide>
        <p15:guide id="4294967295" orient="horz" pos="1680" userDrawn="1">
          <p15:clr>
            <a:srgbClr val="5ACBF0"/>
          </p15:clr>
        </p15:guide>
        <p15:guide id="4294967295" orient="horz" pos="1865" userDrawn="1">
          <p15:clr>
            <a:srgbClr val="5ACBF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clusion">
    <p:bg>
      <p:bgPr>
        <a:solidFill>
          <a:schemeClr val="accent1"/>
        </a:solidFill>
        <a:effectLst/>
      </p:bgPr>
    </p:bg>
    <p:spTree>
      <p:nvGrpSpPr>
        <p:cNvPr id="1" name=""/>
        <p:cNvGrpSpPr/>
        <p:nvPr/>
      </p:nvGrpSpPr>
      <p:grpSpPr>
        <a:xfrm>
          <a:off x="0" y="0"/>
          <a:ext cx="0" cy="0"/>
          <a:chOff x="0" y="0"/>
          <a:chExt cx="0" cy="0"/>
        </a:xfrm>
      </p:grpSpPr>
      <p:pic>
        <p:nvPicPr>
          <p:cNvPr id="8" name="Picture Placeholder 6" descr="Picture placeholder ">
            <a:extLst>
              <a:ext uri="{FF2B5EF4-FFF2-40B4-BE49-F238E27FC236}">
                <a16:creationId xmlns="" xmlns:a16="http://schemas.microsoft.com/office/drawing/2014/main" id="{21F9B252-B7D4-4DA8-92E8-8A98BFEF41B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0" y="0"/>
            <a:ext cx="9144000" cy="5143500"/>
          </a:xfrm>
          <a:prstGeom prst="rect">
            <a:avLst/>
          </a:prstGeom>
        </p:spPr>
      </p:pic>
      <p:sp>
        <p:nvSpPr>
          <p:cNvPr id="5" name="Title 1">
            <a:extLst>
              <a:ext uri="{FF2B5EF4-FFF2-40B4-BE49-F238E27FC236}">
                <a16:creationId xmlns="" xmlns:a16="http://schemas.microsoft.com/office/drawing/2014/main" id="{3D9303A2-B30A-054C-B809-053B909E125F}"/>
              </a:ext>
            </a:extLst>
          </p:cNvPr>
          <p:cNvSpPr>
            <a:spLocks noGrp="1"/>
          </p:cNvSpPr>
          <p:nvPr>
            <p:ph type="title" hasCustomPrompt="1"/>
          </p:nvPr>
        </p:nvSpPr>
        <p:spPr>
          <a:xfrm>
            <a:off x="1143976" y="1496600"/>
            <a:ext cx="6856048" cy="461665"/>
          </a:xfrm>
          <a:prstGeom prst="rect">
            <a:avLst/>
          </a:prstGeom>
          <a:noFill/>
        </p:spPr>
        <p:txBody>
          <a:bodyPr wrap="square" lIns="0" tIns="0" rIns="0" bIns="0" anchor="b" anchorCtr="0">
            <a:spAutoFit/>
          </a:bodyPr>
          <a:lstStyle>
            <a:lvl1pPr algn="ctr" defTabSz="699557" rtl="0" eaLnBrk="1" latinLnBrk="0" hangingPunct="1">
              <a:lnSpc>
                <a:spcPct val="100000"/>
              </a:lnSpc>
              <a:spcBef>
                <a:spcPct val="0"/>
              </a:spcBef>
              <a:buNone/>
              <a:defRPr lang="en-US" sz="3000" b="1" i="0" kern="1200" cap="none" spc="-38" baseline="0" dirty="0">
                <a:ln w="3175">
                  <a:noFill/>
                </a:ln>
                <a:solidFill>
                  <a:schemeClr val="tx1"/>
                </a:solidFill>
                <a:effectLst/>
                <a:latin typeface="+mj-lt"/>
                <a:ea typeface="+mn-ea"/>
                <a:cs typeface="Segoe UI" pitchFamily="34" charset="0"/>
              </a:defRPr>
            </a:lvl1pPr>
          </a:lstStyle>
          <a:p>
            <a:r>
              <a:rPr lang="en-US" dirty="0"/>
              <a:t>Insert title here</a:t>
            </a:r>
          </a:p>
        </p:txBody>
      </p:sp>
      <p:sp>
        <p:nvSpPr>
          <p:cNvPr id="6" name="Text Placeholder 4">
            <a:extLst>
              <a:ext uri="{FF2B5EF4-FFF2-40B4-BE49-F238E27FC236}">
                <a16:creationId xmlns="" xmlns:a16="http://schemas.microsoft.com/office/drawing/2014/main" id="{10F58DD1-3970-D84D-8040-EF33B0971D59}"/>
              </a:ext>
            </a:extLst>
          </p:cNvPr>
          <p:cNvSpPr>
            <a:spLocks noGrp="1"/>
          </p:cNvSpPr>
          <p:nvPr>
            <p:ph type="body" sz="quarter" idx="12" hasCustomPrompt="1"/>
          </p:nvPr>
        </p:nvSpPr>
        <p:spPr>
          <a:xfrm>
            <a:off x="1647231" y="2445529"/>
            <a:ext cx="5849540" cy="1151068"/>
          </a:xfrm>
          <a:prstGeom prst="rect">
            <a:avLst/>
          </a:prstGeom>
          <a:noFill/>
        </p:spPr>
        <p:txBody>
          <a:bodyPr wrap="square" lIns="0" tIns="0" rIns="0" bIns="0">
            <a:noAutofit/>
          </a:bodyPr>
          <a:lstStyle>
            <a:lvl1pPr marL="0" indent="0" algn="ctr">
              <a:lnSpc>
                <a:spcPct val="100000"/>
              </a:lnSpc>
              <a:spcBef>
                <a:spcPts val="0"/>
              </a:spcBef>
              <a:spcAft>
                <a:spcPts val="0"/>
              </a:spcAft>
              <a:buFont typeface="Arial" panose="020B0604020202020204" pitchFamily="34" charset="0"/>
              <a:buNone/>
              <a:defRPr lang="en-US" sz="135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51772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4294967295" orient="horz" pos="1620" userDrawn="1">
          <p15:clr>
            <a:srgbClr val="FBAE40"/>
          </p15:clr>
        </p15:guide>
        <p15:guide id="4294967295" pos="4595" userDrawn="1">
          <p15:clr>
            <a:srgbClr val="5ACBF0"/>
          </p15:clr>
        </p15:guide>
        <p15:guide id="4294967295" orient="horz" pos="1682" userDrawn="1">
          <p15:clr>
            <a:srgbClr val="5ACBF0"/>
          </p15:clr>
        </p15:guide>
        <p15:guide id="4294967295" orient="horz" pos="1866" userDrawn="1">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estions">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07724906-4405-47F4-B533-7291B003B0A2}"/>
              </a:ext>
            </a:extLst>
          </p:cNvPr>
          <p:cNvSpPr>
            <a:spLocks noGrp="1"/>
          </p:cNvSpPr>
          <p:nvPr>
            <p:ph type="title" hasCustomPrompt="1"/>
          </p:nvPr>
        </p:nvSpPr>
        <p:spPr>
          <a:xfrm>
            <a:off x="1143976" y="1496600"/>
            <a:ext cx="6856048" cy="461665"/>
          </a:xfrm>
          <a:prstGeom prst="rect">
            <a:avLst/>
          </a:prstGeom>
          <a:noFill/>
        </p:spPr>
        <p:txBody>
          <a:bodyPr wrap="square" lIns="0" tIns="0" rIns="0" bIns="0" anchor="b" anchorCtr="0">
            <a:spAutoFit/>
          </a:bodyPr>
          <a:lstStyle>
            <a:lvl1pPr algn="ctr" defTabSz="699557" rtl="0" eaLnBrk="1" latinLnBrk="0" hangingPunct="1">
              <a:lnSpc>
                <a:spcPct val="100000"/>
              </a:lnSpc>
              <a:spcBef>
                <a:spcPct val="0"/>
              </a:spcBef>
              <a:buNone/>
              <a:defRPr lang="en-US" sz="3000" b="1" i="0" kern="1200" cap="none" spc="-38" baseline="0" dirty="0">
                <a:ln w="3175">
                  <a:noFill/>
                </a:ln>
                <a:solidFill>
                  <a:schemeClr val="accent1"/>
                </a:solidFill>
                <a:effectLst/>
                <a:latin typeface="+mj-lt"/>
                <a:ea typeface="+mn-ea"/>
                <a:cs typeface="Segoe UI" pitchFamily="34" charset="0"/>
              </a:defRPr>
            </a:lvl1pPr>
          </a:lstStyle>
          <a:p>
            <a:r>
              <a:rPr lang="en-US" dirty="0"/>
              <a:t>Insert title here</a:t>
            </a:r>
          </a:p>
        </p:txBody>
      </p:sp>
      <p:sp>
        <p:nvSpPr>
          <p:cNvPr id="14" name="Text Placeholder 4">
            <a:extLst>
              <a:ext uri="{FF2B5EF4-FFF2-40B4-BE49-F238E27FC236}">
                <a16:creationId xmlns="" xmlns:a16="http://schemas.microsoft.com/office/drawing/2014/main" id="{1EEF53A4-35A6-4E43-B220-67DA381C5910}"/>
              </a:ext>
            </a:extLst>
          </p:cNvPr>
          <p:cNvSpPr>
            <a:spLocks noGrp="1"/>
          </p:cNvSpPr>
          <p:nvPr>
            <p:ph type="body" sz="quarter" idx="12" hasCustomPrompt="1"/>
          </p:nvPr>
        </p:nvSpPr>
        <p:spPr>
          <a:xfrm>
            <a:off x="1647231" y="2445529"/>
            <a:ext cx="5849540" cy="1151068"/>
          </a:xfrm>
          <a:prstGeom prst="rect">
            <a:avLst/>
          </a:prstGeom>
          <a:noFill/>
        </p:spPr>
        <p:txBody>
          <a:bodyPr wrap="square" lIns="0" tIns="0" rIns="0" bIns="0">
            <a:noAutofit/>
          </a:bodyPr>
          <a:lstStyle>
            <a:lvl1pPr marL="0" indent="0" algn="ctr">
              <a:lnSpc>
                <a:spcPct val="100000"/>
              </a:lnSpc>
              <a:spcBef>
                <a:spcPts val="0"/>
              </a:spcBef>
              <a:spcAft>
                <a:spcPts val="0"/>
              </a:spcAft>
              <a:buFont typeface="Arial" panose="020B0604020202020204" pitchFamily="34" charset="0"/>
              <a:buNone/>
              <a:defRPr lang="en-US" sz="1350" kern="1200" dirty="0">
                <a:solidFill>
                  <a:schemeClr val="bg1"/>
                </a:solidFill>
                <a:latin typeface="+mn-lt"/>
                <a:ea typeface="+mn-ea"/>
                <a:cs typeface="+mn-cs"/>
              </a:defRPr>
            </a:lvl1pPr>
          </a:lstStyle>
          <a:p>
            <a:pPr lvl="0"/>
            <a:r>
              <a:rPr lang="en-US" dirty="0"/>
              <a:t>Insert content here</a:t>
            </a:r>
          </a:p>
        </p:txBody>
      </p:sp>
      <p:pic>
        <p:nvPicPr>
          <p:cNvPr id="6" name="Picture Placeholder 5" descr="Red, blue grey white pattern background">
            <a:extLst>
              <a:ext uri="{FF2B5EF4-FFF2-40B4-BE49-F238E27FC236}">
                <a16:creationId xmlns="" xmlns:a16="http://schemas.microsoft.com/office/drawing/2014/main" id="{906BF34F-6945-4E11-BAEC-F66F7254C4CD}"/>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0" y="4499687"/>
            <a:ext cx="9144000" cy="643813"/>
          </a:xfrm>
          <a:prstGeom prst="rect">
            <a:avLst/>
          </a:prstGeom>
        </p:spPr>
      </p:pic>
    </p:spTree>
    <p:extLst>
      <p:ext uri="{BB962C8B-B14F-4D97-AF65-F5344CB8AC3E}">
        <p14:creationId xmlns:p14="http://schemas.microsoft.com/office/powerpoint/2010/main" val="6739662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eft Pattern Content Blue title">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7668F4E-0433-49FD-9D92-3B60E9B0AEE6}"/>
              </a:ext>
            </a:extLst>
          </p:cNvPr>
          <p:cNvSpPr>
            <a:spLocks noGrp="1"/>
          </p:cNvSpPr>
          <p:nvPr>
            <p:ph type="title" hasCustomPrompt="1"/>
          </p:nvPr>
        </p:nvSpPr>
        <p:spPr>
          <a:xfrm>
            <a:off x="3899807" y="536971"/>
            <a:ext cx="4857750" cy="891778"/>
          </a:xfrm>
          <a:prstGeom prst="rect">
            <a:avLst/>
          </a:prstGeom>
        </p:spPr>
        <p:txBody>
          <a:bodyPr anchor="t">
            <a:normAutofit/>
          </a:bodyPr>
          <a:lstStyle>
            <a:lvl1pPr>
              <a:spcBef>
                <a:spcPts val="750"/>
              </a:spcBef>
              <a:defRPr sz="3000" b="1" spc="-38" baseline="0">
                <a:solidFill>
                  <a:schemeClr val="accent2"/>
                </a:solidFill>
              </a:defRPr>
            </a:lvl1pPr>
          </a:lstStyle>
          <a:p>
            <a:r>
              <a:rPr lang="en-US" dirty="0"/>
              <a:t>Insert title here</a:t>
            </a:r>
          </a:p>
        </p:txBody>
      </p:sp>
      <p:sp>
        <p:nvSpPr>
          <p:cNvPr id="12" name="Text Placeholder 15">
            <a:extLst>
              <a:ext uri="{FF2B5EF4-FFF2-40B4-BE49-F238E27FC236}">
                <a16:creationId xmlns="" xmlns:a16="http://schemas.microsoft.com/office/drawing/2014/main" id="{E8DBED36-2461-46D0-AF71-79E0064B3758}"/>
              </a:ext>
            </a:extLst>
          </p:cNvPr>
          <p:cNvSpPr>
            <a:spLocks noGrp="1"/>
          </p:cNvSpPr>
          <p:nvPr>
            <p:ph type="body" sz="quarter" idx="11" hasCustomPrompt="1"/>
          </p:nvPr>
        </p:nvSpPr>
        <p:spPr>
          <a:xfrm>
            <a:off x="3899807" y="1428750"/>
            <a:ext cx="4857750" cy="2457450"/>
          </a:xfrm>
          <a:prstGeom prst="rect">
            <a:avLst/>
          </a:prstGeom>
        </p:spPr>
        <p:txBody>
          <a:bodyPr/>
          <a:lstStyle>
            <a:lvl1pPr marL="0" indent="0">
              <a:lnSpc>
                <a:spcPct val="100000"/>
              </a:lnSpc>
              <a:buNone/>
              <a:defRPr sz="1350" b="1">
                <a:solidFill>
                  <a:schemeClr val="bg1"/>
                </a:solidFill>
              </a:defRPr>
            </a:lvl1pPr>
            <a:lvl2pPr marL="171450" indent="-171450">
              <a:lnSpc>
                <a:spcPct val="100000"/>
              </a:lnSpc>
              <a:spcBef>
                <a:spcPts val="750"/>
              </a:spcBef>
              <a:defRPr sz="1350">
                <a:solidFill>
                  <a:schemeClr val="bg1"/>
                </a:solidFill>
              </a:defRPr>
            </a:lvl2pPr>
          </a:lstStyle>
          <a:p>
            <a:pPr lvl="0"/>
            <a:r>
              <a:rPr lang="en-US" dirty="0"/>
              <a:t>Insert subtitle here</a:t>
            </a:r>
          </a:p>
          <a:p>
            <a:pPr lvl="1"/>
            <a:r>
              <a:rPr lang="en-US" dirty="0"/>
              <a:t>Insert content here</a:t>
            </a:r>
          </a:p>
        </p:txBody>
      </p:sp>
      <p:pic>
        <p:nvPicPr>
          <p:cNvPr id="5" name="Picture Placeholder 6" descr="Red, blue grey white pattern background">
            <a:extLst>
              <a:ext uri="{FF2B5EF4-FFF2-40B4-BE49-F238E27FC236}">
                <a16:creationId xmlns="" xmlns:a16="http://schemas.microsoft.com/office/drawing/2014/main" id="{BC85C715-EF0D-4E33-AC89-C35DD2596E5D}"/>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1" y="0"/>
            <a:ext cx="3575957" cy="5143500"/>
          </a:xfrm>
          <a:prstGeom prst="rect">
            <a:avLst/>
          </a:prstGeom>
        </p:spPr>
      </p:pic>
    </p:spTree>
    <p:extLst>
      <p:ext uri="{BB962C8B-B14F-4D97-AF65-F5344CB8AC3E}">
        <p14:creationId xmlns:p14="http://schemas.microsoft.com/office/powerpoint/2010/main" val="1485561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4294967295" orient="horz" pos="1620" userDrawn="1">
          <p15:clr>
            <a:srgbClr val="FBAE40"/>
          </p15:clr>
        </p15:guide>
        <p15:guide id="4294967295" pos="2106" userDrawn="1">
          <p15:clr>
            <a:srgbClr val="5ACBF0"/>
          </p15:clr>
        </p15:guide>
        <p15:guide id="4294967295" orient="horz" pos="1680" userDrawn="1">
          <p15:clr>
            <a:srgbClr val="5ACBF0"/>
          </p15:clr>
        </p15:guide>
        <p15:guide id="4294967295" orient="horz" pos="1865" userDrawn="1">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605403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8475820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0626202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011556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735869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293644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607943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751811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784499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579987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143603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9882360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176118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6249011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6436524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61980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8075872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296002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9953249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9848244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131281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39162008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8202295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597712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902874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656526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148463777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3825015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35460292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41712068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8101426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5162200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15575159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4641141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89779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18137194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33110644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2242279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607134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2057275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1161854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2006369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380733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0673566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745475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79779279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881690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360921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3213269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982287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25447121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1513182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74554903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5080696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3496767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1998214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9082517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4936701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40422648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4532235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3390493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2551870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0632470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90184748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400612068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42989661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254646130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5770072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84277414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164427554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418202588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24992039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481586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348687406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94247642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09392688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2163746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86063942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4331016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4275320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58805085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2965870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4501965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7605501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5060883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9685222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21382426"/>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6755998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86057259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4486401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0065276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2674689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540766972"/>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70118345"/>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59960264"/>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208020620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6230238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97639230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3992880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8253798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2796395973"/>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06866185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84324496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03212658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84291396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86622623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161275926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2462977247"/>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41504811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31210728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00682344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63397921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363130524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6272130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1437828"/>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55393973"/>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0085224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81317487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51724508"/>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685621783"/>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759761986"/>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673728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388014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89312018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22136759"/>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9578185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180434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11550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83301692"/>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05488749"/>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2554187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15591159"/>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71836261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4140202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82323544"/>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45611545"/>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4273860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2895664187"/>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918297465"/>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030259051"/>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4005353187"/>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28430169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57285435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3079921634"/>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301817116"/>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639000535"/>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273345457"/>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656640374"/>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29442485"/>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40123846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43692122"/>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83842017"/>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687119547"/>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2129910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28014757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6924926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5084014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16431107"/>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68291175"/>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43405023"/>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86025511"/>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006499253"/>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68538571"/>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29221360"/>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8169791"/>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60991179"/>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6782222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1654038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34714377"/>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561400733"/>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782558342"/>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84755644"/>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209897524"/>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37228403"/>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4147872605"/>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651915353"/>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060851134"/>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205595369"/>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071293284"/>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8557900"/>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268603370"/>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532111716"/>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13955516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618097726"/>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3664406051"/>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022719451"/>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1556106841"/>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11753567"/>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532968877"/>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32285750"/>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48689904"/>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3197303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262495461"/>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58561223"/>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4274027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1534267"/>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37400092"/>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52673055"/>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15426158"/>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02783397"/>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7280067"/>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91808659"/>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688388467"/>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702587440"/>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45927739"/>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5521516"/>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2231587900"/>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98070974"/>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33546505"/>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42423624"/>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8310789"/>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2372154451"/>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3825230186"/>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176107251"/>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3580593352"/>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065520045"/>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07972153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65087983"/>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143332880"/>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1089599347"/>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231380957"/>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2510084554"/>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48957946"/>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386747469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19600532"/>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25528557"/>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02922944"/>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20644450"/>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25998425"/>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15362863"/>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88512355"/>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22421780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66769820"/>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47928328"/>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0737833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13370041"/>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91715084"/>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34235559"/>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099256252"/>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58348501"/>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50587641"/>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88345041"/>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31595441"/>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2818997799"/>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83946272"/>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05816342"/>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30768733"/>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197485584"/>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3627144954"/>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557331505"/>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839313049"/>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795382281"/>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050077828"/>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447449652"/>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1174737027"/>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4119212414"/>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739307554"/>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45510388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096525700"/>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77085281"/>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3697071563"/>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33250273"/>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791248207"/>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17271618"/>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40231639"/>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11710033"/>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64541451"/>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069496455"/>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3077895"/>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59804660"/>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298664345"/>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34328290"/>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68666125"/>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61101935"/>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67707205"/>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37627801"/>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8988446"/>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4423242"/>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9093443"/>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6450633"/>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3226807554"/>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7939449"/>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2495027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853893693"/>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080274830"/>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1081589468"/>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791412105"/>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499265129"/>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318428821"/>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618236475"/>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230263318"/>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2656012416"/>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511885531"/>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659556302"/>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686361575"/>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2351493078"/>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707114474"/>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486709024"/>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16320906"/>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30648903"/>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664389368"/>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37107089"/>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46778044"/>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91758999"/>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738999391"/>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11637924"/>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29450413"/>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81596757"/>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09522725"/>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60337365"/>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29985198"/>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858295347"/>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993580722"/>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11031065"/>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15484605"/>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893757199"/>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99974278"/>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26854560"/>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37349120"/>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560532379"/>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75575762"/>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97100485"/>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1877420053"/>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4168268050"/>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250450650"/>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2368269869"/>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065266451"/>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416594801"/>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1392024194"/>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317392000"/>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846639691"/>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193691026"/>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2307217617"/>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82937658"/>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4145608136"/>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924926725"/>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75770807"/>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07411625"/>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70118117"/>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66616582"/>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67105716"/>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60486170"/>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671912609"/>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72119898"/>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95226232"/>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85459718"/>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061899734"/>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597260823"/>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13022374"/>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41197230"/>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61549223"/>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079618019"/>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77018065"/>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60378767"/>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2493445285"/>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380656738"/>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670560991"/>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868217740"/>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67707044"/>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4042225487"/>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287107805"/>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59525658"/>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3540306212"/>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755576716"/>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064588609"/>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1236778584"/>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714185462"/>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887886547"/>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167858706"/>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3511843109"/>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
        <p:nvSpPr>
          <p:cNvPr id="12" name="Picture Placeholder 11">
            <a:extLst>
              <a:ext uri="{FF2B5EF4-FFF2-40B4-BE49-F238E27FC236}">
                <a16:creationId xmlns="" xmlns:a16="http://schemas.microsoft.com/office/drawing/2014/main" id="{D828D1A9-3D67-4106-B288-BC23A7CC5AF6}"/>
              </a:ext>
            </a:extLst>
          </p:cNvPr>
          <p:cNvSpPr>
            <a:spLocks noGrp="1"/>
          </p:cNvSpPr>
          <p:nvPr>
            <p:ph type="pic" sz="quarter" idx="13"/>
          </p:nvPr>
        </p:nvSpPr>
        <p:spPr>
          <a:xfrm>
            <a:off x="3677031" y="1291418"/>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80644005"/>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0" name="Picture Placeholder 11">
            <a:extLst>
              <a:ext uri="{FF2B5EF4-FFF2-40B4-BE49-F238E27FC236}">
                <a16:creationId xmlns="" xmlns:a16="http://schemas.microsoft.com/office/drawing/2014/main" id="{2B65509E-400D-48FF-845C-D88E53CDAF9C}"/>
              </a:ext>
            </a:extLst>
          </p:cNvPr>
          <p:cNvSpPr>
            <a:spLocks noGrp="1"/>
          </p:cNvSpPr>
          <p:nvPr>
            <p:ph type="pic" sz="quarter" idx="13"/>
          </p:nvPr>
        </p:nvSpPr>
        <p:spPr>
          <a:xfrm>
            <a:off x="6724060"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1925577862"/>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2571750"/>
            <a:ext cx="9144000" cy="25717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Text Placeholder 2">
            <a:extLst>
              <a:ext uri="{FF2B5EF4-FFF2-40B4-BE49-F238E27FC236}">
                <a16:creationId xmlns="" xmlns:a16="http://schemas.microsoft.com/office/drawing/2014/main" id="{9741282D-68FE-4C49-8F91-14A2214B4CB9}"/>
              </a:ext>
            </a:extLst>
          </p:cNvPr>
          <p:cNvSpPr>
            <a:spLocks noGrp="1"/>
          </p:cNvSpPr>
          <p:nvPr>
            <p:ph type="body" idx="1"/>
          </p:nvPr>
        </p:nvSpPr>
        <p:spPr>
          <a:xfrm>
            <a:off x="623888" y="3541427"/>
            <a:ext cx="8010447" cy="850067"/>
          </a:xfrm>
        </p:spPr>
        <p:txBody>
          <a:bodyPr lIns="0" tIns="0" rIns="0" bIns="0" rtlCol="0">
            <a:normAutofit/>
          </a:bodyPr>
          <a:lstStyle>
            <a:lvl1pPr marL="0" indent="0">
              <a:spcBef>
                <a:spcPts val="450"/>
              </a:spcBef>
              <a:buNone/>
              <a:defRPr sz="135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046751"/>
            <a:ext cx="8005685" cy="477255"/>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 xmlns:a16="http://schemas.microsoft.com/office/drawing/2014/main" id="{E22EDD9E-AEE4-4D2A-BD45-AABB792F68AF}"/>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813142466"/>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420624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4825333"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4820650" y="2024216"/>
            <a:ext cx="3455261" cy="2352683"/>
          </a:xfrm>
        </p:spPr>
        <p:txBody>
          <a:bodyPr lIns="0" tIns="0" rIns="0" bIns="0" rtlCol="0">
            <a:normAutofit/>
          </a:bodyPr>
          <a:lstStyle>
            <a:lvl1pPr>
              <a:lnSpc>
                <a:spcPct val="85000"/>
              </a:lnSpc>
              <a:spcBef>
                <a:spcPts val="450"/>
              </a:spcBef>
              <a:buClr>
                <a:schemeClr val="bg1">
                  <a:lumMod val="50000"/>
                </a:schemeClr>
              </a:buClr>
              <a:defRPr sz="1350"/>
            </a:lvl1pPr>
            <a:lvl2pPr>
              <a:lnSpc>
                <a:spcPct val="100000"/>
              </a:lnSpc>
              <a:spcBef>
                <a:spcPts val="450"/>
              </a:spcBef>
              <a:buClr>
                <a:schemeClr val="bg1">
                  <a:lumMod val="50000"/>
                </a:schemeClr>
              </a:buClr>
              <a:defRPr sz="1350"/>
            </a:lvl2pPr>
            <a:lvl3pPr>
              <a:lnSpc>
                <a:spcPct val="100000"/>
              </a:lnSpc>
              <a:spcBef>
                <a:spcPts val="450"/>
              </a:spcBef>
              <a:buClr>
                <a:schemeClr val="bg1">
                  <a:lumMod val="50000"/>
                </a:schemeClr>
              </a:buClr>
              <a:defRPr sz="1350"/>
            </a:lvl3pPr>
            <a:lvl4pPr>
              <a:lnSpc>
                <a:spcPct val="100000"/>
              </a:lnSpc>
              <a:spcBef>
                <a:spcPts val="450"/>
              </a:spcBef>
              <a:buClr>
                <a:schemeClr val="bg1">
                  <a:lumMod val="50000"/>
                </a:schemeClr>
              </a:buClr>
              <a:defRPr sz="1350"/>
            </a:lvl4pPr>
            <a:lvl5pPr>
              <a:lnSpc>
                <a:spcPct val="100000"/>
              </a:lnSpc>
              <a:spcBef>
                <a:spcPts val="450"/>
              </a:spcBef>
              <a:buClr>
                <a:schemeClr val="bg1">
                  <a:lumMod val="50000"/>
                </a:schemeClr>
              </a:buClr>
              <a:defRPr sz="135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88687278-82AE-4E5D-96D6-672F8FAFC70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99648949"/>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p:nvPr>
        </p:nvSpPr>
        <p:spPr>
          <a:xfrm>
            <a:off x="631125" y="1135505"/>
            <a:ext cx="3439335" cy="818309"/>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 xmlns:a16="http://schemas.microsoft.com/office/drawing/2014/main" id="{125E3DF9-29A5-4D11-98E9-191D1E8E9B55}"/>
              </a:ext>
            </a:extLst>
          </p:cNvPr>
          <p:cNvSpPr>
            <a:spLocks noGrp="1"/>
          </p:cNvSpPr>
          <p:nvPr>
            <p:ph sz="quarter" idx="4"/>
          </p:nvPr>
        </p:nvSpPr>
        <p:spPr>
          <a:xfrm>
            <a:off x="626441" y="2024216"/>
            <a:ext cx="3455261" cy="2352683"/>
          </a:xfrm>
        </p:spPr>
        <p:txBody>
          <a:bodyPr lIns="0" tIns="0" rIns="0" bIns="0" rtlCol="0">
            <a:normAutofit/>
          </a:bodyPr>
          <a:lstStyle>
            <a:lvl1pPr>
              <a:lnSpc>
                <a:spcPct val="85000"/>
              </a:lnSpc>
              <a:spcBef>
                <a:spcPts val="450"/>
              </a:spcBef>
              <a:buClr>
                <a:schemeClr val="bg1">
                  <a:lumMod val="50000"/>
                </a:schemeClr>
              </a:buClr>
              <a:defRPr sz="1350">
                <a:solidFill>
                  <a:schemeClr val="tx2"/>
                </a:solidFill>
              </a:defRPr>
            </a:lvl1pPr>
            <a:lvl2pPr>
              <a:lnSpc>
                <a:spcPct val="100000"/>
              </a:lnSpc>
              <a:spcBef>
                <a:spcPts val="450"/>
              </a:spcBef>
              <a:buClr>
                <a:schemeClr val="bg1">
                  <a:lumMod val="50000"/>
                </a:schemeClr>
              </a:buClr>
              <a:defRPr sz="1350">
                <a:solidFill>
                  <a:schemeClr val="tx2"/>
                </a:solidFill>
              </a:defRPr>
            </a:lvl2pPr>
            <a:lvl3pPr>
              <a:lnSpc>
                <a:spcPct val="100000"/>
              </a:lnSpc>
              <a:spcBef>
                <a:spcPts val="450"/>
              </a:spcBef>
              <a:buClr>
                <a:schemeClr val="bg1">
                  <a:lumMod val="50000"/>
                </a:schemeClr>
              </a:buClr>
              <a:defRPr sz="1350">
                <a:solidFill>
                  <a:schemeClr val="tx2"/>
                </a:solidFill>
              </a:defRPr>
            </a:lvl3pPr>
            <a:lvl4pPr>
              <a:lnSpc>
                <a:spcPct val="100000"/>
              </a:lnSpc>
              <a:spcBef>
                <a:spcPts val="450"/>
              </a:spcBef>
              <a:buClr>
                <a:schemeClr val="bg1">
                  <a:lumMod val="50000"/>
                </a:schemeClr>
              </a:buClr>
              <a:defRPr sz="1350">
                <a:solidFill>
                  <a:schemeClr val="tx2"/>
                </a:solidFill>
              </a:defRPr>
            </a:lvl4pPr>
            <a:lvl5pPr>
              <a:lnSpc>
                <a:spcPct val="100000"/>
              </a:lnSpc>
              <a:spcBef>
                <a:spcPts val="450"/>
              </a:spcBef>
              <a:buClr>
                <a:schemeClr val="bg1">
                  <a:lumMod val="50000"/>
                </a:schemeClr>
              </a:buClr>
              <a:defRPr sz="135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 xmlns:a16="http://schemas.microsoft.com/office/drawing/2014/main" id="{A5EF6E06-1E31-4D29-80D8-1A734B231810}"/>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699898211"/>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C7A39C64-09F5-4EDF-B203-730A1BC0B4BB}"/>
              </a:ext>
            </a:extLst>
          </p:cNvPr>
          <p:cNvSpPr/>
          <p:nvPr userDrawn="1"/>
        </p:nvSpPr>
        <p:spPr>
          <a:xfrm>
            <a:off x="0" y="0"/>
            <a:ext cx="9144000" cy="267462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74620"/>
            <a:ext cx="9144000" cy="24688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6095409" cy="4158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 xmlns:a16="http://schemas.microsoft.com/office/drawing/2014/main" id="{3F720B3A-B1A7-4004-BD9A-BB135B2B9AE9}"/>
              </a:ext>
            </a:extLst>
          </p:cNvPr>
          <p:cNvSpPr>
            <a:spLocks noGrp="1"/>
          </p:cNvSpPr>
          <p:nvPr>
            <p:ph type="body" idx="1" hasCustomPrompt="1"/>
          </p:nvPr>
        </p:nvSpPr>
        <p:spPr>
          <a:xfrm>
            <a:off x="627461"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2" name="Text Placeholder 11">
            <a:extLst>
              <a:ext uri="{FF2B5EF4-FFF2-40B4-BE49-F238E27FC236}">
                <a16:creationId xmlns="" xmlns:a16="http://schemas.microsoft.com/office/drawing/2014/main" id="{122364AD-425B-49F5-828E-637D0183693D}"/>
              </a:ext>
            </a:extLst>
          </p:cNvPr>
          <p:cNvSpPr>
            <a:spLocks noGrp="1"/>
          </p:cNvSpPr>
          <p:nvPr>
            <p:ph type="body" sz="quarter" idx="14"/>
          </p:nvPr>
        </p:nvSpPr>
        <p:spPr>
          <a:xfrm>
            <a:off x="627461"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 xmlns:a16="http://schemas.microsoft.com/office/drawing/2014/main" id="{1A086FCF-DB15-4696-80F9-5F48426CE837}"/>
              </a:ext>
            </a:extLst>
          </p:cNvPr>
          <p:cNvSpPr>
            <a:spLocks noGrp="1"/>
          </p:cNvSpPr>
          <p:nvPr>
            <p:ph type="body" idx="37" hasCustomPrompt="1"/>
          </p:nvPr>
        </p:nvSpPr>
        <p:spPr>
          <a:xfrm>
            <a:off x="2717543"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4" name="Text Placeholder 11">
            <a:extLst>
              <a:ext uri="{FF2B5EF4-FFF2-40B4-BE49-F238E27FC236}">
                <a16:creationId xmlns="" xmlns:a16="http://schemas.microsoft.com/office/drawing/2014/main" id="{6DC38AB5-30F7-45B7-9FD0-AFBD09BA11DD}"/>
              </a:ext>
            </a:extLst>
          </p:cNvPr>
          <p:cNvSpPr>
            <a:spLocks noGrp="1"/>
          </p:cNvSpPr>
          <p:nvPr>
            <p:ph type="body" sz="quarter" idx="38"/>
          </p:nvPr>
        </p:nvSpPr>
        <p:spPr>
          <a:xfrm>
            <a:off x="2717543"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2989749"/>
            <a:ext cx="1714500"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314661"/>
            <a:ext cx="1714500" cy="1033153"/>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 xmlns:a16="http://schemas.microsoft.com/office/drawing/2014/main" id="{6D9E3969-277E-442F-A61A-B5F910626BF2}"/>
              </a:ext>
            </a:extLst>
          </p:cNvPr>
          <p:cNvSpPr>
            <a:spLocks noGrp="1"/>
          </p:cNvSpPr>
          <p:nvPr>
            <p:ph type="pic" sz="quarter" idx="48"/>
          </p:nvPr>
        </p:nvSpPr>
        <p:spPr>
          <a:xfrm>
            <a:off x="629841"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2" name="Picture Placeholder 20">
            <a:extLst>
              <a:ext uri="{FF2B5EF4-FFF2-40B4-BE49-F238E27FC236}">
                <a16:creationId xmlns="" xmlns:a16="http://schemas.microsoft.com/office/drawing/2014/main" id="{604A078C-C27C-43BF-AD80-27BC78DCBCCB}"/>
              </a:ext>
            </a:extLst>
          </p:cNvPr>
          <p:cNvSpPr>
            <a:spLocks noGrp="1"/>
          </p:cNvSpPr>
          <p:nvPr>
            <p:ph type="pic" sz="quarter" idx="49"/>
          </p:nvPr>
        </p:nvSpPr>
        <p:spPr>
          <a:xfrm>
            <a:off x="2719130"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3" name="Picture Placeholder 20">
            <a:extLst>
              <a:ext uri="{FF2B5EF4-FFF2-40B4-BE49-F238E27FC236}">
                <a16:creationId xmlns="" xmlns:a16="http://schemas.microsoft.com/office/drawing/2014/main" id="{3790D791-9C4C-4EAC-8EC6-2B8F7529A0A0}"/>
              </a:ext>
            </a:extLst>
          </p:cNvPr>
          <p:cNvSpPr>
            <a:spLocks noGrp="1"/>
          </p:cNvSpPr>
          <p:nvPr>
            <p:ph type="pic" sz="quarter" idx="50"/>
          </p:nvPr>
        </p:nvSpPr>
        <p:spPr>
          <a:xfrm>
            <a:off x="4808418"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4" name="Picture Placeholder 20">
            <a:extLst>
              <a:ext uri="{FF2B5EF4-FFF2-40B4-BE49-F238E27FC236}">
                <a16:creationId xmlns="" xmlns:a16="http://schemas.microsoft.com/office/drawing/2014/main" id="{04DD07A0-DC68-453E-B928-953969C06860}"/>
              </a:ext>
            </a:extLst>
          </p:cNvPr>
          <p:cNvSpPr>
            <a:spLocks noGrp="1"/>
          </p:cNvSpPr>
          <p:nvPr>
            <p:ph type="pic" sz="quarter" idx="51"/>
          </p:nvPr>
        </p:nvSpPr>
        <p:spPr>
          <a:xfrm>
            <a:off x="6897707" y="183521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0EE565DC-46C2-4F46-AFCF-D7D77AF99B04}"/>
              </a:ext>
            </a:extLst>
          </p:cNvPr>
          <p:cNvSpPr>
            <a:spLocks noGrp="1"/>
          </p:cNvSpPr>
          <p:nvPr>
            <p:ph type="pic" sz="quarter" idx="52"/>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777181755"/>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D808BB97-79BE-43F2-AD10-528EEFEE61AB}"/>
              </a:ext>
            </a:extLst>
          </p:cNvPr>
          <p:cNvSpPr/>
          <p:nvPr userDrawn="1"/>
        </p:nvSpPr>
        <p:spPr>
          <a:xfrm>
            <a:off x="0" y="0"/>
            <a:ext cx="9144000" cy="284607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846070"/>
            <a:ext cx="9144000" cy="22974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30936" y="604104"/>
            <a:ext cx="609540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4807624"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4807624"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6897707" y="3122095"/>
            <a:ext cx="1714500"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6897707" y="3447008"/>
            <a:ext cx="1714500" cy="856508"/>
          </a:xfrm>
        </p:spPr>
        <p:txBody>
          <a:bodyPr lIns="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2499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7">
            <a:extLst>
              <a:ext uri="{FF2B5EF4-FFF2-40B4-BE49-F238E27FC236}">
                <a16:creationId xmlns="" xmlns:a16="http://schemas.microsoft.com/office/drawing/2014/main" id="{FB10DA4B-80F1-44A9-8C5F-93B634E0D0F8}"/>
              </a:ext>
            </a:extLst>
          </p:cNvPr>
          <p:cNvSpPr/>
          <p:nvPr userDrawn="1"/>
        </p:nvSpPr>
        <p:spPr>
          <a:xfrm>
            <a:off x="629841" y="1630883"/>
            <a:ext cx="3710178" cy="3072384"/>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Picture Placeholder 20">
            <a:extLst>
              <a:ext uri="{FF2B5EF4-FFF2-40B4-BE49-F238E27FC236}">
                <a16:creationId xmlns="" xmlns:a16="http://schemas.microsoft.com/office/drawing/2014/main" id="{9F34831C-234C-4CF5-969E-2D5618BDBB33}"/>
              </a:ext>
            </a:extLst>
          </p:cNvPr>
          <p:cNvSpPr>
            <a:spLocks noGrp="1"/>
          </p:cNvSpPr>
          <p:nvPr>
            <p:ph type="pic" sz="quarter" idx="50"/>
          </p:nvPr>
        </p:nvSpPr>
        <p:spPr>
          <a:xfrm>
            <a:off x="4808418"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 xmlns:a16="http://schemas.microsoft.com/office/drawing/2014/main" id="{0F7D067F-9653-4BC2-A7E9-BE894EC5E2F6}"/>
              </a:ext>
            </a:extLst>
          </p:cNvPr>
          <p:cNvSpPr>
            <a:spLocks noGrp="1"/>
          </p:cNvSpPr>
          <p:nvPr>
            <p:ph type="pic" sz="quarter" idx="51"/>
          </p:nvPr>
        </p:nvSpPr>
        <p:spPr>
          <a:xfrm>
            <a:off x="6897707" y="1967561"/>
            <a:ext cx="802386" cy="596646"/>
          </a:xfrm>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 xmlns:a16="http://schemas.microsoft.com/office/drawing/2014/main" id="{E3C97C3B-5FB4-4D00-93DA-BCD15F899061}"/>
              </a:ext>
            </a:extLst>
          </p:cNvPr>
          <p:cNvSpPr>
            <a:spLocks noGrp="1"/>
          </p:cNvSpPr>
          <p:nvPr>
            <p:ph type="pic" sz="quarter" idx="52"/>
          </p:nvPr>
        </p:nvSpPr>
        <p:spPr>
          <a:xfrm>
            <a:off x="732235" y="1769269"/>
            <a:ext cx="3486150" cy="2155031"/>
          </a:xfrm>
          <a:ln w="25400">
            <a:solidFill>
              <a:schemeClr val="tx2"/>
            </a:solidFill>
          </a:ln>
        </p:spPr>
        <p:txBody>
          <a:bodyPr rtlCol="0" anchor="ctr" anchorCtr="0">
            <a:normAutofit/>
          </a:bodyPr>
          <a:lstStyle>
            <a:lvl1pPr marL="0" indent="0" algn="ctr">
              <a:buNone/>
              <a:defRPr sz="105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 xmlns:a16="http://schemas.microsoft.com/office/drawing/2014/main" id="{7EF3BAF8-222C-4E67-B4CF-081E9C0720A7}"/>
              </a:ext>
            </a:extLst>
          </p:cNvPr>
          <p:cNvSpPr>
            <a:spLocks noGrp="1"/>
          </p:cNvSpPr>
          <p:nvPr>
            <p:ph type="pic" sz="quarter" idx="53"/>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936670622"/>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16CD9829-C7D8-4164-BF7D-FD4B38C747F5}"/>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2600325" y="4011786"/>
            <a:ext cx="3943350" cy="414636"/>
          </a:xfrm>
        </p:spPr>
        <p:txBody>
          <a:bodyPr lIns="0" tIns="0" rIns="0" bIns="0" rtlCol="0" anchor="b" anchorCtr="0"/>
          <a:lstStyle>
            <a:lvl1pPr algn="ctr">
              <a:defRPr/>
            </a:lvl1pPr>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3676950" y="651484"/>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554600168"/>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Rectangle 19">
            <a:extLst>
              <a:ext uri="{FF2B5EF4-FFF2-40B4-BE49-F238E27FC236}">
                <a16:creationId xmlns="" xmlns:a16="http://schemas.microsoft.com/office/drawing/2014/main" id="{2F7D7942-83AE-46FF-83B1-84835F486286}"/>
              </a:ext>
            </a:extLst>
          </p:cNvPr>
          <p:cNvSpPr/>
          <p:nvPr userDrawn="1"/>
        </p:nvSpPr>
        <p:spPr>
          <a:xfrm>
            <a:off x="0" y="0"/>
            <a:ext cx="9144000" cy="2379726"/>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79726"/>
            <a:ext cx="9144000" cy="276377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699843"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7460"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3477977"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3477977"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6096599" cy="925654"/>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04C738A8-00FA-480E-9730-8625B9F8CF66}"/>
              </a:ext>
            </a:extLst>
          </p:cNvPr>
          <p:cNvSpPr>
            <a:spLocks noGrp="1"/>
          </p:cNvSpPr>
          <p:nvPr>
            <p:ph type="body" idx="48" hasCustomPrompt="1"/>
          </p:nvPr>
        </p:nvSpPr>
        <p:spPr>
          <a:xfrm>
            <a:off x="6328492" y="2673971"/>
            <a:ext cx="2283714"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A7347BFF-8FB8-4EF0-81EE-3A9E7C6F236F}"/>
              </a:ext>
            </a:extLst>
          </p:cNvPr>
          <p:cNvSpPr>
            <a:spLocks noGrp="1"/>
          </p:cNvSpPr>
          <p:nvPr>
            <p:ph type="body" sz="quarter" idx="49"/>
          </p:nvPr>
        </p:nvSpPr>
        <p:spPr>
          <a:xfrm>
            <a:off x="6328492" y="2998883"/>
            <a:ext cx="2283714" cy="1294296"/>
          </a:xfrm>
        </p:spPr>
        <p:txBody>
          <a:bodyPr lIns="36000" tIns="0" rIns="0" bIns="0" rtlCol="0">
            <a:normAutofit/>
          </a:bodyPr>
          <a:lstStyle>
            <a:lvl1pPr marL="0" indent="0">
              <a:buClr>
                <a:schemeClr val="tx2"/>
              </a:buClr>
              <a:buSzPct val="125000"/>
              <a:buFont typeface="Wingdings" panose="05000000000000000000" pitchFamily="2" charset="2"/>
              <a:buNone/>
              <a:defRPr sz="105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 xmlns:a16="http://schemas.microsoft.com/office/drawing/2014/main" id="{7555D5F3-897A-4180-AC97-B866E5BBB2EF}"/>
              </a:ext>
            </a:extLst>
          </p:cNvPr>
          <p:cNvSpPr>
            <a:spLocks noGrp="1"/>
          </p:cNvSpPr>
          <p:nvPr>
            <p:ph type="pic" sz="quarter" idx="50"/>
          </p:nvPr>
        </p:nvSpPr>
        <p:spPr>
          <a:xfrm>
            <a:off x="708149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059478158"/>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Rectangle 21">
            <a:extLst>
              <a:ext uri="{FF2B5EF4-FFF2-40B4-BE49-F238E27FC236}">
                <a16:creationId xmlns="" xmlns:a16="http://schemas.microsoft.com/office/drawing/2014/main" id="{23980BA4-A23A-4C88-B574-5C1C7E0F1D99}"/>
              </a:ext>
            </a:extLst>
          </p:cNvPr>
          <p:cNvSpPr/>
          <p:nvPr userDrawn="1"/>
        </p:nvSpPr>
        <p:spPr>
          <a:xfrm>
            <a:off x="-119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77490"/>
            <a:ext cx="9144000" cy="236601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0184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289193"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289193"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 xmlns:a16="http://schemas.microsoft.com/office/drawing/2014/main" id="{FFB1E7A4-4985-48C1-B72F-4B1715915B45}"/>
              </a:ext>
            </a:extLst>
          </p:cNvPr>
          <p:cNvSpPr>
            <a:spLocks noGrp="1"/>
          </p:cNvSpPr>
          <p:nvPr>
            <p:ph type="body" idx="45" hasCustomPrompt="1"/>
          </p:nvPr>
        </p:nvSpPr>
        <p:spPr>
          <a:xfrm>
            <a:off x="4873637" y="307101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8" name="Text Placeholder 11">
            <a:extLst>
              <a:ext uri="{FF2B5EF4-FFF2-40B4-BE49-F238E27FC236}">
                <a16:creationId xmlns="" xmlns:a16="http://schemas.microsoft.com/office/drawing/2014/main" id="{13613D75-4050-4984-9168-DAD425D6D6AC}"/>
              </a:ext>
            </a:extLst>
          </p:cNvPr>
          <p:cNvSpPr>
            <a:spLocks noGrp="1"/>
          </p:cNvSpPr>
          <p:nvPr>
            <p:ph type="body" sz="quarter" idx="46"/>
          </p:nvPr>
        </p:nvSpPr>
        <p:spPr>
          <a:xfrm>
            <a:off x="4873637" y="3395923"/>
            <a:ext cx="2750058" cy="1030829"/>
          </a:xfrm>
        </p:spPr>
        <p:txBody>
          <a:bodyPr lIns="36000" tIns="0" rIns="0" bIns="0" rtlCol="0">
            <a:normAutofit/>
          </a:bodyPr>
          <a:lstStyle>
            <a:lvl1pPr marL="0" indent="0">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0" name="Text Placeholder 2">
            <a:extLst>
              <a:ext uri="{FF2B5EF4-FFF2-40B4-BE49-F238E27FC236}">
                <a16:creationId xmlns="" xmlns:a16="http://schemas.microsoft.com/office/drawing/2014/main" id="{9E693E7E-08CF-4C07-BFC7-C34D6269EFD9}"/>
              </a:ext>
            </a:extLst>
          </p:cNvPr>
          <p:cNvSpPr>
            <a:spLocks noGrp="1"/>
          </p:cNvSpPr>
          <p:nvPr>
            <p:ph type="body" idx="48" hasCustomPrompt="1"/>
          </p:nvPr>
        </p:nvSpPr>
        <p:spPr>
          <a:xfrm>
            <a:off x="1166361"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£12,345</a:t>
            </a:r>
          </a:p>
        </p:txBody>
      </p:sp>
      <p:sp>
        <p:nvSpPr>
          <p:cNvPr id="21" name="Text Placeholder 2">
            <a:extLst>
              <a:ext uri="{FF2B5EF4-FFF2-40B4-BE49-F238E27FC236}">
                <a16:creationId xmlns="" xmlns:a16="http://schemas.microsoft.com/office/drawing/2014/main" id="{9D213FF3-2ADF-437D-9C3A-5C5821DBAF4E}"/>
              </a:ext>
            </a:extLst>
          </p:cNvPr>
          <p:cNvSpPr>
            <a:spLocks noGrp="1"/>
          </p:cNvSpPr>
          <p:nvPr>
            <p:ph type="body" idx="49" hasCustomPrompt="1"/>
          </p:nvPr>
        </p:nvSpPr>
        <p:spPr>
          <a:xfrm>
            <a:off x="4750805" y="2030392"/>
            <a:ext cx="2750058" cy="637610"/>
          </a:xfrm>
        </p:spPr>
        <p:txBody>
          <a:bodyPr lIns="0" tIns="0" rIns="0" bIns="0" rtlCol="0" anchor="b">
            <a:noAutofit/>
          </a:bodyPr>
          <a:lstStyle>
            <a:lvl1pPr marL="0" indent="0">
              <a:buNone/>
              <a:defRPr sz="52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£6,789</a:t>
            </a:r>
          </a:p>
        </p:txBody>
      </p:sp>
      <p:sp>
        <p:nvSpPr>
          <p:cNvPr id="23" name="Picture Placeholder 11">
            <a:extLst>
              <a:ext uri="{FF2B5EF4-FFF2-40B4-BE49-F238E27FC236}">
                <a16:creationId xmlns="" xmlns:a16="http://schemas.microsoft.com/office/drawing/2014/main" id="{E7019E9C-AA4E-4592-97BE-BF366FFA1A72}"/>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663019752"/>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5" name="Rectangle 24">
            <a:extLst>
              <a:ext uri="{FF2B5EF4-FFF2-40B4-BE49-F238E27FC236}">
                <a16:creationId xmlns="" xmlns:a16="http://schemas.microsoft.com/office/drawing/2014/main" id="{938F4135-A9EE-4D29-A8AB-5DEB57ABC181}"/>
              </a:ext>
            </a:extLst>
          </p:cNvPr>
          <p:cNvSpPr/>
          <p:nvPr userDrawn="1"/>
        </p:nvSpPr>
        <p:spPr>
          <a:xfrm>
            <a:off x="-119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768227"/>
            <a:ext cx="9144000" cy="237527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311076"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1190427"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1190427" y="3926607"/>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686791"/>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AA62DB99-23AA-4B84-915B-58A12122905A}"/>
              </a:ext>
            </a:extLst>
          </p:cNvPr>
          <p:cNvSpPr/>
          <p:nvPr userDrawn="1"/>
        </p:nvSpPr>
        <p:spPr>
          <a:xfrm>
            <a:off x="1476884" y="2104562"/>
            <a:ext cx="1385316" cy="1385316"/>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1" name="Oval 30">
            <a:extLst>
              <a:ext uri="{FF2B5EF4-FFF2-40B4-BE49-F238E27FC236}">
                <a16:creationId xmlns="" xmlns:a16="http://schemas.microsoft.com/office/drawing/2014/main" id="{87C4674D-D19C-4346-8AB3-EEC70C5BA12B}"/>
              </a:ext>
            </a:extLst>
          </p:cNvPr>
          <p:cNvSpPr/>
          <p:nvPr userDrawn="1"/>
        </p:nvSpPr>
        <p:spPr>
          <a:xfrm>
            <a:off x="3547547" y="1768520"/>
            <a:ext cx="1721358" cy="172135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Oval 31">
            <a:extLst>
              <a:ext uri="{FF2B5EF4-FFF2-40B4-BE49-F238E27FC236}">
                <a16:creationId xmlns="" xmlns:a16="http://schemas.microsoft.com/office/drawing/2014/main" id="{232287E6-00FD-4CA9-879A-D113874BCAF3}"/>
              </a:ext>
            </a:extLst>
          </p:cNvPr>
          <p:cNvSpPr/>
          <p:nvPr userDrawn="1"/>
        </p:nvSpPr>
        <p:spPr>
          <a:xfrm>
            <a:off x="5710196" y="1528490"/>
            <a:ext cx="1961388" cy="19613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Text Placeholder 2">
            <a:extLst>
              <a:ext uri="{FF2B5EF4-FFF2-40B4-BE49-F238E27FC236}">
                <a16:creationId xmlns="" xmlns:a16="http://schemas.microsoft.com/office/drawing/2014/main" id="{24B6C5DB-65E0-4261-A490-0CEBD77B8A6C}"/>
              </a:ext>
            </a:extLst>
          </p:cNvPr>
          <p:cNvSpPr>
            <a:spLocks noGrp="1"/>
          </p:cNvSpPr>
          <p:nvPr>
            <p:ph type="body" idx="48" hasCustomPrompt="1"/>
          </p:nvPr>
        </p:nvSpPr>
        <p:spPr>
          <a:xfrm>
            <a:off x="1517051" y="2311705"/>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£25</a:t>
            </a:r>
          </a:p>
        </p:txBody>
      </p:sp>
      <p:sp>
        <p:nvSpPr>
          <p:cNvPr id="34" name="Text Placeholder 2">
            <a:extLst>
              <a:ext uri="{FF2B5EF4-FFF2-40B4-BE49-F238E27FC236}">
                <a16:creationId xmlns="" xmlns:a16="http://schemas.microsoft.com/office/drawing/2014/main" id="{86AFF07C-4D15-4A29-B939-C47256023C91}"/>
              </a:ext>
            </a:extLst>
          </p:cNvPr>
          <p:cNvSpPr>
            <a:spLocks noGrp="1"/>
          </p:cNvSpPr>
          <p:nvPr>
            <p:ph type="body" idx="49" hasCustomPrompt="1"/>
          </p:nvPr>
        </p:nvSpPr>
        <p:spPr>
          <a:xfrm>
            <a:off x="1517051" y="3056389"/>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5" name="Text Placeholder 2">
            <a:extLst>
              <a:ext uri="{FF2B5EF4-FFF2-40B4-BE49-F238E27FC236}">
                <a16:creationId xmlns="" xmlns:a16="http://schemas.microsoft.com/office/drawing/2014/main" id="{2C71864B-9476-4445-B961-A4480119AB3B}"/>
              </a:ext>
            </a:extLst>
          </p:cNvPr>
          <p:cNvSpPr>
            <a:spLocks noGrp="1"/>
          </p:cNvSpPr>
          <p:nvPr>
            <p:ph type="body" idx="50" hasCustomPrompt="1"/>
          </p:nvPr>
        </p:nvSpPr>
        <p:spPr>
          <a:xfrm>
            <a:off x="3755735" y="2165061"/>
            <a:ext cx="1304982"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£50</a:t>
            </a:r>
          </a:p>
        </p:txBody>
      </p:sp>
      <p:sp>
        <p:nvSpPr>
          <p:cNvPr id="36" name="Text Placeholder 2">
            <a:extLst>
              <a:ext uri="{FF2B5EF4-FFF2-40B4-BE49-F238E27FC236}">
                <a16:creationId xmlns="" xmlns:a16="http://schemas.microsoft.com/office/drawing/2014/main" id="{B2AAA459-A7E1-451E-BABB-0C87139B389F}"/>
              </a:ext>
            </a:extLst>
          </p:cNvPr>
          <p:cNvSpPr>
            <a:spLocks noGrp="1"/>
          </p:cNvSpPr>
          <p:nvPr>
            <p:ph type="body" idx="51" hasCustomPrompt="1"/>
          </p:nvPr>
        </p:nvSpPr>
        <p:spPr>
          <a:xfrm>
            <a:off x="3755735" y="2909745"/>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7" name="Text Placeholder 2">
            <a:extLst>
              <a:ext uri="{FF2B5EF4-FFF2-40B4-BE49-F238E27FC236}">
                <a16:creationId xmlns="" xmlns:a16="http://schemas.microsoft.com/office/drawing/2014/main" id="{DF679BEC-0CFD-449F-B3E0-BB712F00052B}"/>
              </a:ext>
            </a:extLst>
          </p:cNvPr>
          <p:cNvSpPr>
            <a:spLocks noGrp="1"/>
          </p:cNvSpPr>
          <p:nvPr>
            <p:ph type="body" idx="52" hasCustomPrompt="1"/>
          </p:nvPr>
        </p:nvSpPr>
        <p:spPr>
          <a:xfrm>
            <a:off x="5821475" y="2042593"/>
            <a:ext cx="1721358" cy="716681"/>
          </a:xfrm>
        </p:spPr>
        <p:txBody>
          <a:bodyPr lIns="0" tIns="0" rIns="0" bIns="0" rtlCol="0" anchor="b">
            <a:noAutofit/>
          </a:bodyPr>
          <a:lstStyle>
            <a:lvl1pPr marL="0" indent="0" algn="ctr">
              <a:buNone/>
              <a:defRPr sz="4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£100</a:t>
            </a:r>
          </a:p>
        </p:txBody>
      </p:sp>
      <p:sp>
        <p:nvSpPr>
          <p:cNvPr id="38" name="Text Placeholder 2">
            <a:extLst>
              <a:ext uri="{FF2B5EF4-FFF2-40B4-BE49-F238E27FC236}">
                <a16:creationId xmlns="" xmlns:a16="http://schemas.microsoft.com/office/drawing/2014/main" id="{65220FFF-D7A7-4DFC-97E2-8D717A6B97FF}"/>
              </a:ext>
            </a:extLst>
          </p:cNvPr>
          <p:cNvSpPr>
            <a:spLocks noGrp="1"/>
          </p:cNvSpPr>
          <p:nvPr>
            <p:ph type="body" idx="53" hasCustomPrompt="1"/>
          </p:nvPr>
        </p:nvSpPr>
        <p:spPr>
          <a:xfrm>
            <a:off x="6028625" y="2787277"/>
            <a:ext cx="1304982" cy="210698"/>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billion</a:t>
            </a:r>
          </a:p>
        </p:txBody>
      </p:sp>
      <p:sp>
        <p:nvSpPr>
          <p:cNvPr id="39" name="Text Placeholder 2">
            <a:extLst>
              <a:ext uri="{FF2B5EF4-FFF2-40B4-BE49-F238E27FC236}">
                <a16:creationId xmlns="" xmlns:a16="http://schemas.microsoft.com/office/drawing/2014/main" id="{33C0B4F4-FAB3-45B3-A57B-B8A00F765A8C}"/>
              </a:ext>
            </a:extLst>
          </p:cNvPr>
          <p:cNvSpPr>
            <a:spLocks noGrp="1"/>
          </p:cNvSpPr>
          <p:nvPr>
            <p:ph type="body" idx="54" hasCustomPrompt="1"/>
          </p:nvPr>
        </p:nvSpPr>
        <p:spPr>
          <a:xfrm>
            <a:off x="3440913"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0" name="Text Placeholder 11">
            <a:extLst>
              <a:ext uri="{FF2B5EF4-FFF2-40B4-BE49-F238E27FC236}">
                <a16:creationId xmlns="" xmlns:a16="http://schemas.microsoft.com/office/drawing/2014/main" id="{2710ED40-A455-4EEF-AAD2-1479EE311ABC}"/>
              </a:ext>
            </a:extLst>
          </p:cNvPr>
          <p:cNvSpPr>
            <a:spLocks noGrp="1"/>
          </p:cNvSpPr>
          <p:nvPr>
            <p:ph type="body" sz="quarter" idx="55"/>
          </p:nvPr>
        </p:nvSpPr>
        <p:spPr>
          <a:xfrm>
            <a:off x="3440913" y="3930696"/>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 xmlns:a16="http://schemas.microsoft.com/office/drawing/2014/main" id="{A9FC0BF2-FC28-43C1-864A-CAB49C8381A2}"/>
              </a:ext>
            </a:extLst>
          </p:cNvPr>
          <p:cNvSpPr>
            <a:spLocks noGrp="1"/>
          </p:cNvSpPr>
          <p:nvPr>
            <p:ph type="body" idx="56" hasCustomPrompt="1"/>
          </p:nvPr>
        </p:nvSpPr>
        <p:spPr>
          <a:xfrm>
            <a:off x="5741165" y="3598939"/>
            <a:ext cx="1932963" cy="251189"/>
          </a:xfrm>
        </p:spPr>
        <p:txBody>
          <a:bodyPr lIns="0" tIns="0" rIns="0" bIns="0" rtlCol="0" anchor="b">
            <a:normAutofit/>
          </a:bodyPr>
          <a:lstStyle>
            <a:lvl1pPr marL="0" indent="0" algn="ctr">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6" name="Text Placeholder 11">
            <a:extLst>
              <a:ext uri="{FF2B5EF4-FFF2-40B4-BE49-F238E27FC236}">
                <a16:creationId xmlns="" xmlns:a16="http://schemas.microsoft.com/office/drawing/2014/main" id="{F4793ACF-6372-4346-9E08-F9E4D2584763}"/>
              </a:ext>
            </a:extLst>
          </p:cNvPr>
          <p:cNvSpPr>
            <a:spLocks noGrp="1"/>
          </p:cNvSpPr>
          <p:nvPr>
            <p:ph type="body" sz="quarter" idx="57"/>
          </p:nvPr>
        </p:nvSpPr>
        <p:spPr>
          <a:xfrm>
            <a:off x="5741165" y="3923852"/>
            <a:ext cx="1932963" cy="529442"/>
          </a:xfrm>
        </p:spPr>
        <p:txBody>
          <a:bodyPr lIns="36000" tIns="0" rIns="0" bIns="0" rtlCol="0">
            <a:normAutofit/>
          </a:bodyPr>
          <a:lstStyle>
            <a:lvl1pPr marL="0" indent="0" algn="ctr">
              <a:buClr>
                <a:schemeClr val="tx2"/>
              </a:buClr>
              <a:buSzPct val="125000"/>
              <a:buFont typeface="Wingdings" panose="05000000000000000000" pitchFamily="2" charset="2"/>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 xmlns:a16="http://schemas.microsoft.com/office/drawing/2014/main" id="{F3FD923B-7063-49D8-8286-0F8424648970}"/>
              </a:ext>
            </a:extLst>
          </p:cNvPr>
          <p:cNvSpPr>
            <a:spLocks noGrp="1"/>
          </p:cNvSpPr>
          <p:nvPr>
            <p:ph type="pic" sz="quarter" idx="58"/>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719782518"/>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72DA9D50-F092-4CE4-833F-A116EB21A237}"/>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42566"/>
            <a:ext cx="9144000" cy="290093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2505530"/>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627460" y="2830442"/>
            <a:ext cx="3944540"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5" name="Text Placeholder 2">
            <a:extLst>
              <a:ext uri="{FF2B5EF4-FFF2-40B4-BE49-F238E27FC236}">
                <a16:creationId xmlns="" xmlns:a16="http://schemas.microsoft.com/office/drawing/2014/main" id="{E3E44B3E-B67E-47BB-9B17-495800CC539C}"/>
              </a:ext>
            </a:extLst>
          </p:cNvPr>
          <p:cNvSpPr>
            <a:spLocks noGrp="1"/>
          </p:cNvSpPr>
          <p:nvPr>
            <p:ph type="body" idx="48" hasCustomPrompt="1"/>
          </p:nvPr>
        </p:nvSpPr>
        <p:spPr>
          <a:xfrm>
            <a:off x="5012202" y="2515131"/>
            <a:ext cx="2750058" cy="251189"/>
          </a:xfrm>
        </p:spPr>
        <p:txBody>
          <a:bodyPr lIns="0" tIns="0" rIns="0" bIns="0" rtlCol="0" anchor="b">
            <a:normAutofit/>
          </a:bodyPr>
          <a:lstStyle>
            <a:lvl1pPr marL="0" inden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3E6654E2-1600-436C-996F-AB13D779B069}"/>
              </a:ext>
            </a:extLst>
          </p:cNvPr>
          <p:cNvSpPr>
            <a:spLocks noGrp="1"/>
          </p:cNvSpPr>
          <p:nvPr>
            <p:ph type="body" sz="quarter" idx="49"/>
          </p:nvPr>
        </p:nvSpPr>
        <p:spPr>
          <a:xfrm>
            <a:off x="4849573" y="2840043"/>
            <a:ext cx="3801134" cy="1565814"/>
          </a:xfrm>
        </p:spPr>
        <p:txBody>
          <a:bodyPr lIns="0" tIns="0" rIns="0" bIns="0" rtlCol="0">
            <a:normAutofit/>
          </a:bodyPr>
          <a:lstStyle>
            <a:lvl1pPr marL="162000" indent="-162000">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Picture Placeholder 11">
            <a:extLst>
              <a:ext uri="{FF2B5EF4-FFF2-40B4-BE49-F238E27FC236}">
                <a16:creationId xmlns="" xmlns:a16="http://schemas.microsoft.com/office/drawing/2014/main" id="{11B1F208-6C15-4A3F-B7B4-388A18DC2B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989719559"/>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CCE7ADE7-21F0-4422-AD3C-0A7865E4FAB1}"/>
              </a:ext>
            </a:extLst>
          </p:cNvPr>
          <p:cNvSpPr/>
          <p:nvPr userDrawn="1"/>
        </p:nvSpPr>
        <p:spPr>
          <a:xfrm>
            <a:off x="0"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2" name="Rectangle 31">
            <a:extLst>
              <a:ext uri="{FF2B5EF4-FFF2-40B4-BE49-F238E27FC236}">
                <a16:creationId xmlns="" xmlns:a16="http://schemas.microsoft.com/office/drawing/2014/main" id="{06F00F53-9697-4331-BE9F-B94FA62B0402}"/>
              </a:ext>
            </a:extLst>
          </p:cNvPr>
          <p:cNvSpPr/>
          <p:nvPr userDrawn="1"/>
        </p:nvSpPr>
        <p:spPr>
          <a:xfrm>
            <a:off x="0" y="1146131"/>
            <a:ext cx="9144000" cy="399736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573204"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 xmlns:a16="http://schemas.microsoft.com/office/drawing/2014/main" id="{E705CC21-80AA-488E-B95D-0E00300A05CF}"/>
              </a:ext>
            </a:extLst>
          </p:cNvPr>
          <p:cNvSpPr>
            <a:spLocks noGrp="1"/>
          </p:cNvSpPr>
          <p:nvPr>
            <p:ph type="pic" sz="quarter" idx="13"/>
          </p:nvPr>
        </p:nvSpPr>
        <p:spPr>
          <a:xfrm>
            <a:off x="6724060" y="1481929"/>
            <a:ext cx="1789938" cy="363474"/>
          </a:xfrm>
          <a:prstGeom prst="roundRect">
            <a:avLst/>
          </a:prstGeom>
          <a:noFill/>
          <a:ln>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 xmlns:a16="http://schemas.microsoft.com/office/drawing/2014/main" id="{B02B30B1-85C9-4BFB-89EF-F61F699F9CB9}"/>
              </a:ext>
            </a:extLst>
          </p:cNvPr>
          <p:cNvSpPr>
            <a:spLocks noGrp="1"/>
          </p:cNvSpPr>
          <p:nvPr>
            <p:ph type="pic" sz="quarter" idx="39" hasCustomPrompt="1"/>
          </p:nvPr>
        </p:nvSpPr>
        <p:spPr>
          <a:xfrm>
            <a:off x="2609919" y="187770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 xmlns:a16="http://schemas.microsoft.com/office/drawing/2014/main" id="{BB248D0D-569D-4CE5-B4A5-1CB766D4BC25}"/>
              </a:ext>
            </a:extLst>
          </p:cNvPr>
          <p:cNvSpPr>
            <a:spLocks noGrp="1"/>
          </p:cNvSpPr>
          <p:nvPr>
            <p:ph type="pic" sz="quarter" idx="40" hasCustomPrompt="1"/>
          </p:nvPr>
        </p:nvSpPr>
        <p:spPr>
          <a:xfrm>
            <a:off x="1006024" y="1551944"/>
            <a:ext cx="1241298"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 xmlns:a16="http://schemas.microsoft.com/office/drawing/2014/main" id="{63441834-C0B7-467E-BB8A-077BFB4CC64D}"/>
              </a:ext>
            </a:extLst>
          </p:cNvPr>
          <p:cNvSpPr>
            <a:spLocks noGrp="1"/>
          </p:cNvSpPr>
          <p:nvPr>
            <p:ph type="pic" sz="quarter" idx="41" hasCustomPrompt="1"/>
          </p:nvPr>
        </p:nvSpPr>
        <p:spPr>
          <a:xfrm>
            <a:off x="1657350" y="3513291"/>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 xmlns:a16="http://schemas.microsoft.com/office/drawing/2014/main" id="{4845EF5C-F9AE-4C81-B40A-0EF51B853911}"/>
              </a:ext>
            </a:extLst>
          </p:cNvPr>
          <p:cNvSpPr>
            <a:spLocks noGrp="1"/>
          </p:cNvSpPr>
          <p:nvPr>
            <p:ph type="pic" sz="quarter" idx="42" hasCustomPrompt="1"/>
          </p:nvPr>
        </p:nvSpPr>
        <p:spPr>
          <a:xfrm>
            <a:off x="4991033" y="1946150"/>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 xmlns:a16="http://schemas.microsoft.com/office/drawing/2014/main" id="{75396269-14C7-4297-BE40-EB61A04CF4C8}"/>
              </a:ext>
            </a:extLst>
          </p:cNvPr>
          <p:cNvSpPr>
            <a:spLocks noGrp="1"/>
          </p:cNvSpPr>
          <p:nvPr>
            <p:ph type="pic" sz="quarter" idx="43" hasCustomPrompt="1"/>
          </p:nvPr>
        </p:nvSpPr>
        <p:spPr>
          <a:xfrm>
            <a:off x="4841653" y="364027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 xmlns:a16="http://schemas.microsoft.com/office/drawing/2014/main" id="{A9EC32D0-3CC5-4D03-90E1-35DD544F353D}"/>
              </a:ext>
            </a:extLst>
          </p:cNvPr>
          <p:cNvSpPr>
            <a:spLocks noGrp="1"/>
          </p:cNvSpPr>
          <p:nvPr>
            <p:ph type="pic" sz="quarter" idx="44" hasCustomPrompt="1"/>
          </p:nvPr>
        </p:nvSpPr>
        <p:spPr>
          <a:xfrm>
            <a:off x="6724060" y="3091455"/>
            <a:ext cx="1329115" cy="58293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05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 xmlns:a16="http://schemas.microsoft.com/office/drawing/2014/main" id="{C9793465-C4F7-40FC-AEF8-5F868E36ECA3}"/>
              </a:ext>
            </a:extLst>
          </p:cNvPr>
          <p:cNvSpPr>
            <a:spLocks noGrp="1"/>
          </p:cNvSpPr>
          <p:nvPr>
            <p:ph type="body" sz="quarter" idx="46" hasCustomPrompt="1"/>
          </p:nvPr>
        </p:nvSpPr>
        <p:spPr>
          <a:xfrm>
            <a:off x="591471" y="2681228"/>
            <a:ext cx="2056209" cy="186666"/>
          </a:xfrm>
        </p:spPr>
        <p:txBody>
          <a:bodyPr rtlCol="0">
            <a:noAutofit/>
          </a:bodyPr>
          <a:lstStyle>
            <a:lvl1pPr marL="0" indent="0">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expensive</a:t>
            </a:r>
          </a:p>
        </p:txBody>
      </p:sp>
      <p:sp>
        <p:nvSpPr>
          <p:cNvPr id="24" name="Text Placeholder 7">
            <a:extLst>
              <a:ext uri="{FF2B5EF4-FFF2-40B4-BE49-F238E27FC236}">
                <a16:creationId xmlns="" xmlns:a16="http://schemas.microsoft.com/office/drawing/2014/main" id="{9E34E738-15BA-4311-BA02-5FDA3723F49F}"/>
              </a:ext>
            </a:extLst>
          </p:cNvPr>
          <p:cNvSpPr>
            <a:spLocks noGrp="1"/>
          </p:cNvSpPr>
          <p:nvPr>
            <p:ph type="body" sz="quarter" idx="47" hasCustomPrompt="1"/>
          </p:nvPr>
        </p:nvSpPr>
        <p:spPr>
          <a:xfrm>
            <a:off x="6547944" y="2681228"/>
            <a:ext cx="2056209" cy="186666"/>
          </a:xfrm>
        </p:spPr>
        <p:txBody>
          <a:bodyPr rtlCol="0">
            <a:noAutofit/>
          </a:bodyPr>
          <a:lstStyle>
            <a:lvl1pPr marL="0" indent="0" algn="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expensive</a:t>
            </a:r>
          </a:p>
        </p:txBody>
      </p:sp>
      <p:sp>
        <p:nvSpPr>
          <p:cNvPr id="27" name="Text Placeholder 7">
            <a:extLst>
              <a:ext uri="{FF2B5EF4-FFF2-40B4-BE49-F238E27FC236}">
                <a16:creationId xmlns="" xmlns:a16="http://schemas.microsoft.com/office/drawing/2014/main" id="{43026573-79FA-414F-85CC-BB2AFC84C272}"/>
              </a:ext>
            </a:extLst>
          </p:cNvPr>
          <p:cNvSpPr>
            <a:spLocks noGrp="1"/>
          </p:cNvSpPr>
          <p:nvPr>
            <p:ph type="body" sz="quarter" idx="48" hasCustomPrompt="1"/>
          </p:nvPr>
        </p:nvSpPr>
        <p:spPr>
          <a:xfrm>
            <a:off x="3481088" y="4607072"/>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Less convenient</a:t>
            </a:r>
          </a:p>
        </p:txBody>
      </p:sp>
      <p:sp>
        <p:nvSpPr>
          <p:cNvPr id="28" name="Text Placeholder 7">
            <a:extLst>
              <a:ext uri="{FF2B5EF4-FFF2-40B4-BE49-F238E27FC236}">
                <a16:creationId xmlns="" xmlns:a16="http://schemas.microsoft.com/office/drawing/2014/main" id="{354AC58C-2EFE-42E3-B1C3-3A3F7161FC04}"/>
              </a:ext>
            </a:extLst>
          </p:cNvPr>
          <p:cNvSpPr>
            <a:spLocks noGrp="1"/>
          </p:cNvSpPr>
          <p:nvPr>
            <p:ph type="body" sz="quarter" idx="49" hasCustomPrompt="1"/>
          </p:nvPr>
        </p:nvSpPr>
        <p:spPr>
          <a:xfrm>
            <a:off x="3481088" y="1323211"/>
            <a:ext cx="2056209" cy="186666"/>
          </a:xfrm>
        </p:spPr>
        <p:txBody>
          <a:bodyPr rtlCol="0">
            <a:noAutofit/>
          </a:bodyPr>
          <a:lstStyle>
            <a:lvl1pPr marL="0" indent="0" algn="ctr">
              <a:buNone/>
              <a:defRPr sz="1050" b="0">
                <a:solidFill>
                  <a:schemeClr val="tx2"/>
                </a:solidFill>
              </a:defRPr>
            </a:lvl1pPr>
            <a:lvl2pPr marL="342900" indent="0">
              <a:buNone/>
              <a:defRPr sz="900" b="1"/>
            </a:lvl2pPr>
            <a:lvl3pPr>
              <a:defRPr sz="900" b="1"/>
            </a:lvl3pPr>
            <a:lvl4pPr>
              <a:defRPr sz="900" b="1"/>
            </a:lvl4pPr>
            <a:lvl5pPr>
              <a:defRPr sz="900" b="1"/>
            </a:lvl5pPr>
          </a:lstStyle>
          <a:p>
            <a:pPr lvl="0" rtl="0"/>
            <a:r>
              <a:rPr lang="en-GB" noProof="0" dirty="0"/>
              <a:t>More convenient</a:t>
            </a:r>
          </a:p>
        </p:txBody>
      </p:sp>
      <p:cxnSp>
        <p:nvCxnSpPr>
          <p:cNvPr id="9" name="Straight Arrow Connector 8">
            <a:extLst>
              <a:ext uri="{FF2B5EF4-FFF2-40B4-BE49-F238E27FC236}">
                <a16:creationId xmlns="" xmlns:a16="http://schemas.microsoft.com/office/drawing/2014/main" id="{E3842B13-E900-4B2B-AB93-A64B64227466}"/>
              </a:ext>
            </a:extLst>
          </p:cNvPr>
          <p:cNvCxnSpPr/>
          <p:nvPr userDrawn="1"/>
        </p:nvCxnSpPr>
        <p:spPr>
          <a:xfrm>
            <a:off x="654700" y="2661201"/>
            <a:ext cx="7852784"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EF45D1A3-05DF-4B1E-9C02-6D8A69BE2011}"/>
              </a:ext>
            </a:extLst>
          </p:cNvPr>
          <p:cNvCxnSpPr>
            <a:cxnSpLocks/>
          </p:cNvCxnSpPr>
          <p:nvPr userDrawn="1"/>
        </p:nvCxnSpPr>
        <p:spPr>
          <a:xfrm rot="16200000">
            <a:off x="3073527" y="3107019"/>
            <a:ext cx="2996946"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 xmlns:a16="http://schemas.microsoft.com/office/drawing/2014/main" id="{CC01BAE8-6C4C-4DBC-AFB4-6B3BCF8D0714}"/>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415266788"/>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9" name="Rectangle 28">
            <a:extLst>
              <a:ext uri="{FF2B5EF4-FFF2-40B4-BE49-F238E27FC236}">
                <a16:creationId xmlns="" xmlns:a16="http://schemas.microsoft.com/office/drawing/2014/main" id="{AF48E4FA-B29A-4342-834B-094336E65A24}"/>
              </a:ext>
            </a:extLst>
          </p:cNvPr>
          <p:cNvSpPr/>
          <p:nvPr userDrawn="1"/>
        </p:nvSpPr>
        <p:spPr>
          <a:xfrm>
            <a:off x="0" y="0"/>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283714"/>
            <a:ext cx="9144000" cy="285978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712388"/>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790089"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790089"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152621"/>
            <a:ext cx="7886700" cy="562970"/>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 xmlns:a16="http://schemas.microsoft.com/office/drawing/2014/main" id="{B8BEE5DC-84EC-43EB-9CD1-9837D8A4F67C}"/>
              </a:ext>
            </a:extLst>
          </p:cNvPr>
          <p:cNvSpPr/>
          <p:nvPr userDrawn="1"/>
        </p:nvSpPr>
        <p:spPr>
          <a:xfrm>
            <a:off x="626193"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Text Placeholder 11">
            <a:extLst>
              <a:ext uri="{FF2B5EF4-FFF2-40B4-BE49-F238E27FC236}">
                <a16:creationId xmlns="" xmlns:a16="http://schemas.microsoft.com/office/drawing/2014/main" id="{3B7E67C7-1C94-4372-81CF-D888A17E9E66}"/>
              </a:ext>
            </a:extLst>
          </p:cNvPr>
          <p:cNvSpPr>
            <a:spLocks noGrp="1"/>
          </p:cNvSpPr>
          <p:nvPr>
            <p:ph type="body" sz="quarter" idx="48"/>
          </p:nvPr>
        </p:nvSpPr>
        <p:spPr>
          <a:xfrm>
            <a:off x="790089"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 xmlns:a16="http://schemas.microsoft.com/office/drawing/2014/main" id="{E1FD2E8C-BDB7-4C4A-B56C-7F3091987DAE}"/>
              </a:ext>
            </a:extLst>
          </p:cNvPr>
          <p:cNvSpPr>
            <a:spLocks noGrp="1"/>
          </p:cNvSpPr>
          <p:nvPr>
            <p:ph type="body" idx="49" hasCustomPrompt="1"/>
          </p:nvPr>
        </p:nvSpPr>
        <p:spPr>
          <a:xfrm>
            <a:off x="6323437" y="1826407"/>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0" name="Text Placeholder 11">
            <a:extLst>
              <a:ext uri="{FF2B5EF4-FFF2-40B4-BE49-F238E27FC236}">
                <a16:creationId xmlns="" xmlns:a16="http://schemas.microsoft.com/office/drawing/2014/main" id="{04038B74-8E2F-43C0-914C-E2BF16883566}"/>
              </a:ext>
            </a:extLst>
          </p:cNvPr>
          <p:cNvSpPr>
            <a:spLocks noGrp="1"/>
          </p:cNvSpPr>
          <p:nvPr>
            <p:ph type="body" sz="quarter" idx="50"/>
          </p:nvPr>
        </p:nvSpPr>
        <p:spPr>
          <a:xfrm>
            <a:off x="6323437" y="2088014"/>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 xmlns:a16="http://schemas.microsoft.com/office/drawing/2014/main" id="{50BFB1A6-61C6-40D0-A6EC-86ECD5632A5C}"/>
              </a:ext>
            </a:extLst>
          </p:cNvPr>
          <p:cNvSpPr/>
          <p:nvPr userDrawn="1"/>
        </p:nvSpPr>
        <p:spPr>
          <a:xfrm>
            <a:off x="6159542"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2" name="Text Placeholder 11">
            <a:extLst>
              <a:ext uri="{FF2B5EF4-FFF2-40B4-BE49-F238E27FC236}">
                <a16:creationId xmlns="" xmlns:a16="http://schemas.microsoft.com/office/drawing/2014/main" id="{AEDB747B-532C-44A9-AD7A-2352A1F089B8}"/>
              </a:ext>
            </a:extLst>
          </p:cNvPr>
          <p:cNvSpPr>
            <a:spLocks noGrp="1"/>
          </p:cNvSpPr>
          <p:nvPr>
            <p:ph type="body" sz="quarter" idx="51"/>
          </p:nvPr>
        </p:nvSpPr>
        <p:spPr>
          <a:xfrm>
            <a:off x="6323437" y="2457466"/>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56763" y="1823930"/>
            <a:ext cx="2077427" cy="251189"/>
          </a:xfrm>
        </p:spPr>
        <p:txBody>
          <a:bodyPr lIns="0" tIns="0" rIns="0" bIns="0" rtlCol="0" anchor="b">
            <a:normAutofit/>
          </a:bodyPr>
          <a:lstStyle>
            <a:lvl1pPr marL="0" inden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56763" y="2085536"/>
            <a:ext cx="2077427" cy="160566"/>
          </a:xfrm>
        </p:spPr>
        <p:txBody>
          <a:bodyPr lIns="0" tIns="0" rIns="0" bIns="0" rtlCol="0">
            <a:normAutofit/>
          </a:bodyPr>
          <a:lstStyle>
            <a:lvl1pPr marL="0" indent="0">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 xmlns:a16="http://schemas.microsoft.com/office/drawing/2014/main" id="{0FC703B8-4AAD-4000-8C02-C257F7016FFF}"/>
              </a:ext>
            </a:extLst>
          </p:cNvPr>
          <p:cNvSpPr/>
          <p:nvPr userDrawn="1"/>
        </p:nvSpPr>
        <p:spPr>
          <a:xfrm>
            <a:off x="3392868" y="1734172"/>
            <a:ext cx="2354618" cy="2647188"/>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56763" y="2454988"/>
            <a:ext cx="2077427" cy="1771049"/>
          </a:xfrm>
        </p:spPr>
        <p:txBody>
          <a:bodyPr lIns="0" tIns="0" rIns="0" bIns="0" rtlCol="0">
            <a:normAutofit/>
          </a:bodyPr>
          <a:lstStyle>
            <a:lvl1pPr marL="162000" indent="-162000">
              <a:lnSpc>
                <a:spcPct val="100000"/>
              </a:lnSpc>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 xmlns:a16="http://schemas.microsoft.com/office/drawing/2014/main" id="{A174FF28-7765-4AA3-9FD4-CD935B4751C7}"/>
              </a:ext>
            </a:extLst>
          </p:cNvPr>
          <p:cNvSpPr>
            <a:spLocks noGrp="1"/>
          </p:cNvSpPr>
          <p:nvPr>
            <p:ph type="pic" sz="quarter" idx="55"/>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893862520"/>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6" name="Rectangle 25">
            <a:extLst>
              <a:ext uri="{FF2B5EF4-FFF2-40B4-BE49-F238E27FC236}">
                <a16:creationId xmlns="" xmlns:a16="http://schemas.microsoft.com/office/drawing/2014/main" id="{0F0C2245-DE76-4D87-9695-FB48563BCAE4}"/>
              </a:ext>
            </a:extLst>
          </p:cNvPr>
          <p:cNvSpPr/>
          <p:nvPr userDrawn="1"/>
        </p:nvSpPr>
        <p:spPr>
          <a:xfrm>
            <a:off x="0" y="11851"/>
            <a:ext cx="9144000" cy="513164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810512"/>
            <a:ext cx="9144000" cy="333298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628649" y="1446577"/>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4801754" y="1444100"/>
            <a:ext cx="2077427" cy="251189"/>
          </a:xfrm>
        </p:spPr>
        <p:txBody>
          <a:bodyPr lIns="0" tIns="0" rIns="0" bIns="0" rtlCol="0" anchor="b">
            <a:normAutofit/>
          </a:bodyPr>
          <a:lstStyle>
            <a:lvl1pPr marL="0" inden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 xmlns:a16="http://schemas.microsoft.com/office/drawing/2014/main" id="{CB2E1E06-E22D-4555-9D15-BBCA0BE6F5F4}"/>
              </a:ext>
            </a:extLst>
          </p:cNvPr>
          <p:cNvSpPr>
            <a:spLocks noGrp="1"/>
          </p:cNvSpPr>
          <p:nvPr>
            <p:ph sz="quarter" idx="54"/>
          </p:nvPr>
        </p:nvSpPr>
        <p:spPr>
          <a:xfrm>
            <a:off x="4801754" y="1955126"/>
            <a:ext cx="3684984" cy="226695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 xmlns:a16="http://schemas.microsoft.com/office/drawing/2014/main" id="{BF4CB8DC-40CD-4909-8F71-4707DCC2606B}"/>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948134865"/>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9" name="Rectangle 48">
            <a:extLst>
              <a:ext uri="{FF2B5EF4-FFF2-40B4-BE49-F238E27FC236}">
                <a16:creationId xmlns="" xmlns:a16="http://schemas.microsoft.com/office/drawing/2014/main" id="{318B7734-2772-4C9A-BD61-B27A99E74C14}"/>
              </a:ext>
            </a:extLst>
          </p:cNvPr>
          <p:cNvSpPr/>
          <p:nvPr userDrawn="1"/>
        </p:nvSpPr>
        <p:spPr>
          <a:xfrm>
            <a:off x="-2670" y="13905"/>
            <a:ext cx="9144000" cy="5129595"/>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571750"/>
            <a:ext cx="9144000" cy="257175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cxnSp>
        <p:nvCxnSpPr>
          <p:cNvPr id="11" name="Straight Connector 10">
            <a:extLst>
              <a:ext uri="{FF2B5EF4-FFF2-40B4-BE49-F238E27FC236}">
                <a16:creationId xmlns="" xmlns:a16="http://schemas.microsoft.com/office/drawing/2014/main" id="{137A0267-8AC8-4915-9542-1B14DD87BB22}"/>
              </a:ext>
            </a:extLst>
          </p:cNvPr>
          <p:cNvCxnSpPr/>
          <p:nvPr userDrawn="1"/>
        </p:nvCxnSpPr>
        <p:spPr>
          <a:xfrm>
            <a:off x="1307592" y="2571750"/>
            <a:ext cx="6528816"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 xmlns:a16="http://schemas.microsoft.com/office/drawing/2014/main" id="{FC1C00E5-E205-47D3-ACCC-BA3FDBF71013}"/>
              </a:ext>
            </a:extLst>
          </p:cNvPr>
          <p:cNvSpPr>
            <a:spLocks noGrp="1"/>
          </p:cNvSpPr>
          <p:nvPr>
            <p:ph type="body" idx="41" hasCustomPrompt="1"/>
          </p:nvPr>
        </p:nvSpPr>
        <p:spPr>
          <a:xfrm>
            <a:off x="533345"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16" name="Text Placeholder 11">
            <a:extLst>
              <a:ext uri="{FF2B5EF4-FFF2-40B4-BE49-F238E27FC236}">
                <a16:creationId xmlns="" xmlns:a16="http://schemas.microsoft.com/office/drawing/2014/main" id="{CC501F77-56D4-49F2-9772-EE01ACF5274B}"/>
              </a:ext>
            </a:extLst>
          </p:cNvPr>
          <p:cNvSpPr>
            <a:spLocks noGrp="1"/>
          </p:cNvSpPr>
          <p:nvPr>
            <p:ph type="body" sz="quarter" idx="42"/>
          </p:nvPr>
        </p:nvSpPr>
        <p:spPr>
          <a:xfrm>
            <a:off x="533345"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7"/>
            <a:ext cx="7886700" cy="70157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8" name="Oval 7">
            <a:extLst>
              <a:ext uri="{FF2B5EF4-FFF2-40B4-BE49-F238E27FC236}">
                <a16:creationId xmlns="" xmlns:a16="http://schemas.microsoft.com/office/drawing/2014/main" id="{CD691C53-AE3E-4F20-95DD-9685FED4F5A1}"/>
              </a:ext>
            </a:extLst>
          </p:cNvPr>
          <p:cNvSpPr/>
          <p:nvPr userDrawn="1"/>
        </p:nvSpPr>
        <p:spPr>
          <a:xfrm>
            <a:off x="790089"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7" name="Oval 16">
            <a:extLst>
              <a:ext uri="{FF2B5EF4-FFF2-40B4-BE49-F238E27FC236}">
                <a16:creationId xmlns="" xmlns:a16="http://schemas.microsoft.com/office/drawing/2014/main" id="{C2CDE282-1A6F-4DBA-865E-1B11BA3ABC55}"/>
              </a:ext>
            </a:extLst>
          </p:cNvPr>
          <p:cNvSpPr/>
          <p:nvPr userDrawn="1"/>
        </p:nvSpPr>
        <p:spPr>
          <a:xfrm>
            <a:off x="7352643"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Oval 17">
            <a:extLst>
              <a:ext uri="{FF2B5EF4-FFF2-40B4-BE49-F238E27FC236}">
                <a16:creationId xmlns="" xmlns:a16="http://schemas.microsoft.com/office/drawing/2014/main" id="{5EA74B15-692A-450D-B310-878022A27D88}"/>
              </a:ext>
            </a:extLst>
          </p:cNvPr>
          <p:cNvSpPr/>
          <p:nvPr userDrawn="1"/>
        </p:nvSpPr>
        <p:spPr>
          <a:xfrm>
            <a:off x="2430728"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0" name="Oval 19">
            <a:extLst>
              <a:ext uri="{FF2B5EF4-FFF2-40B4-BE49-F238E27FC236}">
                <a16:creationId xmlns="" xmlns:a16="http://schemas.microsoft.com/office/drawing/2014/main" id="{6CE791CF-B7E8-4D71-8684-B32E8C8F4301}"/>
              </a:ext>
            </a:extLst>
          </p:cNvPr>
          <p:cNvSpPr/>
          <p:nvPr userDrawn="1"/>
        </p:nvSpPr>
        <p:spPr>
          <a:xfrm>
            <a:off x="4071366"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1" name="Oval 20">
            <a:extLst>
              <a:ext uri="{FF2B5EF4-FFF2-40B4-BE49-F238E27FC236}">
                <a16:creationId xmlns="" xmlns:a16="http://schemas.microsoft.com/office/drawing/2014/main" id="{4AD3D6DD-0953-43C9-8188-184BE5DA2793}"/>
              </a:ext>
            </a:extLst>
          </p:cNvPr>
          <p:cNvSpPr/>
          <p:nvPr userDrawn="1"/>
        </p:nvSpPr>
        <p:spPr>
          <a:xfrm>
            <a:off x="5712005" y="2072610"/>
            <a:ext cx="1001268" cy="1001268"/>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4" name="Text Placeholder 2">
            <a:extLst>
              <a:ext uri="{FF2B5EF4-FFF2-40B4-BE49-F238E27FC236}">
                <a16:creationId xmlns="" xmlns:a16="http://schemas.microsoft.com/office/drawing/2014/main" id="{27E8A912-57C4-484A-BC10-933FA672E854}"/>
              </a:ext>
            </a:extLst>
          </p:cNvPr>
          <p:cNvSpPr>
            <a:spLocks noGrp="1"/>
          </p:cNvSpPr>
          <p:nvPr>
            <p:ph type="body" idx="48" hasCustomPrompt="1"/>
          </p:nvPr>
        </p:nvSpPr>
        <p:spPr>
          <a:xfrm>
            <a:off x="7089699"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7" name="Text Placeholder 11">
            <a:extLst>
              <a:ext uri="{FF2B5EF4-FFF2-40B4-BE49-F238E27FC236}">
                <a16:creationId xmlns="" xmlns:a16="http://schemas.microsoft.com/office/drawing/2014/main" id="{B7A3AAFE-6461-4AE9-B70B-74CB089850AE}"/>
              </a:ext>
            </a:extLst>
          </p:cNvPr>
          <p:cNvSpPr>
            <a:spLocks noGrp="1"/>
          </p:cNvSpPr>
          <p:nvPr>
            <p:ph type="body" sz="quarter" idx="49"/>
          </p:nvPr>
        </p:nvSpPr>
        <p:spPr>
          <a:xfrm>
            <a:off x="7089700"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 xmlns:a16="http://schemas.microsoft.com/office/drawing/2014/main" id="{B3255040-19AE-4D3C-B7EB-0DFF91543E37}"/>
              </a:ext>
            </a:extLst>
          </p:cNvPr>
          <p:cNvSpPr>
            <a:spLocks noGrp="1"/>
          </p:cNvSpPr>
          <p:nvPr>
            <p:ph type="body" idx="50" hasCustomPrompt="1"/>
          </p:nvPr>
        </p:nvSpPr>
        <p:spPr>
          <a:xfrm>
            <a:off x="2172433"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9" name="Text Placeholder 11">
            <a:extLst>
              <a:ext uri="{FF2B5EF4-FFF2-40B4-BE49-F238E27FC236}">
                <a16:creationId xmlns="" xmlns:a16="http://schemas.microsoft.com/office/drawing/2014/main" id="{FBE4D9BD-0351-4B91-B0BC-1DC3E5348A99}"/>
              </a:ext>
            </a:extLst>
          </p:cNvPr>
          <p:cNvSpPr>
            <a:spLocks noGrp="1"/>
          </p:cNvSpPr>
          <p:nvPr>
            <p:ph type="body" sz="quarter" idx="51"/>
          </p:nvPr>
        </p:nvSpPr>
        <p:spPr>
          <a:xfrm>
            <a:off x="2172434"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 xmlns:a16="http://schemas.microsoft.com/office/drawing/2014/main" id="{98AB56CF-F4C5-4F54-9C81-C6AF325445C4}"/>
              </a:ext>
            </a:extLst>
          </p:cNvPr>
          <p:cNvSpPr>
            <a:spLocks noGrp="1"/>
          </p:cNvSpPr>
          <p:nvPr>
            <p:ph type="body" idx="52" hasCustomPrompt="1"/>
          </p:nvPr>
        </p:nvSpPr>
        <p:spPr>
          <a:xfrm>
            <a:off x="3811521"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1" name="Text Placeholder 11">
            <a:extLst>
              <a:ext uri="{FF2B5EF4-FFF2-40B4-BE49-F238E27FC236}">
                <a16:creationId xmlns="" xmlns:a16="http://schemas.microsoft.com/office/drawing/2014/main" id="{EDAADAFF-CDF8-4B5A-B4AF-07A1E3BDCFFD}"/>
              </a:ext>
            </a:extLst>
          </p:cNvPr>
          <p:cNvSpPr>
            <a:spLocks noGrp="1"/>
          </p:cNvSpPr>
          <p:nvPr>
            <p:ph type="body" sz="quarter" idx="53"/>
          </p:nvPr>
        </p:nvSpPr>
        <p:spPr>
          <a:xfrm>
            <a:off x="3811522"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 xmlns:a16="http://schemas.microsoft.com/office/drawing/2014/main" id="{455E4403-2A75-455B-8AB8-D9D2DEE6B4B8}"/>
              </a:ext>
            </a:extLst>
          </p:cNvPr>
          <p:cNvSpPr>
            <a:spLocks noGrp="1"/>
          </p:cNvSpPr>
          <p:nvPr>
            <p:ph type="body" idx="54" hasCustomPrompt="1"/>
          </p:nvPr>
        </p:nvSpPr>
        <p:spPr>
          <a:xfrm>
            <a:off x="5450610" y="3173324"/>
            <a:ext cx="1515618" cy="251189"/>
          </a:xfrm>
        </p:spPr>
        <p:txBody>
          <a:bodyPr lIns="0" tIns="0" rIns="0" bIns="0" rtlCol="0" anchor="b">
            <a:normAutofit/>
          </a:bodyPr>
          <a:lstStyle>
            <a:lvl1pPr marL="0" indent="0" algn="ctr">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3" name="Text Placeholder 11">
            <a:extLst>
              <a:ext uri="{FF2B5EF4-FFF2-40B4-BE49-F238E27FC236}">
                <a16:creationId xmlns="" xmlns:a16="http://schemas.microsoft.com/office/drawing/2014/main" id="{72A71372-85B1-4BE9-AFC9-78A34420C192}"/>
              </a:ext>
            </a:extLst>
          </p:cNvPr>
          <p:cNvSpPr>
            <a:spLocks noGrp="1"/>
          </p:cNvSpPr>
          <p:nvPr>
            <p:ph type="body" sz="quarter" idx="55"/>
          </p:nvPr>
        </p:nvSpPr>
        <p:spPr>
          <a:xfrm>
            <a:off x="5450611" y="3498237"/>
            <a:ext cx="1515618" cy="883919"/>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 xmlns:a16="http://schemas.microsoft.com/office/drawing/2014/main" id="{450A7337-3C0A-4855-BC87-AA251494827A}"/>
              </a:ext>
            </a:extLst>
          </p:cNvPr>
          <p:cNvSpPr>
            <a:spLocks noGrp="1"/>
          </p:cNvSpPr>
          <p:nvPr>
            <p:ph type="body" idx="56" hasCustomPrompt="1"/>
          </p:nvPr>
        </p:nvSpPr>
        <p:spPr>
          <a:xfrm>
            <a:off x="790089" y="2305717"/>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0" name="Text Placeholder 2">
            <a:extLst>
              <a:ext uri="{FF2B5EF4-FFF2-40B4-BE49-F238E27FC236}">
                <a16:creationId xmlns="" xmlns:a16="http://schemas.microsoft.com/office/drawing/2014/main" id="{D7169E62-2B9B-4CF2-B2E2-3FD55EEEFF87}"/>
              </a:ext>
            </a:extLst>
          </p:cNvPr>
          <p:cNvSpPr>
            <a:spLocks noGrp="1"/>
          </p:cNvSpPr>
          <p:nvPr>
            <p:ph type="body" idx="57" hasCustomPrompt="1"/>
          </p:nvPr>
        </p:nvSpPr>
        <p:spPr>
          <a:xfrm>
            <a:off x="790089" y="2603655"/>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1" name="Text Placeholder 2">
            <a:extLst>
              <a:ext uri="{FF2B5EF4-FFF2-40B4-BE49-F238E27FC236}">
                <a16:creationId xmlns="" xmlns:a16="http://schemas.microsoft.com/office/drawing/2014/main" id="{AC0575D2-AA1D-44C6-9FB3-21ADF8988B54}"/>
              </a:ext>
            </a:extLst>
          </p:cNvPr>
          <p:cNvSpPr>
            <a:spLocks noGrp="1"/>
          </p:cNvSpPr>
          <p:nvPr>
            <p:ph type="body" idx="58" hasCustomPrompt="1"/>
          </p:nvPr>
        </p:nvSpPr>
        <p:spPr>
          <a:xfrm>
            <a:off x="2430728" y="2301708"/>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2" name="Text Placeholder 2">
            <a:extLst>
              <a:ext uri="{FF2B5EF4-FFF2-40B4-BE49-F238E27FC236}">
                <a16:creationId xmlns="" xmlns:a16="http://schemas.microsoft.com/office/drawing/2014/main" id="{2BBDBCDC-6887-4C68-B9B1-5692A081F030}"/>
              </a:ext>
            </a:extLst>
          </p:cNvPr>
          <p:cNvSpPr>
            <a:spLocks noGrp="1"/>
          </p:cNvSpPr>
          <p:nvPr>
            <p:ph type="body" idx="59" hasCustomPrompt="1"/>
          </p:nvPr>
        </p:nvSpPr>
        <p:spPr>
          <a:xfrm>
            <a:off x="2430728" y="2599646"/>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3" name="Text Placeholder 2">
            <a:extLst>
              <a:ext uri="{FF2B5EF4-FFF2-40B4-BE49-F238E27FC236}">
                <a16:creationId xmlns="" xmlns:a16="http://schemas.microsoft.com/office/drawing/2014/main" id="{6ABCAEE9-21FE-4449-83EB-FBEC4248EE5E}"/>
              </a:ext>
            </a:extLst>
          </p:cNvPr>
          <p:cNvSpPr>
            <a:spLocks noGrp="1"/>
          </p:cNvSpPr>
          <p:nvPr>
            <p:ph type="body" idx="60" hasCustomPrompt="1"/>
          </p:nvPr>
        </p:nvSpPr>
        <p:spPr>
          <a:xfrm>
            <a:off x="4071366" y="230782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4" name="Text Placeholder 2">
            <a:extLst>
              <a:ext uri="{FF2B5EF4-FFF2-40B4-BE49-F238E27FC236}">
                <a16:creationId xmlns="" xmlns:a16="http://schemas.microsoft.com/office/drawing/2014/main" id="{95136500-0830-4515-8356-C6B23041E5C7}"/>
              </a:ext>
            </a:extLst>
          </p:cNvPr>
          <p:cNvSpPr>
            <a:spLocks noGrp="1"/>
          </p:cNvSpPr>
          <p:nvPr>
            <p:ph type="body" idx="61" hasCustomPrompt="1"/>
          </p:nvPr>
        </p:nvSpPr>
        <p:spPr>
          <a:xfrm>
            <a:off x="4071366" y="260576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5" name="Text Placeholder 2">
            <a:extLst>
              <a:ext uri="{FF2B5EF4-FFF2-40B4-BE49-F238E27FC236}">
                <a16:creationId xmlns="" xmlns:a16="http://schemas.microsoft.com/office/drawing/2014/main" id="{CBD503F2-AFE4-4764-8A65-FCC3DF905012}"/>
              </a:ext>
            </a:extLst>
          </p:cNvPr>
          <p:cNvSpPr>
            <a:spLocks noGrp="1"/>
          </p:cNvSpPr>
          <p:nvPr>
            <p:ph type="body" idx="62" hasCustomPrompt="1"/>
          </p:nvPr>
        </p:nvSpPr>
        <p:spPr>
          <a:xfrm>
            <a:off x="5712005" y="2312119"/>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6" name="Text Placeholder 2">
            <a:extLst>
              <a:ext uri="{FF2B5EF4-FFF2-40B4-BE49-F238E27FC236}">
                <a16:creationId xmlns="" xmlns:a16="http://schemas.microsoft.com/office/drawing/2014/main" id="{7DC0A657-989F-4B29-8E27-DDC81B0140EE}"/>
              </a:ext>
            </a:extLst>
          </p:cNvPr>
          <p:cNvSpPr>
            <a:spLocks noGrp="1"/>
          </p:cNvSpPr>
          <p:nvPr>
            <p:ph type="body" idx="63" hasCustomPrompt="1"/>
          </p:nvPr>
        </p:nvSpPr>
        <p:spPr>
          <a:xfrm>
            <a:off x="5712005" y="2610057"/>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47" name="Text Placeholder 2">
            <a:extLst>
              <a:ext uri="{FF2B5EF4-FFF2-40B4-BE49-F238E27FC236}">
                <a16:creationId xmlns="" xmlns:a16="http://schemas.microsoft.com/office/drawing/2014/main" id="{8437BAC6-4C02-46D8-AB5C-54416FDC4E11}"/>
              </a:ext>
            </a:extLst>
          </p:cNvPr>
          <p:cNvSpPr>
            <a:spLocks noGrp="1"/>
          </p:cNvSpPr>
          <p:nvPr>
            <p:ph type="body" idx="64" hasCustomPrompt="1"/>
          </p:nvPr>
        </p:nvSpPr>
        <p:spPr>
          <a:xfrm>
            <a:off x="7352643" y="2309812"/>
            <a:ext cx="1001268" cy="346992"/>
          </a:xfrm>
        </p:spPr>
        <p:txBody>
          <a:bodyPr lIns="0" tIns="0" rIns="0" bIns="0" rtlCol="0" anchor="b">
            <a:normAutofit/>
          </a:bodyPr>
          <a:lstStyle>
            <a:lvl1pPr marL="0" indent="0" algn="ctr">
              <a:buNone/>
              <a:defRPr sz="2175"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20XX</a:t>
            </a:r>
          </a:p>
        </p:txBody>
      </p:sp>
      <p:sp>
        <p:nvSpPr>
          <p:cNvPr id="48" name="Text Placeholder 2">
            <a:extLst>
              <a:ext uri="{FF2B5EF4-FFF2-40B4-BE49-F238E27FC236}">
                <a16:creationId xmlns="" xmlns:a16="http://schemas.microsoft.com/office/drawing/2014/main" id="{E0840D65-23FD-4BDF-B966-5BF3BE32F620}"/>
              </a:ext>
            </a:extLst>
          </p:cNvPr>
          <p:cNvSpPr>
            <a:spLocks noGrp="1"/>
          </p:cNvSpPr>
          <p:nvPr>
            <p:ph type="body" idx="65" hasCustomPrompt="1"/>
          </p:nvPr>
        </p:nvSpPr>
        <p:spPr>
          <a:xfrm>
            <a:off x="7352643" y="2607750"/>
            <a:ext cx="1001268" cy="175393"/>
          </a:xfrm>
        </p:spPr>
        <p:txBody>
          <a:bodyPr lIns="0" tIns="0" rIns="0" bIns="0" rtlCol="0" anchor="t" anchorCtr="0">
            <a:normAutofit/>
          </a:bodyPr>
          <a:lstStyle>
            <a:lvl1pPr marL="0" indent="0" algn="ctr">
              <a:buNone/>
              <a:defRPr sz="1275" b="1">
                <a:solidFill>
                  <a:schemeClr val="bg2"/>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Month</a:t>
            </a:r>
          </a:p>
        </p:txBody>
      </p:sp>
      <p:sp>
        <p:nvSpPr>
          <p:cNvPr id="50" name="Picture Placeholder 11">
            <a:extLst>
              <a:ext uri="{FF2B5EF4-FFF2-40B4-BE49-F238E27FC236}">
                <a16:creationId xmlns="" xmlns:a16="http://schemas.microsoft.com/office/drawing/2014/main" id="{DBB3EB4E-1DA2-4278-B918-D5B7EDBD9B35}"/>
              </a:ext>
            </a:extLst>
          </p:cNvPr>
          <p:cNvSpPr>
            <a:spLocks noGrp="1"/>
          </p:cNvSpPr>
          <p:nvPr>
            <p:ph type="pic" sz="quarter" idx="66"/>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289555285"/>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 xmlns:a16="http://schemas.microsoft.com/office/drawing/2014/main" id="{207BEA77-6F19-47A4-89B3-773557D35ADD}"/>
              </a:ext>
            </a:extLst>
          </p:cNvPr>
          <p:cNvSpPr>
            <a:spLocks noGrp="1"/>
          </p:cNvSpPr>
          <p:nvPr>
            <p:ph sz="quarter" idx="53"/>
          </p:nvPr>
        </p:nvSpPr>
        <p:spPr>
          <a:xfrm>
            <a:off x="629841" y="1457325"/>
            <a:ext cx="7884319" cy="276475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 xmlns:a16="http://schemas.microsoft.com/office/drawing/2014/main" id="{429030D9-F540-4B24-AA27-17B8726068F1}"/>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509869876"/>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366010"/>
            <a:ext cx="9144000" cy="277749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4155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 xmlns:a16="http://schemas.microsoft.com/office/drawing/2014/main" id="{F074267C-7E1D-4515-B053-1121335429CD}"/>
              </a:ext>
            </a:extLst>
          </p:cNvPr>
          <p:cNvSpPr>
            <a:spLocks noGrp="1"/>
          </p:cNvSpPr>
          <p:nvPr>
            <p:ph type="body" idx="52" hasCustomPrompt="1"/>
          </p:nvPr>
        </p:nvSpPr>
        <p:spPr>
          <a:xfrm>
            <a:off x="3533287" y="3266968"/>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4" name="Text Placeholder 11">
            <a:extLst>
              <a:ext uri="{FF2B5EF4-FFF2-40B4-BE49-F238E27FC236}">
                <a16:creationId xmlns="" xmlns:a16="http://schemas.microsoft.com/office/drawing/2014/main" id="{BED0DB43-ABA6-4E0E-BA64-F6DBD79467F6}"/>
              </a:ext>
            </a:extLst>
          </p:cNvPr>
          <p:cNvSpPr>
            <a:spLocks noGrp="1"/>
          </p:cNvSpPr>
          <p:nvPr>
            <p:ph type="body" sz="quarter" idx="53"/>
          </p:nvPr>
        </p:nvSpPr>
        <p:spPr>
          <a:xfrm>
            <a:off x="3533287" y="3552637"/>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 xmlns:a16="http://schemas.microsoft.com/office/drawing/2014/main" id="{5294241C-27BC-4F81-86AC-BB6A1B6C317E}"/>
              </a:ext>
            </a:extLst>
          </p:cNvPr>
          <p:cNvSpPr>
            <a:spLocks noGrp="1"/>
          </p:cNvSpPr>
          <p:nvPr>
            <p:ph type="body" sz="quarter" idx="54"/>
          </p:nvPr>
        </p:nvSpPr>
        <p:spPr>
          <a:xfrm>
            <a:off x="3533287" y="3753648"/>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 xmlns:a16="http://schemas.microsoft.com/office/drawing/2014/main" id="{FA998E5C-D637-4A1F-9056-73766B04FE2B}"/>
              </a:ext>
            </a:extLst>
          </p:cNvPr>
          <p:cNvSpPr>
            <a:spLocks noGrp="1"/>
          </p:cNvSpPr>
          <p:nvPr>
            <p:ph type="pic" sz="quarter" idx="55"/>
          </p:nvPr>
        </p:nvSpPr>
        <p:spPr>
          <a:xfrm>
            <a:off x="3858878"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5" name="Text Placeholder 2">
            <a:extLst>
              <a:ext uri="{FF2B5EF4-FFF2-40B4-BE49-F238E27FC236}">
                <a16:creationId xmlns="" xmlns:a16="http://schemas.microsoft.com/office/drawing/2014/main" id="{F89779B3-74BD-410E-8DCD-302D161A4673}"/>
              </a:ext>
            </a:extLst>
          </p:cNvPr>
          <p:cNvSpPr>
            <a:spLocks noGrp="1"/>
          </p:cNvSpPr>
          <p:nvPr>
            <p:ph type="body" idx="56" hasCustomPrompt="1"/>
          </p:nvPr>
        </p:nvSpPr>
        <p:spPr>
          <a:xfrm>
            <a:off x="6110432" y="3268465"/>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26" name="Text Placeholder 11">
            <a:extLst>
              <a:ext uri="{FF2B5EF4-FFF2-40B4-BE49-F238E27FC236}">
                <a16:creationId xmlns="" xmlns:a16="http://schemas.microsoft.com/office/drawing/2014/main" id="{B367781E-9C82-4788-A807-0111EF793B63}"/>
              </a:ext>
            </a:extLst>
          </p:cNvPr>
          <p:cNvSpPr>
            <a:spLocks noGrp="1"/>
          </p:cNvSpPr>
          <p:nvPr>
            <p:ph type="body" sz="quarter" idx="57"/>
          </p:nvPr>
        </p:nvSpPr>
        <p:spPr>
          <a:xfrm>
            <a:off x="6110432" y="3554134"/>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C5484CD3-57F0-46B6-96E6-54BDB7A030D4}"/>
              </a:ext>
            </a:extLst>
          </p:cNvPr>
          <p:cNvSpPr>
            <a:spLocks noGrp="1"/>
          </p:cNvSpPr>
          <p:nvPr>
            <p:ph type="body" sz="quarter" idx="58"/>
          </p:nvPr>
        </p:nvSpPr>
        <p:spPr>
          <a:xfrm>
            <a:off x="6110432" y="3755145"/>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 xmlns:a16="http://schemas.microsoft.com/office/drawing/2014/main" id="{383DFDF4-9A8E-4653-9207-FC82A7B603A9}"/>
              </a:ext>
            </a:extLst>
          </p:cNvPr>
          <p:cNvSpPr>
            <a:spLocks noGrp="1"/>
          </p:cNvSpPr>
          <p:nvPr>
            <p:ph type="pic" sz="quarter" idx="59"/>
          </p:nvPr>
        </p:nvSpPr>
        <p:spPr>
          <a:xfrm>
            <a:off x="6435045"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954328" y="3279319"/>
            <a:ext cx="2077427" cy="251189"/>
          </a:xfrm>
        </p:spPr>
        <p:txBody>
          <a:bodyPr lIns="0" tIns="0" rIns="0" bIns="0" rtlCol="0" anchor="b">
            <a:normAutofit/>
          </a:bodyPr>
          <a:lstStyle>
            <a:lvl1pPr marL="0" indent="0" algn="ctr">
              <a:buFont typeface="Arial" panose="020B0604020202020204" pitchFamily="34" charset="0"/>
              <a:buNone/>
              <a:defRPr sz="1650" b="1">
                <a:solidFill>
                  <a:schemeClr val="bg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954328" y="3564988"/>
            <a:ext cx="2077427" cy="160566"/>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1">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 xmlns:a16="http://schemas.microsoft.com/office/drawing/2014/main" id="{A582499F-142E-436A-931B-C9E57565DF2F}"/>
              </a:ext>
            </a:extLst>
          </p:cNvPr>
          <p:cNvSpPr>
            <a:spLocks noGrp="1"/>
          </p:cNvSpPr>
          <p:nvPr>
            <p:ph type="body" sz="quarter" idx="62"/>
          </p:nvPr>
        </p:nvSpPr>
        <p:spPr>
          <a:xfrm>
            <a:off x="954328" y="3765999"/>
            <a:ext cx="2077427" cy="618015"/>
          </a:xfrm>
        </p:spPr>
        <p:txBody>
          <a:bodyPr lIns="0" tIns="0" rIns="0" bIns="0" rtlCol="0">
            <a:normAutofit/>
          </a:bodyPr>
          <a:lstStyle>
            <a:lvl1pPr marL="0" indent="0" algn="ctr">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1282709" y="1659681"/>
            <a:ext cx="1426464" cy="1426464"/>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36" name="Picture Placeholder 11">
            <a:extLst>
              <a:ext uri="{FF2B5EF4-FFF2-40B4-BE49-F238E27FC236}">
                <a16:creationId xmlns="" xmlns:a16="http://schemas.microsoft.com/office/drawing/2014/main" id="{6CAD31EE-07E0-48DC-8A30-3C3AC6285B2A}"/>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933817010"/>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0" name="Rectangle 79">
            <a:extLst>
              <a:ext uri="{FF2B5EF4-FFF2-40B4-BE49-F238E27FC236}">
                <a16:creationId xmlns="" xmlns:a16="http://schemas.microsoft.com/office/drawing/2014/main" id="{067B149A-3C8A-48D5-A7CF-D900619C493B}"/>
              </a:ext>
            </a:extLst>
          </p:cNvPr>
          <p:cNvSpPr/>
          <p:nvPr userDrawn="1"/>
        </p:nvSpPr>
        <p:spPr>
          <a:xfrm>
            <a:off x="0" y="3562"/>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776222"/>
            <a:ext cx="9144000" cy="33672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 xmlns:a16="http://schemas.microsoft.com/office/drawing/2014/main" id="{6E425E0E-28A3-4830-99E8-D93E5B20E77C}"/>
              </a:ext>
            </a:extLst>
          </p:cNvPr>
          <p:cNvSpPr>
            <a:spLocks noGrp="1"/>
          </p:cNvSpPr>
          <p:nvPr>
            <p:ph type="body" sz="quarter" idx="47"/>
          </p:nvPr>
        </p:nvSpPr>
        <p:spPr>
          <a:xfrm>
            <a:off x="627460" y="1044338"/>
            <a:ext cx="7886700" cy="414636"/>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1900630"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1900630"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905256"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4554012"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4554012"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3558638"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137167" y="2290120"/>
            <a:ext cx="1431000" cy="443444"/>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137167" y="276804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 xmlns:a16="http://schemas.microsoft.com/office/drawing/2014/main" id="{6F69DD81-BD33-4878-BE6B-E6252B0E4610}"/>
              </a:ext>
            </a:extLst>
          </p:cNvPr>
          <p:cNvSpPr>
            <a:spLocks noGrp="1"/>
          </p:cNvSpPr>
          <p:nvPr>
            <p:ph type="pic" sz="quarter" idx="76"/>
          </p:nvPr>
        </p:nvSpPr>
        <p:spPr>
          <a:xfrm>
            <a:off x="6141794" y="2130933"/>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 xmlns:a16="http://schemas.microsoft.com/office/drawing/2014/main" id="{F7F53399-AF88-4B19-8C26-1A63E023245D}"/>
              </a:ext>
            </a:extLst>
          </p:cNvPr>
          <p:cNvSpPr>
            <a:spLocks noGrp="1"/>
          </p:cNvSpPr>
          <p:nvPr>
            <p:ph type="body" idx="77" hasCustomPrompt="1"/>
          </p:nvPr>
        </p:nvSpPr>
        <p:spPr>
          <a:xfrm>
            <a:off x="1900630"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2" name="Text Placeholder 11">
            <a:extLst>
              <a:ext uri="{FF2B5EF4-FFF2-40B4-BE49-F238E27FC236}">
                <a16:creationId xmlns="" xmlns:a16="http://schemas.microsoft.com/office/drawing/2014/main" id="{CCEF4D60-F822-4C96-86FD-DE22EF496C76}"/>
              </a:ext>
            </a:extLst>
          </p:cNvPr>
          <p:cNvSpPr>
            <a:spLocks noGrp="1"/>
          </p:cNvSpPr>
          <p:nvPr>
            <p:ph type="body" sz="quarter" idx="78"/>
          </p:nvPr>
        </p:nvSpPr>
        <p:spPr>
          <a:xfrm>
            <a:off x="1900630"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 xmlns:a16="http://schemas.microsoft.com/office/drawing/2014/main" id="{B4A9AE49-2C61-49A9-BBAB-B10B7982EF05}"/>
              </a:ext>
            </a:extLst>
          </p:cNvPr>
          <p:cNvSpPr>
            <a:spLocks noGrp="1"/>
          </p:cNvSpPr>
          <p:nvPr>
            <p:ph type="pic" sz="quarter" idx="79"/>
          </p:nvPr>
        </p:nvSpPr>
        <p:spPr>
          <a:xfrm>
            <a:off x="905256"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 xmlns:a16="http://schemas.microsoft.com/office/drawing/2014/main" id="{59FC5F10-BCA0-4110-AEDF-4A9729F7FDF3}"/>
              </a:ext>
            </a:extLst>
          </p:cNvPr>
          <p:cNvSpPr>
            <a:spLocks noGrp="1"/>
          </p:cNvSpPr>
          <p:nvPr>
            <p:ph type="body" idx="80" hasCustomPrompt="1"/>
          </p:nvPr>
        </p:nvSpPr>
        <p:spPr>
          <a:xfrm>
            <a:off x="4554012"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5" name="Text Placeholder 11">
            <a:extLst>
              <a:ext uri="{FF2B5EF4-FFF2-40B4-BE49-F238E27FC236}">
                <a16:creationId xmlns="" xmlns:a16="http://schemas.microsoft.com/office/drawing/2014/main" id="{D74DE44D-21EB-4B7D-A729-0564A65C12D5}"/>
              </a:ext>
            </a:extLst>
          </p:cNvPr>
          <p:cNvSpPr>
            <a:spLocks noGrp="1"/>
          </p:cNvSpPr>
          <p:nvPr>
            <p:ph type="body" sz="quarter" idx="81"/>
          </p:nvPr>
        </p:nvSpPr>
        <p:spPr>
          <a:xfrm>
            <a:off x="4554012"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 xmlns:a16="http://schemas.microsoft.com/office/drawing/2014/main" id="{9F70A0CC-AF4B-47BB-A8FA-067E7844751E}"/>
              </a:ext>
            </a:extLst>
          </p:cNvPr>
          <p:cNvSpPr>
            <a:spLocks noGrp="1"/>
          </p:cNvSpPr>
          <p:nvPr>
            <p:ph type="pic" sz="quarter" idx="82"/>
          </p:nvPr>
        </p:nvSpPr>
        <p:spPr>
          <a:xfrm>
            <a:off x="3558638"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 xmlns:a16="http://schemas.microsoft.com/office/drawing/2014/main" id="{9F607D0D-855E-4436-857B-20E66E881082}"/>
              </a:ext>
            </a:extLst>
          </p:cNvPr>
          <p:cNvSpPr>
            <a:spLocks noGrp="1"/>
          </p:cNvSpPr>
          <p:nvPr>
            <p:ph type="body" idx="83" hasCustomPrompt="1"/>
          </p:nvPr>
        </p:nvSpPr>
        <p:spPr>
          <a:xfrm>
            <a:off x="7137167" y="3506583"/>
            <a:ext cx="1431000" cy="459329"/>
          </a:xfrm>
        </p:spPr>
        <p:txBody>
          <a:bodyPr lIns="0" tIns="0" rIns="0" bIns="0" rtlCol="0" anchor="b">
            <a:normAutofit/>
          </a:bodyPr>
          <a:lstStyle>
            <a:lvl1pPr marL="0" indent="0" algn="l">
              <a:buFont typeface="Arial" panose="020B0604020202020204" pitchFamily="34" charset="0"/>
              <a:buNone/>
              <a:defRPr sz="1650" b="1">
                <a:solidFill>
                  <a:schemeClr val="tx2"/>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78" name="Text Placeholder 11">
            <a:extLst>
              <a:ext uri="{FF2B5EF4-FFF2-40B4-BE49-F238E27FC236}">
                <a16:creationId xmlns="" xmlns:a16="http://schemas.microsoft.com/office/drawing/2014/main" id="{10099025-C128-45B2-90F6-5ABA8380C6C8}"/>
              </a:ext>
            </a:extLst>
          </p:cNvPr>
          <p:cNvSpPr>
            <a:spLocks noGrp="1"/>
          </p:cNvSpPr>
          <p:nvPr>
            <p:ph type="body" sz="quarter" idx="84"/>
          </p:nvPr>
        </p:nvSpPr>
        <p:spPr>
          <a:xfrm>
            <a:off x="7137167" y="4000392"/>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 xmlns:a16="http://schemas.microsoft.com/office/drawing/2014/main" id="{019F774E-7063-44F5-AE2D-146FCBD9B4C4}"/>
              </a:ext>
            </a:extLst>
          </p:cNvPr>
          <p:cNvSpPr>
            <a:spLocks noGrp="1"/>
          </p:cNvSpPr>
          <p:nvPr>
            <p:ph type="pic" sz="quarter" idx="85"/>
          </p:nvPr>
        </p:nvSpPr>
        <p:spPr>
          <a:xfrm>
            <a:off x="6141794" y="3363281"/>
            <a:ext cx="884682" cy="884682"/>
          </a:xfrm>
          <a:prstGeom prst="ellipse">
            <a:avLst/>
          </a:prstGeom>
          <a:ln>
            <a:solidFill>
              <a:schemeClr val="tx2"/>
            </a:solidFill>
          </a:ln>
        </p:spPr>
        <p:txBody>
          <a:bodyPr rtlCol="0" anchor="ctr" anchorCtr="0">
            <a:norm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 xmlns:a16="http://schemas.microsoft.com/office/drawing/2014/main" id="{FA89EF75-E798-40D3-897E-2FAC5108B5A5}"/>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03364425"/>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43" name="Rectangle 42">
            <a:extLst>
              <a:ext uri="{FF2B5EF4-FFF2-40B4-BE49-F238E27FC236}">
                <a16:creationId xmlns="" xmlns:a16="http://schemas.microsoft.com/office/drawing/2014/main" id="{A4A87ED0-1555-4955-AB1F-016220F037D5}"/>
              </a:ext>
            </a:extLst>
          </p:cNvPr>
          <p:cNvSpPr/>
          <p:nvPr userDrawn="1"/>
        </p:nvSpPr>
        <p:spPr>
          <a:xfrm>
            <a:off x="0" y="-18728"/>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995678"/>
            <a:ext cx="9144000" cy="314782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4042438"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4042438"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568701"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568701"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 xmlns:a16="http://schemas.microsoft.com/office/drawing/2014/main" id="{42536D59-8909-4D52-8F15-FBD7DDF9B649}"/>
              </a:ext>
            </a:extLst>
          </p:cNvPr>
          <p:cNvSpPr>
            <a:spLocks noGrp="1"/>
          </p:cNvSpPr>
          <p:nvPr>
            <p:ph type="body" idx="74" hasCustomPrompt="1"/>
          </p:nvPr>
        </p:nvSpPr>
        <p:spPr>
          <a:xfrm>
            <a:off x="7094963" y="2808284"/>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51" name="Text Placeholder 11">
            <a:extLst>
              <a:ext uri="{FF2B5EF4-FFF2-40B4-BE49-F238E27FC236}">
                <a16:creationId xmlns="" xmlns:a16="http://schemas.microsoft.com/office/drawing/2014/main" id="{2222413B-A6E3-48FA-8BD0-7B34247C7881}"/>
              </a:ext>
            </a:extLst>
          </p:cNvPr>
          <p:cNvSpPr>
            <a:spLocks noGrp="1"/>
          </p:cNvSpPr>
          <p:nvPr>
            <p:ph type="body" sz="quarter" idx="75"/>
          </p:nvPr>
        </p:nvSpPr>
        <p:spPr>
          <a:xfrm>
            <a:off x="7094963" y="3052914"/>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 xmlns:a16="http://schemas.microsoft.com/office/drawing/2014/main" id="{4D76DCFE-3432-4A5F-955D-7561AB292330}"/>
              </a:ext>
            </a:extLst>
          </p:cNvPr>
          <p:cNvSpPr>
            <a:spLocks noGrp="1"/>
          </p:cNvSpPr>
          <p:nvPr>
            <p:ph type="body" idx="76" hasCustomPrompt="1"/>
          </p:nvPr>
        </p:nvSpPr>
        <p:spPr>
          <a:xfrm>
            <a:off x="4042438"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0" name="Text Placeholder 11">
            <a:extLst>
              <a:ext uri="{FF2B5EF4-FFF2-40B4-BE49-F238E27FC236}">
                <a16:creationId xmlns="" xmlns:a16="http://schemas.microsoft.com/office/drawing/2014/main" id="{11F291FA-EABF-4C0D-AF94-B7A47A81ECED}"/>
              </a:ext>
            </a:extLst>
          </p:cNvPr>
          <p:cNvSpPr>
            <a:spLocks noGrp="1"/>
          </p:cNvSpPr>
          <p:nvPr>
            <p:ph type="body" sz="quarter" idx="77"/>
          </p:nvPr>
        </p:nvSpPr>
        <p:spPr>
          <a:xfrm>
            <a:off x="4042438"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 xmlns:a16="http://schemas.microsoft.com/office/drawing/2014/main" id="{922A983C-97ED-4D4F-90B9-78A07353BC8F}"/>
              </a:ext>
            </a:extLst>
          </p:cNvPr>
          <p:cNvSpPr>
            <a:spLocks noGrp="1"/>
          </p:cNvSpPr>
          <p:nvPr>
            <p:ph type="body" idx="78" hasCustomPrompt="1"/>
          </p:nvPr>
        </p:nvSpPr>
        <p:spPr>
          <a:xfrm>
            <a:off x="5568701"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5" name="Text Placeholder 11">
            <a:extLst>
              <a:ext uri="{FF2B5EF4-FFF2-40B4-BE49-F238E27FC236}">
                <a16:creationId xmlns="" xmlns:a16="http://schemas.microsoft.com/office/drawing/2014/main" id="{FD1E7350-7D86-49FC-8701-EE982A922CD1}"/>
              </a:ext>
            </a:extLst>
          </p:cNvPr>
          <p:cNvSpPr>
            <a:spLocks noGrp="1"/>
          </p:cNvSpPr>
          <p:nvPr>
            <p:ph type="body" sz="quarter" idx="79"/>
          </p:nvPr>
        </p:nvSpPr>
        <p:spPr>
          <a:xfrm>
            <a:off x="5568701"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 xmlns:a16="http://schemas.microsoft.com/office/drawing/2014/main" id="{BD11603C-59B8-4FC2-97A6-FA9D7C86E67F}"/>
              </a:ext>
            </a:extLst>
          </p:cNvPr>
          <p:cNvSpPr>
            <a:spLocks noGrp="1"/>
          </p:cNvSpPr>
          <p:nvPr>
            <p:ph type="body" idx="80" hasCustomPrompt="1"/>
          </p:nvPr>
        </p:nvSpPr>
        <p:spPr>
          <a:xfrm>
            <a:off x="7094963" y="3588317"/>
            <a:ext cx="1431000" cy="210150"/>
          </a:xfrm>
        </p:spPr>
        <p:txBody>
          <a:bodyPr lIns="0" tIns="0" rIns="0" bIns="0" rtlCol="0" anchor="b">
            <a:normAutofit/>
          </a:bodyPr>
          <a:lstStyle>
            <a:lvl1pPr marL="0" indent="0" algn="l">
              <a:buFont typeface="Arial" panose="020B0604020202020204" pitchFamily="34" charset="0"/>
              <a:buNone/>
              <a:defRPr sz="165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7" name="Text Placeholder 11">
            <a:extLst>
              <a:ext uri="{FF2B5EF4-FFF2-40B4-BE49-F238E27FC236}">
                <a16:creationId xmlns="" xmlns:a16="http://schemas.microsoft.com/office/drawing/2014/main" id="{6E490732-5FB8-4E3E-9D69-E5406F92F7FB}"/>
              </a:ext>
            </a:extLst>
          </p:cNvPr>
          <p:cNvSpPr>
            <a:spLocks noGrp="1"/>
          </p:cNvSpPr>
          <p:nvPr>
            <p:ph type="body" sz="quarter" idx="81"/>
          </p:nvPr>
        </p:nvSpPr>
        <p:spPr>
          <a:xfrm>
            <a:off x="7094963" y="3832947"/>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E86A0EC4-BC37-4FC9-9F26-E3C1334A4C34}"/>
              </a:ext>
            </a:extLst>
          </p:cNvPr>
          <p:cNvSpPr/>
          <p:nvPr userDrawn="1"/>
        </p:nvSpPr>
        <p:spPr>
          <a:xfrm>
            <a:off x="4035774" y="2479498"/>
            <a:ext cx="198882" cy="1998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8" name="Rectangle 37">
            <a:extLst>
              <a:ext uri="{FF2B5EF4-FFF2-40B4-BE49-F238E27FC236}">
                <a16:creationId xmlns="" xmlns:a16="http://schemas.microsoft.com/office/drawing/2014/main" id="{81BD5238-9183-4891-90FE-BFADE39D52EE}"/>
              </a:ext>
            </a:extLst>
          </p:cNvPr>
          <p:cNvSpPr/>
          <p:nvPr userDrawn="1"/>
        </p:nvSpPr>
        <p:spPr>
          <a:xfrm>
            <a:off x="5562037" y="2479498"/>
            <a:ext cx="198882" cy="199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39" name="Rectangle 38">
            <a:extLst>
              <a:ext uri="{FF2B5EF4-FFF2-40B4-BE49-F238E27FC236}">
                <a16:creationId xmlns="" xmlns:a16="http://schemas.microsoft.com/office/drawing/2014/main" id="{92B2D4CE-3326-4F5C-847C-7ADD21460FA5}"/>
              </a:ext>
            </a:extLst>
          </p:cNvPr>
          <p:cNvSpPr/>
          <p:nvPr userDrawn="1"/>
        </p:nvSpPr>
        <p:spPr>
          <a:xfrm>
            <a:off x="7088300" y="2479498"/>
            <a:ext cx="198882" cy="199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0" name="Rectangle 39">
            <a:extLst>
              <a:ext uri="{FF2B5EF4-FFF2-40B4-BE49-F238E27FC236}">
                <a16:creationId xmlns="" xmlns:a16="http://schemas.microsoft.com/office/drawing/2014/main" id="{CBFBD00C-155A-4E35-84F8-6154CA214B93}"/>
              </a:ext>
            </a:extLst>
          </p:cNvPr>
          <p:cNvSpPr/>
          <p:nvPr userDrawn="1"/>
        </p:nvSpPr>
        <p:spPr>
          <a:xfrm>
            <a:off x="4035774" y="3301217"/>
            <a:ext cx="198882" cy="199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1" name="Rectangle 40">
            <a:extLst>
              <a:ext uri="{FF2B5EF4-FFF2-40B4-BE49-F238E27FC236}">
                <a16:creationId xmlns="" xmlns:a16="http://schemas.microsoft.com/office/drawing/2014/main" id="{B80A9D06-023A-4BEC-A29D-DB94D1C5D09B}"/>
              </a:ext>
            </a:extLst>
          </p:cNvPr>
          <p:cNvSpPr/>
          <p:nvPr userDrawn="1"/>
        </p:nvSpPr>
        <p:spPr>
          <a:xfrm>
            <a:off x="5562037" y="3301217"/>
            <a:ext cx="198882" cy="1998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42" name="Rectangle 41">
            <a:extLst>
              <a:ext uri="{FF2B5EF4-FFF2-40B4-BE49-F238E27FC236}">
                <a16:creationId xmlns="" xmlns:a16="http://schemas.microsoft.com/office/drawing/2014/main" id="{B7783EDA-47B1-4EE9-9DF1-72DA4FBB6EBB}"/>
              </a:ext>
            </a:extLst>
          </p:cNvPr>
          <p:cNvSpPr/>
          <p:nvPr userDrawn="1"/>
        </p:nvSpPr>
        <p:spPr>
          <a:xfrm>
            <a:off x="7088300" y="3301217"/>
            <a:ext cx="198882" cy="199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2" name="Chart Placeholder 11">
            <a:extLst>
              <a:ext uri="{FF2B5EF4-FFF2-40B4-BE49-F238E27FC236}">
                <a16:creationId xmlns="" xmlns:a16="http://schemas.microsoft.com/office/drawing/2014/main" id="{0A6297C2-03D3-4827-8174-BFCF830BF105}"/>
              </a:ext>
            </a:extLst>
          </p:cNvPr>
          <p:cNvSpPr>
            <a:spLocks noGrp="1"/>
          </p:cNvSpPr>
          <p:nvPr>
            <p:ph type="chart" sz="quarter" idx="82"/>
          </p:nvPr>
        </p:nvSpPr>
        <p:spPr>
          <a:xfrm>
            <a:off x="629841" y="1529645"/>
            <a:ext cx="3082528" cy="2463711"/>
          </a:xfrm>
        </p:spPr>
        <p:txBody>
          <a:bodyPr rtlCol="0" anchor="ctr" anchorCtr="0">
            <a:normAutofit/>
          </a:bodyPr>
          <a:lstStyle>
            <a:lvl1pPr marL="0" indent="0" algn="ctr">
              <a:buNone/>
              <a:defRPr sz="1050"/>
            </a:lvl1pPr>
          </a:lstStyle>
          <a:p>
            <a:pPr rtl="0"/>
            <a:r>
              <a:rPr lang="en-GB" noProof="0"/>
              <a:t>Click icon to add chart</a:t>
            </a:r>
            <a:endParaRPr lang="en-GB" noProof="0" dirty="0"/>
          </a:p>
        </p:txBody>
      </p:sp>
      <p:sp>
        <p:nvSpPr>
          <p:cNvPr id="47" name="Picture Placeholder 11">
            <a:extLst>
              <a:ext uri="{FF2B5EF4-FFF2-40B4-BE49-F238E27FC236}">
                <a16:creationId xmlns="" xmlns:a16="http://schemas.microsoft.com/office/drawing/2014/main" id="{99F0FD6D-EAFC-4719-A178-145AF6E907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67096855"/>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3" name="Rectangle 12">
            <a:extLst>
              <a:ext uri="{FF2B5EF4-FFF2-40B4-BE49-F238E27FC236}">
                <a16:creationId xmlns="" xmlns:a16="http://schemas.microsoft.com/office/drawing/2014/main" id="{3B142097-9D10-4804-A189-9D860F05AC59}"/>
              </a:ext>
            </a:extLst>
          </p:cNvPr>
          <p:cNvSpPr/>
          <p:nvPr userDrawn="1"/>
        </p:nvSpPr>
        <p:spPr>
          <a:xfrm>
            <a:off x="0" y="2105406"/>
            <a:ext cx="9144000" cy="303809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 xmlns:a16="http://schemas.microsoft.com/office/drawing/2014/main" id="{697FFDD0-A08E-4CF1-A48B-295DE8087177}"/>
              </a:ext>
            </a:extLst>
          </p:cNvPr>
          <p:cNvSpPr>
            <a:spLocks noGrp="1"/>
          </p:cNvSpPr>
          <p:nvPr>
            <p:ph type="body" idx="1"/>
          </p:nvPr>
        </p:nvSpPr>
        <p:spPr>
          <a:xfrm>
            <a:off x="623887"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 xmlns:a16="http://schemas.microsoft.com/office/drawing/2014/main" id="{ED7430E2-DDF4-4D72-AF97-86B66F119B62}"/>
              </a:ext>
            </a:extLst>
          </p:cNvPr>
          <p:cNvSpPr>
            <a:spLocks noGrp="1"/>
          </p:cNvSpPr>
          <p:nvPr>
            <p:ph type="title"/>
          </p:nvPr>
        </p:nvSpPr>
        <p:spPr>
          <a:xfrm>
            <a:off x="628650" y="2493299"/>
            <a:ext cx="7886700" cy="477255"/>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 xmlns:a16="http://schemas.microsoft.com/office/drawing/2014/main" id="{A46E1E0F-4E59-4E81-9D45-686A3E2B32EC}"/>
              </a:ext>
            </a:extLst>
          </p:cNvPr>
          <p:cNvSpPr>
            <a:spLocks noGrp="1"/>
          </p:cNvSpPr>
          <p:nvPr>
            <p:ph type="body" idx="14"/>
          </p:nvPr>
        </p:nvSpPr>
        <p:spPr>
          <a:xfrm>
            <a:off x="4818710" y="3072196"/>
            <a:ext cx="3695450" cy="1240539"/>
          </a:xfrm>
        </p:spPr>
        <p:txBody>
          <a:bodyPr lIns="0" tIns="0" rIns="0" bIns="0" rtlCol="0">
            <a:normAutofit/>
          </a:bodyPr>
          <a:lstStyle>
            <a:lvl1pPr marL="162000" indent="-162000">
              <a:spcBef>
                <a:spcPts val="450"/>
              </a:spcBef>
              <a:buClr>
                <a:schemeClr val="bg1">
                  <a:lumMod val="50000"/>
                </a:schemeClr>
              </a:buClr>
              <a:buFont typeface="Arial" panose="020B0604020202020204" pitchFamily="34" charset="0"/>
              <a:buChar char="•"/>
              <a:defRPr sz="1275">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 xmlns:a16="http://schemas.microsoft.com/office/drawing/2014/main" id="{1C431EA9-1FA6-4AB8-B683-837876623C19}"/>
              </a:ext>
            </a:extLst>
          </p:cNvPr>
          <p:cNvSpPr>
            <a:spLocks noGrp="1"/>
          </p:cNvSpPr>
          <p:nvPr>
            <p:ph type="pic" sz="quarter" idx="50"/>
          </p:nvPr>
        </p:nvSpPr>
        <p:spPr>
          <a:xfrm>
            <a:off x="623888"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142963493"/>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493776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3CF7F729-1298-4F0B-B725-EFAD88305BF0}"/>
              </a:ext>
            </a:extLst>
          </p:cNvPr>
          <p:cNvSpPr>
            <a:spLocks noGrp="1"/>
          </p:cNvSpPr>
          <p:nvPr>
            <p:ph type="title" hasCustomPrompt="1"/>
          </p:nvPr>
        </p:nvSpPr>
        <p:spPr>
          <a:xfrm>
            <a:off x="619094" y="1135505"/>
            <a:ext cx="3439335" cy="818309"/>
          </a:xfrm>
        </p:spPr>
        <p:txBody>
          <a:bodyPr lIns="0" tIns="0" rIns="0" bIns="0" rtlCol="0" anchor="b" anchorCtr="0">
            <a:noAutofit/>
          </a:bodyPr>
          <a:lstStyle>
            <a:lvl1pPr>
              <a:defRPr sz="4125"/>
            </a:lvl1pPr>
          </a:lstStyle>
          <a:p>
            <a:pPr rtl="0"/>
            <a:r>
              <a:rPr lang="en-GB" noProof="0" dirty="0"/>
              <a:t>Thank you!</a:t>
            </a:r>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 xmlns:a16="http://schemas.microsoft.com/office/drawing/2014/main" id="{3A35B9E4-40D9-41FE-A3DD-5A314E6E0B1C}"/>
              </a:ext>
            </a:extLst>
          </p:cNvPr>
          <p:cNvSpPr>
            <a:spLocks noGrp="1"/>
          </p:cNvSpPr>
          <p:nvPr>
            <p:ph type="pic" sz="quarter" idx="14"/>
          </p:nvPr>
        </p:nvSpPr>
        <p:spPr>
          <a:xfrm>
            <a:off x="623888" y="638702"/>
            <a:ext cx="1790100" cy="364500"/>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
        <p:nvSpPr>
          <p:cNvPr id="12" name="Text Placeholder 3">
            <a:extLst>
              <a:ext uri="{FF2B5EF4-FFF2-40B4-BE49-F238E27FC236}">
                <a16:creationId xmlns="" xmlns:a16="http://schemas.microsoft.com/office/drawing/2014/main" id="{F1815864-FC8F-40F2-AB2F-2E8B29A59E1C}"/>
              </a:ext>
            </a:extLst>
          </p:cNvPr>
          <p:cNvSpPr>
            <a:spLocks noGrp="1"/>
          </p:cNvSpPr>
          <p:nvPr>
            <p:ph type="body" sz="quarter" idx="15" hasCustomPrompt="1"/>
          </p:nvPr>
        </p:nvSpPr>
        <p:spPr>
          <a:xfrm>
            <a:off x="619001" y="2349065"/>
            <a:ext cx="3439716" cy="382104"/>
          </a:xfrm>
        </p:spPr>
        <p:txBody>
          <a:bodyPr lIns="0" tIns="0" rIns="0" bIns="0" rtlCol="0">
            <a:noAutofit/>
          </a:bodyPr>
          <a:lstStyle>
            <a:lvl1pPr marL="0" indent="0">
              <a:buNone/>
              <a:defRPr sz="2700" b="1">
                <a:solidFill>
                  <a:schemeClr val="bg2"/>
                </a:solidFill>
                <a:latin typeface="+mj-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 xmlns:a16="http://schemas.microsoft.com/office/drawing/2014/main" id="{EF892DC1-71DA-42B0-9222-A94944D56D86}"/>
              </a:ext>
            </a:extLst>
          </p:cNvPr>
          <p:cNvSpPr>
            <a:spLocks noGrp="1"/>
          </p:cNvSpPr>
          <p:nvPr>
            <p:ph type="body" sz="quarter" idx="16" hasCustomPrompt="1"/>
          </p:nvPr>
        </p:nvSpPr>
        <p:spPr>
          <a:xfrm>
            <a:off x="623888" y="277787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 xmlns:a16="http://schemas.microsoft.com/office/drawing/2014/main" id="{0717FFFD-9D64-40AB-9C05-B5348E9B83FE}"/>
              </a:ext>
            </a:extLst>
          </p:cNvPr>
          <p:cNvSpPr>
            <a:spLocks noGrp="1"/>
          </p:cNvSpPr>
          <p:nvPr>
            <p:ph type="body" sz="quarter" idx="17" hasCustomPrompt="1"/>
          </p:nvPr>
        </p:nvSpPr>
        <p:spPr>
          <a:xfrm>
            <a:off x="618713" y="2960031"/>
            <a:ext cx="3439716" cy="217625"/>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 xmlns:a16="http://schemas.microsoft.com/office/drawing/2014/main" id="{FD85ADCA-D658-49E9-B312-5F5BFFDF252B}"/>
              </a:ext>
            </a:extLst>
          </p:cNvPr>
          <p:cNvSpPr>
            <a:spLocks noGrp="1"/>
          </p:cNvSpPr>
          <p:nvPr>
            <p:ph type="body" sz="quarter" idx="18" hasCustomPrompt="1"/>
          </p:nvPr>
        </p:nvSpPr>
        <p:spPr>
          <a:xfrm>
            <a:off x="629063" y="3317966"/>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 xmlns:a16="http://schemas.microsoft.com/office/drawing/2014/main" id="{D200E180-BBC5-45C4-B9FE-291D676739E2}"/>
              </a:ext>
            </a:extLst>
          </p:cNvPr>
          <p:cNvSpPr>
            <a:spLocks noGrp="1"/>
          </p:cNvSpPr>
          <p:nvPr>
            <p:ph type="body" sz="quarter" idx="19" hasCustomPrompt="1"/>
          </p:nvPr>
        </p:nvSpPr>
        <p:spPr>
          <a:xfrm>
            <a:off x="623888" y="3488089"/>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 xmlns:a16="http://schemas.microsoft.com/office/drawing/2014/main" id="{5E52E9F4-4D2A-4D77-A34F-A611634DDD9F}"/>
              </a:ext>
            </a:extLst>
          </p:cNvPr>
          <p:cNvSpPr>
            <a:spLocks noGrp="1"/>
          </p:cNvSpPr>
          <p:nvPr>
            <p:ph type="body" sz="quarter" idx="20" hasCustomPrompt="1"/>
          </p:nvPr>
        </p:nvSpPr>
        <p:spPr>
          <a:xfrm>
            <a:off x="623888" y="3864769"/>
            <a:ext cx="3439716" cy="173206"/>
          </a:xfrm>
        </p:spPr>
        <p:txBody>
          <a:bodyPr lIns="0" tIns="0" rIns="0" bIns="0" rtlCol="0">
            <a:noAutofit/>
          </a:bodyPr>
          <a:lstStyle>
            <a:lvl1pPr marL="0" indent="0">
              <a:buNone/>
              <a:defRPr sz="1275" b="1">
                <a:solidFill>
                  <a:schemeClr val="bg2"/>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 xmlns:a16="http://schemas.microsoft.com/office/drawing/2014/main" id="{A0CC1407-FB5D-49EA-B205-A8DD06DF0218}"/>
              </a:ext>
            </a:extLst>
          </p:cNvPr>
          <p:cNvSpPr>
            <a:spLocks noGrp="1"/>
          </p:cNvSpPr>
          <p:nvPr>
            <p:ph type="body" sz="quarter" idx="21" hasCustomPrompt="1"/>
          </p:nvPr>
        </p:nvSpPr>
        <p:spPr>
          <a:xfrm>
            <a:off x="618713" y="4022861"/>
            <a:ext cx="3439716" cy="273359"/>
          </a:xfrm>
        </p:spPr>
        <p:txBody>
          <a:bodyPr lIns="0" tIns="0" rIns="0" bIns="0" rtlCol="0">
            <a:noAutofit/>
          </a:bodyPr>
          <a:lstStyle>
            <a:lvl1pPr marL="0" indent="0">
              <a:buNone/>
              <a:defRPr sz="2100" b="0">
                <a:solidFill>
                  <a:schemeClr val="bg1"/>
                </a:solidFill>
                <a:latin typeface="+mn-lt"/>
              </a:defRPr>
            </a:lvl1pPr>
            <a:lvl2pPr marL="342900" indent="0">
              <a:buNone/>
              <a:defRPr sz="2700" b="1">
                <a:solidFill>
                  <a:schemeClr val="bg2"/>
                </a:solidFill>
                <a:latin typeface="+mj-lt"/>
              </a:defRPr>
            </a:lvl2pPr>
            <a:lvl3pPr marL="685800" indent="0">
              <a:buNone/>
              <a:defRPr sz="2700" b="1">
                <a:solidFill>
                  <a:schemeClr val="bg2"/>
                </a:solidFill>
                <a:latin typeface="+mj-lt"/>
              </a:defRPr>
            </a:lvl3pPr>
            <a:lvl4pPr marL="1028700" indent="0">
              <a:buNone/>
              <a:defRPr sz="2700" b="1">
                <a:solidFill>
                  <a:schemeClr val="bg2"/>
                </a:solidFill>
                <a:latin typeface="+mj-lt"/>
              </a:defRPr>
            </a:lvl4pPr>
            <a:lvl5pPr marL="1371600" indent="0">
              <a:buNone/>
              <a:defRPr sz="27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608559418"/>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66225329-2B3F-4E19-87FA-6CF5BB878D23}"/>
              </a:ext>
            </a:extLst>
          </p:cNvPr>
          <p:cNvSpPr/>
          <p:nvPr userDrawn="1"/>
        </p:nvSpPr>
        <p:spPr>
          <a:xfrm>
            <a:off x="0" y="0"/>
            <a:ext cx="9144000" cy="51435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5" name="Rectangle 14">
            <a:extLst>
              <a:ext uri="{FF2B5EF4-FFF2-40B4-BE49-F238E27FC236}">
                <a16:creationId xmlns="" xmlns:a16="http://schemas.microsoft.com/office/drawing/2014/main" id="{65E2087C-0B0E-4369-B682-3BD45618E7AC}"/>
              </a:ext>
            </a:extLst>
          </p:cNvPr>
          <p:cNvSpPr/>
          <p:nvPr userDrawn="1"/>
        </p:nvSpPr>
        <p:spPr>
          <a:xfrm>
            <a:off x="0" y="0"/>
            <a:ext cx="9144000" cy="51435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6F35480A-D762-4968-B35D-F8EBD1135B65}"/>
              </a:ext>
            </a:extLst>
          </p:cNvPr>
          <p:cNvSpPr/>
          <p:nvPr userDrawn="1"/>
        </p:nvSpPr>
        <p:spPr>
          <a:xfrm>
            <a:off x="0" y="3374136"/>
            <a:ext cx="9144000" cy="1769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1F7FF6A3-D40E-4089-92AF-A2DB4994946A}"/>
              </a:ext>
            </a:extLst>
          </p:cNvPr>
          <p:cNvSpPr>
            <a:spLocks noGrp="1"/>
          </p:cNvSpPr>
          <p:nvPr>
            <p:ph type="title"/>
          </p:nvPr>
        </p:nvSpPr>
        <p:spPr>
          <a:xfrm>
            <a:off x="628650" y="3968488"/>
            <a:ext cx="7886700" cy="477255"/>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23/04/2023</a:t>
            </a:fld>
            <a:endParaRPr lang="en-GB" noProof="0" dirty="0"/>
          </a:p>
        </p:txBody>
      </p:sp>
      <p:sp>
        <p:nvSpPr>
          <p:cNvPr id="6" name="Footer Placeholder 5">
            <a:extLst>
              <a:ext uri="{FF2B5EF4-FFF2-40B4-BE49-F238E27FC236}">
                <a16:creationId xmlns=""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 xmlns:a16="http://schemas.microsoft.com/office/drawing/2014/main" id="{B21449DB-6E23-41CB-AD61-C3F2044E825A}"/>
              </a:ext>
            </a:extLst>
          </p:cNvPr>
          <p:cNvSpPr>
            <a:spLocks noGrp="1"/>
          </p:cNvSpPr>
          <p:nvPr>
            <p:ph type="pic" sz="quarter" idx="50"/>
          </p:nvPr>
        </p:nvSpPr>
        <p:spPr>
          <a:xfrm>
            <a:off x="3845052"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056994763"/>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3" name="Rectangle 32">
            <a:extLst>
              <a:ext uri="{FF2B5EF4-FFF2-40B4-BE49-F238E27FC236}">
                <a16:creationId xmlns="" xmlns:a16="http://schemas.microsoft.com/office/drawing/2014/main" id="{5160F428-57C5-4F3D-A940-BE104D4E7EB6}"/>
              </a:ext>
            </a:extLst>
          </p:cNvPr>
          <p:cNvSpPr/>
          <p:nvPr userDrawn="1"/>
        </p:nvSpPr>
        <p:spPr>
          <a:xfrm>
            <a:off x="0" y="1"/>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 xmlns:a16="http://schemas.microsoft.com/office/drawing/2014/main" id="{E65875B3-5DCE-417D-9AF6-8A9319DAF12F}"/>
              </a:ext>
            </a:extLst>
          </p:cNvPr>
          <p:cNvSpPr>
            <a:spLocks noGrp="1"/>
          </p:cNvSpPr>
          <p:nvPr>
            <p:ph type="body" idx="60" hasCustomPrompt="1"/>
          </p:nvPr>
        </p:nvSpPr>
        <p:spPr>
          <a:xfrm>
            <a:off x="20570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32" name="Text Placeholder 11">
            <a:extLst>
              <a:ext uri="{FF2B5EF4-FFF2-40B4-BE49-F238E27FC236}">
                <a16:creationId xmlns="" xmlns:a16="http://schemas.microsoft.com/office/drawing/2014/main" id="{57610FCE-66D7-48F6-8133-2F14CEABF03C}"/>
              </a:ext>
            </a:extLst>
          </p:cNvPr>
          <p:cNvSpPr>
            <a:spLocks noGrp="1"/>
          </p:cNvSpPr>
          <p:nvPr>
            <p:ph type="body" sz="quarter" idx="61"/>
          </p:nvPr>
        </p:nvSpPr>
        <p:spPr>
          <a:xfrm>
            <a:off x="20570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 xmlns:a16="http://schemas.microsoft.com/office/drawing/2014/main" id="{950B3CF8-BCAD-487D-A0EB-0F031B9DFEB6}"/>
              </a:ext>
            </a:extLst>
          </p:cNvPr>
          <p:cNvSpPr>
            <a:spLocks noGrp="1"/>
          </p:cNvSpPr>
          <p:nvPr>
            <p:ph type="pic" sz="quarter" idx="63"/>
          </p:nvPr>
        </p:nvSpPr>
        <p:spPr>
          <a:xfrm>
            <a:off x="772910"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44" name="Text Placeholder 2">
            <a:extLst>
              <a:ext uri="{FF2B5EF4-FFF2-40B4-BE49-F238E27FC236}">
                <a16:creationId xmlns="" xmlns:a16="http://schemas.microsoft.com/office/drawing/2014/main" id="{A5B0328E-C8F6-40C1-8E47-5E04F8C378BC}"/>
              </a:ext>
            </a:extLst>
          </p:cNvPr>
          <p:cNvSpPr>
            <a:spLocks noGrp="1"/>
          </p:cNvSpPr>
          <p:nvPr>
            <p:ph type="body" idx="71" hasCustomPrompt="1"/>
          </p:nvPr>
        </p:nvSpPr>
        <p:spPr>
          <a:xfrm>
            <a:off x="5937639" y="1929175"/>
            <a:ext cx="1431000" cy="443444"/>
          </a:xfrm>
        </p:spPr>
        <p:txBody>
          <a:bodyPr lIns="0" tIns="0" rIns="0" bIns="0" rtlCol="0" anchor="b">
            <a:normAutofit/>
          </a:bodyPr>
          <a:lstStyle>
            <a:lvl1pPr marL="0" indent="0" algn="l">
              <a:buFont typeface="Arial" panose="020B0604020202020204" pitchFamily="34" charset="0"/>
              <a:buNone/>
              <a:defRPr sz="1500" b="1">
                <a:solidFill>
                  <a:schemeClr val="bg1"/>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dirty="0"/>
              <a:t>Edit text</a:t>
            </a:r>
          </a:p>
        </p:txBody>
      </p:sp>
      <p:sp>
        <p:nvSpPr>
          <p:cNvPr id="45" name="Text Placeholder 11">
            <a:extLst>
              <a:ext uri="{FF2B5EF4-FFF2-40B4-BE49-F238E27FC236}">
                <a16:creationId xmlns="" xmlns:a16="http://schemas.microsoft.com/office/drawing/2014/main" id="{FA001AE7-4E42-42A6-9347-729901FA288B}"/>
              </a:ext>
            </a:extLst>
          </p:cNvPr>
          <p:cNvSpPr>
            <a:spLocks noGrp="1"/>
          </p:cNvSpPr>
          <p:nvPr>
            <p:ph type="body" sz="quarter" idx="72"/>
          </p:nvPr>
        </p:nvSpPr>
        <p:spPr>
          <a:xfrm>
            <a:off x="5937639" y="2407099"/>
            <a:ext cx="1431000" cy="160566"/>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 xmlns:a16="http://schemas.microsoft.com/office/drawing/2014/main" id="{C3CA770E-AF5C-412A-8286-39C2516C33FB}"/>
              </a:ext>
            </a:extLst>
          </p:cNvPr>
          <p:cNvSpPr>
            <a:spLocks noGrp="1"/>
          </p:cNvSpPr>
          <p:nvPr>
            <p:ph type="pic" sz="quarter" idx="73"/>
          </p:nvPr>
        </p:nvSpPr>
        <p:spPr>
          <a:xfrm>
            <a:off x="4689604" y="1830146"/>
            <a:ext cx="1042416" cy="1042416"/>
          </a:xfrm>
          <a:prstGeom prst="ellipse">
            <a:avLst/>
          </a:prstGeom>
          <a:ln>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20570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5937639" y="2905965"/>
            <a:ext cx="2279930"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 xmlns:a16="http://schemas.microsoft.com/office/drawing/2014/main" id="{6B1C1861-9B5E-4FAB-A6BD-7DB0815CBD78}"/>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053747491"/>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8" name="Rectangle 17">
            <a:extLst>
              <a:ext uri="{FF2B5EF4-FFF2-40B4-BE49-F238E27FC236}">
                <a16:creationId xmlns="" xmlns:a16="http://schemas.microsoft.com/office/drawing/2014/main" id="{01B7F5A1-ACE9-48DF-BB64-61C809D3A883}"/>
              </a:ext>
            </a:extLst>
          </p:cNvPr>
          <p:cNvSpPr/>
          <p:nvPr userDrawn="1"/>
        </p:nvSpPr>
        <p:spPr>
          <a:xfrm>
            <a:off x="0" y="-10671"/>
            <a:ext cx="9144000" cy="51435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2655947"/>
            <a:ext cx="9144000" cy="248755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p:nvPr>
        </p:nvSpPr>
        <p:spPr>
          <a:xfrm>
            <a:off x="629841" y="2954091"/>
            <a:ext cx="3707128" cy="1406027"/>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4807033" y="2954091"/>
            <a:ext cx="3707127" cy="1406027"/>
          </a:xfrm>
        </p:spPr>
        <p:txBody>
          <a:bodyPr lIns="0" tIns="0" rIns="0" bIns="0" rtlCol="0">
            <a:normAutofit/>
          </a:bodyPr>
          <a:lstStyle>
            <a:lvl1pPr marL="162000" indent="-162000" algn="l">
              <a:spcBef>
                <a:spcPts val="450"/>
              </a:spcBef>
              <a:buClr>
                <a:schemeClr val="bg1">
                  <a:lumMod val="50000"/>
                </a:schemeClr>
              </a:buClr>
              <a:buSzPct val="125000"/>
              <a:buFont typeface="Arial" panose="020B0604020202020204" pitchFamily="34" charset="0"/>
              <a:buChar char="•"/>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652732"/>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tx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 xmlns:a16="http://schemas.microsoft.com/office/drawing/2014/main" id="{9112DCB4-4925-43FD-B9C6-F2236950857F}"/>
              </a:ext>
            </a:extLst>
          </p:cNvPr>
          <p:cNvSpPr>
            <a:spLocks noGrp="1"/>
          </p:cNvSpPr>
          <p:nvPr>
            <p:ph type="pic" sz="quarter" idx="5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22196334"/>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9" name="Rectangle 18">
            <a:extLst>
              <a:ext uri="{FF2B5EF4-FFF2-40B4-BE49-F238E27FC236}">
                <a16:creationId xmlns="" xmlns:a16="http://schemas.microsoft.com/office/drawing/2014/main" id="{DB6A5190-405E-4BAD-9D24-C60BCE1026AC}"/>
              </a:ext>
            </a:extLst>
          </p:cNvPr>
          <p:cNvSpPr/>
          <p:nvPr userDrawn="1"/>
        </p:nvSpPr>
        <p:spPr>
          <a:xfrm>
            <a:off x="0" y="-252"/>
            <a:ext cx="9144000" cy="51434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3038094"/>
            <a:ext cx="9144000" cy="210540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5146508"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 xmlns:a16="http://schemas.microsoft.com/office/drawing/2014/main" id="{18E76348-9871-4FA1-9460-69F230C89BDA}"/>
              </a:ext>
            </a:extLst>
          </p:cNvPr>
          <p:cNvSpPr>
            <a:spLocks noGrp="1"/>
          </p:cNvSpPr>
          <p:nvPr>
            <p:ph type="body" sz="quarter" idx="74" hasCustomPrompt="1"/>
          </p:nvPr>
        </p:nvSpPr>
        <p:spPr>
          <a:xfrm>
            <a:off x="629840"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29" name="Text Placeholder 11">
            <a:extLst>
              <a:ext uri="{FF2B5EF4-FFF2-40B4-BE49-F238E27FC236}">
                <a16:creationId xmlns="" xmlns:a16="http://schemas.microsoft.com/office/drawing/2014/main" id="{7C11E7F0-ED81-4CB0-8A14-4C97909FDA1C}"/>
              </a:ext>
            </a:extLst>
          </p:cNvPr>
          <p:cNvSpPr>
            <a:spLocks noGrp="1"/>
          </p:cNvSpPr>
          <p:nvPr>
            <p:ph type="body" sz="quarter" idx="75"/>
          </p:nvPr>
        </p:nvSpPr>
        <p:spPr>
          <a:xfrm>
            <a:off x="621428"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 xmlns:a16="http://schemas.microsoft.com/office/drawing/2014/main" id="{6118C391-74F9-4973-A7A7-1B372BA2986C}"/>
              </a:ext>
            </a:extLst>
          </p:cNvPr>
          <p:cNvSpPr>
            <a:spLocks noGrp="1"/>
          </p:cNvSpPr>
          <p:nvPr>
            <p:ph type="body" sz="quarter" idx="47"/>
          </p:nvPr>
        </p:nvSpPr>
        <p:spPr>
          <a:xfrm>
            <a:off x="627460" y="1044337"/>
            <a:ext cx="6096600" cy="450187"/>
          </a:xfrm>
        </p:spPr>
        <p:txBody>
          <a:bodyPr lIns="36000" tIns="0" rIns="0" bIns="0" rtlCol="0">
            <a:normAutofit/>
          </a:bodyPr>
          <a:lstStyle>
            <a:lvl1pPr marL="0" indent="0">
              <a:buClr>
                <a:schemeClr val="tx2"/>
              </a:buClr>
              <a:buSzPct val="125000"/>
              <a:buFont typeface="Wingdings" panose="05000000000000000000" pitchFamily="2" charset="2"/>
              <a:buNone/>
              <a:defRPr sz="1350" i="0">
                <a:solidFill>
                  <a:schemeClr val="bg2"/>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 xmlns:a16="http://schemas.microsoft.com/office/drawing/2014/main" id="{BC5C1227-3435-44A2-A29B-3E34D7E6EDFA}"/>
              </a:ext>
            </a:extLst>
          </p:cNvPr>
          <p:cNvSpPr>
            <a:spLocks noGrp="1"/>
          </p:cNvSpPr>
          <p:nvPr>
            <p:ph type="pic" sz="quarter" idx="50"/>
          </p:nvPr>
        </p:nvSpPr>
        <p:spPr>
          <a:xfrm>
            <a:off x="621428"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3" name="Picture Placeholder 20">
            <a:extLst>
              <a:ext uri="{FF2B5EF4-FFF2-40B4-BE49-F238E27FC236}">
                <a16:creationId xmlns="" xmlns:a16="http://schemas.microsoft.com/office/drawing/2014/main" id="{84E6553B-BFD6-41B1-B2FB-B2FF92DCFFFB}"/>
              </a:ext>
            </a:extLst>
          </p:cNvPr>
          <p:cNvSpPr>
            <a:spLocks noGrp="1"/>
          </p:cNvSpPr>
          <p:nvPr>
            <p:ph type="pic" sz="quarter" idx="51"/>
          </p:nvPr>
        </p:nvSpPr>
        <p:spPr>
          <a:xfrm>
            <a:off x="2710716" y="2160065"/>
            <a:ext cx="802386" cy="596646"/>
          </a:xfrm>
        </p:spPr>
        <p:txBody>
          <a:bodyPr rtlCol="0" anchor="ctr" anchorCtr="0">
            <a:noAutofit/>
          </a:bodyPr>
          <a:lstStyle>
            <a:lvl1pPr marL="0" indent="0" algn="ctr">
              <a:buNone/>
              <a:defRPr sz="1050"/>
            </a:lvl1pPr>
          </a:lstStyle>
          <a:p>
            <a:pPr rtl="0"/>
            <a:r>
              <a:rPr lang="en-GB" noProof="0"/>
              <a:t>Click icon to add picture</a:t>
            </a:r>
            <a:endParaRPr lang="en-GB" noProof="0" dirty="0"/>
          </a:p>
        </p:txBody>
      </p:sp>
      <p:sp>
        <p:nvSpPr>
          <p:cNvPr id="15" name="Text Placeholder 11">
            <a:extLst>
              <a:ext uri="{FF2B5EF4-FFF2-40B4-BE49-F238E27FC236}">
                <a16:creationId xmlns="" xmlns:a16="http://schemas.microsoft.com/office/drawing/2014/main" id="{D88F4128-E844-49D5-B896-F5B8360E0547}"/>
              </a:ext>
            </a:extLst>
          </p:cNvPr>
          <p:cNvSpPr>
            <a:spLocks noGrp="1"/>
          </p:cNvSpPr>
          <p:nvPr>
            <p:ph type="body" sz="quarter" idx="76" hasCustomPrompt="1"/>
          </p:nvPr>
        </p:nvSpPr>
        <p:spPr>
          <a:xfrm>
            <a:off x="2609529" y="3384147"/>
            <a:ext cx="1632204" cy="225328"/>
          </a:xfrm>
        </p:spPr>
        <p:txBody>
          <a:bodyPr lIns="0" tIns="0" rIns="0" bIns="0" rtlCol="0">
            <a:noAutofit/>
          </a:bodyPr>
          <a:lstStyle>
            <a:lvl1pPr marL="0" indent="0" algn="l">
              <a:spcBef>
                <a:spcPts val="450"/>
              </a:spcBef>
              <a:buClr>
                <a:schemeClr val="bg1">
                  <a:lumMod val="50000"/>
                </a:schemeClr>
              </a:buClr>
              <a:buSzPct val="125000"/>
              <a:buFont typeface="Arial" panose="020B0604020202020204" pitchFamily="34" charset="0"/>
              <a:buNone/>
              <a:defRPr sz="1650" b="1" i="0">
                <a:solidFill>
                  <a:schemeClr val="bg2"/>
                </a:solidFill>
                <a:latin typeface="+mj-lt"/>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dirty="0"/>
              <a:t>Section title</a:t>
            </a:r>
          </a:p>
        </p:txBody>
      </p:sp>
      <p:sp>
        <p:nvSpPr>
          <p:cNvPr id="16" name="Text Placeholder 11">
            <a:extLst>
              <a:ext uri="{FF2B5EF4-FFF2-40B4-BE49-F238E27FC236}">
                <a16:creationId xmlns="" xmlns:a16="http://schemas.microsoft.com/office/drawing/2014/main" id="{A4D9A5A5-DC49-42A9-AF1C-03EE63FAC03F}"/>
              </a:ext>
            </a:extLst>
          </p:cNvPr>
          <p:cNvSpPr>
            <a:spLocks noGrp="1"/>
          </p:cNvSpPr>
          <p:nvPr>
            <p:ph type="body" sz="quarter" idx="77"/>
          </p:nvPr>
        </p:nvSpPr>
        <p:spPr>
          <a:xfrm>
            <a:off x="2601116" y="3637699"/>
            <a:ext cx="1632204" cy="703509"/>
          </a:xfrm>
        </p:spPr>
        <p:txBody>
          <a:bodyPr lIns="0" tIns="0" rIns="0" bIns="0" rtlCol="0">
            <a:normAutofit/>
          </a:bodyPr>
          <a:lstStyle>
            <a:lvl1pPr marL="0" indent="0" algn="l">
              <a:spcBef>
                <a:spcPts val="450"/>
              </a:spcBef>
              <a:buClr>
                <a:schemeClr val="bg1">
                  <a:lumMod val="50000"/>
                </a:schemeClr>
              </a:buClr>
              <a:buSzPct val="125000"/>
              <a:buFont typeface="Arial" panose="020B0604020202020204" pitchFamily="34" charset="0"/>
              <a:buNone/>
              <a:defRPr sz="1050" b="0" i="0">
                <a:solidFill>
                  <a:schemeClr val="bg1"/>
                </a:solidFill>
              </a:defRPr>
            </a:lvl1pPr>
            <a:lvl2pPr marL="342900" indent="0">
              <a:buClr>
                <a:schemeClr val="tx2"/>
              </a:buClr>
              <a:buSzPct val="125000"/>
              <a:buFont typeface="Wingdings" panose="05000000000000000000" pitchFamily="2" charset="2"/>
              <a:buNone/>
              <a:defRPr sz="900" i="1">
                <a:solidFill>
                  <a:schemeClr val="tx2"/>
                </a:solidFill>
              </a:defRPr>
            </a:lvl2pPr>
          </a:lstStyle>
          <a:p>
            <a:pPr lvl="0" rtl="0"/>
            <a:r>
              <a:rPr lang="en-GB" noProof="0"/>
              <a:t>Click to edit Master text styles</a:t>
            </a:r>
          </a:p>
        </p:txBody>
      </p:sp>
      <p:sp>
        <p:nvSpPr>
          <p:cNvPr id="9" name="Rectangle 8">
            <a:extLst>
              <a:ext uri="{FF2B5EF4-FFF2-40B4-BE49-F238E27FC236}">
                <a16:creationId xmlns="" xmlns:a16="http://schemas.microsoft.com/office/drawing/2014/main" id="{7F48B1E6-F024-4B3C-B742-0BF9E09286E4}"/>
              </a:ext>
            </a:extLst>
          </p:cNvPr>
          <p:cNvSpPr/>
          <p:nvPr userDrawn="1"/>
        </p:nvSpPr>
        <p:spPr>
          <a:xfrm>
            <a:off x="4594453" y="1687913"/>
            <a:ext cx="1714500" cy="2743200"/>
          </a:xfrm>
          <a:prstGeom prst="rect">
            <a:avLst/>
          </a:prstGeom>
          <a:blipFill>
            <a:blip r:embed="rId3">
              <a:extLst>
                <a:ext uri="{96DAC541-7B7A-43D3-8B79-37D633B846F1}">
                  <asvg:svgBlip xmlns=""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21" name="Rectangle 20">
            <a:extLst>
              <a:ext uri="{FF2B5EF4-FFF2-40B4-BE49-F238E27FC236}">
                <a16:creationId xmlns="" xmlns:a16="http://schemas.microsoft.com/office/drawing/2014/main" id="{4C43F6EC-68DC-4837-BACC-5AD6767A59B3}"/>
              </a:ext>
            </a:extLst>
          </p:cNvPr>
          <p:cNvSpPr/>
          <p:nvPr userDrawn="1"/>
        </p:nvSpPr>
        <p:spPr>
          <a:xfrm rot="5400000">
            <a:off x="6449193" y="2072233"/>
            <a:ext cx="1714500" cy="2013266"/>
          </a:xfrm>
          <a:prstGeom prst="rect">
            <a:avLst/>
          </a:prstGeom>
          <a:blipFill>
            <a:blip r:embed="rId3">
              <a:extLst>
                <a:ext uri="{96DAC541-7B7A-43D3-8B79-37D633B846F1}">
                  <asvg:svgBlip xmlns=""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rtl="0"/>
            <a:endParaRPr lang="en-GB" sz="1050" noProof="0" dirty="0"/>
          </a:p>
        </p:txBody>
      </p:sp>
      <p:sp>
        <p:nvSpPr>
          <p:cNvPr id="14" name="Picture Placeholder 13">
            <a:extLst>
              <a:ext uri="{FF2B5EF4-FFF2-40B4-BE49-F238E27FC236}">
                <a16:creationId xmlns="" xmlns:a16="http://schemas.microsoft.com/office/drawing/2014/main" id="{4629E6EA-0F70-4614-B242-4AE3E4301398}"/>
              </a:ext>
            </a:extLst>
          </p:cNvPr>
          <p:cNvSpPr>
            <a:spLocks noGrp="1"/>
          </p:cNvSpPr>
          <p:nvPr>
            <p:ph type="pic" sz="quarter" idx="78"/>
          </p:nvPr>
        </p:nvSpPr>
        <p:spPr>
          <a:xfrm>
            <a:off x="4712494" y="1807796"/>
            <a:ext cx="1481138" cy="2285573"/>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3" name="Picture Placeholder 22">
            <a:extLst>
              <a:ext uri="{FF2B5EF4-FFF2-40B4-BE49-F238E27FC236}">
                <a16:creationId xmlns="" xmlns:a16="http://schemas.microsoft.com/office/drawing/2014/main" id="{32379FE9-C48F-4225-A40A-A3E6CAD4F51E}"/>
              </a:ext>
            </a:extLst>
          </p:cNvPr>
          <p:cNvSpPr>
            <a:spLocks noGrp="1"/>
          </p:cNvSpPr>
          <p:nvPr>
            <p:ph type="pic" sz="quarter" idx="79"/>
          </p:nvPr>
        </p:nvSpPr>
        <p:spPr>
          <a:xfrm>
            <a:off x="6309123" y="2343455"/>
            <a:ext cx="1883569" cy="1482300"/>
          </a:xfrm>
          <a:ln w="25400">
            <a:solidFill>
              <a:schemeClr val="bg2"/>
            </a:solidFill>
          </a:ln>
        </p:spPr>
        <p:txBody>
          <a:bodyPr rtlCol="0" anchor="ctr" anchorCtr="0">
            <a:normAutofit/>
          </a:bodyPr>
          <a:lstStyle>
            <a:lvl1pPr marL="0" indent="0" algn="ctr">
              <a:buNone/>
              <a:defRPr sz="1050"/>
            </a:lvl1pPr>
          </a:lstStyle>
          <a:p>
            <a:pPr rtl="0"/>
            <a:r>
              <a:rPr lang="en-GB" noProof="0"/>
              <a:t>Click icon to add picture</a:t>
            </a:r>
            <a:endParaRPr lang="en-GB" noProof="0" dirty="0"/>
          </a:p>
        </p:txBody>
      </p:sp>
      <p:sp>
        <p:nvSpPr>
          <p:cNvPr id="26" name="Picture Placeholder 11">
            <a:extLst>
              <a:ext uri="{FF2B5EF4-FFF2-40B4-BE49-F238E27FC236}">
                <a16:creationId xmlns="" xmlns:a16="http://schemas.microsoft.com/office/drawing/2014/main" id="{FFDA0C1B-4B80-4211-8E8D-A19CA0D2A593}"/>
              </a:ext>
            </a:extLst>
          </p:cNvPr>
          <p:cNvSpPr>
            <a:spLocks noGrp="1"/>
          </p:cNvSpPr>
          <p:nvPr>
            <p:ph type="pic" sz="quarter" idx="80"/>
          </p:nvPr>
        </p:nvSpPr>
        <p:spPr>
          <a:xfrm>
            <a:off x="7057435" y="638702"/>
            <a:ext cx="1453896" cy="294894"/>
          </a:xfrm>
          <a:prstGeom prst="roundRect">
            <a:avLst/>
          </a:prstGeom>
        </p:spPr>
        <p:txBody>
          <a:bodyPr rtlCol="0" anchor="ctr" anchorCtr="0">
            <a:normAutofit/>
          </a:bodyPr>
          <a:lstStyle>
            <a:lvl1pPr marL="0" indent="0" algn="ctr">
              <a:buNone/>
              <a:defRPr sz="12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08495425"/>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F09A5174-1112-4D75-9ACE-EB000DE44EEE}"/>
              </a:ext>
            </a:extLst>
          </p:cNvPr>
          <p:cNvSpPr/>
          <p:nvPr userDrawn="1"/>
        </p:nvSpPr>
        <p:spPr>
          <a:xfrm>
            <a:off x="0" y="0"/>
            <a:ext cx="9144000" cy="51435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Rectangle 7">
            <a:extLst>
              <a:ext uri="{FF2B5EF4-FFF2-40B4-BE49-F238E27FC236}">
                <a16:creationId xmlns="" xmlns:a16="http://schemas.microsoft.com/office/drawing/2014/main" id="{7B241F2F-6D67-4597-AB7C-D982860837A5}"/>
              </a:ext>
            </a:extLst>
          </p:cNvPr>
          <p:cNvSpPr/>
          <p:nvPr userDrawn="1"/>
        </p:nvSpPr>
        <p:spPr>
          <a:xfrm>
            <a:off x="2689479" y="0"/>
            <a:ext cx="3765042" cy="51435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597639DF-BB81-43B2-81DF-DC0942E88459}"/>
              </a:ext>
            </a:extLst>
          </p:cNvPr>
          <p:cNvSpPr>
            <a:spLocks noGrp="1"/>
          </p:cNvSpPr>
          <p:nvPr>
            <p:ph type="ctrTitle" hasCustomPrompt="1"/>
          </p:nvPr>
        </p:nvSpPr>
        <p:spPr>
          <a:xfrm>
            <a:off x="2689479" y="1913573"/>
            <a:ext cx="3765042" cy="1224814"/>
          </a:xfrm>
        </p:spPr>
        <p:txBody>
          <a:bodyPr rtlCol="0" anchor="b">
            <a:normAutofit/>
          </a:bodyPr>
          <a:lstStyle>
            <a:lvl1pPr algn="ctr">
              <a:lnSpc>
                <a:spcPct val="85000"/>
              </a:lnSpc>
              <a:defRPr sz="4125" b="1">
                <a:solidFill>
                  <a:schemeClr val="bg1"/>
                </a:solidFill>
              </a:defRPr>
            </a:lvl1pPr>
          </a:lstStyle>
          <a:p>
            <a:pPr rtl="0"/>
            <a:r>
              <a:rPr lang="en-GB" noProof="0" dirty="0"/>
              <a:t>Presentation title</a:t>
            </a:r>
          </a:p>
        </p:txBody>
      </p:sp>
      <p:sp>
        <p:nvSpPr>
          <p:cNvPr id="3" name="Subtitle 2">
            <a:extLst>
              <a:ext uri="{FF2B5EF4-FFF2-40B4-BE49-F238E27FC236}">
                <a16:creationId xmlns="" xmlns:a16="http://schemas.microsoft.com/office/drawing/2014/main" id="{0862A2A7-5821-4BAA-A45B-8AFDF4E0FBAD}"/>
              </a:ext>
            </a:extLst>
          </p:cNvPr>
          <p:cNvSpPr>
            <a:spLocks noGrp="1"/>
          </p:cNvSpPr>
          <p:nvPr>
            <p:ph type="subTitle" idx="1"/>
          </p:nvPr>
        </p:nvSpPr>
        <p:spPr>
          <a:xfrm>
            <a:off x="2686050" y="3490084"/>
            <a:ext cx="3770710" cy="620398"/>
          </a:xfrm>
        </p:spPr>
        <p:txBody>
          <a:bodyPr rtlCol="0">
            <a:normAutofit/>
          </a:bodyPr>
          <a:lstStyle>
            <a:lvl1pPr marL="0" indent="0" algn="ctr">
              <a:buNone/>
              <a:defRPr sz="210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1545366004"/>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4A7E2F25-E114-4A75-B5B3-F09D555DDFF8}"/>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9" name="Rectangle 8">
            <a:extLst>
              <a:ext uri="{FF2B5EF4-FFF2-40B4-BE49-F238E27FC236}">
                <a16:creationId xmlns="" xmlns:a16="http://schemas.microsoft.com/office/drawing/2014/main" id="{509BEFEA-934B-49DB-9A67-071B716E9BCC}"/>
              </a:ext>
            </a:extLst>
          </p:cNvPr>
          <p:cNvSpPr/>
          <p:nvPr userDrawn="1"/>
        </p:nvSpPr>
        <p:spPr>
          <a:xfrm>
            <a:off x="5077206" y="0"/>
            <a:ext cx="4066794"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7D86D2BD-969D-4473-8460-B0377486ABC0}"/>
              </a:ext>
            </a:extLst>
          </p:cNvPr>
          <p:cNvSpPr>
            <a:spLocks noGrp="1"/>
          </p:cNvSpPr>
          <p:nvPr>
            <p:ph type="title" hasCustomPrompt="1"/>
          </p:nvPr>
        </p:nvSpPr>
        <p:spPr>
          <a:xfrm>
            <a:off x="5426870" y="2943705"/>
            <a:ext cx="3087290" cy="1305334"/>
          </a:xfrm>
        </p:spPr>
        <p:txBody>
          <a:bodyPr lIns="0" tIns="0" rIns="0" bIns="0" rtlCol="0" anchor="b" anchorCtr="0">
            <a:noAutofit/>
          </a:bodyPr>
          <a:lstStyle>
            <a:lvl1pPr algn="r">
              <a:defRPr sz="4125" b="1"/>
            </a:lvl1pPr>
          </a:lstStyle>
          <a:p>
            <a:pPr rtl="0"/>
            <a:r>
              <a:rPr lang="en-GB" noProof="0" dirty="0"/>
              <a:t>Presentation title</a:t>
            </a:r>
          </a:p>
        </p:txBody>
      </p:sp>
      <p:sp>
        <p:nvSpPr>
          <p:cNvPr id="11" name="Subtitle 2">
            <a:extLst>
              <a:ext uri="{FF2B5EF4-FFF2-40B4-BE49-F238E27FC236}">
                <a16:creationId xmlns="" xmlns:a16="http://schemas.microsoft.com/office/drawing/2014/main" id="{1124E491-FFE2-4D91-8211-BFEB67FC40B9}"/>
              </a:ext>
            </a:extLst>
          </p:cNvPr>
          <p:cNvSpPr>
            <a:spLocks noGrp="1"/>
          </p:cNvSpPr>
          <p:nvPr>
            <p:ph type="subTitle" idx="1" hasCustomPrompt="1"/>
          </p:nvPr>
        </p:nvSpPr>
        <p:spPr>
          <a:xfrm>
            <a:off x="5426870" y="4260950"/>
            <a:ext cx="3087290" cy="300061"/>
          </a:xfrm>
        </p:spPr>
        <p:txBody>
          <a:bodyPr lIns="0" tIns="0" rIns="0" bIns="0" rtlCol="0" anchor="b" anchorCtr="0">
            <a:normAutofit/>
          </a:bodyPr>
          <a:lstStyle>
            <a:lvl1pPr marL="0" indent="0" algn="r">
              <a:buNone/>
              <a:defRPr sz="21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dirty="0"/>
              <a:t>Subtitle Here</a:t>
            </a:r>
          </a:p>
        </p:txBody>
      </p:sp>
    </p:spTree>
    <p:extLst>
      <p:ext uri="{BB962C8B-B14F-4D97-AF65-F5344CB8AC3E}">
        <p14:creationId xmlns:p14="http://schemas.microsoft.com/office/powerpoint/2010/main" val="3673755594"/>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 xmlns:a16="http://schemas.microsoft.com/office/drawing/2014/main" id="{3462FAC8-55F2-4A8C-BD0D-938A725760C8}"/>
              </a:ext>
            </a:extLst>
          </p:cNvPr>
          <p:cNvSpPr>
            <a:spLocks noGrp="1"/>
          </p:cNvSpPr>
          <p:nvPr>
            <p:ph idx="1"/>
          </p:nvPr>
        </p:nvSpPr>
        <p:spPr>
          <a:xfrm>
            <a:off x="628650" y="1548352"/>
            <a:ext cx="7886700" cy="2703722"/>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3304425937"/>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7" name="Rectangle 26">
            <a:extLst>
              <a:ext uri="{FF2B5EF4-FFF2-40B4-BE49-F238E27FC236}">
                <a16:creationId xmlns="" xmlns:a16="http://schemas.microsoft.com/office/drawing/2014/main" id="{B7314DC4-8C9E-4F01-A18F-43188041EB03}"/>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7" name="Content Placeholder 2">
            <a:extLst>
              <a:ext uri="{FF2B5EF4-FFF2-40B4-BE49-F238E27FC236}">
                <a16:creationId xmlns="" xmlns:a16="http://schemas.microsoft.com/office/drawing/2014/main" id="{27010291-978E-4CC6-876F-E22ADA4A322F}"/>
              </a:ext>
            </a:extLst>
          </p:cNvPr>
          <p:cNvSpPr>
            <a:spLocks noGrp="1"/>
          </p:cNvSpPr>
          <p:nvPr>
            <p:ph sz="half" idx="1"/>
          </p:nvPr>
        </p:nvSpPr>
        <p:spPr>
          <a:xfrm>
            <a:off x="628650" y="1537054"/>
            <a:ext cx="3886200" cy="2691461"/>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 xmlns:a16="http://schemas.microsoft.com/office/drawing/2014/main" id="{C0C7E056-802B-46B6-8017-5D7F87B41A5A}"/>
              </a:ext>
            </a:extLst>
          </p:cNvPr>
          <p:cNvSpPr>
            <a:spLocks noGrp="1"/>
          </p:cNvSpPr>
          <p:nvPr>
            <p:ph sz="half" idx="2"/>
          </p:nvPr>
        </p:nvSpPr>
        <p:spPr>
          <a:xfrm>
            <a:off x="4629150" y="1537054"/>
            <a:ext cx="3886200" cy="2676728"/>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3911963639"/>
      </p:ext>
    </p:extLst>
  </p:cSld>
  <p:clrMapOvr>
    <a:masterClrMapping/>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6" name="Rectangle 5">
            <a:extLst>
              <a:ext uri="{FF2B5EF4-FFF2-40B4-BE49-F238E27FC236}">
                <a16:creationId xmlns="" xmlns:a16="http://schemas.microsoft.com/office/drawing/2014/main" id="{DD60033C-E502-4C97-87DB-99F01B55681B}"/>
              </a:ext>
            </a:extLst>
          </p:cNvPr>
          <p:cNvSpPr/>
          <p:nvPr userDrawn="1"/>
        </p:nvSpPr>
        <p:spPr>
          <a:xfrm>
            <a:off x="0" y="1474470"/>
            <a:ext cx="9144000" cy="366903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2" name="Title 1">
            <a:extLst>
              <a:ext uri="{FF2B5EF4-FFF2-40B4-BE49-F238E27FC236}">
                <a16:creationId xmlns="" xmlns:a16="http://schemas.microsoft.com/office/drawing/2014/main" id="{44B0B20C-63A0-49A1-A09F-99F86387E48E}"/>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 xmlns:a16="http://schemas.microsoft.com/office/drawing/2014/main" id="{A0794048-CBDE-4DD8-B381-C7B3F8BC6BD1}"/>
              </a:ext>
            </a:extLst>
          </p:cNvPr>
          <p:cNvSpPr>
            <a:spLocks noGrp="1"/>
          </p:cNvSpPr>
          <p:nvPr>
            <p:ph type="body" idx="1"/>
          </p:nvPr>
        </p:nvSpPr>
        <p:spPr>
          <a:xfrm>
            <a:off x="629842" y="1537052"/>
            <a:ext cx="3868340" cy="341754"/>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19" name="Text Placeholder 4">
            <a:extLst>
              <a:ext uri="{FF2B5EF4-FFF2-40B4-BE49-F238E27FC236}">
                <a16:creationId xmlns="" xmlns:a16="http://schemas.microsoft.com/office/drawing/2014/main" id="{8728F1E0-EBE6-4A1C-A9AD-A2F93B614002}"/>
              </a:ext>
            </a:extLst>
          </p:cNvPr>
          <p:cNvSpPr>
            <a:spLocks noGrp="1"/>
          </p:cNvSpPr>
          <p:nvPr>
            <p:ph type="body" sz="quarter" idx="3"/>
          </p:nvPr>
        </p:nvSpPr>
        <p:spPr>
          <a:xfrm>
            <a:off x="4629150" y="1537051"/>
            <a:ext cx="3887391" cy="341755"/>
          </a:xfrm>
        </p:spPr>
        <p:txBody>
          <a:bodyPr rtlCol="0" anchor="b"/>
          <a:lstStyle>
            <a:lvl1pPr marL="0" indent="0">
              <a:buNone/>
              <a:defRPr sz="1800" b="1">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Click to edit Master text styles</a:t>
            </a:r>
          </a:p>
        </p:txBody>
      </p:sp>
      <p:sp>
        <p:nvSpPr>
          <p:cNvPr id="20" name="Content Placeholder 5">
            <a:extLst>
              <a:ext uri="{FF2B5EF4-FFF2-40B4-BE49-F238E27FC236}">
                <a16:creationId xmlns="" xmlns:a16="http://schemas.microsoft.com/office/drawing/2014/main" id="{A0E71F33-4A3C-4FCB-968D-EDA3A37F0BCC}"/>
              </a:ext>
            </a:extLst>
          </p:cNvPr>
          <p:cNvSpPr>
            <a:spLocks noGrp="1"/>
          </p:cNvSpPr>
          <p:nvPr>
            <p:ph sz="quarter" idx="4"/>
          </p:nvPr>
        </p:nvSpPr>
        <p:spPr>
          <a:xfrm>
            <a:off x="4629150" y="1878806"/>
            <a:ext cx="3887391"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 xmlns:a16="http://schemas.microsoft.com/office/drawing/2014/main" id="{FE2D98C8-5649-4EB0-A619-A662461EC9AA}"/>
              </a:ext>
            </a:extLst>
          </p:cNvPr>
          <p:cNvSpPr>
            <a:spLocks noGrp="1"/>
          </p:cNvSpPr>
          <p:nvPr>
            <p:ph sz="half" idx="2"/>
          </p:nvPr>
        </p:nvSpPr>
        <p:spPr>
          <a:xfrm>
            <a:off x="629842" y="1878806"/>
            <a:ext cx="3868340" cy="2349710"/>
          </a:xfrm>
        </p:spPr>
        <p:txBody>
          <a:bodyPr rtlCol="0">
            <a:normAutofit/>
          </a:bodyPr>
          <a:lstStyle>
            <a:lvl1pPr>
              <a:defRPr sz="1500">
                <a:solidFill>
                  <a:schemeClr val="bg1"/>
                </a:solidFill>
              </a:defRPr>
            </a:lvl1pPr>
            <a:lvl2pPr>
              <a:defRPr sz="1350">
                <a:solidFill>
                  <a:schemeClr val="bg1"/>
                </a:solidFill>
              </a:defRPr>
            </a:lvl2pPr>
            <a:lvl3pPr>
              <a:defRPr sz="12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310973246"/>
      </p:ext>
    </p:extLst>
  </p:cSld>
  <p:clrMapOvr>
    <a:masterClrMapping/>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 xmlns:a16="http://schemas.microsoft.com/office/drawing/2014/main" id="{8F15BD07-216B-4BED-B02B-A824C3BFE4E0}"/>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31CB25A8-485F-445D-B110-8C51B4D99271}"/>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Content Placeholder 2">
            <a:extLst>
              <a:ext uri="{FF2B5EF4-FFF2-40B4-BE49-F238E27FC236}">
                <a16:creationId xmlns="" xmlns:a16="http://schemas.microsoft.com/office/drawing/2014/main" id="{0F6DD5FE-C12D-447A-88F9-437E12A22A4C}"/>
              </a:ext>
            </a:extLst>
          </p:cNvPr>
          <p:cNvSpPr>
            <a:spLocks noGrp="1"/>
          </p:cNvSpPr>
          <p:nvPr>
            <p:ph idx="1"/>
          </p:nvPr>
        </p:nvSpPr>
        <p:spPr>
          <a:xfrm>
            <a:off x="3887391" y="374342"/>
            <a:ext cx="4629150" cy="4021446"/>
          </a:xfrm>
        </p:spPr>
        <p:txBody>
          <a:bodyPr rtlCol="0">
            <a:normAutofit/>
          </a:bodyPr>
          <a:lstStyle>
            <a:lvl1pPr>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vl6pPr>
              <a:defRPr sz="1500"/>
            </a:lvl6pPr>
            <a:lvl7pPr>
              <a:defRPr sz="1500"/>
            </a:lvl7pPr>
            <a:lvl8pPr>
              <a:defRPr sz="1500"/>
            </a:lvl8pPr>
            <a:lvl9pPr>
              <a:defRPr sz="15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708577648"/>
      </p:ext>
    </p:extLst>
  </p:cSld>
  <p:clrMapOvr>
    <a:masterClrMapping/>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883BD79-B5BB-43E2-BB74-F9008C3AA58F}"/>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1" name="Rectangle 10">
            <a:extLst>
              <a:ext uri="{FF2B5EF4-FFF2-40B4-BE49-F238E27FC236}">
                <a16:creationId xmlns="" xmlns:a16="http://schemas.microsoft.com/office/drawing/2014/main" id="{FBC13AD7-0902-4462-AE2E-A3198854D169}"/>
              </a:ext>
            </a:extLst>
          </p:cNvPr>
          <p:cNvSpPr/>
          <p:nvPr userDrawn="1"/>
        </p:nvSpPr>
        <p:spPr>
          <a:xfrm>
            <a:off x="0" y="0"/>
            <a:ext cx="9144000" cy="51435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7" name="Date Placeholder 6">
            <a:extLst>
              <a:ext uri="{FF2B5EF4-FFF2-40B4-BE49-F238E27FC236}">
                <a16:creationId xmlns=""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23/04/2023</a:t>
            </a:fld>
            <a:endParaRPr lang="en-GB" noProof="0" dirty="0"/>
          </a:p>
        </p:txBody>
      </p:sp>
      <p:sp>
        <p:nvSpPr>
          <p:cNvPr id="8" name="Footer Placeholder 7">
            <a:extLst>
              <a:ext uri="{FF2B5EF4-FFF2-40B4-BE49-F238E27FC236}">
                <a16:creationId xmlns=""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 xmlns:a16="http://schemas.microsoft.com/office/drawing/2014/main" id="{86152D61-B915-4FFA-BFAB-BE67BD9FEB74}"/>
              </a:ext>
            </a:extLst>
          </p:cNvPr>
          <p:cNvSpPr>
            <a:spLocks noGrp="1"/>
          </p:cNvSpPr>
          <p:nvPr>
            <p:ph type="title"/>
          </p:nvPr>
        </p:nvSpPr>
        <p:spPr>
          <a:xfrm>
            <a:off x="629841" y="342900"/>
            <a:ext cx="2949178" cy="1200150"/>
          </a:xfrm>
        </p:spPr>
        <p:txBody>
          <a:bodyPr rtlCol="0" anchor="b"/>
          <a:lstStyle>
            <a:lvl1pPr>
              <a:defRPr sz="2400"/>
            </a:lvl1pPr>
          </a:lstStyle>
          <a:p>
            <a:pPr rtl="0"/>
            <a:r>
              <a:rPr lang="en-GB" noProof="0"/>
              <a:t>Click to edit Master title style</a:t>
            </a:r>
            <a:endParaRPr lang="en-GB" noProof="0" dirty="0"/>
          </a:p>
        </p:txBody>
      </p:sp>
      <p:sp>
        <p:nvSpPr>
          <p:cNvPr id="14" name="Text Placeholder 3">
            <a:extLst>
              <a:ext uri="{FF2B5EF4-FFF2-40B4-BE49-F238E27FC236}">
                <a16:creationId xmlns="" xmlns:a16="http://schemas.microsoft.com/office/drawing/2014/main" id="{56B9FA21-7A71-4ACD-9725-F9C35C79405A}"/>
              </a:ext>
            </a:extLst>
          </p:cNvPr>
          <p:cNvSpPr>
            <a:spLocks noGrp="1"/>
          </p:cNvSpPr>
          <p:nvPr>
            <p:ph type="body" sz="half" idx="2"/>
          </p:nvPr>
        </p:nvSpPr>
        <p:spPr>
          <a:xfrm>
            <a:off x="629841" y="1543050"/>
            <a:ext cx="2949178" cy="2858691"/>
          </a:xfrm>
        </p:spPr>
        <p:txBody>
          <a:bodyPr rtlCol="0"/>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15" name="Picture Placeholder 2">
            <a:extLst>
              <a:ext uri="{FF2B5EF4-FFF2-40B4-BE49-F238E27FC236}">
                <a16:creationId xmlns="" xmlns:a16="http://schemas.microsoft.com/office/drawing/2014/main" id="{23F69D43-2C7D-427D-9395-81FD4D07F927}"/>
              </a:ext>
            </a:extLst>
          </p:cNvPr>
          <p:cNvSpPr>
            <a:spLocks noGrp="1"/>
          </p:cNvSpPr>
          <p:nvPr>
            <p:ph type="pic" idx="1"/>
          </p:nvPr>
        </p:nvSpPr>
        <p:spPr>
          <a:xfrm>
            <a:off x="3887391" y="342901"/>
            <a:ext cx="4629150" cy="4052888"/>
          </a:xfrm>
        </p:spPr>
        <p:txBody>
          <a:bodyPr rtlCol="0"/>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endParaRPr lang="en-GB" noProof="0" dirty="0"/>
          </a:p>
        </p:txBody>
      </p:sp>
    </p:spTree>
    <p:extLst>
      <p:ext uri="{BB962C8B-B14F-4D97-AF65-F5344CB8AC3E}">
        <p14:creationId xmlns:p14="http://schemas.microsoft.com/office/powerpoint/2010/main" val="2583652147"/>
      </p:ext>
    </p:extLst>
  </p:cSld>
  <p:clrMapOvr>
    <a:masterClrMapping/>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5" name="Rectangle 34">
            <a:extLst>
              <a:ext uri="{FF2B5EF4-FFF2-40B4-BE49-F238E27FC236}">
                <a16:creationId xmlns="" xmlns:a16="http://schemas.microsoft.com/office/drawing/2014/main" id="{8CF4E3C4-06F3-4C9B-8844-62F3323AB7DD}"/>
              </a:ext>
            </a:extLst>
          </p:cNvPr>
          <p:cNvSpPr/>
          <p:nvPr userDrawn="1"/>
        </p:nvSpPr>
        <p:spPr>
          <a:xfrm>
            <a:off x="-1190" y="4807"/>
            <a:ext cx="9144000" cy="513869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8" name="Date Placeholder 7">
            <a:extLst>
              <a:ext uri="{FF2B5EF4-FFF2-40B4-BE49-F238E27FC236}">
                <a16:creationId xmlns=""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23/04/2023</a:t>
            </a:fld>
            <a:endParaRPr lang="en-GB" noProof="0" dirty="0"/>
          </a:p>
        </p:txBody>
      </p:sp>
      <p:sp>
        <p:nvSpPr>
          <p:cNvPr id="9" name="Footer Placeholder 8">
            <a:extLst>
              <a:ext uri="{FF2B5EF4-FFF2-40B4-BE49-F238E27FC236}">
                <a16:creationId xmlns=""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 xmlns:a16="http://schemas.microsoft.com/office/drawing/2014/main" id="{6D1F570F-D9DD-43A5-A55C-A231D1F75ED1}"/>
              </a:ext>
            </a:extLst>
          </p:cNvPr>
          <p:cNvSpPr>
            <a:spLocks noGrp="1"/>
          </p:cNvSpPr>
          <p:nvPr>
            <p:ph type="title"/>
          </p:nvPr>
        </p:nvSpPr>
        <p:spPr>
          <a:xfrm>
            <a:off x="628650" y="604104"/>
            <a:ext cx="7884319" cy="414636"/>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913528702"/>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7F1442BA-C2B2-46FE-95B0-C15FF846CEAA}"/>
              </a:ext>
            </a:extLst>
          </p:cNvPr>
          <p:cNvSpPr/>
          <p:nvPr userDrawn="1"/>
        </p:nvSpPr>
        <p:spPr>
          <a:xfrm>
            <a:off x="0" y="0"/>
            <a:ext cx="9144000" cy="51435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14" name="Rectangle 13">
            <a:extLst>
              <a:ext uri="{FF2B5EF4-FFF2-40B4-BE49-F238E27FC236}">
                <a16:creationId xmlns="" xmlns:a16="http://schemas.microsoft.com/office/drawing/2014/main" id="{46B665D0-4EDB-4342-BED1-27DA9BA746A8}"/>
              </a:ext>
            </a:extLst>
          </p:cNvPr>
          <p:cNvSpPr/>
          <p:nvPr userDrawn="1"/>
        </p:nvSpPr>
        <p:spPr>
          <a:xfrm>
            <a:off x="5591" y="0"/>
            <a:ext cx="9144000" cy="51434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3" name="Date Placeholder 2">
            <a:extLst>
              <a:ext uri="{FF2B5EF4-FFF2-40B4-BE49-F238E27FC236}">
                <a16:creationId xmlns=""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23/04/2023</a:t>
            </a:fld>
            <a:endParaRPr lang="en-GB" noProof="0" dirty="0"/>
          </a:p>
        </p:txBody>
      </p:sp>
      <p:sp>
        <p:nvSpPr>
          <p:cNvPr id="4" name="Footer Placeholder 3">
            <a:extLst>
              <a:ext uri="{FF2B5EF4-FFF2-40B4-BE49-F238E27FC236}">
                <a16:creationId xmlns=""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448101107"/>
      </p:ext>
    </p:extLst>
  </p:cSld>
  <p:clrMapOvr>
    <a:masterClrMapping/>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23/04/2023</a:t>
            </a:fld>
            <a:endParaRPr lang="en-GB" noProof="0" dirty="0"/>
          </a:p>
        </p:txBody>
      </p:sp>
      <p:sp>
        <p:nvSpPr>
          <p:cNvPr id="3" name="Footer Placeholder 2">
            <a:extLst>
              <a:ext uri="{FF2B5EF4-FFF2-40B4-BE49-F238E27FC236}">
                <a16:creationId xmlns=""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2811826616"/>
      </p:ext>
    </p:extLst>
  </p:cSld>
  <p:clrMapOvr>
    <a:masterClrMapping/>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 xmlns:a16="http://schemas.microsoft.com/office/drawing/2014/main" id="{A3A9DA67-F108-42B4-9EB1-30A00E34C4D3}"/>
              </a:ext>
            </a:extLst>
          </p:cNvPr>
          <p:cNvSpPr/>
          <p:nvPr userDrawn="1"/>
        </p:nvSpPr>
        <p:spPr>
          <a:xfrm>
            <a:off x="0" y="0"/>
            <a:ext cx="9144000"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050" noProof="0" dirty="0"/>
          </a:p>
        </p:txBody>
      </p:sp>
      <p:sp>
        <p:nvSpPr>
          <p:cNvPr id="5" name="Slide Number Placeholder 4">
            <a:extLst>
              <a:ext uri="{FF2B5EF4-FFF2-40B4-BE49-F238E27FC236}">
                <a16:creationId xmlns="" xmlns:a16="http://schemas.microsoft.com/office/drawing/2014/main" id="{B0E5E539-C700-4989-957A-EA3BAAC4B6C9}"/>
              </a:ext>
            </a:extLst>
          </p:cNvPr>
          <p:cNvSpPr>
            <a:spLocks noGrp="1"/>
          </p:cNvSpPr>
          <p:nvPr>
            <p:ph type="sldNum" sz="quarter" idx="12"/>
          </p:nvPr>
        </p:nvSpPr>
        <p:spPr>
          <a:xfrm>
            <a:off x="628650" y="4616889"/>
            <a:ext cx="2057400" cy="138238"/>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 xmlns:a16="http://schemas.microsoft.com/office/drawing/2014/main" id="{605A03A4-E79C-49C5-A546-FF8E2D42E9D2}"/>
              </a:ext>
            </a:extLst>
          </p:cNvPr>
          <p:cNvSpPr>
            <a:spLocks noGrp="1"/>
          </p:cNvSpPr>
          <p:nvPr>
            <p:ph type="body" sz="half" idx="2"/>
          </p:nvPr>
        </p:nvSpPr>
        <p:spPr>
          <a:xfrm>
            <a:off x="662489" y="2290646"/>
            <a:ext cx="1234440"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22" name="Text Placeholder 3">
            <a:extLst>
              <a:ext uri="{FF2B5EF4-FFF2-40B4-BE49-F238E27FC236}">
                <a16:creationId xmlns="" xmlns:a16="http://schemas.microsoft.com/office/drawing/2014/main" id="{9EA27EF7-FC6B-496C-B737-B9219950367E}"/>
              </a:ext>
            </a:extLst>
          </p:cNvPr>
          <p:cNvSpPr>
            <a:spLocks noGrp="1"/>
          </p:cNvSpPr>
          <p:nvPr>
            <p:ph type="body" sz="half" idx="34" hasCustomPrompt="1"/>
          </p:nvPr>
        </p:nvSpPr>
        <p:spPr>
          <a:xfrm>
            <a:off x="1038438" y="1497349"/>
            <a:ext cx="1852474"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 xmlns:a16="http://schemas.microsoft.com/office/drawing/2014/main" id="{6C0E2C30-6E91-49DE-B7A1-6E32A19EC81D}"/>
              </a:ext>
            </a:extLst>
          </p:cNvPr>
          <p:cNvSpPr>
            <a:spLocks noGrp="1"/>
          </p:cNvSpPr>
          <p:nvPr>
            <p:ph type="body" sz="half" idx="36"/>
          </p:nvPr>
        </p:nvSpPr>
        <p:spPr>
          <a:xfrm>
            <a:off x="1947333" y="2290646"/>
            <a:ext cx="1042416" cy="389627"/>
          </a:xfrm>
        </p:spPr>
        <p:txBody>
          <a:bodyPr lIns="0" tIns="0" rIns="0" bIns="0" rtlCol="0" anchor="t" anchorCtr="0">
            <a:normAutofit/>
          </a:bodyPr>
          <a:lstStyle>
            <a:lvl1pPr marL="0" indent="0">
              <a:lnSpc>
                <a:spcPct val="100000"/>
              </a:lnSpc>
              <a:spcBef>
                <a:spcPts val="0"/>
              </a:spcBef>
              <a:buNone/>
              <a:defRPr lang="en-US" sz="1275" i="1" kern="1200" dirty="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 xmlns:a16="http://schemas.microsoft.com/office/drawing/2014/main" id="{70BE5E73-C067-492F-BE30-5E3DADAD40EF}"/>
              </a:ext>
            </a:extLst>
          </p:cNvPr>
          <p:cNvSpPr>
            <a:spLocks noGrp="1"/>
          </p:cNvSpPr>
          <p:nvPr>
            <p:ph type="pic" sz="quarter" idx="37"/>
          </p:nvPr>
        </p:nvSpPr>
        <p:spPr>
          <a:xfrm>
            <a:off x="656889"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 xmlns:a16="http://schemas.microsoft.com/office/drawing/2014/main" id="{36A9B448-4FDC-41F7-941E-5BF5A129057A}"/>
              </a:ext>
            </a:extLst>
          </p:cNvPr>
          <p:cNvSpPr>
            <a:spLocks noGrp="1"/>
          </p:cNvSpPr>
          <p:nvPr>
            <p:ph type="pic" sz="quarter" idx="38"/>
          </p:nvPr>
        </p:nvSpPr>
        <p:spPr>
          <a:xfrm>
            <a:off x="1874873" y="2757892"/>
            <a:ext cx="1227582" cy="1213866"/>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 xmlns:a16="http://schemas.microsoft.com/office/drawing/2014/main" id="{90B3A413-8776-4B3B-931F-C132DAB3A425}"/>
              </a:ext>
            </a:extLst>
          </p:cNvPr>
          <p:cNvSpPr>
            <a:spLocks noGrp="1"/>
          </p:cNvSpPr>
          <p:nvPr>
            <p:ph type="body" sz="half" idx="39"/>
          </p:nvPr>
        </p:nvSpPr>
        <p:spPr>
          <a:xfrm>
            <a:off x="3705320" y="2290646"/>
            <a:ext cx="1585131"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 xmlns:a16="http://schemas.microsoft.com/office/drawing/2014/main" id="{BAD0CCD5-B712-4DB2-BFE3-4D3461B29F6D}"/>
              </a:ext>
            </a:extLst>
          </p:cNvPr>
          <p:cNvSpPr>
            <a:spLocks noGrp="1"/>
          </p:cNvSpPr>
          <p:nvPr>
            <p:ph type="body" sz="half" idx="40" hasCustomPrompt="1"/>
          </p:nvPr>
        </p:nvSpPr>
        <p:spPr>
          <a:xfrm>
            <a:off x="4120746"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 xmlns:a16="http://schemas.microsoft.com/office/drawing/2014/main" id="{64125935-B0D3-4ABD-9BBA-A60E46D2C55C}"/>
              </a:ext>
            </a:extLst>
          </p:cNvPr>
          <p:cNvSpPr>
            <a:spLocks noGrp="1"/>
          </p:cNvSpPr>
          <p:nvPr>
            <p:ph type="pic" sz="quarter" idx="43"/>
          </p:nvPr>
        </p:nvSpPr>
        <p:spPr>
          <a:xfrm>
            <a:off x="3709805" y="2757892"/>
            <a:ext cx="1536192" cy="672084"/>
          </a:xfrm>
        </p:spPr>
        <p:txBody>
          <a:bodyPr rtlCol="0" anchor="ctr" anchorCtr="0">
            <a:noAutofit/>
          </a:bodyPr>
          <a:lstStyle>
            <a:lvl1pPr marL="0" indent="0" algn="ctr">
              <a:buNone/>
              <a:defRPr sz="105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 xmlns:a16="http://schemas.microsoft.com/office/drawing/2014/main" id="{47D3BA4D-FA26-44C8-B927-E42CC8E67B79}"/>
              </a:ext>
            </a:extLst>
          </p:cNvPr>
          <p:cNvSpPr>
            <a:spLocks noGrp="1"/>
          </p:cNvSpPr>
          <p:nvPr>
            <p:ph type="body" sz="half" idx="45"/>
          </p:nvPr>
        </p:nvSpPr>
        <p:spPr>
          <a:xfrm>
            <a:off x="5925240" y="2290646"/>
            <a:ext cx="1647784" cy="389627"/>
          </a:xfrm>
        </p:spPr>
        <p:txBody>
          <a:bodyPr lIns="0" tIns="0" rIns="0" bIns="0" rtlCol="0" anchor="t" anchorCtr="0">
            <a:normAutofit/>
          </a:bodyPr>
          <a:lstStyle>
            <a:lvl1pPr marL="0" indent="0">
              <a:lnSpc>
                <a:spcPct val="100000"/>
              </a:lnSpc>
              <a:spcBef>
                <a:spcPts val="0"/>
              </a:spcBef>
              <a:buNone/>
              <a:defRPr lang="en-US" sz="1275" i="1"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 xmlns:a16="http://schemas.microsoft.com/office/drawing/2014/main" id="{2D2A84D7-2523-470B-A3C0-0140355D4F68}"/>
              </a:ext>
            </a:extLst>
          </p:cNvPr>
          <p:cNvSpPr>
            <a:spLocks noGrp="1"/>
          </p:cNvSpPr>
          <p:nvPr>
            <p:ph type="body" sz="half" idx="46" hasCustomPrompt="1"/>
          </p:nvPr>
        </p:nvSpPr>
        <p:spPr>
          <a:xfrm>
            <a:off x="6340665" y="1497349"/>
            <a:ext cx="1216813" cy="736706"/>
          </a:xfrm>
        </p:spPr>
        <p:txBody>
          <a:bodyPr lIns="0" rIns="0" bIns="0" rtlCol="0" anchor="ctr" anchorCtr="0">
            <a:normAutofit/>
          </a:bodyPr>
          <a:lstStyle>
            <a:lvl1pPr marL="0" indent="0">
              <a:spcBef>
                <a:spcPts val="0"/>
              </a:spcBef>
              <a:buNone/>
              <a:defRPr lang="en-US" sz="1800" b="1" kern="1200" dirty="0">
                <a:solidFill>
                  <a:schemeClr val="tx2"/>
                </a:solidFill>
                <a:latin typeface="+mj-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 xmlns:a16="http://schemas.microsoft.com/office/drawing/2014/main" id="{55D1A91B-BB99-4DC7-B8F5-55514B49A9D1}"/>
              </a:ext>
            </a:extLst>
          </p:cNvPr>
          <p:cNvSpPr>
            <a:spLocks noGrp="1"/>
          </p:cNvSpPr>
          <p:nvPr>
            <p:ph type="body" sz="half" idx="49"/>
          </p:nvPr>
        </p:nvSpPr>
        <p:spPr>
          <a:xfrm>
            <a:off x="5905069" y="3266445"/>
            <a:ext cx="1667954"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 xmlns:a16="http://schemas.microsoft.com/office/drawing/2014/main" id="{FFAB2C75-BBBF-4A4D-A633-7CEFFABAFE32}"/>
              </a:ext>
            </a:extLst>
          </p:cNvPr>
          <p:cNvSpPr>
            <a:spLocks noGrp="1"/>
          </p:cNvSpPr>
          <p:nvPr>
            <p:ph type="body" sz="half" idx="51"/>
          </p:nvPr>
        </p:nvSpPr>
        <p:spPr>
          <a:xfrm>
            <a:off x="3705320" y="3582130"/>
            <a:ext cx="1536192" cy="389627"/>
          </a:xfrm>
        </p:spPr>
        <p:txBody>
          <a:bodyPr lIns="0" tIns="0" rIns="0" bIns="0" rtlCol="0" anchor="t" anchorCtr="0">
            <a:normAutofit/>
          </a:bodyPr>
          <a:lstStyle>
            <a:lvl1pPr marL="0" indent="0">
              <a:lnSpc>
                <a:spcPct val="100000"/>
              </a:lnSpc>
              <a:spcBef>
                <a:spcPts val="0"/>
              </a:spcBef>
              <a:buNone/>
              <a:defRPr lang="en-US" sz="1050" i="0" kern="1200" smtClean="0">
                <a:solidFill>
                  <a:schemeClr val="tx2"/>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marL="0" lvl="0" indent="0" algn="l" defTabSz="6858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 xmlns:a16="http://schemas.microsoft.com/office/drawing/2014/main" id="{83CD3289-0FBC-4854-8EB2-ADD41F89CA4F}"/>
              </a:ext>
            </a:extLst>
          </p:cNvPr>
          <p:cNvSpPr>
            <a:spLocks noGrp="1"/>
          </p:cNvSpPr>
          <p:nvPr>
            <p:ph type="body" sz="quarter" idx="25" hasCustomPrompt="1"/>
          </p:nvPr>
        </p:nvSpPr>
        <p:spPr>
          <a:xfrm>
            <a:off x="617518" y="151756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 xmlns:a16="http://schemas.microsoft.com/office/drawing/2014/main" id="{2F18CD59-6602-4DEC-9B12-412E6BAF9283}"/>
              </a:ext>
            </a:extLst>
          </p:cNvPr>
          <p:cNvSpPr>
            <a:spLocks noGrp="1"/>
          </p:cNvSpPr>
          <p:nvPr>
            <p:ph type="body" sz="quarter" idx="52" hasCustomPrompt="1"/>
          </p:nvPr>
        </p:nvSpPr>
        <p:spPr>
          <a:xfrm>
            <a:off x="3684617" y="1499620"/>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 xmlns:a16="http://schemas.microsoft.com/office/drawing/2014/main" id="{88B09568-0B94-4B51-BE65-A72C65C3D7DA}"/>
              </a:ext>
            </a:extLst>
          </p:cNvPr>
          <p:cNvSpPr>
            <a:spLocks noGrp="1"/>
          </p:cNvSpPr>
          <p:nvPr>
            <p:ph type="body" sz="quarter" idx="53" hasCustomPrompt="1"/>
          </p:nvPr>
        </p:nvSpPr>
        <p:spPr>
          <a:xfrm>
            <a:off x="5905068" y="1502225"/>
            <a:ext cx="418802" cy="672084"/>
          </a:xfrm>
        </p:spPr>
        <p:txBody>
          <a:bodyPr lIns="0" tIns="0" rIns="0" bIns="0" rtlCol="0">
            <a:noAutofit/>
          </a:bodyPr>
          <a:lstStyle>
            <a:lvl1pPr marL="0" indent="0" algn="l">
              <a:buNone/>
              <a:defRPr sz="525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 xmlns:a16="http://schemas.microsoft.com/office/drawing/2014/main" id="{E930664F-8C64-4436-9DD1-1ECED305C6E1}"/>
              </a:ext>
            </a:extLst>
          </p:cNvPr>
          <p:cNvSpPr>
            <a:spLocks noGrp="1"/>
          </p:cNvSpPr>
          <p:nvPr>
            <p:ph type="pic" sz="quarter" idx="16"/>
          </p:nvPr>
        </p:nvSpPr>
        <p:spPr>
          <a:xfrm>
            <a:off x="5925239" y="2793986"/>
            <a:ext cx="1790100" cy="364500"/>
          </a:xfrm>
          <a:ln>
            <a:solidFill>
              <a:srgbClr val="000000">
                <a:alpha val="30196"/>
              </a:srgbClr>
            </a:solidFill>
          </a:ln>
        </p:spPr>
        <p:txBody>
          <a:bodyPr rtlCol="0" anchor="ctr" anchorCtr="0">
            <a:noAutofit/>
          </a:bodyPr>
          <a:lstStyle>
            <a:lvl1pPr marL="0" indent="0" algn="ctr">
              <a:buNone/>
              <a:defRPr sz="105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 xmlns:a16="http://schemas.microsoft.com/office/drawing/2014/main" id="{315834F5-9ACD-4898-B96E-8C732881FF01}"/>
              </a:ext>
            </a:extLst>
          </p:cNvPr>
          <p:cNvSpPr>
            <a:spLocks noGrp="1"/>
          </p:cNvSpPr>
          <p:nvPr>
            <p:ph type="body" sz="half" idx="50"/>
          </p:nvPr>
        </p:nvSpPr>
        <p:spPr>
          <a:xfrm>
            <a:off x="1769343" y="4279897"/>
            <a:ext cx="6744817" cy="273842"/>
          </a:xfrm>
        </p:spPr>
        <p:txBody>
          <a:bodyPr lIns="0" tIns="0" rIns="0" bIns="0" rtlCol="0" anchor="t" anchorCtr="0">
            <a:normAutofit/>
          </a:bodyPr>
          <a:lstStyle>
            <a:lvl1pPr marL="0" indent="0" algn="r">
              <a:lnSpc>
                <a:spcPct val="100000"/>
              </a:lnSpc>
              <a:spcBef>
                <a:spcPts val="0"/>
              </a:spcBef>
              <a:buNone/>
              <a:defRPr lang="en-US" sz="1050" i="0" kern="1200" smtClean="0">
                <a:solidFill>
                  <a:schemeClr val="bg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rtl="0"/>
            <a:r>
              <a:rPr lang="en-GB" noProof="0"/>
              <a:t>Click to edit Master text styles</a:t>
            </a:r>
          </a:p>
        </p:txBody>
      </p:sp>
      <p:sp>
        <p:nvSpPr>
          <p:cNvPr id="38" name="Title 1">
            <a:extLst>
              <a:ext uri="{FF2B5EF4-FFF2-40B4-BE49-F238E27FC236}">
                <a16:creationId xmlns="" xmlns:a16="http://schemas.microsoft.com/office/drawing/2014/main" id="{7E5CF6DE-4761-4BA5-A429-30AC8BBAD45B}"/>
              </a:ext>
            </a:extLst>
          </p:cNvPr>
          <p:cNvSpPr>
            <a:spLocks noGrp="1"/>
          </p:cNvSpPr>
          <p:nvPr>
            <p:ph type="title" hasCustomPrompt="1"/>
          </p:nvPr>
        </p:nvSpPr>
        <p:spPr>
          <a:xfrm>
            <a:off x="629842" y="759012"/>
            <a:ext cx="7884318" cy="455008"/>
          </a:xfrm>
        </p:spPr>
        <p:txBody>
          <a:bodyPr lIns="0" tIns="0" rIns="0" bIns="0" rtlCol="0" anchor="t" anchorCtr="0">
            <a:normAutofit/>
          </a:bodyPr>
          <a:lstStyle>
            <a:lvl1pPr marL="0" algn="l" defTabSz="685800" rtl="0" eaLnBrk="1" latinLnBrk="0" hangingPunct="1">
              <a:lnSpc>
                <a:spcPct val="90000"/>
              </a:lnSpc>
              <a:spcBef>
                <a:spcPct val="0"/>
              </a:spcBef>
              <a:buNone/>
              <a:defRPr lang="ru-RU" sz="27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972319363"/>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03211763"/>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734366967"/>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553815553"/>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508605963"/>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800484799"/>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75476772"/>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174337362"/>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758226633"/>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003738996"/>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69397932"/>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704582205"/>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698545145"/>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085591756"/>
      </p:ext>
    </p:extLst>
  </p:cSld>
  <p:clrMapOvr>
    <a:masterClrMapping/>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281543400"/>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195646892"/>
      </p:ext>
    </p:extLst>
  </p:cSld>
  <p:clrMapOvr>
    <a:masterClrMapping/>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674768239"/>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30270538"/>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265537993"/>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959785144"/>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83132913"/>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386978570"/>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648099"/>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336248526"/>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766693440"/>
      </p:ext>
    </p:extLst>
  </p:cSld>
  <p:clrMapOvr>
    <a:masterClrMapping/>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499386620"/>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21283414"/>
      </p:ext>
    </p:extLst>
  </p:cSld>
  <p:clrMapOvr>
    <a:masterClrMapping/>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301472867"/>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038183843"/>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145039050"/>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037914689"/>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32092135"/>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349788343"/>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981895619"/>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574683930"/>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536066323"/>
      </p:ext>
    </p:extLst>
  </p:cSld>
  <p:clrMapOvr>
    <a:masterClrMapping/>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970849069"/>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38543976"/>
      </p:ext>
    </p:extLst>
  </p:cSld>
  <p:clrMapOvr>
    <a:masterClrMapping/>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273633538"/>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998890160"/>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268046194"/>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95901346"/>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514437693"/>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907994934"/>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99313131"/>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44688006"/>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544330739"/>
      </p:ext>
    </p:extLst>
  </p:cSld>
  <p:clrMapOvr>
    <a:masterClrMapping/>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25603928"/>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225449101"/>
      </p:ext>
    </p:extLst>
  </p:cSld>
  <p:clrMapOvr>
    <a:masterClrMapping/>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988012364"/>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35456539"/>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438780896"/>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806939548"/>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966980957"/>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646214633"/>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40259680"/>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31291357"/>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528917555"/>
      </p:ext>
    </p:extLst>
  </p:cSld>
  <p:clrMapOvr>
    <a:masterClrMapping/>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526822990"/>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721249586"/>
      </p:ext>
    </p:extLst>
  </p:cSld>
  <p:clrMapOvr>
    <a:masterClrMapping/>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304929606"/>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181879372"/>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944187660"/>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27525540"/>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170020947"/>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738999028"/>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85341940"/>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807396040"/>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140310491"/>
      </p:ext>
    </p:extLst>
  </p:cSld>
  <p:clrMapOvr>
    <a:masterClrMapping/>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430571136"/>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285202437"/>
      </p:ext>
    </p:extLst>
  </p:cSld>
  <p:clrMapOvr>
    <a:masterClrMapping/>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890601172"/>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856180890"/>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951821659"/>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259830252"/>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073680780"/>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15635279"/>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096495166"/>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53142951"/>
      </p:ext>
    </p:extLst>
  </p:cSld>
  <p:clrMapOvr>
    <a:masterClrMapping/>
  </p:clrMapOvr>
</p:sldLayout>
</file>

<file path=ppt/slideLayouts/slideLayout5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466150226"/>
      </p:ext>
    </p:extLst>
  </p:cSld>
  <p:clrMapOvr>
    <a:masterClrMapping/>
  </p:clrMapOvr>
</p:sldLayout>
</file>

<file path=ppt/slideLayouts/slideLayout5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71331920"/>
      </p:ext>
    </p:extLst>
  </p:cSld>
  <p:clrMapOvr>
    <a:masterClrMapping/>
  </p:clrMapOvr>
</p:sldLayout>
</file>

<file path=ppt/slideLayouts/slideLayout5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591265311"/>
      </p:ext>
    </p:extLst>
  </p:cSld>
  <p:clrMapOvr>
    <a:masterClrMapping/>
  </p:clrMapOvr>
</p:sldLayout>
</file>

<file path=ppt/slideLayouts/slideLayout5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046443449"/>
      </p:ext>
    </p:extLst>
  </p:cSld>
  <p:clrMapOvr>
    <a:masterClrMapping/>
  </p:clrMapOvr>
</p:sldLayout>
</file>

<file path=ppt/slideLayouts/slideLayout5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116229313"/>
      </p:ext>
    </p:extLst>
  </p:cSld>
  <p:clrMapOvr>
    <a:masterClrMapping/>
  </p:clrMapOvr>
</p:sldLayout>
</file>

<file path=ppt/slideLayouts/slideLayout5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20295257"/>
      </p:ext>
    </p:extLst>
  </p:cSld>
  <p:clrMapOvr>
    <a:masterClrMapping/>
  </p:clrMapOvr>
</p:sldLayout>
</file>

<file path=ppt/slideLayouts/slideLayout5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252184478"/>
      </p:ext>
    </p:extLst>
  </p:cSld>
  <p:clrMapOvr>
    <a:masterClrMapping/>
  </p:clrMapOvr>
</p:sldLayout>
</file>

<file path=ppt/slideLayouts/slideLayout5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821278847"/>
      </p:ext>
    </p:extLst>
  </p:cSld>
  <p:clrMapOvr>
    <a:masterClrMapping/>
  </p:clrMapOvr>
</p:sldLayout>
</file>

<file path=ppt/slideLayouts/slideLayout5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719851853"/>
      </p:ext>
    </p:extLst>
  </p:cSld>
  <p:clrMapOvr>
    <a:masterClrMapping/>
  </p:clrMapOvr>
</p:sldLayout>
</file>

<file path=ppt/slideLayouts/slideLayout5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63370855"/>
      </p:ext>
    </p:extLst>
  </p:cSld>
  <p:clrMapOvr>
    <a:masterClrMapping/>
  </p:clrMapOvr>
</p:sldLayout>
</file>

<file path=ppt/slideLayouts/slideLayout5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309300235"/>
      </p:ext>
    </p:extLst>
  </p:cSld>
  <p:clrMapOvr>
    <a:masterClrMapping/>
  </p:clrMapOvr>
</p:sldLayout>
</file>

<file path=ppt/slideLayouts/slideLayout5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528293314"/>
      </p:ext>
    </p:extLst>
  </p:cSld>
  <p:clrMapOvr>
    <a:masterClrMapping/>
  </p:clrMapOvr>
</p:sldLayout>
</file>

<file path=ppt/slideLayouts/slideLayout5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786125329"/>
      </p:ext>
    </p:extLst>
  </p:cSld>
  <p:clrMapOvr>
    <a:masterClrMapping/>
  </p:clrMapOvr>
</p:sldLayout>
</file>

<file path=ppt/slideLayouts/slideLayout5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164020470"/>
      </p:ext>
    </p:extLst>
  </p:cSld>
  <p:clrMapOvr>
    <a:masterClrMapping/>
  </p:clrMapOvr>
</p:sldLayout>
</file>

<file path=ppt/slideLayouts/slideLayout5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02260968"/>
      </p:ext>
    </p:extLst>
  </p:cSld>
  <p:clrMapOvr>
    <a:masterClrMapping/>
  </p:clrMapOvr>
</p:sldLayout>
</file>

<file path=ppt/slideLayouts/slideLayout5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30098441"/>
      </p:ext>
    </p:extLst>
  </p:cSld>
  <p:clrMapOvr>
    <a:masterClrMapping/>
  </p:clrMapOvr>
</p:sldLayout>
</file>

<file path=ppt/slideLayouts/slideLayout5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489422762"/>
      </p:ext>
    </p:extLst>
  </p:cSld>
  <p:clrMapOvr>
    <a:masterClrMapping/>
  </p:clrMapOvr>
</p:sldLayout>
</file>

<file path=ppt/slideLayouts/slideLayout5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627741537"/>
      </p:ext>
    </p:extLst>
  </p:cSld>
  <p:clrMapOvr>
    <a:masterClrMapping/>
  </p:clrMapOvr>
</p:sldLayout>
</file>

<file path=ppt/slideLayouts/slideLayout5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780175576"/>
      </p:ext>
    </p:extLst>
  </p:cSld>
  <p:clrMapOvr>
    <a:masterClrMapping/>
  </p:clrMapOvr>
</p:sldLayout>
</file>

<file path=ppt/slideLayouts/slideLayout5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630340747"/>
      </p:ext>
    </p:extLst>
  </p:cSld>
  <p:clrMapOvr>
    <a:masterClrMapping/>
  </p:clrMapOvr>
</p:sldLayout>
</file>

<file path=ppt/slideLayouts/slideLayout5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313816088"/>
      </p:ext>
    </p:extLst>
  </p:cSld>
  <p:clrMapOvr>
    <a:masterClrMapping/>
  </p:clrMapOvr>
</p:sldLayout>
</file>

<file path=ppt/slideLayouts/slideLayout5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3342820"/>
      </p:ext>
    </p:extLst>
  </p:cSld>
  <p:clrMapOvr>
    <a:masterClrMapping/>
  </p:clrMapOvr>
</p:sldLayout>
</file>

<file path=ppt/slideLayouts/slideLayout5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208103321"/>
      </p:ext>
    </p:extLst>
  </p:cSld>
  <p:clrMapOvr>
    <a:masterClrMapping/>
  </p:clrMapOvr>
</p:sldLayout>
</file>

<file path=ppt/slideLayouts/slideLayout5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490508735"/>
      </p:ext>
    </p:extLst>
  </p:cSld>
  <p:clrMapOvr>
    <a:masterClrMapping/>
  </p:clrMapOvr>
</p:sldLayout>
</file>

<file path=ppt/slideLayouts/slideLayout5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564877939"/>
      </p:ext>
    </p:extLst>
  </p:cSld>
  <p:clrMapOvr>
    <a:masterClrMapping/>
  </p:clrMapOvr>
</p:sldLayout>
</file>

<file path=ppt/slideLayouts/slideLayout5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319279906"/>
      </p:ext>
    </p:extLst>
  </p:cSld>
  <p:clrMapOvr>
    <a:masterClrMapping/>
  </p:clrMapOvr>
</p:sldLayout>
</file>

<file path=ppt/slideLayouts/slideLayout5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363646349"/>
      </p:ext>
    </p:extLst>
  </p:cSld>
  <p:clrMapOvr>
    <a:masterClrMapping/>
  </p:clrMapOvr>
</p:sldLayout>
</file>

<file path=ppt/slideLayouts/slideLayout5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596703750"/>
      </p:ext>
    </p:extLst>
  </p:cSld>
  <p:clrMapOvr>
    <a:masterClrMapping/>
  </p:clrMapOvr>
</p:sldLayout>
</file>

<file path=ppt/slideLayouts/slideLayout5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313111061"/>
      </p:ext>
    </p:extLst>
  </p:cSld>
  <p:clrMapOvr>
    <a:masterClrMapping/>
  </p:clrMapOvr>
</p:sldLayout>
</file>

<file path=ppt/slideLayouts/slideLayout5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941283440"/>
      </p:ext>
    </p:extLst>
  </p:cSld>
  <p:clrMapOvr>
    <a:masterClrMapping/>
  </p:clrMapOvr>
</p:sldLayout>
</file>

<file path=ppt/slideLayouts/slideLayout5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820443199"/>
      </p:ext>
    </p:extLst>
  </p:cSld>
  <p:clrMapOvr>
    <a:masterClrMapping/>
  </p:clrMapOvr>
</p:sldLayout>
</file>

<file path=ppt/slideLayouts/slideLayout5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19783152"/>
      </p:ext>
    </p:extLst>
  </p:cSld>
  <p:clrMapOvr>
    <a:masterClrMapping/>
  </p:clrMapOvr>
</p:sldLayout>
</file>

<file path=ppt/slideLayouts/slideLayout5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995743574"/>
      </p:ext>
    </p:extLst>
  </p:cSld>
  <p:clrMapOvr>
    <a:masterClrMapping/>
  </p:clrMapOvr>
</p:sldLayout>
</file>

<file path=ppt/slideLayouts/slideLayout5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16581660"/>
      </p:ext>
    </p:extLst>
  </p:cSld>
  <p:clrMapOvr>
    <a:masterClrMapping/>
  </p:clrMapOvr>
</p:sldLayout>
</file>

<file path=ppt/slideLayouts/slideLayout5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164708889"/>
      </p:ext>
    </p:extLst>
  </p:cSld>
  <p:clrMapOvr>
    <a:masterClrMapping/>
  </p:clrMapOvr>
</p:sldLayout>
</file>

<file path=ppt/slideLayouts/slideLayout5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355954805"/>
      </p:ext>
    </p:extLst>
  </p:cSld>
  <p:clrMapOvr>
    <a:masterClrMapping/>
  </p:clrMapOvr>
</p:sldLayout>
</file>

<file path=ppt/slideLayouts/slideLayout5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630842674"/>
      </p:ext>
    </p:extLst>
  </p:cSld>
  <p:clrMapOvr>
    <a:masterClrMapping/>
  </p:clrMapOvr>
</p:sldLayout>
</file>

<file path=ppt/slideLayouts/slideLayout5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623332816"/>
      </p:ext>
    </p:extLst>
  </p:cSld>
  <p:clrMapOvr>
    <a:masterClrMapping/>
  </p:clrMapOvr>
</p:sldLayout>
</file>

<file path=ppt/slideLayouts/slideLayout5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113714704"/>
      </p:ext>
    </p:extLst>
  </p:cSld>
  <p:clrMapOvr>
    <a:masterClrMapping/>
  </p:clrMapOvr>
</p:sldLayout>
</file>

<file path=ppt/slideLayouts/slideLayout5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144302219"/>
      </p:ext>
    </p:extLst>
  </p:cSld>
  <p:clrMapOvr>
    <a:masterClrMapping/>
  </p:clrMapOvr>
</p:sldLayout>
</file>

<file path=ppt/slideLayouts/slideLayout5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781691198"/>
      </p:ext>
    </p:extLst>
  </p:cSld>
  <p:clrMapOvr>
    <a:masterClrMapping/>
  </p:clrMapOvr>
</p:sldLayout>
</file>

<file path=ppt/slideLayouts/slideLayout5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615585"/>
      </p:ext>
    </p:extLst>
  </p:cSld>
  <p:clrMapOvr>
    <a:masterClrMapping/>
  </p:clrMapOvr>
</p:sldLayout>
</file>

<file path=ppt/slideLayouts/slideLayout5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558231946"/>
      </p:ext>
    </p:extLst>
  </p:cSld>
  <p:clrMapOvr>
    <a:masterClrMapping/>
  </p:clrMapOvr>
</p:sldLayout>
</file>

<file path=ppt/slideLayouts/slideLayout5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026458582"/>
      </p:ext>
    </p:extLst>
  </p:cSld>
  <p:clrMapOvr>
    <a:masterClrMapping/>
  </p:clrMapOvr>
</p:sldLayout>
</file>

<file path=ppt/slideLayouts/slideLayout5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377097358"/>
      </p:ext>
    </p:extLst>
  </p:cSld>
  <p:clrMapOvr>
    <a:masterClrMapping/>
  </p:clrMapOvr>
</p:sldLayout>
</file>

<file path=ppt/slideLayouts/slideLayout5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829976082"/>
      </p:ext>
    </p:extLst>
  </p:cSld>
  <p:clrMapOvr>
    <a:masterClrMapping/>
  </p:clrMapOvr>
</p:sldLayout>
</file>

<file path=ppt/slideLayouts/slideLayout5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143484629"/>
      </p:ext>
    </p:extLst>
  </p:cSld>
  <p:clrMapOvr>
    <a:masterClrMapping/>
  </p:clrMapOvr>
</p:sldLayout>
</file>

<file path=ppt/slideLayouts/slideLayout5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540213836"/>
      </p:ext>
    </p:extLst>
  </p:cSld>
  <p:clrMapOvr>
    <a:masterClrMapping/>
  </p:clrMapOvr>
</p:sldLayout>
</file>

<file path=ppt/slideLayouts/slideLayout5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0782971"/>
      </p:ext>
    </p:extLst>
  </p:cSld>
  <p:clrMapOvr>
    <a:masterClrMapping/>
  </p:clrMapOvr>
</p:sldLayout>
</file>

<file path=ppt/slideLayouts/slideLayout5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659302733"/>
      </p:ext>
    </p:extLst>
  </p:cSld>
  <p:clrMapOvr>
    <a:masterClrMapping/>
  </p:clrMapOvr>
</p:sldLayout>
</file>

<file path=ppt/slideLayouts/slideLayout5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643696464"/>
      </p:ext>
    </p:extLst>
  </p:cSld>
  <p:clrMapOvr>
    <a:masterClrMapping/>
  </p:clrMapOvr>
</p:sldLayout>
</file>

<file path=ppt/slideLayouts/slideLayout5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212183129"/>
      </p:ext>
    </p:extLst>
  </p:cSld>
  <p:clrMapOvr>
    <a:masterClrMapping/>
  </p:clrMapOvr>
</p:sldLayout>
</file>

<file path=ppt/slideLayouts/slideLayout5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794117536"/>
      </p:ext>
    </p:extLst>
  </p:cSld>
  <p:clrMapOvr>
    <a:masterClrMapping/>
  </p:clrMapOvr>
</p:sldLayout>
</file>

<file path=ppt/slideLayouts/slideLayout5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780221950"/>
      </p:ext>
    </p:extLst>
  </p:cSld>
  <p:clrMapOvr>
    <a:masterClrMapping/>
  </p:clrMapOvr>
</p:sldLayout>
</file>

<file path=ppt/slideLayouts/slideLayout5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866" indent="0" algn="ctr">
              <a:buNone/>
              <a:defRPr sz="1500"/>
            </a:lvl2pPr>
            <a:lvl3pPr marL="685732" indent="0" algn="ctr">
              <a:buNone/>
              <a:defRPr sz="1350"/>
            </a:lvl3pPr>
            <a:lvl4pPr marL="1028598" indent="0" algn="ctr">
              <a:buNone/>
              <a:defRPr sz="1200"/>
            </a:lvl4pPr>
            <a:lvl5pPr marL="1371464" indent="0" algn="ctr">
              <a:buNone/>
              <a:defRPr sz="1200"/>
            </a:lvl5pPr>
            <a:lvl6pPr marL="1714331" indent="0" algn="ctr">
              <a:buNone/>
              <a:defRPr sz="1200"/>
            </a:lvl6pPr>
            <a:lvl7pPr marL="2057195" indent="0" algn="ctr">
              <a:buNone/>
              <a:defRPr sz="1200"/>
            </a:lvl7pPr>
            <a:lvl8pPr marL="2400060" indent="0" algn="ctr">
              <a:buNone/>
              <a:defRPr sz="1200"/>
            </a:lvl8pPr>
            <a:lvl9pPr marL="2742926"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524058946"/>
      </p:ext>
    </p:extLst>
  </p:cSld>
  <p:clrMapOvr>
    <a:masterClrMapping/>
  </p:clrMapOvr>
</p:sldLayout>
</file>

<file path=ppt/slideLayouts/slideLayout5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537878328"/>
      </p:ext>
    </p:extLst>
  </p:cSld>
  <p:clrMapOvr>
    <a:masterClrMapping/>
  </p:clrMapOvr>
</p:sldLayout>
</file>

<file path=ppt/slideLayouts/slideLayout5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8"/>
            <a:ext cx="7886700" cy="2139553"/>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66" indent="0">
              <a:buNone/>
              <a:defRPr sz="1500">
                <a:solidFill>
                  <a:schemeClr val="tx1">
                    <a:tint val="75000"/>
                  </a:schemeClr>
                </a:solidFill>
              </a:defRPr>
            </a:lvl2pPr>
            <a:lvl3pPr marL="685732" indent="0">
              <a:buNone/>
              <a:defRPr sz="1350">
                <a:solidFill>
                  <a:schemeClr val="tx1">
                    <a:tint val="75000"/>
                  </a:schemeClr>
                </a:solidFill>
              </a:defRPr>
            </a:lvl3pPr>
            <a:lvl4pPr marL="1028598" indent="0">
              <a:buNone/>
              <a:defRPr sz="1200">
                <a:solidFill>
                  <a:schemeClr val="tx1">
                    <a:tint val="75000"/>
                  </a:schemeClr>
                </a:solidFill>
              </a:defRPr>
            </a:lvl4pPr>
            <a:lvl5pPr marL="1371464" indent="0">
              <a:buNone/>
              <a:defRPr sz="1200">
                <a:solidFill>
                  <a:schemeClr val="tx1">
                    <a:tint val="75000"/>
                  </a:schemeClr>
                </a:solidFill>
              </a:defRPr>
            </a:lvl5pPr>
            <a:lvl6pPr marL="1714331" indent="0">
              <a:buNone/>
              <a:defRPr sz="1200">
                <a:solidFill>
                  <a:schemeClr val="tx1">
                    <a:tint val="75000"/>
                  </a:schemeClr>
                </a:solidFill>
              </a:defRPr>
            </a:lvl6pPr>
            <a:lvl7pPr marL="2057195" indent="0">
              <a:buNone/>
              <a:defRPr sz="1200">
                <a:solidFill>
                  <a:schemeClr val="tx1">
                    <a:tint val="75000"/>
                  </a:schemeClr>
                </a:solidFill>
              </a:defRPr>
            </a:lvl7pPr>
            <a:lvl8pPr marL="2400060" indent="0">
              <a:buNone/>
              <a:defRPr sz="1200">
                <a:solidFill>
                  <a:schemeClr val="tx1">
                    <a:tint val="75000"/>
                  </a:schemeClr>
                </a:solidFill>
              </a:defRPr>
            </a:lvl8pPr>
            <a:lvl9pPr marL="2742926"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4186862495"/>
      </p:ext>
    </p:extLst>
  </p:cSld>
  <p:clrMapOvr>
    <a:masterClrMapping/>
  </p:clrMapOvr>
</p:sldLayout>
</file>

<file path=ppt/slideLayouts/slideLayout5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151756495"/>
      </p:ext>
    </p:extLst>
  </p:cSld>
  <p:clrMapOvr>
    <a:masterClrMapping/>
  </p:clrMapOvr>
</p:sldLayout>
</file>

<file path=ppt/slideLayouts/slideLayout5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2" y="1260872"/>
            <a:ext cx="3887391" cy="617934"/>
          </a:xfrm>
        </p:spPr>
        <p:txBody>
          <a:bodyPr anchor="b"/>
          <a:lstStyle>
            <a:lvl1pPr marL="0" indent="0">
              <a:buNone/>
              <a:defRPr sz="1800" b="1"/>
            </a:lvl1pPr>
            <a:lvl2pPr marL="342866" indent="0">
              <a:buNone/>
              <a:defRPr sz="1500" b="1"/>
            </a:lvl2pPr>
            <a:lvl3pPr marL="685732" indent="0">
              <a:buNone/>
              <a:defRPr sz="1350" b="1"/>
            </a:lvl3pPr>
            <a:lvl4pPr marL="1028598" indent="0">
              <a:buNone/>
              <a:defRPr sz="1200" b="1"/>
            </a:lvl4pPr>
            <a:lvl5pPr marL="1371464" indent="0">
              <a:buNone/>
              <a:defRPr sz="1200" b="1"/>
            </a:lvl5pPr>
            <a:lvl6pPr marL="1714331" indent="0">
              <a:buNone/>
              <a:defRPr sz="1200" b="1"/>
            </a:lvl6pPr>
            <a:lvl7pPr marL="2057195" indent="0">
              <a:buNone/>
              <a:defRPr sz="1200" b="1"/>
            </a:lvl7pPr>
            <a:lvl8pPr marL="2400060" indent="0">
              <a:buNone/>
              <a:defRPr sz="1200" b="1"/>
            </a:lvl8pPr>
            <a:lvl9pPr marL="2742926"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2"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F80F-7428-4045-8395-56A344E1E23C}"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819417703"/>
      </p:ext>
    </p:extLst>
  </p:cSld>
  <p:clrMapOvr>
    <a:masterClrMapping/>
  </p:clrMapOvr>
</p:sldLayout>
</file>

<file path=ppt/slideLayouts/slideLayout5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47F80F-7428-4045-8395-56A344E1E23C}" type="datetimeFigureOut">
              <a:rPr lang="en-US" smtClean="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613352790"/>
      </p:ext>
    </p:extLst>
  </p:cSld>
  <p:clrMapOvr>
    <a:masterClrMapping/>
  </p:clrMapOvr>
</p:sldLayout>
</file>

<file path=ppt/slideLayouts/slideLayout5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47F80F-7428-4045-8395-56A344E1E23C}" type="datetimeFigureOut">
              <a:rPr lang="en-US" smtClean="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3903932007"/>
      </p:ext>
    </p:extLst>
  </p:cSld>
  <p:clrMapOvr>
    <a:masterClrMapping/>
  </p:clrMapOvr>
</p:sldLayout>
</file>

<file path=ppt/slideLayouts/slideLayout5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740573"/>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775520650"/>
      </p:ext>
    </p:extLst>
  </p:cSld>
  <p:clrMapOvr>
    <a:masterClrMapping/>
  </p:clrMapOvr>
</p:sldLayout>
</file>

<file path=ppt/slideLayouts/slideLayout5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740573"/>
            <a:ext cx="4629150" cy="3655219"/>
          </a:xfrm>
        </p:spPr>
        <p:txBody>
          <a:bodyPr/>
          <a:lstStyle>
            <a:lvl1pPr marL="0" indent="0">
              <a:buNone/>
              <a:defRPr sz="2400"/>
            </a:lvl1pPr>
            <a:lvl2pPr marL="342866" indent="0">
              <a:buNone/>
              <a:defRPr sz="2100"/>
            </a:lvl2pPr>
            <a:lvl3pPr marL="685732" indent="0">
              <a:buNone/>
              <a:defRPr sz="1800"/>
            </a:lvl3pPr>
            <a:lvl4pPr marL="1028598" indent="0">
              <a:buNone/>
              <a:defRPr sz="1500"/>
            </a:lvl4pPr>
            <a:lvl5pPr marL="1371464" indent="0">
              <a:buNone/>
              <a:defRPr sz="1500"/>
            </a:lvl5pPr>
            <a:lvl6pPr marL="1714331" indent="0">
              <a:buNone/>
              <a:defRPr sz="1500"/>
            </a:lvl6pPr>
            <a:lvl7pPr marL="2057195" indent="0">
              <a:buNone/>
              <a:defRPr sz="1500"/>
            </a:lvl7pPr>
            <a:lvl8pPr marL="2400060" indent="0">
              <a:buNone/>
              <a:defRPr sz="1500"/>
            </a:lvl8pPr>
            <a:lvl9pPr marL="2742926" indent="0">
              <a:buNone/>
              <a:defRPr sz="1500"/>
            </a:lvl9pPr>
          </a:lstStyle>
          <a:p>
            <a:endParaRPr lang="en-US"/>
          </a:p>
        </p:txBody>
      </p:sp>
      <p:sp>
        <p:nvSpPr>
          <p:cNvPr id="4" name="Text Placeholder 3"/>
          <p:cNvSpPr>
            <a:spLocks noGrp="1"/>
          </p:cNvSpPr>
          <p:nvPr>
            <p:ph type="body" sz="half" idx="2"/>
          </p:nvPr>
        </p:nvSpPr>
        <p:spPr>
          <a:xfrm>
            <a:off x="629841" y="1543052"/>
            <a:ext cx="2949178" cy="2858691"/>
          </a:xfrm>
        </p:spPr>
        <p:txBody>
          <a:bodyPr/>
          <a:lstStyle>
            <a:lvl1pPr marL="0" indent="0">
              <a:buNone/>
              <a:defRPr sz="1200"/>
            </a:lvl1pPr>
            <a:lvl2pPr marL="342866" indent="0">
              <a:buNone/>
              <a:defRPr sz="1050"/>
            </a:lvl2pPr>
            <a:lvl3pPr marL="685732" indent="0">
              <a:buNone/>
              <a:defRPr sz="900"/>
            </a:lvl3pPr>
            <a:lvl4pPr marL="1028598" indent="0">
              <a:buNone/>
              <a:defRPr sz="750"/>
            </a:lvl4pPr>
            <a:lvl5pPr marL="1371464" indent="0">
              <a:buNone/>
              <a:defRPr sz="750"/>
            </a:lvl5pPr>
            <a:lvl6pPr marL="1714331" indent="0">
              <a:buNone/>
              <a:defRPr sz="750"/>
            </a:lvl6pPr>
            <a:lvl7pPr marL="2057195" indent="0">
              <a:buNone/>
              <a:defRPr sz="750"/>
            </a:lvl7pPr>
            <a:lvl8pPr marL="2400060" indent="0">
              <a:buNone/>
              <a:defRPr sz="750"/>
            </a:lvl8pPr>
            <a:lvl9pPr marL="2742926"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47F80F-7428-4045-8395-56A344E1E23C}"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638070069"/>
      </p:ext>
    </p:extLst>
  </p:cSld>
  <p:clrMapOvr>
    <a:masterClrMapping/>
  </p:clrMapOvr>
</p:sldLayout>
</file>

<file path=ppt/slideLayouts/slideLayout5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1457387846"/>
      </p:ext>
    </p:extLst>
  </p:cSld>
  <p:clrMapOvr>
    <a:masterClrMapping/>
  </p:clrMapOvr>
</p:sldLayout>
</file>

<file path=ppt/slideLayouts/slideLayout5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273848"/>
            <a:ext cx="1971675" cy="43588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2" y="273848"/>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47F80F-7428-4045-8395-56A344E1E23C}"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DAF9D3-2121-49BC-8AB5-0D1550330B4F}" type="slidenum">
              <a:rPr lang="en-US" smtClean="0"/>
              <a:pPr/>
              <a:t>‹#›</a:t>
            </a:fld>
            <a:endParaRPr lang="en-US"/>
          </a:p>
        </p:txBody>
      </p:sp>
    </p:spTree>
    <p:extLst>
      <p:ext uri="{BB962C8B-B14F-4D97-AF65-F5344CB8AC3E}">
        <p14:creationId xmlns:p14="http://schemas.microsoft.com/office/powerpoint/2010/main" val="262391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31.xml"/><Relationship Id="rId18" Type="http://schemas.openxmlformats.org/officeDocument/2006/relationships/slideLayout" Target="../slideLayouts/slideLayout36.xml"/><Relationship Id="rId26" Type="http://schemas.openxmlformats.org/officeDocument/2006/relationships/slideLayout" Target="../slideLayouts/slideLayout44.xml"/><Relationship Id="rId21" Type="http://schemas.openxmlformats.org/officeDocument/2006/relationships/slideLayout" Target="../slideLayouts/slideLayout39.xml"/><Relationship Id="rId34" Type="http://schemas.openxmlformats.org/officeDocument/2006/relationships/slideLayout" Target="../slideLayouts/slideLayout52.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5" Type="http://schemas.openxmlformats.org/officeDocument/2006/relationships/slideLayout" Target="../slideLayouts/slideLayout43.xml"/><Relationship Id="rId33" Type="http://schemas.openxmlformats.org/officeDocument/2006/relationships/slideLayout" Target="../slideLayouts/slideLayout51.xml"/><Relationship Id="rId38" Type="http://schemas.openxmlformats.org/officeDocument/2006/relationships/theme" Target="../theme/theme3.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29" Type="http://schemas.openxmlformats.org/officeDocument/2006/relationships/slideLayout" Target="../slideLayouts/slideLayout47.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slideLayout" Target="../slideLayouts/slideLayout42.xml"/><Relationship Id="rId32" Type="http://schemas.openxmlformats.org/officeDocument/2006/relationships/slideLayout" Target="../slideLayouts/slideLayout50.xml"/><Relationship Id="rId37" Type="http://schemas.openxmlformats.org/officeDocument/2006/relationships/slideLayout" Target="../slideLayouts/slideLayout55.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28" Type="http://schemas.openxmlformats.org/officeDocument/2006/relationships/slideLayout" Target="../slideLayouts/slideLayout46.xml"/><Relationship Id="rId36" Type="http://schemas.openxmlformats.org/officeDocument/2006/relationships/slideLayout" Target="../slideLayouts/slideLayout54.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31" Type="http://schemas.openxmlformats.org/officeDocument/2006/relationships/slideLayout" Target="../slideLayouts/slideLayout49.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 Id="rId27" Type="http://schemas.openxmlformats.org/officeDocument/2006/relationships/slideLayout" Target="../slideLayouts/slideLayout45.xml"/><Relationship Id="rId30" Type="http://schemas.openxmlformats.org/officeDocument/2006/relationships/slideLayout" Target="../slideLayouts/slideLayout48.xml"/><Relationship Id="rId35" Type="http://schemas.openxmlformats.org/officeDocument/2006/relationships/slideLayout" Target="../slideLayouts/slideLayout53.xml"/><Relationship Id="rId8" Type="http://schemas.openxmlformats.org/officeDocument/2006/relationships/slideLayout" Target="../slideLayouts/slideLayout26.xml"/><Relationship Id="rId3"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68.xml"/><Relationship Id="rId18" Type="http://schemas.openxmlformats.org/officeDocument/2006/relationships/slideLayout" Target="../slideLayouts/slideLayout73.xml"/><Relationship Id="rId26" Type="http://schemas.openxmlformats.org/officeDocument/2006/relationships/slideLayout" Target="../slideLayouts/slideLayout81.xml"/><Relationship Id="rId21" Type="http://schemas.openxmlformats.org/officeDocument/2006/relationships/slideLayout" Target="../slideLayouts/slideLayout76.xml"/><Relationship Id="rId34" Type="http://schemas.openxmlformats.org/officeDocument/2006/relationships/slideLayout" Target="../slideLayouts/slideLayout89.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5" Type="http://schemas.openxmlformats.org/officeDocument/2006/relationships/slideLayout" Target="../slideLayouts/slideLayout80.xml"/><Relationship Id="rId33" Type="http://schemas.openxmlformats.org/officeDocument/2006/relationships/slideLayout" Target="../slideLayouts/slideLayout88.xml"/><Relationship Id="rId38" Type="http://schemas.openxmlformats.org/officeDocument/2006/relationships/theme" Target="../theme/theme4.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20" Type="http://schemas.openxmlformats.org/officeDocument/2006/relationships/slideLayout" Target="../slideLayouts/slideLayout75.xml"/><Relationship Id="rId29" Type="http://schemas.openxmlformats.org/officeDocument/2006/relationships/slideLayout" Target="../slideLayouts/slideLayout84.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24" Type="http://schemas.openxmlformats.org/officeDocument/2006/relationships/slideLayout" Target="../slideLayouts/slideLayout79.xml"/><Relationship Id="rId32" Type="http://schemas.openxmlformats.org/officeDocument/2006/relationships/slideLayout" Target="../slideLayouts/slideLayout87.xml"/><Relationship Id="rId37" Type="http://schemas.openxmlformats.org/officeDocument/2006/relationships/slideLayout" Target="../slideLayouts/slideLayout92.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23" Type="http://schemas.openxmlformats.org/officeDocument/2006/relationships/slideLayout" Target="../slideLayouts/slideLayout78.xml"/><Relationship Id="rId28" Type="http://schemas.openxmlformats.org/officeDocument/2006/relationships/slideLayout" Target="../slideLayouts/slideLayout83.xml"/><Relationship Id="rId36" Type="http://schemas.openxmlformats.org/officeDocument/2006/relationships/slideLayout" Target="../slideLayouts/slideLayout91.xml"/><Relationship Id="rId10" Type="http://schemas.openxmlformats.org/officeDocument/2006/relationships/slideLayout" Target="../slideLayouts/slideLayout65.xml"/><Relationship Id="rId19" Type="http://schemas.openxmlformats.org/officeDocument/2006/relationships/slideLayout" Target="../slideLayouts/slideLayout74.xml"/><Relationship Id="rId31" Type="http://schemas.openxmlformats.org/officeDocument/2006/relationships/slideLayout" Target="../slideLayouts/slideLayout86.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 Id="rId22" Type="http://schemas.openxmlformats.org/officeDocument/2006/relationships/slideLayout" Target="../slideLayouts/slideLayout77.xml"/><Relationship Id="rId27" Type="http://schemas.openxmlformats.org/officeDocument/2006/relationships/slideLayout" Target="../slideLayouts/slideLayout82.xml"/><Relationship Id="rId30" Type="http://schemas.openxmlformats.org/officeDocument/2006/relationships/slideLayout" Target="../slideLayouts/slideLayout85.xml"/><Relationship Id="rId35" Type="http://schemas.openxmlformats.org/officeDocument/2006/relationships/slideLayout" Target="../slideLayouts/slideLayout90.xml"/><Relationship Id="rId8" Type="http://schemas.openxmlformats.org/officeDocument/2006/relationships/slideLayout" Target="../slideLayouts/slideLayout63.xml"/><Relationship Id="rId3" Type="http://schemas.openxmlformats.org/officeDocument/2006/relationships/slideLayout" Target="../slideLayouts/slideLayout58.xm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105.xml"/><Relationship Id="rId18" Type="http://schemas.openxmlformats.org/officeDocument/2006/relationships/slideLayout" Target="../slideLayouts/slideLayout110.xml"/><Relationship Id="rId26" Type="http://schemas.openxmlformats.org/officeDocument/2006/relationships/slideLayout" Target="../slideLayouts/slideLayout118.xml"/><Relationship Id="rId21" Type="http://schemas.openxmlformats.org/officeDocument/2006/relationships/slideLayout" Target="../slideLayouts/slideLayout113.xml"/><Relationship Id="rId34" Type="http://schemas.openxmlformats.org/officeDocument/2006/relationships/slideLayout" Target="../slideLayouts/slideLayout126.xml"/><Relationship Id="rId7" Type="http://schemas.openxmlformats.org/officeDocument/2006/relationships/slideLayout" Target="../slideLayouts/slideLayout99.xml"/><Relationship Id="rId12" Type="http://schemas.openxmlformats.org/officeDocument/2006/relationships/slideLayout" Target="../slideLayouts/slideLayout104.xml"/><Relationship Id="rId17" Type="http://schemas.openxmlformats.org/officeDocument/2006/relationships/slideLayout" Target="../slideLayouts/slideLayout109.xml"/><Relationship Id="rId25" Type="http://schemas.openxmlformats.org/officeDocument/2006/relationships/slideLayout" Target="../slideLayouts/slideLayout117.xml"/><Relationship Id="rId33" Type="http://schemas.openxmlformats.org/officeDocument/2006/relationships/slideLayout" Target="../slideLayouts/slideLayout125.xml"/><Relationship Id="rId38" Type="http://schemas.openxmlformats.org/officeDocument/2006/relationships/theme" Target="../theme/theme5.xml"/><Relationship Id="rId2" Type="http://schemas.openxmlformats.org/officeDocument/2006/relationships/slideLayout" Target="../slideLayouts/slideLayout94.xml"/><Relationship Id="rId16" Type="http://schemas.openxmlformats.org/officeDocument/2006/relationships/slideLayout" Target="../slideLayouts/slideLayout108.xml"/><Relationship Id="rId20" Type="http://schemas.openxmlformats.org/officeDocument/2006/relationships/slideLayout" Target="../slideLayouts/slideLayout112.xml"/><Relationship Id="rId29" Type="http://schemas.openxmlformats.org/officeDocument/2006/relationships/slideLayout" Target="../slideLayouts/slideLayout121.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24" Type="http://schemas.openxmlformats.org/officeDocument/2006/relationships/slideLayout" Target="../slideLayouts/slideLayout116.xml"/><Relationship Id="rId32" Type="http://schemas.openxmlformats.org/officeDocument/2006/relationships/slideLayout" Target="../slideLayouts/slideLayout124.xml"/><Relationship Id="rId37" Type="http://schemas.openxmlformats.org/officeDocument/2006/relationships/slideLayout" Target="../slideLayouts/slideLayout129.xml"/><Relationship Id="rId5" Type="http://schemas.openxmlformats.org/officeDocument/2006/relationships/slideLayout" Target="../slideLayouts/slideLayout97.xml"/><Relationship Id="rId15" Type="http://schemas.openxmlformats.org/officeDocument/2006/relationships/slideLayout" Target="../slideLayouts/slideLayout107.xml"/><Relationship Id="rId23" Type="http://schemas.openxmlformats.org/officeDocument/2006/relationships/slideLayout" Target="../slideLayouts/slideLayout115.xml"/><Relationship Id="rId28" Type="http://schemas.openxmlformats.org/officeDocument/2006/relationships/slideLayout" Target="../slideLayouts/slideLayout120.xml"/><Relationship Id="rId36" Type="http://schemas.openxmlformats.org/officeDocument/2006/relationships/slideLayout" Target="../slideLayouts/slideLayout128.xml"/><Relationship Id="rId10" Type="http://schemas.openxmlformats.org/officeDocument/2006/relationships/slideLayout" Target="../slideLayouts/slideLayout102.xml"/><Relationship Id="rId19" Type="http://schemas.openxmlformats.org/officeDocument/2006/relationships/slideLayout" Target="../slideLayouts/slideLayout111.xml"/><Relationship Id="rId31" Type="http://schemas.openxmlformats.org/officeDocument/2006/relationships/slideLayout" Target="../slideLayouts/slideLayout123.xml"/><Relationship Id="rId4" Type="http://schemas.openxmlformats.org/officeDocument/2006/relationships/slideLayout" Target="../slideLayouts/slideLayout96.xml"/><Relationship Id="rId9" Type="http://schemas.openxmlformats.org/officeDocument/2006/relationships/slideLayout" Target="../slideLayouts/slideLayout101.xml"/><Relationship Id="rId14" Type="http://schemas.openxmlformats.org/officeDocument/2006/relationships/slideLayout" Target="../slideLayouts/slideLayout106.xml"/><Relationship Id="rId22" Type="http://schemas.openxmlformats.org/officeDocument/2006/relationships/slideLayout" Target="../slideLayouts/slideLayout114.xml"/><Relationship Id="rId27" Type="http://schemas.openxmlformats.org/officeDocument/2006/relationships/slideLayout" Target="../slideLayouts/slideLayout119.xml"/><Relationship Id="rId30" Type="http://schemas.openxmlformats.org/officeDocument/2006/relationships/slideLayout" Target="../slideLayouts/slideLayout122.xml"/><Relationship Id="rId35" Type="http://schemas.openxmlformats.org/officeDocument/2006/relationships/slideLayout" Target="../slideLayouts/slideLayout127.xml"/><Relationship Id="rId8" Type="http://schemas.openxmlformats.org/officeDocument/2006/relationships/slideLayout" Target="../slideLayouts/slideLayout100.xml"/><Relationship Id="rId3" Type="http://schemas.openxmlformats.org/officeDocument/2006/relationships/slideLayout" Target="../slideLayouts/slideLayout95.xml"/></Relationships>
</file>

<file path=ppt/slideMasters/_rels/slideMaster6.xml.rels><?xml version="1.0" encoding="UTF-8" standalone="yes"?>
<Relationships xmlns="http://schemas.openxmlformats.org/package/2006/relationships"><Relationship Id="rId13" Type="http://schemas.openxmlformats.org/officeDocument/2006/relationships/slideLayout" Target="../slideLayouts/slideLayout142.xml"/><Relationship Id="rId18" Type="http://schemas.openxmlformats.org/officeDocument/2006/relationships/slideLayout" Target="../slideLayouts/slideLayout147.xml"/><Relationship Id="rId26" Type="http://schemas.openxmlformats.org/officeDocument/2006/relationships/slideLayout" Target="../slideLayouts/slideLayout155.xml"/><Relationship Id="rId21" Type="http://schemas.openxmlformats.org/officeDocument/2006/relationships/slideLayout" Target="../slideLayouts/slideLayout150.xml"/><Relationship Id="rId34" Type="http://schemas.openxmlformats.org/officeDocument/2006/relationships/slideLayout" Target="../slideLayouts/slideLayout163.xml"/><Relationship Id="rId7" Type="http://schemas.openxmlformats.org/officeDocument/2006/relationships/slideLayout" Target="../slideLayouts/slideLayout136.xml"/><Relationship Id="rId12" Type="http://schemas.openxmlformats.org/officeDocument/2006/relationships/slideLayout" Target="../slideLayouts/slideLayout141.xml"/><Relationship Id="rId17" Type="http://schemas.openxmlformats.org/officeDocument/2006/relationships/slideLayout" Target="../slideLayouts/slideLayout146.xml"/><Relationship Id="rId25" Type="http://schemas.openxmlformats.org/officeDocument/2006/relationships/slideLayout" Target="../slideLayouts/slideLayout154.xml"/><Relationship Id="rId33" Type="http://schemas.openxmlformats.org/officeDocument/2006/relationships/slideLayout" Target="../slideLayouts/slideLayout162.xml"/><Relationship Id="rId38" Type="http://schemas.openxmlformats.org/officeDocument/2006/relationships/theme" Target="../theme/theme6.xml"/><Relationship Id="rId2" Type="http://schemas.openxmlformats.org/officeDocument/2006/relationships/slideLayout" Target="../slideLayouts/slideLayout131.xml"/><Relationship Id="rId16" Type="http://schemas.openxmlformats.org/officeDocument/2006/relationships/slideLayout" Target="../slideLayouts/slideLayout145.xml"/><Relationship Id="rId20" Type="http://schemas.openxmlformats.org/officeDocument/2006/relationships/slideLayout" Target="../slideLayouts/slideLayout149.xml"/><Relationship Id="rId29" Type="http://schemas.openxmlformats.org/officeDocument/2006/relationships/slideLayout" Target="../slideLayouts/slideLayout158.xml"/><Relationship Id="rId1" Type="http://schemas.openxmlformats.org/officeDocument/2006/relationships/slideLayout" Target="../slideLayouts/slideLayout130.xml"/><Relationship Id="rId6" Type="http://schemas.openxmlformats.org/officeDocument/2006/relationships/slideLayout" Target="../slideLayouts/slideLayout135.xml"/><Relationship Id="rId11" Type="http://schemas.openxmlformats.org/officeDocument/2006/relationships/slideLayout" Target="../slideLayouts/slideLayout140.xml"/><Relationship Id="rId24" Type="http://schemas.openxmlformats.org/officeDocument/2006/relationships/slideLayout" Target="../slideLayouts/slideLayout153.xml"/><Relationship Id="rId32" Type="http://schemas.openxmlformats.org/officeDocument/2006/relationships/slideLayout" Target="../slideLayouts/slideLayout161.xml"/><Relationship Id="rId37" Type="http://schemas.openxmlformats.org/officeDocument/2006/relationships/slideLayout" Target="../slideLayouts/slideLayout166.xml"/><Relationship Id="rId5" Type="http://schemas.openxmlformats.org/officeDocument/2006/relationships/slideLayout" Target="../slideLayouts/slideLayout134.xml"/><Relationship Id="rId15" Type="http://schemas.openxmlformats.org/officeDocument/2006/relationships/slideLayout" Target="../slideLayouts/slideLayout144.xml"/><Relationship Id="rId23" Type="http://schemas.openxmlformats.org/officeDocument/2006/relationships/slideLayout" Target="../slideLayouts/slideLayout152.xml"/><Relationship Id="rId28" Type="http://schemas.openxmlformats.org/officeDocument/2006/relationships/slideLayout" Target="../slideLayouts/slideLayout157.xml"/><Relationship Id="rId36" Type="http://schemas.openxmlformats.org/officeDocument/2006/relationships/slideLayout" Target="../slideLayouts/slideLayout165.xml"/><Relationship Id="rId10" Type="http://schemas.openxmlformats.org/officeDocument/2006/relationships/slideLayout" Target="../slideLayouts/slideLayout139.xml"/><Relationship Id="rId19" Type="http://schemas.openxmlformats.org/officeDocument/2006/relationships/slideLayout" Target="../slideLayouts/slideLayout148.xml"/><Relationship Id="rId31" Type="http://schemas.openxmlformats.org/officeDocument/2006/relationships/slideLayout" Target="../slideLayouts/slideLayout160.xml"/><Relationship Id="rId4" Type="http://schemas.openxmlformats.org/officeDocument/2006/relationships/slideLayout" Target="../slideLayouts/slideLayout133.xml"/><Relationship Id="rId9" Type="http://schemas.openxmlformats.org/officeDocument/2006/relationships/slideLayout" Target="../slideLayouts/slideLayout138.xml"/><Relationship Id="rId14" Type="http://schemas.openxmlformats.org/officeDocument/2006/relationships/slideLayout" Target="../slideLayouts/slideLayout143.xml"/><Relationship Id="rId22" Type="http://schemas.openxmlformats.org/officeDocument/2006/relationships/slideLayout" Target="../slideLayouts/slideLayout151.xml"/><Relationship Id="rId27" Type="http://schemas.openxmlformats.org/officeDocument/2006/relationships/slideLayout" Target="../slideLayouts/slideLayout156.xml"/><Relationship Id="rId30" Type="http://schemas.openxmlformats.org/officeDocument/2006/relationships/slideLayout" Target="../slideLayouts/slideLayout159.xml"/><Relationship Id="rId35" Type="http://schemas.openxmlformats.org/officeDocument/2006/relationships/slideLayout" Target="../slideLayouts/slideLayout164.xml"/><Relationship Id="rId8" Type="http://schemas.openxmlformats.org/officeDocument/2006/relationships/slideLayout" Target="../slideLayouts/slideLayout137.xml"/><Relationship Id="rId3" Type="http://schemas.openxmlformats.org/officeDocument/2006/relationships/slideLayout" Target="../slideLayouts/slideLayout132.xml"/></Relationships>
</file>

<file path=ppt/slideMasters/_rels/slideMaster7.xml.rels><?xml version="1.0" encoding="UTF-8" standalone="yes"?>
<Relationships xmlns="http://schemas.openxmlformats.org/package/2006/relationships"><Relationship Id="rId13" Type="http://schemas.openxmlformats.org/officeDocument/2006/relationships/slideLayout" Target="../slideLayouts/slideLayout179.xml"/><Relationship Id="rId18" Type="http://schemas.openxmlformats.org/officeDocument/2006/relationships/slideLayout" Target="../slideLayouts/slideLayout184.xml"/><Relationship Id="rId26" Type="http://schemas.openxmlformats.org/officeDocument/2006/relationships/slideLayout" Target="../slideLayouts/slideLayout192.xml"/><Relationship Id="rId21" Type="http://schemas.openxmlformats.org/officeDocument/2006/relationships/slideLayout" Target="../slideLayouts/slideLayout187.xml"/><Relationship Id="rId34" Type="http://schemas.openxmlformats.org/officeDocument/2006/relationships/slideLayout" Target="../slideLayouts/slideLayout200.xml"/><Relationship Id="rId7" Type="http://schemas.openxmlformats.org/officeDocument/2006/relationships/slideLayout" Target="../slideLayouts/slideLayout173.xml"/><Relationship Id="rId12" Type="http://schemas.openxmlformats.org/officeDocument/2006/relationships/slideLayout" Target="../slideLayouts/slideLayout178.xml"/><Relationship Id="rId17" Type="http://schemas.openxmlformats.org/officeDocument/2006/relationships/slideLayout" Target="../slideLayouts/slideLayout183.xml"/><Relationship Id="rId25" Type="http://schemas.openxmlformats.org/officeDocument/2006/relationships/slideLayout" Target="../slideLayouts/slideLayout191.xml"/><Relationship Id="rId33" Type="http://schemas.openxmlformats.org/officeDocument/2006/relationships/slideLayout" Target="../slideLayouts/slideLayout199.xml"/><Relationship Id="rId38" Type="http://schemas.openxmlformats.org/officeDocument/2006/relationships/theme" Target="../theme/theme7.xml"/><Relationship Id="rId2" Type="http://schemas.openxmlformats.org/officeDocument/2006/relationships/slideLayout" Target="../slideLayouts/slideLayout168.xml"/><Relationship Id="rId16" Type="http://schemas.openxmlformats.org/officeDocument/2006/relationships/slideLayout" Target="../slideLayouts/slideLayout182.xml"/><Relationship Id="rId20" Type="http://schemas.openxmlformats.org/officeDocument/2006/relationships/slideLayout" Target="../slideLayouts/slideLayout186.xml"/><Relationship Id="rId29" Type="http://schemas.openxmlformats.org/officeDocument/2006/relationships/slideLayout" Target="../slideLayouts/slideLayout195.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24" Type="http://schemas.openxmlformats.org/officeDocument/2006/relationships/slideLayout" Target="../slideLayouts/slideLayout190.xml"/><Relationship Id="rId32" Type="http://schemas.openxmlformats.org/officeDocument/2006/relationships/slideLayout" Target="../slideLayouts/slideLayout198.xml"/><Relationship Id="rId37" Type="http://schemas.openxmlformats.org/officeDocument/2006/relationships/slideLayout" Target="../slideLayouts/slideLayout203.xml"/><Relationship Id="rId5" Type="http://schemas.openxmlformats.org/officeDocument/2006/relationships/slideLayout" Target="../slideLayouts/slideLayout171.xml"/><Relationship Id="rId15" Type="http://schemas.openxmlformats.org/officeDocument/2006/relationships/slideLayout" Target="../slideLayouts/slideLayout181.xml"/><Relationship Id="rId23" Type="http://schemas.openxmlformats.org/officeDocument/2006/relationships/slideLayout" Target="../slideLayouts/slideLayout189.xml"/><Relationship Id="rId28" Type="http://schemas.openxmlformats.org/officeDocument/2006/relationships/slideLayout" Target="../slideLayouts/slideLayout194.xml"/><Relationship Id="rId36" Type="http://schemas.openxmlformats.org/officeDocument/2006/relationships/slideLayout" Target="../slideLayouts/slideLayout202.xml"/><Relationship Id="rId10" Type="http://schemas.openxmlformats.org/officeDocument/2006/relationships/slideLayout" Target="../slideLayouts/slideLayout176.xml"/><Relationship Id="rId19" Type="http://schemas.openxmlformats.org/officeDocument/2006/relationships/slideLayout" Target="../slideLayouts/slideLayout185.xml"/><Relationship Id="rId31" Type="http://schemas.openxmlformats.org/officeDocument/2006/relationships/slideLayout" Target="../slideLayouts/slideLayout197.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14" Type="http://schemas.openxmlformats.org/officeDocument/2006/relationships/slideLayout" Target="../slideLayouts/slideLayout180.xml"/><Relationship Id="rId22" Type="http://schemas.openxmlformats.org/officeDocument/2006/relationships/slideLayout" Target="../slideLayouts/slideLayout188.xml"/><Relationship Id="rId27" Type="http://schemas.openxmlformats.org/officeDocument/2006/relationships/slideLayout" Target="../slideLayouts/slideLayout193.xml"/><Relationship Id="rId30" Type="http://schemas.openxmlformats.org/officeDocument/2006/relationships/slideLayout" Target="../slideLayouts/slideLayout196.xml"/><Relationship Id="rId35" Type="http://schemas.openxmlformats.org/officeDocument/2006/relationships/slideLayout" Target="../slideLayouts/slideLayout201.xml"/><Relationship Id="rId8" Type="http://schemas.openxmlformats.org/officeDocument/2006/relationships/slideLayout" Target="../slideLayouts/slideLayout174.xml"/><Relationship Id="rId3" Type="http://schemas.openxmlformats.org/officeDocument/2006/relationships/slideLayout" Target="../slideLayouts/slideLayout169.xml"/></Relationships>
</file>

<file path=ppt/slideMasters/_rels/slideMaster8.xml.rels><?xml version="1.0" encoding="UTF-8" standalone="yes"?>
<Relationships xmlns="http://schemas.openxmlformats.org/package/2006/relationships"><Relationship Id="rId13" Type="http://schemas.openxmlformats.org/officeDocument/2006/relationships/slideLayout" Target="../slideLayouts/slideLayout216.xml"/><Relationship Id="rId18" Type="http://schemas.openxmlformats.org/officeDocument/2006/relationships/slideLayout" Target="../slideLayouts/slideLayout221.xml"/><Relationship Id="rId26" Type="http://schemas.openxmlformats.org/officeDocument/2006/relationships/slideLayout" Target="../slideLayouts/slideLayout229.xml"/><Relationship Id="rId21" Type="http://schemas.openxmlformats.org/officeDocument/2006/relationships/slideLayout" Target="../slideLayouts/slideLayout224.xml"/><Relationship Id="rId34" Type="http://schemas.openxmlformats.org/officeDocument/2006/relationships/slideLayout" Target="../slideLayouts/slideLayout237.xml"/><Relationship Id="rId7" Type="http://schemas.openxmlformats.org/officeDocument/2006/relationships/slideLayout" Target="../slideLayouts/slideLayout210.xml"/><Relationship Id="rId12" Type="http://schemas.openxmlformats.org/officeDocument/2006/relationships/slideLayout" Target="../slideLayouts/slideLayout215.xml"/><Relationship Id="rId17" Type="http://schemas.openxmlformats.org/officeDocument/2006/relationships/slideLayout" Target="../slideLayouts/slideLayout220.xml"/><Relationship Id="rId25" Type="http://schemas.openxmlformats.org/officeDocument/2006/relationships/slideLayout" Target="../slideLayouts/slideLayout228.xml"/><Relationship Id="rId33" Type="http://schemas.openxmlformats.org/officeDocument/2006/relationships/slideLayout" Target="../slideLayouts/slideLayout236.xml"/><Relationship Id="rId38" Type="http://schemas.openxmlformats.org/officeDocument/2006/relationships/theme" Target="../theme/theme8.xml"/><Relationship Id="rId2" Type="http://schemas.openxmlformats.org/officeDocument/2006/relationships/slideLayout" Target="../slideLayouts/slideLayout205.xml"/><Relationship Id="rId16" Type="http://schemas.openxmlformats.org/officeDocument/2006/relationships/slideLayout" Target="../slideLayouts/slideLayout219.xml"/><Relationship Id="rId20" Type="http://schemas.openxmlformats.org/officeDocument/2006/relationships/slideLayout" Target="../slideLayouts/slideLayout223.xml"/><Relationship Id="rId29" Type="http://schemas.openxmlformats.org/officeDocument/2006/relationships/slideLayout" Target="../slideLayouts/slideLayout232.xml"/><Relationship Id="rId1" Type="http://schemas.openxmlformats.org/officeDocument/2006/relationships/slideLayout" Target="../slideLayouts/slideLayout204.xml"/><Relationship Id="rId6" Type="http://schemas.openxmlformats.org/officeDocument/2006/relationships/slideLayout" Target="../slideLayouts/slideLayout209.xml"/><Relationship Id="rId11" Type="http://schemas.openxmlformats.org/officeDocument/2006/relationships/slideLayout" Target="../slideLayouts/slideLayout214.xml"/><Relationship Id="rId24" Type="http://schemas.openxmlformats.org/officeDocument/2006/relationships/slideLayout" Target="../slideLayouts/slideLayout227.xml"/><Relationship Id="rId32" Type="http://schemas.openxmlformats.org/officeDocument/2006/relationships/slideLayout" Target="../slideLayouts/slideLayout235.xml"/><Relationship Id="rId37" Type="http://schemas.openxmlformats.org/officeDocument/2006/relationships/slideLayout" Target="../slideLayouts/slideLayout240.xml"/><Relationship Id="rId5" Type="http://schemas.openxmlformats.org/officeDocument/2006/relationships/slideLayout" Target="../slideLayouts/slideLayout208.xml"/><Relationship Id="rId15" Type="http://schemas.openxmlformats.org/officeDocument/2006/relationships/slideLayout" Target="../slideLayouts/slideLayout218.xml"/><Relationship Id="rId23" Type="http://schemas.openxmlformats.org/officeDocument/2006/relationships/slideLayout" Target="../slideLayouts/slideLayout226.xml"/><Relationship Id="rId28" Type="http://schemas.openxmlformats.org/officeDocument/2006/relationships/slideLayout" Target="../slideLayouts/slideLayout231.xml"/><Relationship Id="rId36" Type="http://schemas.openxmlformats.org/officeDocument/2006/relationships/slideLayout" Target="../slideLayouts/slideLayout239.xml"/><Relationship Id="rId10" Type="http://schemas.openxmlformats.org/officeDocument/2006/relationships/slideLayout" Target="../slideLayouts/slideLayout213.xml"/><Relationship Id="rId19" Type="http://schemas.openxmlformats.org/officeDocument/2006/relationships/slideLayout" Target="../slideLayouts/slideLayout222.xml"/><Relationship Id="rId31" Type="http://schemas.openxmlformats.org/officeDocument/2006/relationships/slideLayout" Target="../slideLayouts/slideLayout234.xml"/><Relationship Id="rId4" Type="http://schemas.openxmlformats.org/officeDocument/2006/relationships/slideLayout" Target="../slideLayouts/slideLayout207.xml"/><Relationship Id="rId9" Type="http://schemas.openxmlformats.org/officeDocument/2006/relationships/slideLayout" Target="../slideLayouts/slideLayout212.xml"/><Relationship Id="rId14" Type="http://schemas.openxmlformats.org/officeDocument/2006/relationships/slideLayout" Target="../slideLayouts/slideLayout217.xml"/><Relationship Id="rId22" Type="http://schemas.openxmlformats.org/officeDocument/2006/relationships/slideLayout" Target="../slideLayouts/slideLayout225.xml"/><Relationship Id="rId27" Type="http://schemas.openxmlformats.org/officeDocument/2006/relationships/slideLayout" Target="../slideLayouts/slideLayout230.xml"/><Relationship Id="rId30" Type="http://schemas.openxmlformats.org/officeDocument/2006/relationships/slideLayout" Target="../slideLayouts/slideLayout233.xml"/><Relationship Id="rId35" Type="http://schemas.openxmlformats.org/officeDocument/2006/relationships/slideLayout" Target="../slideLayouts/slideLayout238.xml"/><Relationship Id="rId8" Type="http://schemas.openxmlformats.org/officeDocument/2006/relationships/slideLayout" Target="../slideLayouts/slideLayout211.xml"/><Relationship Id="rId3" Type="http://schemas.openxmlformats.org/officeDocument/2006/relationships/slideLayout" Target="../slideLayouts/slideLayout206.xml"/></Relationships>
</file>

<file path=ppt/slideMasters/_rels/slideMaster9.xml.rels><?xml version="1.0" encoding="UTF-8" standalone="yes"?>
<Relationships xmlns="http://schemas.openxmlformats.org/package/2006/relationships"><Relationship Id="rId13" Type="http://schemas.openxmlformats.org/officeDocument/2006/relationships/slideLayout" Target="../slideLayouts/slideLayout253.xml"/><Relationship Id="rId18" Type="http://schemas.openxmlformats.org/officeDocument/2006/relationships/slideLayout" Target="../slideLayouts/slideLayout258.xml"/><Relationship Id="rId26" Type="http://schemas.openxmlformats.org/officeDocument/2006/relationships/slideLayout" Target="../slideLayouts/slideLayout266.xml"/><Relationship Id="rId21" Type="http://schemas.openxmlformats.org/officeDocument/2006/relationships/slideLayout" Target="../slideLayouts/slideLayout261.xml"/><Relationship Id="rId34" Type="http://schemas.openxmlformats.org/officeDocument/2006/relationships/slideLayout" Target="../slideLayouts/slideLayout274.xml"/><Relationship Id="rId7" Type="http://schemas.openxmlformats.org/officeDocument/2006/relationships/slideLayout" Target="../slideLayouts/slideLayout247.xml"/><Relationship Id="rId12" Type="http://schemas.openxmlformats.org/officeDocument/2006/relationships/slideLayout" Target="../slideLayouts/slideLayout252.xml"/><Relationship Id="rId17" Type="http://schemas.openxmlformats.org/officeDocument/2006/relationships/slideLayout" Target="../slideLayouts/slideLayout257.xml"/><Relationship Id="rId25" Type="http://schemas.openxmlformats.org/officeDocument/2006/relationships/slideLayout" Target="../slideLayouts/slideLayout265.xml"/><Relationship Id="rId33" Type="http://schemas.openxmlformats.org/officeDocument/2006/relationships/slideLayout" Target="../slideLayouts/slideLayout273.xml"/><Relationship Id="rId38" Type="http://schemas.openxmlformats.org/officeDocument/2006/relationships/theme" Target="../theme/theme9.xml"/><Relationship Id="rId2" Type="http://schemas.openxmlformats.org/officeDocument/2006/relationships/slideLayout" Target="../slideLayouts/slideLayout242.xml"/><Relationship Id="rId16" Type="http://schemas.openxmlformats.org/officeDocument/2006/relationships/slideLayout" Target="../slideLayouts/slideLayout256.xml"/><Relationship Id="rId20" Type="http://schemas.openxmlformats.org/officeDocument/2006/relationships/slideLayout" Target="../slideLayouts/slideLayout260.xml"/><Relationship Id="rId29" Type="http://schemas.openxmlformats.org/officeDocument/2006/relationships/slideLayout" Target="../slideLayouts/slideLayout269.xml"/><Relationship Id="rId1" Type="http://schemas.openxmlformats.org/officeDocument/2006/relationships/slideLayout" Target="../slideLayouts/slideLayout241.xml"/><Relationship Id="rId6" Type="http://schemas.openxmlformats.org/officeDocument/2006/relationships/slideLayout" Target="../slideLayouts/slideLayout246.xml"/><Relationship Id="rId11" Type="http://schemas.openxmlformats.org/officeDocument/2006/relationships/slideLayout" Target="../slideLayouts/slideLayout251.xml"/><Relationship Id="rId24" Type="http://schemas.openxmlformats.org/officeDocument/2006/relationships/slideLayout" Target="../slideLayouts/slideLayout264.xml"/><Relationship Id="rId32" Type="http://schemas.openxmlformats.org/officeDocument/2006/relationships/slideLayout" Target="../slideLayouts/slideLayout272.xml"/><Relationship Id="rId37" Type="http://schemas.openxmlformats.org/officeDocument/2006/relationships/slideLayout" Target="../slideLayouts/slideLayout277.xml"/><Relationship Id="rId5" Type="http://schemas.openxmlformats.org/officeDocument/2006/relationships/slideLayout" Target="../slideLayouts/slideLayout245.xml"/><Relationship Id="rId15" Type="http://schemas.openxmlformats.org/officeDocument/2006/relationships/slideLayout" Target="../slideLayouts/slideLayout255.xml"/><Relationship Id="rId23" Type="http://schemas.openxmlformats.org/officeDocument/2006/relationships/slideLayout" Target="../slideLayouts/slideLayout263.xml"/><Relationship Id="rId28" Type="http://schemas.openxmlformats.org/officeDocument/2006/relationships/slideLayout" Target="../slideLayouts/slideLayout268.xml"/><Relationship Id="rId36" Type="http://schemas.openxmlformats.org/officeDocument/2006/relationships/slideLayout" Target="../slideLayouts/slideLayout276.xml"/><Relationship Id="rId10" Type="http://schemas.openxmlformats.org/officeDocument/2006/relationships/slideLayout" Target="../slideLayouts/slideLayout250.xml"/><Relationship Id="rId19" Type="http://schemas.openxmlformats.org/officeDocument/2006/relationships/slideLayout" Target="../slideLayouts/slideLayout259.xml"/><Relationship Id="rId31" Type="http://schemas.openxmlformats.org/officeDocument/2006/relationships/slideLayout" Target="../slideLayouts/slideLayout271.xml"/><Relationship Id="rId4" Type="http://schemas.openxmlformats.org/officeDocument/2006/relationships/slideLayout" Target="../slideLayouts/slideLayout244.xml"/><Relationship Id="rId9" Type="http://schemas.openxmlformats.org/officeDocument/2006/relationships/slideLayout" Target="../slideLayouts/slideLayout249.xml"/><Relationship Id="rId14" Type="http://schemas.openxmlformats.org/officeDocument/2006/relationships/slideLayout" Target="../slideLayouts/slideLayout254.xml"/><Relationship Id="rId22" Type="http://schemas.openxmlformats.org/officeDocument/2006/relationships/slideLayout" Target="../slideLayouts/slideLayout262.xml"/><Relationship Id="rId27" Type="http://schemas.openxmlformats.org/officeDocument/2006/relationships/slideLayout" Target="../slideLayouts/slideLayout267.xml"/><Relationship Id="rId30" Type="http://schemas.openxmlformats.org/officeDocument/2006/relationships/slideLayout" Target="../slideLayouts/slideLayout270.xml"/><Relationship Id="rId35" Type="http://schemas.openxmlformats.org/officeDocument/2006/relationships/slideLayout" Target="../slideLayouts/slideLayout275.xml"/><Relationship Id="rId8" Type="http://schemas.openxmlformats.org/officeDocument/2006/relationships/slideLayout" Target="../slideLayouts/slideLayout248.xml"/><Relationship Id="rId3" Type="http://schemas.openxmlformats.org/officeDocument/2006/relationships/slideLayout" Target="../slideLayouts/slideLayout243.xml"/></Relationships>
</file>

<file path=ppt/slideMasters/_rels/slideMaster10.xml.rels><?xml version="1.0" encoding="UTF-8" standalone="yes"?>
<Relationships xmlns="http://schemas.openxmlformats.org/package/2006/relationships"><Relationship Id="rId13" Type="http://schemas.openxmlformats.org/officeDocument/2006/relationships/slideLayout" Target="../slideLayouts/slideLayout290.xml"/><Relationship Id="rId18" Type="http://schemas.openxmlformats.org/officeDocument/2006/relationships/slideLayout" Target="../slideLayouts/slideLayout295.xml"/><Relationship Id="rId26" Type="http://schemas.openxmlformats.org/officeDocument/2006/relationships/slideLayout" Target="../slideLayouts/slideLayout303.xml"/><Relationship Id="rId21" Type="http://schemas.openxmlformats.org/officeDocument/2006/relationships/slideLayout" Target="../slideLayouts/slideLayout298.xml"/><Relationship Id="rId34" Type="http://schemas.openxmlformats.org/officeDocument/2006/relationships/slideLayout" Target="../slideLayouts/slideLayout311.xml"/><Relationship Id="rId7" Type="http://schemas.openxmlformats.org/officeDocument/2006/relationships/slideLayout" Target="../slideLayouts/slideLayout284.xml"/><Relationship Id="rId12" Type="http://schemas.openxmlformats.org/officeDocument/2006/relationships/slideLayout" Target="../slideLayouts/slideLayout289.xml"/><Relationship Id="rId17" Type="http://schemas.openxmlformats.org/officeDocument/2006/relationships/slideLayout" Target="../slideLayouts/slideLayout294.xml"/><Relationship Id="rId25" Type="http://schemas.openxmlformats.org/officeDocument/2006/relationships/slideLayout" Target="../slideLayouts/slideLayout302.xml"/><Relationship Id="rId33" Type="http://schemas.openxmlformats.org/officeDocument/2006/relationships/slideLayout" Target="../slideLayouts/slideLayout310.xml"/><Relationship Id="rId38" Type="http://schemas.openxmlformats.org/officeDocument/2006/relationships/theme" Target="../theme/theme10.xml"/><Relationship Id="rId2" Type="http://schemas.openxmlformats.org/officeDocument/2006/relationships/slideLayout" Target="../slideLayouts/slideLayout279.xml"/><Relationship Id="rId16" Type="http://schemas.openxmlformats.org/officeDocument/2006/relationships/slideLayout" Target="../slideLayouts/slideLayout293.xml"/><Relationship Id="rId20" Type="http://schemas.openxmlformats.org/officeDocument/2006/relationships/slideLayout" Target="../slideLayouts/slideLayout297.xml"/><Relationship Id="rId29" Type="http://schemas.openxmlformats.org/officeDocument/2006/relationships/slideLayout" Target="../slideLayouts/slideLayout306.xml"/><Relationship Id="rId1" Type="http://schemas.openxmlformats.org/officeDocument/2006/relationships/slideLayout" Target="../slideLayouts/slideLayout278.xml"/><Relationship Id="rId6" Type="http://schemas.openxmlformats.org/officeDocument/2006/relationships/slideLayout" Target="../slideLayouts/slideLayout283.xml"/><Relationship Id="rId11" Type="http://schemas.openxmlformats.org/officeDocument/2006/relationships/slideLayout" Target="../slideLayouts/slideLayout288.xml"/><Relationship Id="rId24" Type="http://schemas.openxmlformats.org/officeDocument/2006/relationships/slideLayout" Target="../slideLayouts/slideLayout301.xml"/><Relationship Id="rId32" Type="http://schemas.openxmlformats.org/officeDocument/2006/relationships/slideLayout" Target="../slideLayouts/slideLayout309.xml"/><Relationship Id="rId37" Type="http://schemas.openxmlformats.org/officeDocument/2006/relationships/slideLayout" Target="../slideLayouts/slideLayout314.xml"/><Relationship Id="rId5" Type="http://schemas.openxmlformats.org/officeDocument/2006/relationships/slideLayout" Target="../slideLayouts/slideLayout282.xml"/><Relationship Id="rId15" Type="http://schemas.openxmlformats.org/officeDocument/2006/relationships/slideLayout" Target="../slideLayouts/slideLayout292.xml"/><Relationship Id="rId23" Type="http://schemas.openxmlformats.org/officeDocument/2006/relationships/slideLayout" Target="../slideLayouts/slideLayout300.xml"/><Relationship Id="rId28" Type="http://schemas.openxmlformats.org/officeDocument/2006/relationships/slideLayout" Target="../slideLayouts/slideLayout305.xml"/><Relationship Id="rId36" Type="http://schemas.openxmlformats.org/officeDocument/2006/relationships/slideLayout" Target="../slideLayouts/slideLayout313.xml"/><Relationship Id="rId10" Type="http://schemas.openxmlformats.org/officeDocument/2006/relationships/slideLayout" Target="../slideLayouts/slideLayout287.xml"/><Relationship Id="rId19" Type="http://schemas.openxmlformats.org/officeDocument/2006/relationships/slideLayout" Target="../slideLayouts/slideLayout296.xml"/><Relationship Id="rId31" Type="http://schemas.openxmlformats.org/officeDocument/2006/relationships/slideLayout" Target="../slideLayouts/slideLayout308.xml"/><Relationship Id="rId4" Type="http://schemas.openxmlformats.org/officeDocument/2006/relationships/slideLayout" Target="../slideLayouts/slideLayout281.xml"/><Relationship Id="rId9" Type="http://schemas.openxmlformats.org/officeDocument/2006/relationships/slideLayout" Target="../slideLayouts/slideLayout286.xml"/><Relationship Id="rId14" Type="http://schemas.openxmlformats.org/officeDocument/2006/relationships/slideLayout" Target="../slideLayouts/slideLayout291.xml"/><Relationship Id="rId22" Type="http://schemas.openxmlformats.org/officeDocument/2006/relationships/slideLayout" Target="../slideLayouts/slideLayout299.xml"/><Relationship Id="rId27" Type="http://schemas.openxmlformats.org/officeDocument/2006/relationships/slideLayout" Target="../slideLayouts/slideLayout304.xml"/><Relationship Id="rId30" Type="http://schemas.openxmlformats.org/officeDocument/2006/relationships/slideLayout" Target="../slideLayouts/slideLayout307.xml"/><Relationship Id="rId35" Type="http://schemas.openxmlformats.org/officeDocument/2006/relationships/slideLayout" Target="../slideLayouts/slideLayout312.xml"/><Relationship Id="rId8" Type="http://schemas.openxmlformats.org/officeDocument/2006/relationships/slideLayout" Target="../slideLayouts/slideLayout285.xml"/><Relationship Id="rId3" Type="http://schemas.openxmlformats.org/officeDocument/2006/relationships/slideLayout" Target="../slideLayouts/slideLayout280.xml"/></Relationships>
</file>

<file path=ppt/slideMasters/_rels/slideMaster11.xml.rels><?xml version="1.0" encoding="UTF-8" standalone="yes"?>
<Relationships xmlns="http://schemas.openxmlformats.org/package/2006/relationships"><Relationship Id="rId13" Type="http://schemas.openxmlformats.org/officeDocument/2006/relationships/slideLayout" Target="../slideLayouts/slideLayout327.xml"/><Relationship Id="rId18" Type="http://schemas.openxmlformats.org/officeDocument/2006/relationships/slideLayout" Target="../slideLayouts/slideLayout332.xml"/><Relationship Id="rId26" Type="http://schemas.openxmlformats.org/officeDocument/2006/relationships/slideLayout" Target="../slideLayouts/slideLayout340.xml"/><Relationship Id="rId21" Type="http://schemas.openxmlformats.org/officeDocument/2006/relationships/slideLayout" Target="../slideLayouts/slideLayout335.xml"/><Relationship Id="rId34" Type="http://schemas.openxmlformats.org/officeDocument/2006/relationships/slideLayout" Target="../slideLayouts/slideLayout348.xml"/><Relationship Id="rId7" Type="http://schemas.openxmlformats.org/officeDocument/2006/relationships/slideLayout" Target="../slideLayouts/slideLayout321.xml"/><Relationship Id="rId12" Type="http://schemas.openxmlformats.org/officeDocument/2006/relationships/slideLayout" Target="../slideLayouts/slideLayout326.xml"/><Relationship Id="rId17" Type="http://schemas.openxmlformats.org/officeDocument/2006/relationships/slideLayout" Target="../slideLayouts/slideLayout331.xml"/><Relationship Id="rId25" Type="http://schemas.openxmlformats.org/officeDocument/2006/relationships/slideLayout" Target="../slideLayouts/slideLayout339.xml"/><Relationship Id="rId33" Type="http://schemas.openxmlformats.org/officeDocument/2006/relationships/slideLayout" Target="../slideLayouts/slideLayout347.xml"/><Relationship Id="rId38" Type="http://schemas.openxmlformats.org/officeDocument/2006/relationships/theme" Target="../theme/theme11.xml"/><Relationship Id="rId2" Type="http://schemas.openxmlformats.org/officeDocument/2006/relationships/slideLayout" Target="../slideLayouts/slideLayout316.xml"/><Relationship Id="rId16" Type="http://schemas.openxmlformats.org/officeDocument/2006/relationships/slideLayout" Target="../slideLayouts/slideLayout330.xml"/><Relationship Id="rId20" Type="http://schemas.openxmlformats.org/officeDocument/2006/relationships/slideLayout" Target="../slideLayouts/slideLayout334.xml"/><Relationship Id="rId29" Type="http://schemas.openxmlformats.org/officeDocument/2006/relationships/slideLayout" Target="../slideLayouts/slideLayout343.xml"/><Relationship Id="rId1" Type="http://schemas.openxmlformats.org/officeDocument/2006/relationships/slideLayout" Target="../slideLayouts/slideLayout315.xml"/><Relationship Id="rId6" Type="http://schemas.openxmlformats.org/officeDocument/2006/relationships/slideLayout" Target="../slideLayouts/slideLayout320.xml"/><Relationship Id="rId11" Type="http://schemas.openxmlformats.org/officeDocument/2006/relationships/slideLayout" Target="../slideLayouts/slideLayout325.xml"/><Relationship Id="rId24" Type="http://schemas.openxmlformats.org/officeDocument/2006/relationships/slideLayout" Target="../slideLayouts/slideLayout338.xml"/><Relationship Id="rId32" Type="http://schemas.openxmlformats.org/officeDocument/2006/relationships/slideLayout" Target="../slideLayouts/slideLayout346.xml"/><Relationship Id="rId37" Type="http://schemas.openxmlformats.org/officeDocument/2006/relationships/slideLayout" Target="../slideLayouts/slideLayout351.xml"/><Relationship Id="rId5" Type="http://schemas.openxmlformats.org/officeDocument/2006/relationships/slideLayout" Target="../slideLayouts/slideLayout319.xml"/><Relationship Id="rId15" Type="http://schemas.openxmlformats.org/officeDocument/2006/relationships/slideLayout" Target="../slideLayouts/slideLayout329.xml"/><Relationship Id="rId23" Type="http://schemas.openxmlformats.org/officeDocument/2006/relationships/slideLayout" Target="../slideLayouts/slideLayout337.xml"/><Relationship Id="rId28" Type="http://schemas.openxmlformats.org/officeDocument/2006/relationships/slideLayout" Target="../slideLayouts/slideLayout342.xml"/><Relationship Id="rId36" Type="http://schemas.openxmlformats.org/officeDocument/2006/relationships/slideLayout" Target="../slideLayouts/slideLayout350.xml"/><Relationship Id="rId10" Type="http://schemas.openxmlformats.org/officeDocument/2006/relationships/slideLayout" Target="../slideLayouts/slideLayout324.xml"/><Relationship Id="rId19" Type="http://schemas.openxmlformats.org/officeDocument/2006/relationships/slideLayout" Target="../slideLayouts/slideLayout333.xml"/><Relationship Id="rId31" Type="http://schemas.openxmlformats.org/officeDocument/2006/relationships/slideLayout" Target="../slideLayouts/slideLayout345.xml"/><Relationship Id="rId4" Type="http://schemas.openxmlformats.org/officeDocument/2006/relationships/slideLayout" Target="../slideLayouts/slideLayout318.xml"/><Relationship Id="rId9" Type="http://schemas.openxmlformats.org/officeDocument/2006/relationships/slideLayout" Target="../slideLayouts/slideLayout323.xml"/><Relationship Id="rId14" Type="http://schemas.openxmlformats.org/officeDocument/2006/relationships/slideLayout" Target="../slideLayouts/slideLayout328.xml"/><Relationship Id="rId22" Type="http://schemas.openxmlformats.org/officeDocument/2006/relationships/slideLayout" Target="../slideLayouts/slideLayout336.xml"/><Relationship Id="rId27" Type="http://schemas.openxmlformats.org/officeDocument/2006/relationships/slideLayout" Target="../slideLayouts/slideLayout341.xml"/><Relationship Id="rId30" Type="http://schemas.openxmlformats.org/officeDocument/2006/relationships/slideLayout" Target="../slideLayouts/slideLayout344.xml"/><Relationship Id="rId35" Type="http://schemas.openxmlformats.org/officeDocument/2006/relationships/slideLayout" Target="../slideLayouts/slideLayout349.xml"/><Relationship Id="rId8" Type="http://schemas.openxmlformats.org/officeDocument/2006/relationships/slideLayout" Target="../slideLayouts/slideLayout322.xml"/><Relationship Id="rId3" Type="http://schemas.openxmlformats.org/officeDocument/2006/relationships/slideLayout" Target="../slideLayouts/slideLayout317.xml"/></Relationships>
</file>

<file path=ppt/slideMasters/_rels/slideMaster12.xml.rels><?xml version="1.0" encoding="UTF-8" standalone="yes"?>
<Relationships xmlns="http://schemas.openxmlformats.org/package/2006/relationships"><Relationship Id="rId13" Type="http://schemas.openxmlformats.org/officeDocument/2006/relationships/slideLayout" Target="../slideLayouts/slideLayout364.xml"/><Relationship Id="rId18" Type="http://schemas.openxmlformats.org/officeDocument/2006/relationships/slideLayout" Target="../slideLayouts/slideLayout369.xml"/><Relationship Id="rId26" Type="http://schemas.openxmlformats.org/officeDocument/2006/relationships/slideLayout" Target="../slideLayouts/slideLayout377.xml"/><Relationship Id="rId21" Type="http://schemas.openxmlformats.org/officeDocument/2006/relationships/slideLayout" Target="../slideLayouts/slideLayout372.xml"/><Relationship Id="rId34" Type="http://schemas.openxmlformats.org/officeDocument/2006/relationships/slideLayout" Target="../slideLayouts/slideLayout385.xml"/><Relationship Id="rId7" Type="http://schemas.openxmlformats.org/officeDocument/2006/relationships/slideLayout" Target="../slideLayouts/slideLayout358.xml"/><Relationship Id="rId12" Type="http://schemas.openxmlformats.org/officeDocument/2006/relationships/slideLayout" Target="../slideLayouts/slideLayout363.xml"/><Relationship Id="rId17" Type="http://schemas.openxmlformats.org/officeDocument/2006/relationships/slideLayout" Target="../slideLayouts/slideLayout368.xml"/><Relationship Id="rId25" Type="http://schemas.openxmlformats.org/officeDocument/2006/relationships/slideLayout" Target="../slideLayouts/slideLayout376.xml"/><Relationship Id="rId33" Type="http://schemas.openxmlformats.org/officeDocument/2006/relationships/slideLayout" Target="../slideLayouts/slideLayout384.xml"/><Relationship Id="rId38" Type="http://schemas.openxmlformats.org/officeDocument/2006/relationships/theme" Target="../theme/theme12.xml"/><Relationship Id="rId2" Type="http://schemas.openxmlformats.org/officeDocument/2006/relationships/slideLayout" Target="../slideLayouts/slideLayout353.xml"/><Relationship Id="rId16" Type="http://schemas.openxmlformats.org/officeDocument/2006/relationships/slideLayout" Target="../slideLayouts/slideLayout367.xml"/><Relationship Id="rId20" Type="http://schemas.openxmlformats.org/officeDocument/2006/relationships/slideLayout" Target="../slideLayouts/slideLayout371.xml"/><Relationship Id="rId29" Type="http://schemas.openxmlformats.org/officeDocument/2006/relationships/slideLayout" Target="../slideLayouts/slideLayout380.xml"/><Relationship Id="rId1" Type="http://schemas.openxmlformats.org/officeDocument/2006/relationships/slideLayout" Target="../slideLayouts/slideLayout352.xml"/><Relationship Id="rId6" Type="http://schemas.openxmlformats.org/officeDocument/2006/relationships/slideLayout" Target="../slideLayouts/slideLayout357.xml"/><Relationship Id="rId11" Type="http://schemas.openxmlformats.org/officeDocument/2006/relationships/slideLayout" Target="../slideLayouts/slideLayout362.xml"/><Relationship Id="rId24" Type="http://schemas.openxmlformats.org/officeDocument/2006/relationships/slideLayout" Target="../slideLayouts/slideLayout375.xml"/><Relationship Id="rId32" Type="http://schemas.openxmlformats.org/officeDocument/2006/relationships/slideLayout" Target="../slideLayouts/slideLayout383.xml"/><Relationship Id="rId37" Type="http://schemas.openxmlformats.org/officeDocument/2006/relationships/slideLayout" Target="../slideLayouts/slideLayout388.xml"/><Relationship Id="rId5" Type="http://schemas.openxmlformats.org/officeDocument/2006/relationships/slideLayout" Target="../slideLayouts/slideLayout356.xml"/><Relationship Id="rId15" Type="http://schemas.openxmlformats.org/officeDocument/2006/relationships/slideLayout" Target="../slideLayouts/slideLayout366.xml"/><Relationship Id="rId23" Type="http://schemas.openxmlformats.org/officeDocument/2006/relationships/slideLayout" Target="../slideLayouts/slideLayout374.xml"/><Relationship Id="rId28" Type="http://schemas.openxmlformats.org/officeDocument/2006/relationships/slideLayout" Target="../slideLayouts/slideLayout379.xml"/><Relationship Id="rId36" Type="http://schemas.openxmlformats.org/officeDocument/2006/relationships/slideLayout" Target="../slideLayouts/slideLayout387.xml"/><Relationship Id="rId10" Type="http://schemas.openxmlformats.org/officeDocument/2006/relationships/slideLayout" Target="../slideLayouts/slideLayout361.xml"/><Relationship Id="rId19" Type="http://schemas.openxmlformats.org/officeDocument/2006/relationships/slideLayout" Target="../slideLayouts/slideLayout370.xml"/><Relationship Id="rId31" Type="http://schemas.openxmlformats.org/officeDocument/2006/relationships/slideLayout" Target="../slideLayouts/slideLayout382.xml"/><Relationship Id="rId4" Type="http://schemas.openxmlformats.org/officeDocument/2006/relationships/slideLayout" Target="../slideLayouts/slideLayout355.xml"/><Relationship Id="rId9" Type="http://schemas.openxmlformats.org/officeDocument/2006/relationships/slideLayout" Target="../slideLayouts/slideLayout360.xml"/><Relationship Id="rId14" Type="http://schemas.openxmlformats.org/officeDocument/2006/relationships/slideLayout" Target="../slideLayouts/slideLayout365.xml"/><Relationship Id="rId22" Type="http://schemas.openxmlformats.org/officeDocument/2006/relationships/slideLayout" Target="../slideLayouts/slideLayout373.xml"/><Relationship Id="rId27" Type="http://schemas.openxmlformats.org/officeDocument/2006/relationships/slideLayout" Target="../slideLayouts/slideLayout378.xml"/><Relationship Id="rId30" Type="http://schemas.openxmlformats.org/officeDocument/2006/relationships/slideLayout" Target="../slideLayouts/slideLayout381.xml"/><Relationship Id="rId35" Type="http://schemas.openxmlformats.org/officeDocument/2006/relationships/slideLayout" Target="../slideLayouts/slideLayout386.xml"/><Relationship Id="rId8" Type="http://schemas.openxmlformats.org/officeDocument/2006/relationships/slideLayout" Target="../slideLayouts/slideLayout359.xml"/><Relationship Id="rId3" Type="http://schemas.openxmlformats.org/officeDocument/2006/relationships/slideLayout" Target="../slideLayouts/slideLayout354.xml"/></Relationships>
</file>

<file path=ppt/slideMasters/_rels/slideMaster13.xml.rels><?xml version="1.0" encoding="UTF-8" standalone="yes"?>
<Relationships xmlns="http://schemas.openxmlformats.org/package/2006/relationships"><Relationship Id="rId13" Type="http://schemas.openxmlformats.org/officeDocument/2006/relationships/slideLayout" Target="../slideLayouts/slideLayout401.xml"/><Relationship Id="rId18" Type="http://schemas.openxmlformats.org/officeDocument/2006/relationships/slideLayout" Target="../slideLayouts/slideLayout406.xml"/><Relationship Id="rId26" Type="http://schemas.openxmlformats.org/officeDocument/2006/relationships/slideLayout" Target="../slideLayouts/slideLayout414.xml"/><Relationship Id="rId21" Type="http://schemas.openxmlformats.org/officeDocument/2006/relationships/slideLayout" Target="../slideLayouts/slideLayout409.xml"/><Relationship Id="rId34" Type="http://schemas.openxmlformats.org/officeDocument/2006/relationships/slideLayout" Target="../slideLayouts/slideLayout422.xml"/><Relationship Id="rId7" Type="http://schemas.openxmlformats.org/officeDocument/2006/relationships/slideLayout" Target="../slideLayouts/slideLayout395.xml"/><Relationship Id="rId12" Type="http://schemas.openxmlformats.org/officeDocument/2006/relationships/slideLayout" Target="../slideLayouts/slideLayout400.xml"/><Relationship Id="rId17" Type="http://schemas.openxmlformats.org/officeDocument/2006/relationships/slideLayout" Target="../slideLayouts/slideLayout405.xml"/><Relationship Id="rId25" Type="http://schemas.openxmlformats.org/officeDocument/2006/relationships/slideLayout" Target="../slideLayouts/slideLayout413.xml"/><Relationship Id="rId33" Type="http://schemas.openxmlformats.org/officeDocument/2006/relationships/slideLayout" Target="../slideLayouts/slideLayout421.xml"/><Relationship Id="rId38" Type="http://schemas.openxmlformats.org/officeDocument/2006/relationships/theme" Target="../theme/theme13.xml"/><Relationship Id="rId2" Type="http://schemas.openxmlformats.org/officeDocument/2006/relationships/slideLayout" Target="../slideLayouts/slideLayout390.xml"/><Relationship Id="rId16" Type="http://schemas.openxmlformats.org/officeDocument/2006/relationships/slideLayout" Target="../slideLayouts/slideLayout404.xml"/><Relationship Id="rId20" Type="http://schemas.openxmlformats.org/officeDocument/2006/relationships/slideLayout" Target="../slideLayouts/slideLayout408.xml"/><Relationship Id="rId29" Type="http://schemas.openxmlformats.org/officeDocument/2006/relationships/slideLayout" Target="../slideLayouts/slideLayout417.xml"/><Relationship Id="rId1" Type="http://schemas.openxmlformats.org/officeDocument/2006/relationships/slideLayout" Target="../slideLayouts/slideLayout389.xml"/><Relationship Id="rId6" Type="http://schemas.openxmlformats.org/officeDocument/2006/relationships/slideLayout" Target="../slideLayouts/slideLayout394.xml"/><Relationship Id="rId11" Type="http://schemas.openxmlformats.org/officeDocument/2006/relationships/slideLayout" Target="../slideLayouts/slideLayout399.xml"/><Relationship Id="rId24" Type="http://schemas.openxmlformats.org/officeDocument/2006/relationships/slideLayout" Target="../slideLayouts/slideLayout412.xml"/><Relationship Id="rId32" Type="http://schemas.openxmlformats.org/officeDocument/2006/relationships/slideLayout" Target="../slideLayouts/slideLayout420.xml"/><Relationship Id="rId37" Type="http://schemas.openxmlformats.org/officeDocument/2006/relationships/slideLayout" Target="../slideLayouts/slideLayout425.xml"/><Relationship Id="rId5" Type="http://schemas.openxmlformats.org/officeDocument/2006/relationships/slideLayout" Target="../slideLayouts/slideLayout393.xml"/><Relationship Id="rId15" Type="http://schemas.openxmlformats.org/officeDocument/2006/relationships/slideLayout" Target="../slideLayouts/slideLayout403.xml"/><Relationship Id="rId23" Type="http://schemas.openxmlformats.org/officeDocument/2006/relationships/slideLayout" Target="../slideLayouts/slideLayout411.xml"/><Relationship Id="rId28" Type="http://schemas.openxmlformats.org/officeDocument/2006/relationships/slideLayout" Target="../slideLayouts/slideLayout416.xml"/><Relationship Id="rId36" Type="http://schemas.openxmlformats.org/officeDocument/2006/relationships/slideLayout" Target="../slideLayouts/slideLayout424.xml"/><Relationship Id="rId10" Type="http://schemas.openxmlformats.org/officeDocument/2006/relationships/slideLayout" Target="../slideLayouts/slideLayout398.xml"/><Relationship Id="rId19" Type="http://schemas.openxmlformats.org/officeDocument/2006/relationships/slideLayout" Target="../slideLayouts/slideLayout407.xml"/><Relationship Id="rId31" Type="http://schemas.openxmlformats.org/officeDocument/2006/relationships/slideLayout" Target="../slideLayouts/slideLayout419.xml"/><Relationship Id="rId4" Type="http://schemas.openxmlformats.org/officeDocument/2006/relationships/slideLayout" Target="../slideLayouts/slideLayout392.xml"/><Relationship Id="rId9" Type="http://schemas.openxmlformats.org/officeDocument/2006/relationships/slideLayout" Target="../slideLayouts/slideLayout397.xml"/><Relationship Id="rId14" Type="http://schemas.openxmlformats.org/officeDocument/2006/relationships/slideLayout" Target="../slideLayouts/slideLayout402.xml"/><Relationship Id="rId22" Type="http://schemas.openxmlformats.org/officeDocument/2006/relationships/slideLayout" Target="../slideLayouts/slideLayout410.xml"/><Relationship Id="rId27" Type="http://schemas.openxmlformats.org/officeDocument/2006/relationships/slideLayout" Target="../slideLayouts/slideLayout415.xml"/><Relationship Id="rId30" Type="http://schemas.openxmlformats.org/officeDocument/2006/relationships/slideLayout" Target="../slideLayouts/slideLayout418.xml"/><Relationship Id="rId35" Type="http://schemas.openxmlformats.org/officeDocument/2006/relationships/slideLayout" Target="../slideLayouts/slideLayout423.xml"/><Relationship Id="rId8" Type="http://schemas.openxmlformats.org/officeDocument/2006/relationships/slideLayout" Target="../slideLayouts/slideLayout396.xml"/><Relationship Id="rId3" Type="http://schemas.openxmlformats.org/officeDocument/2006/relationships/slideLayout" Target="../slideLayouts/slideLayout39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3.xml"/><Relationship Id="rId3" Type="http://schemas.openxmlformats.org/officeDocument/2006/relationships/slideLayout" Target="../slideLayouts/slideLayout428.xml"/><Relationship Id="rId7" Type="http://schemas.openxmlformats.org/officeDocument/2006/relationships/slideLayout" Target="../slideLayouts/slideLayout432.xml"/><Relationship Id="rId12" Type="http://schemas.openxmlformats.org/officeDocument/2006/relationships/theme" Target="../theme/theme14.xml"/><Relationship Id="rId2" Type="http://schemas.openxmlformats.org/officeDocument/2006/relationships/slideLayout" Target="../slideLayouts/slideLayout427.xml"/><Relationship Id="rId1" Type="http://schemas.openxmlformats.org/officeDocument/2006/relationships/slideLayout" Target="../slideLayouts/slideLayout426.xml"/><Relationship Id="rId6" Type="http://schemas.openxmlformats.org/officeDocument/2006/relationships/slideLayout" Target="../slideLayouts/slideLayout431.xml"/><Relationship Id="rId11" Type="http://schemas.openxmlformats.org/officeDocument/2006/relationships/slideLayout" Target="../slideLayouts/slideLayout436.xml"/><Relationship Id="rId5" Type="http://schemas.openxmlformats.org/officeDocument/2006/relationships/slideLayout" Target="../slideLayouts/slideLayout430.xml"/><Relationship Id="rId10" Type="http://schemas.openxmlformats.org/officeDocument/2006/relationships/slideLayout" Target="../slideLayouts/slideLayout435.xml"/><Relationship Id="rId4" Type="http://schemas.openxmlformats.org/officeDocument/2006/relationships/slideLayout" Target="../slideLayouts/slideLayout429.xml"/><Relationship Id="rId9" Type="http://schemas.openxmlformats.org/officeDocument/2006/relationships/slideLayout" Target="../slideLayouts/slideLayout43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444.xml"/><Relationship Id="rId3" Type="http://schemas.openxmlformats.org/officeDocument/2006/relationships/slideLayout" Target="../slideLayouts/slideLayout439.xml"/><Relationship Id="rId7" Type="http://schemas.openxmlformats.org/officeDocument/2006/relationships/slideLayout" Target="../slideLayouts/slideLayout443.xml"/><Relationship Id="rId12" Type="http://schemas.openxmlformats.org/officeDocument/2006/relationships/theme" Target="../theme/theme15.xml"/><Relationship Id="rId2" Type="http://schemas.openxmlformats.org/officeDocument/2006/relationships/slideLayout" Target="../slideLayouts/slideLayout438.xml"/><Relationship Id="rId1" Type="http://schemas.openxmlformats.org/officeDocument/2006/relationships/slideLayout" Target="../slideLayouts/slideLayout437.xml"/><Relationship Id="rId6" Type="http://schemas.openxmlformats.org/officeDocument/2006/relationships/slideLayout" Target="../slideLayouts/slideLayout442.xml"/><Relationship Id="rId11" Type="http://schemas.openxmlformats.org/officeDocument/2006/relationships/slideLayout" Target="../slideLayouts/slideLayout447.xml"/><Relationship Id="rId5" Type="http://schemas.openxmlformats.org/officeDocument/2006/relationships/slideLayout" Target="../slideLayouts/slideLayout441.xml"/><Relationship Id="rId10" Type="http://schemas.openxmlformats.org/officeDocument/2006/relationships/slideLayout" Target="../slideLayouts/slideLayout446.xml"/><Relationship Id="rId4" Type="http://schemas.openxmlformats.org/officeDocument/2006/relationships/slideLayout" Target="../slideLayouts/slideLayout440.xml"/><Relationship Id="rId9" Type="http://schemas.openxmlformats.org/officeDocument/2006/relationships/slideLayout" Target="../slideLayouts/slideLayout44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455.xml"/><Relationship Id="rId3" Type="http://schemas.openxmlformats.org/officeDocument/2006/relationships/slideLayout" Target="../slideLayouts/slideLayout450.xml"/><Relationship Id="rId7" Type="http://schemas.openxmlformats.org/officeDocument/2006/relationships/slideLayout" Target="../slideLayouts/slideLayout454.xml"/><Relationship Id="rId12" Type="http://schemas.openxmlformats.org/officeDocument/2006/relationships/theme" Target="../theme/theme16.xml"/><Relationship Id="rId2" Type="http://schemas.openxmlformats.org/officeDocument/2006/relationships/slideLayout" Target="../slideLayouts/slideLayout449.xml"/><Relationship Id="rId1" Type="http://schemas.openxmlformats.org/officeDocument/2006/relationships/slideLayout" Target="../slideLayouts/slideLayout448.xml"/><Relationship Id="rId6" Type="http://schemas.openxmlformats.org/officeDocument/2006/relationships/slideLayout" Target="../slideLayouts/slideLayout453.xml"/><Relationship Id="rId11" Type="http://schemas.openxmlformats.org/officeDocument/2006/relationships/slideLayout" Target="../slideLayouts/slideLayout458.xml"/><Relationship Id="rId5" Type="http://schemas.openxmlformats.org/officeDocument/2006/relationships/slideLayout" Target="../slideLayouts/slideLayout452.xml"/><Relationship Id="rId10" Type="http://schemas.openxmlformats.org/officeDocument/2006/relationships/slideLayout" Target="../slideLayouts/slideLayout457.xml"/><Relationship Id="rId4" Type="http://schemas.openxmlformats.org/officeDocument/2006/relationships/slideLayout" Target="../slideLayouts/slideLayout451.xml"/><Relationship Id="rId9" Type="http://schemas.openxmlformats.org/officeDocument/2006/relationships/slideLayout" Target="../slideLayouts/slideLayout45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466.xml"/><Relationship Id="rId3" Type="http://schemas.openxmlformats.org/officeDocument/2006/relationships/slideLayout" Target="../slideLayouts/slideLayout461.xml"/><Relationship Id="rId7" Type="http://schemas.openxmlformats.org/officeDocument/2006/relationships/slideLayout" Target="../slideLayouts/slideLayout465.xml"/><Relationship Id="rId12" Type="http://schemas.openxmlformats.org/officeDocument/2006/relationships/theme" Target="../theme/theme17.xml"/><Relationship Id="rId2" Type="http://schemas.openxmlformats.org/officeDocument/2006/relationships/slideLayout" Target="../slideLayouts/slideLayout460.xml"/><Relationship Id="rId1" Type="http://schemas.openxmlformats.org/officeDocument/2006/relationships/slideLayout" Target="../slideLayouts/slideLayout459.xml"/><Relationship Id="rId6" Type="http://schemas.openxmlformats.org/officeDocument/2006/relationships/slideLayout" Target="../slideLayouts/slideLayout464.xml"/><Relationship Id="rId11" Type="http://schemas.openxmlformats.org/officeDocument/2006/relationships/slideLayout" Target="../slideLayouts/slideLayout469.xml"/><Relationship Id="rId5" Type="http://schemas.openxmlformats.org/officeDocument/2006/relationships/slideLayout" Target="../slideLayouts/slideLayout463.xml"/><Relationship Id="rId10" Type="http://schemas.openxmlformats.org/officeDocument/2006/relationships/slideLayout" Target="../slideLayouts/slideLayout468.xml"/><Relationship Id="rId4" Type="http://schemas.openxmlformats.org/officeDocument/2006/relationships/slideLayout" Target="../slideLayouts/slideLayout462.xml"/><Relationship Id="rId9" Type="http://schemas.openxmlformats.org/officeDocument/2006/relationships/slideLayout" Target="../slideLayouts/slideLayout46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477.xml"/><Relationship Id="rId3" Type="http://schemas.openxmlformats.org/officeDocument/2006/relationships/slideLayout" Target="../slideLayouts/slideLayout472.xml"/><Relationship Id="rId7" Type="http://schemas.openxmlformats.org/officeDocument/2006/relationships/slideLayout" Target="../slideLayouts/slideLayout476.xml"/><Relationship Id="rId12" Type="http://schemas.openxmlformats.org/officeDocument/2006/relationships/theme" Target="../theme/theme18.xml"/><Relationship Id="rId2" Type="http://schemas.openxmlformats.org/officeDocument/2006/relationships/slideLayout" Target="../slideLayouts/slideLayout471.xml"/><Relationship Id="rId1" Type="http://schemas.openxmlformats.org/officeDocument/2006/relationships/slideLayout" Target="../slideLayouts/slideLayout470.xml"/><Relationship Id="rId6" Type="http://schemas.openxmlformats.org/officeDocument/2006/relationships/slideLayout" Target="../slideLayouts/slideLayout475.xml"/><Relationship Id="rId11" Type="http://schemas.openxmlformats.org/officeDocument/2006/relationships/slideLayout" Target="../slideLayouts/slideLayout480.xml"/><Relationship Id="rId5" Type="http://schemas.openxmlformats.org/officeDocument/2006/relationships/slideLayout" Target="../slideLayouts/slideLayout474.xml"/><Relationship Id="rId10" Type="http://schemas.openxmlformats.org/officeDocument/2006/relationships/slideLayout" Target="../slideLayouts/slideLayout479.xml"/><Relationship Id="rId4" Type="http://schemas.openxmlformats.org/officeDocument/2006/relationships/slideLayout" Target="../slideLayouts/slideLayout473.xml"/><Relationship Id="rId9" Type="http://schemas.openxmlformats.org/officeDocument/2006/relationships/slideLayout" Target="../slideLayouts/slideLayout47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88.xml"/><Relationship Id="rId3" Type="http://schemas.openxmlformats.org/officeDocument/2006/relationships/slideLayout" Target="../slideLayouts/slideLayout483.xml"/><Relationship Id="rId7" Type="http://schemas.openxmlformats.org/officeDocument/2006/relationships/slideLayout" Target="../slideLayouts/slideLayout487.xml"/><Relationship Id="rId12" Type="http://schemas.openxmlformats.org/officeDocument/2006/relationships/theme" Target="../theme/theme19.xml"/><Relationship Id="rId2" Type="http://schemas.openxmlformats.org/officeDocument/2006/relationships/slideLayout" Target="../slideLayouts/slideLayout482.xml"/><Relationship Id="rId1" Type="http://schemas.openxmlformats.org/officeDocument/2006/relationships/slideLayout" Target="../slideLayouts/slideLayout481.xml"/><Relationship Id="rId6" Type="http://schemas.openxmlformats.org/officeDocument/2006/relationships/slideLayout" Target="../slideLayouts/slideLayout486.xml"/><Relationship Id="rId11" Type="http://schemas.openxmlformats.org/officeDocument/2006/relationships/slideLayout" Target="../slideLayouts/slideLayout491.xml"/><Relationship Id="rId5" Type="http://schemas.openxmlformats.org/officeDocument/2006/relationships/slideLayout" Target="../slideLayouts/slideLayout485.xml"/><Relationship Id="rId10" Type="http://schemas.openxmlformats.org/officeDocument/2006/relationships/slideLayout" Target="../slideLayouts/slideLayout490.xml"/><Relationship Id="rId4" Type="http://schemas.openxmlformats.org/officeDocument/2006/relationships/slideLayout" Target="../slideLayouts/slideLayout484.xml"/><Relationship Id="rId9" Type="http://schemas.openxmlformats.org/officeDocument/2006/relationships/slideLayout" Target="../slideLayouts/slideLayout48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99.xml"/><Relationship Id="rId3" Type="http://schemas.openxmlformats.org/officeDocument/2006/relationships/slideLayout" Target="../slideLayouts/slideLayout494.xml"/><Relationship Id="rId7" Type="http://schemas.openxmlformats.org/officeDocument/2006/relationships/slideLayout" Target="../slideLayouts/slideLayout498.xml"/><Relationship Id="rId12" Type="http://schemas.openxmlformats.org/officeDocument/2006/relationships/theme" Target="../theme/theme20.xml"/><Relationship Id="rId2" Type="http://schemas.openxmlformats.org/officeDocument/2006/relationships/slideLayout" Target="../slideLayouts/slideLayout493.xml"/><Relationship Id="rId1" Type="http://schemas.openxmlformats.org/officeDocument/2006/relationships/slideLayout" Target="../slideLayouts/slideLayout492.xml"/><Relationship Id="rId6" Type="http://schemas.openxmlformats.org/officeDocument/2006/relationships/slideLayout" Target="../slideLayouts/slideLayout497.xml"/><Relationship Id="rId11" Type="http://schemas.openxmlformats.org/officeDocument/2006/relationships/slideLayout" Target="../slideLayouts/slideLayout502.xml"/><Relationship Id="rId5" Type="http://schemas.openxmlformats.org/officeDocument/2006/relationships/slideLayout" Target="../slideLayouts/slideLayout496.xml"/><Relationship Id="rId10" Type="http://schemas.openxmlformats.org/officeDocument/2006/relationships/slideLayout" Target="../slideLayouts/slideLayout501.xml"/><Relationship Id="rId4" Type="http://schemas.openxmlformats.org/officeDocument/2006/relationships/slideLayout" Target="../slideLayouts/slideLayout495.xml"/><Relationship Id="rId9" Type="http://schemas.openxmlformats.org/officeDocument/2006/relationships/slideLayout" Target="../slideLayouts/slideLayout50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510.xml"/><Relationship Id="rId3" Type="http://schemas.openxmlformats.org/officeDocument/2006/relationships/slideLayout" Target="../slideLayouts/slideLayout505.xml"/><Relationship Id="rId7" Type="http://schemas.openxmlformats.org/officeDocument/2006/relationships/slideLayout" Target="../slideLayouts/slideLayout509.xml"/><Relationship Id="rId12" Type="http://schemas.openxmlformats.org/officeDocument/2006/relationships/theme" Target="../theme/theme21.xml"/><Relationship Id="rId2" Type="http://schemas.openxmlformats.org/officeDocument/2006/relationships/slideLayout" Target="../slideLayouts/slideLayout504.xml"/><Relationship Id="rId1" Type="http://schemas.openxmlformats.org/officeDocument/2006/relationships/slideLayout" Target="../slideLayouts/slideLayout503.xml"/><Relationship Id="rId6" Type="http://schemas.openxmlformats.org/officeDocument/2006/relationships/slideLayout" Target="../slideLayouts/slideLayout508.xml"/><Relationship Id="rId11" Type="http://schemas.openxmlformats.org/officeDocument/2006/relationships/slideLayout" Target="../slideLayouts/slideLayout513.xml"/><Relationship Id="rId5" Type="http://schemas.openxmlformats.org/officeDocument/2006/relationships/slideLayout" Target="../slideLayouts/slideLayout507.xml"/><Relationship Id="rId10" Type="http://schemas.openxmlformats.org/officeDocument/2006/relationships/slideLayout" Target="../slideLayouts/slideLayout512.xml"/><Relationship Id="rId4" Type="http://schemas.openxmlformats.org/officeDocument/2006/relationships/slideLayout" Target="../slideLayouts/slideLayout506.xml"/><Relationship Id="rId9" Type="http://schemas.openxmlformats.org/officeDocument/2006/relationships/slideLayout" Target="../slideLayouts/slideLayout51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521.xml"/><Relationship Id="rId3" Type="http://schemas.openxmlformats.org/officeDocument/2006/relationships/slideLayout" Target="../slideLayouts/slideLayout516.xml"/><Relationship Id="rId7" Type="http://schemas.openxmlformats.org/officeDocument/2006/relationships/slideLayout" Target="../slideLayouts/slideLayout520.xml"/><Relationship Id="rId12" Type="http://schemas.openxmlformats.org/officeDocument/2006/relationships/theme" Target="../theme/theme22.xml"/><Relationship Id="rId2" Type="http://schemas.openxmlformats.org/officeDocument/2006/relationships/slideLayout" Target="../slideLayouts/slideLayout515.xml"/><Relationship Id="rId1" Type="http://schemas.openxmlformats.org/officeDocument/2006/relationships/slideLayout" Target="../slideLayouts/slideLayout514.xml"/><Relationship Id="rId6" Type="http://schemas.openxmlformats.org/officeDocument/2006/relationships/slideLayout" Target="../slideLayouts/slideLayout519.xml"/><Relationship Id="rId11" Type="http://schemas.openxmlformats.org/officeDocument/2006/relationships/slideLayout" Target="../slideLayouts/slideLayout524.xml"/><Relationship Id="rId5" Type="http://schemas.openxmlformats.org/officeDocument/2006/relationships/slideLayout" Target="../slideLayouts/slideLayout518.xml"/><Relationship Id="rId10" Type="http://schemas.openxmlformats.org/officeDocument/2006/relationships/slideLayout" Target="../slideLayouts/slideLayout523.xml"/><Relationship Id="rId4" Type="http://schemas.openxmlformats.org/officeDocument/2006/relationships/slideLayout" Target="../slideLayouts/slideLayout517.xml"/><Relationship Id="rId9" Type="http://schemas.openxmlformats.org/officeDocument/2006/relationships/slideLayout" Target="../slideLayouts/slideLayout52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532.xml"/><Relationship Id="rId3" Type="http://schemas.openxmlformats.org/officeDocument/2006/relationships/slideLayout" Target="../slideLayouts/slideLayout527.xml"/><Relationship Id="rId7" Type="http://schemas.openxmlformats.org/officeDocument/2006/relationships/slideLayout" Target="../slideLayouts/slideLayout531.xml"/><Relationship Id="rId12" Type="http://schemas.openxmlformats.org/officeDocument/2006/relationships/theme" Target="../theme/theme23.xml"/><Relationship Id="rId2" Type="http://schemas.openxmlformats.org/officeDocument/2006/relationships/slideLayout" Target="../slideLayouts/slideLayout526.xml"/><Relationship Id="rId1" Type="http://schemas.openxmlformats.org/officeDocument/2006/relationships/slideLayout" Target="../slideLayouts/slideLayout525.xml"/><Relationship Id="rId6" Type="http://schemas.openxmlformats.org/officeDocument/2006/relationships/slideLayout" Target="../slideLayouts/slideLayout530.xml"/><Relationship Id="rId11" Type="http://schemas.openxmlformats.org/officeDocument/2006/relationships/slideLayout" Target="../slideLayouts/slideLayout535.xml"/><Relationship Id="rId5" Type="http://schemas.openxmlformats.org/officeDocument/2006/relationships/slideLayout" Target="../slideLayouts/slideLayout529.xml"/><Relationship Id="rId10" Type="http://schemas.openxmlformats.org/officeDocument/2006/relationships/slideLayout" Target="../slideLayouts/slideLayout534.xml"/><Relationship Id="rId4" Type="http://schemas.openxmlformats.org/officeDocument/2006/relationships/slideLayout" Target="../slideLayouts/slideLayout528.xml"/><Relationship Id="rId9" Type="http://schemas.openxmlformats.org/officeDocument/2006/relationships/slideLayout" Target="../slideLayouts/slideLayout533.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543.xml"/><Relationship Id="rId3" Type="http://schemas.openxmlformats.org/officeDocument/2006/relationships/slideLayout" Target="../slideLayouts/slideLayout538.xml"/><Relationship Id="rId7" Type="http://schemas.openxmlformats.org/officeDocument/2006/relationships/slideLayout" Target="../slideLayouts/slideLayout542.xml"/><Relationship Id="rId12" Type="http://schemas.openxmlformats.org/officeDocument/2006/relationships/theme" Target="../theme/theme24.xml"/><Relationship Id="rId2" Type="http://schemas.openxmlformats.org/officeDocument/2006/relationships/slideLayout" Target="../slideLayouts/slideLayout537.xml"/><Relationship Id="rId1" Type="http://schemas.openxmlformats.org/officeDocument/2006/relationships/slideLayout" Target="../slideLayouts/slideLayout536.xml"/><Relationship Id="rId6" Type="http://schemas.openxmlformats.org/officeDocument/2006/relationships/slideLayout" Target="../slideLayouts/slideLayout541.xml"/><Relationship Id="rId11" Type="http://schemas.openxmlformats.org/officeDocument/2006/relationships/slideLayout" Target="../slideLayouts/slideLayout546.xml"/><Relationship Id="rId5" Type="http://schemas.openxmlformats.org/officeDocument/2006/relationships/slideLayout" Target="../slideLayouts/slideLayout540.xml"/><Relationship Id="rId10" Type="http://schemas.openxmlformats.org/officeDocument/2006/relationships/slideLayout" Target="../slideLayouts/slideLayout545.xml"/><Relationship Id="rId4" Type="http://schemas.openxmlformats.org/officeDocument/2006/relationships/slideLayout" Target="../slideLayouts/slideLayout539.xml"/><Relationship Id="rId9" Type="http://schemas.openxmlformats.org/officeDocument/2006/relationships/slideLayout" Target="../slideLayouts/slideLayout544.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554.xml"/><Relationship Id="rId3" Type="http://schemas.openxmlformats.org/officeDocument/2006/relationships/slideLayout" Target="../slideLayouts/slideLayout549.xml"/><Relationship Id="rId7" Type="http://schemas.openxmlformats.org/officeDocument/2006/relationships/slideLayout" Target="../slideLayouts/slideLayout553.xml"/><Relationship Id="rId12" Type="http://schemas.openxmlformats.org/officeDocument/2006/relationships/theme" Target="../theme/theme25.xml"/><Relationship Id="rId2" Type="http://schemas.openxmlformats.org/officeDocument/2006/relationships/slideLayout" Target="../slideLayouts/slideLayout548.xml"/><Relationship Id="rId1" Type="http://schemas.openxmlformats.org/officeDocument/2006/relationships/slideLayout" Target="../slideLayouts/slideLayout547.xml"/><Relationship Id="rId6" Type="http://schemas.openxmlformats.org/officeDocument/2006/relationships/slideLayout" Target="../slideLayouts/slideLayout552.xml"/><Relationship Id="rId11" Type="http://schemas.openxmlformats.org/officeDocument/2006/relationships/slideLayout" Target="../slideLayouts/slideLayout557.xml"/><Relationship Id="rId5" Type="http://schemas.openxmlformats.org/officeDocument/2006/relationships/slideLayout" Target="../slideLayouts/slideLayout551.xml"/><Relationship Id="rId10" Type="http://schemas.openxmlformats.org/officeDocument/2006/relationships/slideLayout" Target="../slideLayouts/slideLayout556.xml"/><Relationship Id="rId4" Type="http://schemas.openxmlformats.org/officeDocument/2006/relationships/slideLayout" Target="../slideLayouts/slideLayout550.xml"/><Relationship Id="rId9" Type="http://schemas.openxmlformats.org/officeDocument/2006/relationships/slideLayout" Target="../slideLayouts/slideLayout555.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565.xml"/><Relationship Id="rId3" Type="http://schemas.openxmlformats.org/officeDocument/2006/relationships/slideLayout" Target="../slideLayouts/slideLayout560.xml"/><Relationship Id="rId7" Type="http://schemas.openxmlformats.org/officeDocument/2006/relationships/slideLayout" Target="../slideLayouts/slideLayout564.xml"/><Relationship Id="rId12" Type="http://schemas.openxmlformats.org/officeDocument/2006/relationships/theme" Target="../theme/theme26.xml"/><Relationship Id="rId2" Type="http://schemas.openxmlformats.org/officeDocument/2006/relationships/slideLayout" Target="../slideLayouts/slideLayout559.xml"/><Relationship Id="rId1" Type="http://schemas.openxmlformats.org/officeDocument/2006/relationships/slideLayout" Target="../slideLayouts/slideLayout558.xml"/><Relationship Id="rId6" Type="http://schemas.openxmlformats.org/officeDocument/2006/relationships/slideLayout" Target="../slideLayouts/slideLayout563.xml"/><Relationship Id="rId11" Type="http://schemas.openxmlformats.org/officeDocument/2006/relationships/slideLayout" Target="../slideLayouts/slideLayout568.xml"/><Relationship Id="rId5" Type="http://schemas.openxmlformats.org/officeDocument/2006/relationships/slideLayout" Target="../slideLayouts/slideLayout562.xml"/><Relationship Id="rId10" Type="http://schemas.openxmlformats.org/officeDocument/2006/relationships/slideLayout" Target="../slideLayouts/slideLayout567.xml"/><Relationship Id="rId4" Type="http://schemas.openxmlformats.org/officeDocument/2006/relationships/slideLayout" Target="../slideLayouts/slideLayout561.xml"/><Relationship Id="rId9" Type="http://schemas.openxmlformats.org/officeDocument/2006/relationships/slideLayout" Target="../slideLayouts/slideLayout5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044175"/>
            <a:ext cx="6300300" cy="8574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1pPr>
            <a:lvl2pPr lvl="1">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2pPr>
            <a:lvl3pPr lvl="2">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3pPr>
            <a:lvl4pPr lvl="3">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4pPr>
            <a:lvl5pPr lvl="4">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5pPr>
            <a:lvl6pPr lvl="5">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6pPr>
            <a:lvl7pPr lvl="6">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7pPr>
            <a:lvl8pPr lvl="7">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8pPr>
            <a:lvl9pPr lvl="8">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457200" y="2038350"/>
            <a:ext cx="4929300" cy="1862700"/>
          </a:xfrm>
          <a:prstGeom prst="rect">
            <a:avLst/>
          </a:prstGeom>
          <a:noFill/>
          <a:ln>
            <a:noFill/>
          </a:ln>
        </p:spPr>
        <p:txBody>
          <a:bodyPr spcFirstLastPara="1" wrap="square" lIns="0" tIns="0" rIns="0" bIns="0" anchor="t" anchorCtr="0">
            <a:noAutofit/>
          </a:bodyPr>
          <a:lstStyle>
            <a:lvl1pPr marL="457200" lvl="0" indent="-368300">
              <a:lnSpc>
                <a:spcPct val="115000"/>
              </a:lnSpc>
              <a:spcBef>
                <a:spcPts val="600"/>
              </a:spcBef>
              <a:spcAft>
                <a:spcPts val="0"/>
              </a:spcAft>
              <a:buClr>
                <a:schemeClr val="dk2"/>
              </a:buClr>
              <a:buSzPts val="2200"/>
              <a:buFont typeface="Muli"/>
              <a:buChar char="●"/>
              <a:defRPr sz="2200">
                <a:solidFill>
                  <a:schemeClr val="dk1"/>
                </a:solidFill>
                <a:latin typeface="Muli"/>
                <a:ea typeface="Muli"/>
                <a:cs typeface="Muli"/>
                <a:sym typeface="Muli"/>
              </a:defRPr>
            </a:lvl1pPr>
            <a:lvl2pPr marL="914400" lvl="1" indent="-368300">
              <a:lnSpc>
                <a:spcPct val="115000"/>
              </a:lnSpc>
              <a:spcBef>
                <a:spcPts val="0"/>
              </a:spcBef>
              <a:spcAft>
                <a:spcPts val="0"/>
              </a:spcAft>
              <a:buClr>
                <a:schemeClr val="accent5"/>
              </a:buClr>
              <a:buSzPts val="2200"/>
              <a:buFont typeface="Muli"/>
              <a:buChar char="○"/>
              <a:defRPr sz="2200">
                <a:solidFill>
                  <a:schemeClr val="dk1"/>
                </a:solidFill>
                <a:latin typeface="Muli"/>
                <a:ea typeface="Muli"/>
                <a:cs typeface="Muli"/>
                <a:sym typeface="Muli"/>
              </a:defRPr>
            </a:lvl2pPr>
            <a:lvl3pPr marL="1371600" lvl="2" indent="-368300">
              <a:lnSpc>
                <a:spcPct val="115000"/>
              </a:lnSpc>
              <a:spcBef>
                <a:spcPts val="0"/>
              </a:spcBef>
              <a:spcAft>
                <a:spcPts val="0"/>
              </a:spcAft>
              <a:buClr>
                <a:schemeClr val="accent4"/>
              </a:buClr>
              <a:buSzPts val="2200"/>
              <a:buFont typeface="Muli"/>
              <a:buChar char="■"/>
              <a:defRPr sz="2200">
                <a:solidFill>
                  <a:schemeClr val="dk1"/>
                </a:solidFill>
                <a:latin typeface="Muli"/>
                <a:ea typeface="Muli"/>
                <a:cs typeface="Muli"/>
                <a:sym typeface="Muli"/>
              </a:defRPr>
            </a:lvl3pPr>
            <a:lvl4pPr marL="1828800" lvl="3"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4pPr>
            <a:lvl5pPr marL="2286000" lvl="4"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5pPr>
            <a:lvl6pPr marL="2743200" lvl="5"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6pPr>
            <a:lvl7pPr marL="3200400" lvl="6"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7pPr>
            <a:lvl8pPr marL="3657600" lvl="7"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8pPr>
            <a:lvl9pPr marL="4114800" lvl="8"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300">
                <a:solidFill>
                  <a:schemeClr val="dk2"/>
                </a:solidFill>
                <a:latin typeface="Poppins"/>
                <a:ea typeface="Poppins"/>
                <a:cs typeface="Poppins"/>
                <a:sym typeface="Poppins"/>
              </a:defRPr>
            </a:lvl1pPr>
            <a:lvl2pPr lvl="1" algn="r">
              <a:buNone/>
              <a:defRPr sz="1300">
                <a:solidFill>
                  <a:schemeClr val="dk2"/>
                </a:solidFill>
                <a:latin typeface="Poppins"/>
                <a:ea typeface="Poppins"/>
                <a:cs typeface="Poppins"/>
                <a:sym typeface="Poppins"/>
              </a:defRPr>
            </a:lvl2pPr>
            <a:lvl3pPr lvl="2" algn="r">
              <a:buNone/>
              <a:defRPr sz="1300">
                <a:solidFill>
                  <a:schemeClr val="dk2"/>
                </a:solidFill>
                <a:latin typeface="Poppins"/>
                <a:ea typeface="Poppins"/>
                <a:cs typeface="Poppins"/>
                <a:sym typeface="Poppins"/>
              </a:defRPr>
            </a:lvl3pPr>
            <a:lvl4pPr lvl="3" algn="r">
              <a:buNone/>
              <a:defRPr sz="1300">
                <a:solidFill>
                  <a:schemeClr val="dk2"/>
                </a:solidFill>
                <a:latin typeface="Poppins"/>
                <a:ea typeface="Poppins"/>
                <a:cs typeface="Poppins"/>
                <a:sym typeface="Poppins"/>
              </a:defRPr>
            </a:lvl4pPr>
            <a:lvl5pPr lvl="4" algn="r">
              <a:buNone/>
              <a:defRPr sz="1300">
                <a:solidFill>
                  <a:schemeClr val="dk2"/>
                </a:solidFill>
                <a:latin typeface="Poppins"/>
                <a:ea typeface="Poppins"/>
                <a:cs typeface="Poppins"/>
                <a:sym typeface="Poppins"/>
              </a:defRPr>
            </a:lvl5pPr>
            <a:lvl6pPr lvl="5" algn="r">
              <a:buNone/>
              <a:defRPr sz="1300">
                <a:solidFill>
                  <a:schemeClr val="dk2"/>
                </a:solidFill>
                <a:latin typeface="Poppins"/>
                <a:ea typeface="Poppins"/>
                <a:cs typeface="Poppins"/>
                <a:sym typeface="Poppins"/>
              </a:defRPr>
            </a:lvl6pPr>
            <a:lvl7pPr lvl="6" algn="r">
              <a:buNone/>
              <a:defRPr sz="1300">
                <a:solidFill>
                  <a:schemeClr val="dk2"/>
                </a:solidFill>
                <a:latin typeface="Poppins"/>
                <a:ea typeface="Poppins"/>
                <a:cs typeface="Poppins"/>
                <a:sym typeface="Poppins"/>
              </a:defRPr>
            </a:lvl7pPr>
            <a:lvl8pPr lvl="7" algn="r">
              <a:buNone/>
              <a:defRPr sz="1300">
                <a:solidFill>
                  <a:schemeClr val="dk2"/>
                </a:solidFill>
                <a:latin typeface="Poppins"/>
                <a:ea typeface="Poppins"/>
                <a:cs typeface="Poppins"/>
                <a:sym typeface="Poppins"/>
              </a:defRPr>
            </a:lvl8pPr>
            <a:lvl9pPr lvl="8" algn="r">
              <a:buNone/>
              <a:defRPr sz="1300">
                <a:solidFill>
                  <a:schemeClr val="dk2"/>
                </a:solidFill>
                <a:latin typeface="Poppins"/>
                <a:ea typeface="Poppins"/>
                <a:cs typeface="Poppins"/>
                <a:sym typeface="Poppins"/>
              </a:defRPr>
            </a:lvl9pPr>
          </a:lstStyle>
          <a:p>
            <a:fld id="{00000000-1234-1234-1234-123412341234}" type="slidenum">
              <a:rPr lang="en" smtClean="0"/>
              <a:pPr/>
              <a:t>‹#›</a:t>
            </a:fld>
            <a:endParaRPr lang="en" dirty="0"/>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 id="2147483658" r:id="rId6"/>
    <p:sldLayoutId id="2147483659"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4549187"/>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3300"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22793702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 id="2147483692" r:id="rId19"/>
    <p:sldLayoutId id="2147483693" r:id="rId20"/>
    <p:sldLayoutId id="2147483694" r:id="rId21"/>
    <p:sldLayoutId id="2147483695" r:id="rId22"/>
    <p:sldLayoutId id="2147483696" r:id="rId23"/>
    <p:sldLayoutId id="2147483697" r:id="rId24"/>
    <p:sldLayoutId id="2147483698" r:id="rId25"/>
    <p:sldLayoutId id="2147483699" r:id="rId26"/>
    <p:sldLayoutId id="2147483700" r:id="rId27"/>
    <p:sldLayoutId id="2147483701" r:id="rId28"/>
    <p:sldLayoutId id="2147483702" r:id="rId29"/>
    <p:sldLayoutId id="2147483703" r:id="rId30"/>
    <p:sldLayoutId id="2147483704" r:id="rId31"/>
    <p:sldLayoutId id="2147483705" r:id="rId32"/>
    <p:sldLayoutId id="2147483706" r:id="rId33"/>
    <p:sldLayoutId id="2147483707" r:id="rId34"/>
    <p:sldLayoutId id="2147483708" r:id="rId35"/>
    <p:sldLayoutId id="2147483709" r:id="rId36"/>
    <p:sldLayoutId id="2147483710"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312930081"/>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 id="2147483729" r:id="rId18"/>
    <p:sldLayoutId id="2147483730" r:id="rId19"/>
    <p:sldLayoutId id="2147483731" r:id="rId20"/>
    <p:sldLayoutId id="2147483732" r:id="rId21"/>
    <p:sldLayoutId id="2147483733" r:id="rId22"/>
    <p:sldLayoutId id="2147483734" r:id="rId23"/>
    <p:sldLayoutId id="2147483735" r:id="rId24"/>
    <p:sldLayoutId id="2147483736" r:id="rId25"/>
    <p:sldLayoutId id="2147483737" r:id="rId26"/>
    <p:sldLayoutId id="2147483738" r:id="rId27"/>
    <p:sldLayoutId id="2147483739" r:id="rId28"/>
    <p:sldLayoutId id="2147483740" r:id="rId29"/>
    <p:sldLayoutId id="2147483741" r:id="rId30"/>
    <p:sldLayoutId id="2147483742" r:id="rId31"/>
    <p:sldLayoutId id="2147483743" r:id="rId32"/>
    <p:sldLayoutId id="2147483744" r:id="rId33"/>
    <p:sldLayoutId id="2147483745" r:id="rId34"/>
    <p:sldLayoutId id="2147483746" r:id="rId35"/>
    <p:sldLayoutId id="2147483747" r:id="rId36"/>
    <p:sldLayoutId id="2147483748"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33309236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166484416"/>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799" r:id="rId12"/>
    <p:sldLayoutId id="2147483800" r:id="rId13"/>
    <p:sldLayoutId id="2147483801" r:id="rId14"/>
    <p:sldLayoutId id="2147483802" r:id="rId15"/>
    <p:sldLayoutId id="2147483803" r:id="rId16"/>
    <p:sldLayoutId id="2147483804" r:id="rId17"/>
    <p:sldLayoutId id="2147483805" r:id="rId18"/>
    <p:sldLayoutId id="2147483806" r:id="rId19"/>
    <p:sldLayoutId id="2147483807" r:id="rId20"/>
    <p:sldLayoutId id="2147483808" r:id="rId21"/>
    <p:sldLayoutId id="2147483809" r:id="rId22"/>
    <p:sldLayoutId id="2147483810" r:id="rId23"/>
    <p:sldLayoutId id="2147483811" r:id="rId24"/>
    <p:sldLayoutId id="2147483812" r:id="rId25"/>
    <p:sldLayoutId id="2147483813" r:id="rId26"/>
    <p:sldLayoutId id="2147483814" r:id="rId27"/>
    <p:sldLayoutId id="2147483815" r:id="rId28"/>
    <p:sldLayoutId id="2147483816" r:id="rId29"/>
    <p:sldLayoutId id="2147483817" r:id="rId30"/>
    <p:sldLayoutId id="2147483818" r:id="rId31"/>
    <p:sldLayoutId id="2147483819" r:id="rId32"/>
    <p:sldLayoutId id="2147483820" r:id="rId33"/>
    <p:sldLayoutId id="2147483821" r:id="rId34"/>
    <p:sldLayoutId id="2147483822" r:id="rId35"/>
    <p:sldLayoutId id="2147483823" r:id="rId36"/>
    <p:sldLayoutId id="2147483824"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2895941981"/>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 id="2147483842" r:id="rId17"/>
    <p:sldLayoutId id="2147483843" r:id="rId18"/>
    <p:sldLayoutId id="2147483844" r:id="rId19"/>
    <p:sldLayoutId id="2147483845" r:id="rId20"/>
    <p:sldLayoutId id="2147483846" r:id="rId21"/>
    <p:sldLayoutId id="2147483847" r:id="rId22"/>
    <p:sldLayoutId id="2147483848" r:id="rId23"/>
    <p:sldLayoutId id="2147483849" r:id="rId24"/>
    <p:sldLayoutId id="2147483850" r:id="rId25"/>
    <p:sldLayoutId id="2147483851" r:id="rId26"/>
    <p:sldLayoutId id="2147483852" r:id="rId27"/>
    <p:sldLayoutId id="2147483853" r:id="rId28"/>
    <p:sldLayoutId id="2147483854" r:id="rId29"/>
    <p:sldLayoutId id="2147483855" r:id="rId30"/>
    <p:sldLayoutId id="2147483856" r:id="rId31"/>
    <p:sldLayoutId id="2147483857" r:id="rId32"/>
    <p:sldLayoutId id="2147483858" r:id="rId33"/>
    <p:sldLayoutId id="2147483859" r:id="rId34"/>
    <p:sldLayoutId id="2147483860" r:id="rId35"/>
    <p:sldLayoutId id="2147483861" r:id="rId36"/>
    <p:sldLayoutId id="2147483862"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699620183"/>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 id="2147483880" r:id="rId17"/>
    <p:sldLayoutId id="2147483881" r:id="rId18"/>
    <p:sldLayoutId id="2147483882" r:id="rId19"/>
    <p:sldLayoutId id="2147483883" r:id="rId20"/>
    <p:sldLayoutId id="2147483884" r:id="rId21"/>
    <p:sldLayoutId id="2147483885" r:id="rId22"/>
    <p:sldLayoutId id="2147483886" r:id="rId23"/>
    <p:sldLayoutId id="2147483887" r:id="rId24"/>
    <p:sldLayoutId id="2147483888" r:id="rId25"/>
    <p:sldLayoutId id="2147483889" r:id="rId26"/>
    <p:sldLayoutId id="2147483890" r:id="rId27"/>
    <p:sldLayoutId id="2147483891" r:id="rId28"/>
    <p:sldLayoutId id="2147483892" r:id="rId29"/>
    <p:sldLayoutId id="2147483893" r:id="rId30"/>
    <p:sldLayoutId id="2147483894" r:id="rId31"/>
    <p:sldLayoutId id="2147483895" r:id="rId32"/>
    <p:sldLayoutId id="2147483896" r:id="rId33"/>
    <p:sldLayoutId id="2147483897" r:id="rId34"/>
    <p:sldLayoutId id="2147483898" r:id="rId35"/>
    <p:sldLayoutId id="2147483899" r:id="rId36"/>
    <p:sldLayoutId id="2147483900"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937786594"/>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 id="2147483919" r:id="rId18"/>
    <p:sldLayoutId id="2147483920" r:id="rId19"/>
    <p:sldLayoutId id="2147483921" r:id="rId20"/>
    <p:sldLayoutId id="2147483922" r:id="rId21"/>
    <p:sldLayoutId id="2147483923" r:id="rId22"/>
    <p:sldLayoutId id="2147483924" r:id="rId23"/>
    <p:sldLayoutId id="2147483925" r:id="rId24"/>
    <p:sldLayoutId id="2147483926" r:id="rId25"/>
    <p:sldLayoutId id="2147483927" r:id="rId26"/>
    <p:sldLayoutId id="2147483928" r:id="rId27"/>
    <p:sldLayoutId id="2147483929" r:id="rId28"/>
    <p:sldLayoutId id="2147483930" r:id="rId29"/>
    <p:sldLayoutId id="2147483931" r:id="rId30"/>
    <p:sldLayoutId id="2147483932" r:id="rId31"/>
    <p:sldLayoutId id="2147483933" r:id="rId32"/>
    <p:sldLayoutId id="2147483934" r:id="rId33"/>
    <p:sldLayoutId id="2147483935" r:id="rId34"/>
    <p:sldLayoutId id="2147483936" r:id="rId35"/>
    <p:sldLayoutId id="2147483937" r:id="rId36"/>
    <p:sldLayoutId id="2147483938"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628170073"/>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 id="2147483955" r:id="rId16"/>
    <p:sldLayoutId id="2147483956" r:id="rId17"/>
    <p:sldLayoutId id="2147483957" r:id="rId18"/>
    <p:sldLayoutId id="2147483958" r:id="rId19"/>
    <p:sldLayoutId id="2147483959" r:id="rId20"/>
    <p:sldLayoutId id="2147483960" r:id="rId21"/>
    <p:sldLayoutId id="2147483961" r:id="rId22"/>
    <p:sldLayoutId id="2147483962" r:id="rId23"/>
    <p:sldLayoutId id="2147483963" r:id="rId24"/>
    <p:sldLayoutId id="2147483964" r:id="rId25"/>
    <p:sldLayoutId id="2147483965" r:id="rId26"/>
    <p:sldLayoutId id="2147483966" r:id="rId27"/>
    <p:sldLayoutId id="2147483967" r:id="rId28"/>
    <p:sldLayoutId id="2147483968" r:id="rId29"/>
    <p:sldLayoutId id="2147483969" r:id="rId30"/>
    <p:sldLayoutId id="2147483970" r:id="rId31"/>
    <p:sldLayoutId id="2147483971" r:id="rId32"/>
    <p:sldLayoutId id="2147483972" r:id="rId33"/>
    <p:sldLayoutId id="2147483973" r:id="rId34"/>
    <p:sldLayoutId id="2147483974" r:id="rId35"/>
    <p:sldLayoutId id="2147483975" r:id="rId36"/>
    <p:sldLayoutId id="2147483976"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2738346807"/>
      </p:ext>
    </p:extLst>
  </p:cSld>
  <p:clrMap bg1="lt1" tx1="dk1" bg2="lt2" tx2="dk2" accent1="accent1" accent2="accent2" accent3="accent3" accent4="accent4" accent5="accent5" accent6="accent6" hlink="hlink" folHlink="folHlink"/>
  <p:sldLayoutIdLst>
    <p:sldLayoutId id="2147483978" r:id="rId1"/>
    <p:sldLayoutId id="2147483979" r:id="rId2"/>
    <p:sldLayoutId id="2147483980" r:id="rId3"/>
    <p:sldLayoutId id="2147483981" r:id="rId4"/>
    <p:sldLayoutId id="2147483982" r:id="rId5"/>
    <p:sldLayoutId id="2147483983" r:id="rId6"/>
    <p:sldLayoutId id="2147483984" r:id="rId7"/>
    <p:sldLayoutId id="2147483985" r:id="rId8"/>
    <p:sldLayoutId id="2147483986" r:id="rId9"/>
    <p:sldLayoutId id="2147483987" r:id="rId10"/>
    <p:sldLayoutId id="2147483988" r:id="rId11"/>
    <p:sldLayoutId id="2147483989" r:id="rId12"/>
    <p:sldLayoutId id="2147483990" r:id="rId13"/>
    <p:sldLayoutId id="2147483991" r:id="rId14"/>
    <p:sldLayoutId id="2147483992" r:id="rId15"/>
    <p:sldLayoutId id="2147483993" r:id="rId16"/>
    <p:sldLayoutId id="2147483994" r:id="rId17"/>
    <p:sldLayoutId id="2147483995" r:id="rId18"/>
    <p:sldLayoutId id="2147483996" r:id="rId19"/>
    <p:sldLayoutId id="2147483997" r:id="rId20"/>
    <p:sldLayoutId id="2147483998" r:id="rId21"/>
    <p:sldLayoutId id="2147483999" r:id="rId22"/>
    <p:sldLayoutId id="2147484000" r:id="rId23"/>
    <p:sldLayoutId id="2147484001" r:id="rId24"/>
    <p:sldLayoutId id="2147484002" r:id="rId25"/>
    <p:sldLayoutId id="2147484003" r:id="rId26"/>
    <p:sldLayoutId id="2147484004" r:id="rId27"/>
    <p:sldLayoutId id="2147484005" r:id="rId28"/>
    <p:sldLayoutId id="2147484006" r:id="rId29"/>
    <p:sldLayoutId id="2147484007" r:id="rId30"/>
    <p:sldLayoutId id="2147484008" r:id="rId31"/>
    <p:sldLayoutId id="2147484009" r:id="rId32"/>
    <p:sldLayoutId id="2147484010" r:id="rId33"/>
    <p:sldLayoutId id="2147484011" r:id="rId34"/>
    <p:sldLayoutId id="2147484012" r:id="rId35"/>
    <p:sldLayoutId id="2147484013" r:id="rId36"/>
    <p:sldLayoutId id="2147484014"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378755364"/>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 id="2147484030" r:id="rId15"/>
    <p:sldLayoutId id="2147484031" r:id="rId16"/>
    <p:sldLayoutId id="2147484032" r:id="rId17"/>
    <p:sldLayoutId id="2147484033" r:id="rId18"/>
    <p:sldLayoutId id="2147484034" r:id="rId19"/>
    <p:sldLayoutId id="2147484035" r:id="rId20"/>
    <p:sldLayoutId id="2147484036" r:id="rId21"/>
    <p:sldLayoutId id="2147484037" r:id="rId22"/>
    <p:sldLayoutId id="2147484038" r:id="rId23"/>
    <p:sldLayoutId id="2147484039" r:id="rId24"/>
    <p:sldLayoutId id="2147484040" r:id="rId25"/>
    <p:sldLayoutId id="2147484041" r:id="rId26"/>
    <p:sldLayoutId id="2147484042" r:id="rId27"/>
    <p:sldLayoutId id="2147484043" r:id="rId28"/>
    <p:sldLayoutId id="2147484044" r:id="rId29"/>
    <p:sldLayoutId id="2147484045" r:id="rId30"/>
    <p:sldLayoutId id="2147484046" r:id="rId31"/>
    <p:sldLayoutId id="2147484047" r:id="rId32"/>
    <p:sldLayoutId id="2147484048" r:id="rId33"/>
    <p:sldLayoutId id="2147484049" r:id="rId34"/>
    <p:sldLayoutId id="2147484050" r:id="rId35"/>
    <p:sldLayoutId id="2147484051" r:id="rId36"/>
    <p:sldLayoutId id="2147484052"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5B0C71E-9398-4660-B728-2C20DF0CBE83}"/>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 xmlns:a16="http://schemas.microsoft.com/office/drawing/2014/main" id="{02560D45-FD1B-48F7-BF6C-5EA65F9F42C7}"/>
              </a:ext>
            </a:extLst>
          </p:cNvPr>
          <p:cNvSpPr>
            <a:spLocks noGrp="1"/>
          </p:cNvSpPr>
          <p:nvPr>
            <p:ph type="body" idx="1"/>
          </p:nvPr>
        </p:nvSpPr>
        <p:spPr>
          <a:xfrm>
            <a:off x="628650" y="1369219"/>
            <a:ext cx="7886700" cy="298167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 xmlns:a16="http://schemas.microsoft.com/office/drawing/2014/main" id="{A8D7305D-6746-4346-B610-8CE28B825AF9}"/>
              </a:ext>
            </a:extLst>
          </p:cNvPr>
          <p:cNvSpPr>
            <a:spLocks noGrp="1"/>
          </p:cNvSpPr>
          <p:nvPr>
            <p:ph type="dt" sz="half" idx="2"/>
          </p:nvPr>
        </p:nvSpPr>
        <p:spPr>
          <a:xfrm>
            <a:off x="6456760" y="4498856"/>
            <a:ext cx="2057400" cy="107362"/>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fld id="{B94B20DF-A541-4651-AF97-FC925C1459D5}" type="datetime1">
              <a:rPr lang="en-GB" noProof="0" smtClean="0"/>
              <a:t>23/04/2023</a:t>
            </a:fld>
            <a:endParaRPr lang="en-GB" noProof="0" dirty="0"/>
          </a:p>
        </p:txBody>
      </p:sp>
      <p:sp>
        <p:nvSpPr>
          <p:cNvPr id="5" name="Footer Placeholder 4">
            <a:extLst>
              <a:ext uri="{FF2B5EF4-FFF2-40B4-BE49-F238E27FC236}">
                <a16:creationId xmlns="" xmlns:a16="http://schemas.microsoft.com/office/drawing/2014/main" id="{DA1B3F55-6374-4C74-96AC-1EC34CFAA8B7}"/>
              </a:ext>
            </a:extLst>
          </p:cNvPr>
          <p:cNvSpPr>
            <a:spLocks noGrp="1"/>
          </p:cNvSpPr>
          <p:nvPr>
            <p:ph type="ftr" sz="quarter" idx="3"/>
          </p:nvPr>
        </p:nvSpPr>
        <p:spPr>
          <a:xfrm>
            <a:off x="5428060" y="4626414"/>
            <a:ext cx="3086100" cy="142745"/>
          </a:xfrm>
          <a:prstGeom prst="rect">
            <a:avLst/>
          </a:prstGeom>
        </p:spPr>
        <p:txBody>
          <a:bodyPr vert="horz" lIns="0" tIns="0" rIns="0" bIns="0" rtlCol="0" anchor="t" anchorCtr="0"/>
          <a:lstStyle>
            <a:lvl1pPr algn="r">
              <a:defRPr sz="75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 xmlns:a16="http://schemas.microsoft.com/office/drawing/2014/main" id="{869E6012-FDCC-451A-96F6-5645ABEB8D87}"/>
              </a:ext>
            </a:extLst>
          </p:cNvPr>
          <p:cNvSpPr>
            <a:spLocks noGrp="1"/>
          </p:cNvSpPr>
          <p:nvPr>
            <p:ph type="sldNum" sz="quarter" idx="4"/>
          </p:nvPr>
        </p:nvSpPr>
        <p:spPr>
          <a:xfrm>
            <a:off x="628650" y="4616889"/>
            <a:ext cx="342900" cy="138238"/>
          </a:xfrm>
          <a:prstGeom prst="rect">
            <a:avLst/>
          </a:prstGeom>
        </p:spPr>
        <p:txBody>
          <a:bodyPr vert="horz" lIns="0" tIns="0" rIns="0" bIns="0" rtlCol="0" anchor="b" anchorCtr="0"/>
          <a:lstStyle>
            <a:lvl1pPr algn="l">
              <a:defRPr sz="75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3742421169"/>
      </p:ext>
    </p:extLst>
  </p:cSld>
  <p:clrMap bg1="lt1" tx1="dk1" bg2="lt2" tx2="dk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 id="2147484070" r:id="rId17"/>
    <p:sldLayoutId id="2147484071" r:id="rId18"/>
    <p:sldLayoutId id="2147484072" r:id="rId19"/>
    <p:sldLayoutId id="2147484073" r:id="rId20"/>
    <p:sldLayoutId id="2147484074" r:id="rId21"/>
    <p:sldLayoutId id="2147484075" r:id="rId22"/>
    <p:sldLayoutId id="2147484076" r:id="rId23"/>
    <p:sldLayoutId id="2147484077" r:id="rId24"/>
    <p:sldLayoutId id="2147484078" r:id="rId25"/>
    <p:sldLayoutId id="2147484079" r:id="rId26"/>
    <p:sldLayoutId id="2147484080" r:id="rId27"/>
    <p:sldLayoutId id="2147484081" r:id="rId28"/>
    <p:sldLayoutId id="2147484082" r:id="rId29"/>
    <p:sldLayoutId id="2147484083" r:id="rId30"/>
    <p:sldLayoutId id="2147484084" r:id="rId31"/>
    <p:sldLayoutId id="2147484085" r:id="rId32"/>
    <p:sldLayoutId id="2147484086" r:id="rId33"/>
    <p:sldLayoutId id="2147484087" r:id="rId34"/>
    <p:sldLayoutId id="2147484088" r:id="rId35"/>
    <p:sldLayoutId id="2147484089" r:id="rId36"/>
    <p:sldLayoutId id="2147484090" r:id="rId37"/>
  </p:sldLayoutIdLst>
  <p:hf hdr="0"/>
  <p:txStyles>
    <p:titleStyle>
      <a:lvl1pPr algn="l" defTabSz="685800" rtl="0" eaLnBrk="1" latinLnBrk="0" hangingPunct="1">
        <a:lnSpc>
          <a:spcPct val="90000"/>
        </a:lnSpc>
        <a:spcBef>
          <a:spcPct val="0"/>
        </a:spcBef>
        <a:buNone/>
        <a:defRPr sz="2700" b="1" kern="1200">
          <a:solidFill>
            <a:schemeClr val="bg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bg2"/>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bg2"/>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bg2"/>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bg2"/>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ru-RU"/>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395" userDrawn="1">
          <p15:clr>
            <a:srgbClr val="F26B43"/>
          </p15:clr>
        </p15:guide>
        <p15:guide id="4294967295" pos="5363" userDrawn="1">
          <p15:clr>
            <a:srgbClr val="F26B43"/>
          </p15:clr>
        </p15:guide>
        <p15:guide id="4294967295" pos="397" userDrawn="1">
          <p15:clr>
            <a:srgbClr val="F26B43"/>
          </p15:clr>
        </p15:guide>
        <p15:guide id="4294967295" orient="horz" pos="2845" userDrawn="1">
          <p15:clr>
            <a:srgbClr val="F26B43"/>
          </p15:clr>
        </p15:guide>
        <p15:guide id="4294967295" pos="2880" userDrawn="1">
          <p15:clr>
            <a:srgbClr val="F26B43"/>
          </p15:clr>
        </p15:guide>
        <p15:guide id="4294967295" orient="horz" pos="1620" userDrawn="1">
          <p15:clr>
            <a:srgbClr val="F26B43"/>
          </p15:clr>
        </p15:guide>
      </p15:sldGuideLst>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1981782949"/>
      </p:ext>
    </p:extLst>
  </p:cSld>
  <p:clrMap bg1="lt1" tx1="dk1" bg2="lt2" tx2="dk2" accent1="accent1" accent2="accent2" accent3="accent3" accent4="accent4" accent5="accent5" accent6="accent6" hlink="hlink" folHlink="folHlink"/>
  <p:sldLayoutIdLst>
    <p:sldLayoutId id="2147484092" r:id="rId1"/>
    <p:sldLayoutId id="2147484093" r:id="rId2"/>
    <p:sldLayoutId id="2147484094" r:id="rId3"/>
    <p:sldLayoutId id="2147484095" r:id="rId4"/>
    <p:sldLayoutId id="2147484096" r:id="rId5"/>
    <p:sldLayoutId id="2147484097" r:id="rId6"/>
    <p:sldLayoutId id="2147484098" r:id="rId7"/>
    <p:sldLayoutId id="2147484099" r:id="rId8"/>
    <p:sldLayoutId id="2147484100" r:id="rId9"/>
    <p:sldLayoutId id="2147484101" r:id="rId10"/>
    <p:sldLayoutId id="2147484102"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902524975"/>
      </p:ext>
    </p:extLst>
  </p:cSld>
  <p:clrMap bg1="lt1" tx1="dk1" bg2="lt2" tx2="dk2" accent1="accent1" accent2="accent2" accent3="accent3" accent4="accent4" accent5="accent5" accent6="accent6" hlink="hlink" folHlink="folHlink"/>
  <p:sldLayoutIdLst>
    <p:sldLayoutId id="2147484104" r:id="rId1"/>
    <p:sldLayoutId id="2147484105" r:id="rId2"/>
    <p:sldLayoutId id="2147484106" r:id="rId3"/>
    <p:sldLayoutId id="2147484107" r:id="rId4"/>
    <p:sldLayoutId id="2147484108" r:id="rId5"/>
    <p:sldLayoutId id="2147484109" r:id="rId6"/>
    <p:sldLayoutId id="2147484110" r:id="rId7"/>
    <p:sldLayoutId id="2147484111" r:id="rId8"/>
    <p:sldLayoutId id="2147484112" r:id="rId9"/>
    <p:sldLayoutId id="2147484113" r:id="rId10"/>
    <p:sldLayoutId id="2147484114"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946901523"/>
      </p:ext>
    </p:extLst>
  </p:cSld>
  <p:clrMap bg1="lt1" tx1="dk1" bg2="lt2" tx2="dk2" accent1="accent1" accent2="accent2" accent3="accent3" accent4="accent4" accent5="accent5" accent6="accent6" hlink="hlink" folHlink="folHlink"/>
  <p:sldLayoutIdLst>
    <p:sldLayoutId id="2147484116" r:id="rId1"/>
    <p:sldLayoutId id="2147484117" r:id="rId2"/>
    <p:sldLayoutId id="2147484118" r:id="rId3"/>
    <p:sldLayoutId id="2147484119" r:id="rId4"/>
    <p:sldLayoutId id="2147484120" r:id="rId5"/>
    <p:sldLayoutId id="2147484121" r:id="rId6"/>
    <p:sldLayoutId id="2147484122" r:id="rId7"/>
    <p:sldLayoutId id="2147484123" r:id="rId8"/>
    <p:sldLayoutId id="2147484124" r:id="rId9"/>
    <p:sldLayoutId id="2147484125" r:id="rId10"/>
    <p:sldLayoutId id="2147484126"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3648517336"/>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202977520"/>
      </p:ext>
    </p:extLst>
  </p:cSld>
  <p:clrMap bg1="lt1" tx1="dk1" bg2="lt2" tx2="dk2" accent1="accent1" accent2="accent2" accent3="accent3" accent4="accent4" accent5="accent5" accent6="accent6" hlink="hlink" folHlink="folHlink"/>
  <p:sldLayoutIdLst>
    <p:sldLayoutId id="2147484140" r:id="rId1"/>
    <p:sldLayoutId id="2147484141" r:id="rId2"/>
    <p:sldLayoutId id="2147484142" r:id="rId3"/>
    <p:sldLayoutId id="2147484143" r:id="rId4"/>
    <p:sldLayoutId id="2147484144" r:id="rId5"/>
    <p:sldLayoutId id="2147484145" r:id="rId6"/>
    <p:sldLayoutId id="2147484146" r:id="rId7"/>
    <p:sldLayoutId id="2147484147" r:id="rId8"/>
    <p:sldLayoutId id="2147484148" r:id="rId9"/>
    <p:sldLayoutId id="2147484149" r:id="rId10"/>
    <p:sldLayoutId id="2147484150"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2940199173"/>
      </p:ext>
    </p:extLst>
  </p:cSld>
  <p:clrMap bg1="lt1" tx1="dk1" bg2="lt2" tx2="dk2" accent1="accent1" accent2="accent2" accent3="accent3" accent4="accent4" accent5="accent5" accent6="accent6" hlink="hlink" folHlink="folHlink"/>
  <p:sldLayoutIdLst>
    <p:sldLayoutId id="2147484152" r:id="rId1"/>
    <p:sldLayoutId id="2147484153" r:id="rId2"/>
    <p:sldLayoutId id="2147484154" r:id="rId3"/>
    <p:sldLayoutId id="2147484155" r:id="rId4"/>
    <p:sldLayoutId id="2147484156" r:id="rId5"/>
    <p:sldLayoutId id="2147484157" r:id="rId6"/>
    <p:sldLayoutId id="2147484158" r:id="rId7"/>
    <p:sldLayoutId id="2147484159" r:id="rId8"/>
    <p:sldLayoutId id="2147484160" r:id="rId9"/>
    <p:sldLayoutId id="2147484161" r:id="rId10"/>
    <p:sldLayoutId id="2147484162"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2532113259"/>
      </p:ext>
    </p:extLst>
  </p:cSld>
  <p:clrMap bg1="lt1" tx1="dk1" bg2="lt2" tx2="dk2" accent1="accent1" accent2="accent2" accent3="accent3" accent4="accent4" accent5="accent5" accent6="accent6" hlink="hlink" folHlink="folHlink"/>
  <p:sldLayoutIdLst>
    <p:sldLayoutId id="2147484164" r:id="rId1"/>
    <p:sldLayoutId id="2147484165" r:id="rId2"/>
    <p:sldLayoutId id="2147484166" r:id="rId3"/>
    <p:sldLayoutId id="2147484167" r:id="rId4"/>
    <p:sldLayoutId id="2147484168" r:id="rId5"/>
    <p:sldLayoutId id="2147484169" r:id="rId6"/>
    <p:sldLayoutId id="2147484170" r:id="rId7"/>
    <p:sldLayoutId id="2147484171" r:id="rId8"/>
    <p:sldLayoutId id="2147484172" r:id="rId9"/>
    <p:sldLayoutId id="2147484173" r:id="rId10"/>
    <p:sldLayoutId id="2147484174"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1676130375"/>
      </p:ext>
    </p:extLst>
  </p:cSld>
  <p:clrMap bg1="lt1" tx1="dk1" bg2="lt2" tx2="dk2" accent1="accent1" accent2="accent2" accent3="accent3" accent4="accent4" accent5="accent5" accent6="accent6" hlink="hlink" folHlink="folHlink"/>
  <p:sldLayoutIdLst>
    <p:sldLayoutId id="2147484176" r:id="rId1"/>
    <p:sldLayoutId id="2147484177" r:id="rId2"/>
    <p:sldLayoutId id="2147484178" r:id="rId3"/>
    <p:sldLayoutId id="2147484179" r:id="rId4"/>
    <p:sldLayoutId id="2147484180" r:id="rId5"/>
    <p:sldLayoutId id="2147484181" r:id="rId6"/>
    <p:sldLayoutId id="2147484182" r:id="rId7"/>
    <p:sldLayoutId id="2147484183" r:id="rId8"/>
    <p:sldLayoutId id="2147484184" r:id="rId9"/>
    <p:sldLayoutId id="2147484185" r:id="rId10"/>
    <p:sldLayoutId id="2147484186"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1549309135"/>
      </p:ext>
    </p:extLst>
  </p:cSld>
  <p:clrMap bg1="lt1" tx1="dk1" bg2="lt2" tx2="dk2" accent1="accent1" accent2="accent2" accent3="accent3" accent4="accent4" accent5="accent5" accent6="accent6" hlink="hlink" folHlink="folHlink"/>
  <p:sldLayoutIdLst>
    <p:sldLayoutId id="2147484188" r:id="rId1"/>
    <p:sldLayoutId id="2147484189" r:id="rId2"/>
    <p:sldLayoutId id="2147484190" r:id="rId3"/>
    <p:sldLayoutId id="2147484191" r:id="rId4"/>
    <p:sldLayoutId id="2147484192" r:id="rId5"/>
    <p:sldLayoutId id="2147484193" r:id="rId6"/>
    <p:sldLayoutId id="2147484194" r:id="rId7"/>
    <p:sldLayoutId id="2147484195" r:id="rId8"/>
    <p:sldLayoutId id="2147484196" r:id="rId9"/>
    <p:sldLayoutId id="2147484197" r:id="rId10"/>
    <p:sldLayoutId id="2147484198"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1240195947"/>
      </p:ext>
    </p:extLst>
  </p:cSld>
  <p:clrMap bg1="lt1" tx1="dk1" bg2="lt2" tx2="dk2" accent1="accent1" accent2="accent2" accent3="accent3" accent4="accent4" accent5="accent5" accent6="accent6" hlink="hlink" folHlink="folHlink"/>
  <p:sldLayoutIdLst>
    <p:sldLayoutId id="2147484200" r:id="rId1"/>
    <p:sldLayoutId id="2147484201" r:id="rId2"/>
    <p:sldLayoutId id="2147484202" r:id="rId3"/>
    <p:sldLayoutId id="2147484203" r:id="rId4"/>
    <p:sldLayoutId id="2147484204" r:id="rId5"/>
    <p:sldLayoutId id="2147484205" r:id="rId6"/>
    <p:sldLayoutId id="2147484206" r:id="rId7"/>
    <p:sldLayoutId id="2147484207" r:id="rId8"/>
    <p:sldLayoutId id="2147484208" r:id="rId9"/>
    <p:sldLayoutId id="2147484209" r:id="rId10"/>
    <p:sldLayoutId id="2147484210"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3753435543"/>
      </p:ext>
    </p:extLst>
  </p:cSld>
  <p:clrMap bg1="lt1" tx1="dk1" bg2="lt2" tx2="dk2" accent1="accent1" accent2="accent2" accent3="accent3" accent4="accent4" accent5="accent5" accent6="accent6" hlink="hlink" folHlink="folHlink"/>
  <p:sldLayoutIdLst>
    <p:sldLayoutId id="2147484212" r:id="rId1"/>
    <p:sldLayoutId id="2147484213" r:id="rId2"/>
    <p:sldLayoutId id="2147484214" r:id="rId3"/>
    <p:sldLayoutId id="2147484215" r:id="rId4"/>
    <p:sldLayoutId id="2147484216" r:id="rId5"/>
    <p:sldLayoutId id="2147484217" r:id="rId6"/>
    <p:sldLayoutId id="2147484218" r:id="rId7"/>
    <p:sldLayoutId id="2147484219" r:id="rId8"/>
    <p:sldLayoutId id="2147484220" r:id="rId9"/>
    <p:sldLayoutId id="2147484221" r:id="rId10"/>
    <p:sldLayoutId id="2147484222"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723025888"/>
      </p:ext>
    </p:extLst>
  </p:cSld>
  <p:clrMap bg1="lt1" tx1="dk1" bg2="lt2" tx2="dk2" accent1="accent1" accent2="accent2" accent3="accent3" accent4="accent4" accent5="accent5" accent6="accent6" hlink="hlink" folHlink="folHlink"/>
  <p:sldLayoutIdLst>
    <p:sldLayoutId id="2147484224" r:id="rId1"/>
    <p:sldLayoutId id="2147484225" r:id="rId2"/>
    <p:sldLayoutId id="2147484226" r:id="rId3"/>
    <p:sldLayoutId id="2147484227" r:id="rId4"/>
    <p:sldLayoutId id="2147484228" r:id="rId5"/>
    <p:sldLayoutId id="2147484229" r:id="rId6"/>
    <p:sldLayoutId id="2147484230" r:id="rId7"/>
    <p:sldLayoutId id="2147484231" r:id="rId8"/>
    <p:sldLayoutId id="2147484232" r:id="rId9"/>
    <p:sldLayoutId id="2147484233" r:id="rId10"/>
    <p:sldLayoutId id="2147484234"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B47F80F-7428-4045-8395-56A344E1E23C}" type="datetimeFigureOut">
              <a:rPr lang="en-US" smtClean="0"/>
              <a:pPr/>
              <a:t>4/23/2023</a:t>
            </a:fld>
            <a:endParaRPr lang="en-US"/>
          </a:p>
        </p:txBody>
      </p:sp>
      <p:sp>
        <p:nvSpPr>
          <p:cNvPr id="5" name="Footer Placeholder 4"/>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0DAF9D3-2121-49BC-8AB5-0D1550330B4F}" type="slidenum">
              <a:rPr lang="en-US" smtClean="0"/>
              <a:pPr/>
              <a:t>‹#›</a:t>
            </a:fld>
            <a:endParaRPr lang="en-US"/>
          </a:p>
        </p:txBody>
      </p:sp>
    </p:spTree>
    <p:extLst>
      <p:ext uri="{BB962C8B-B14F-4D97-AF65-F5344CB8AC3E}">
        <p14:creationId xmlns:p14="http://schemas.microsoft.com/office/powerpoint/2010/main" val="1702642823"/>
      </p:ext>
    </p:extLst>
  </p:cSld>
  <p:clrMap bg1="lt1" tx1="dk1" bg2="lt2" tx2="dk2" accent1="accent1" accent2="accent2" accent3="accent3" accent4="accent4" accent5="accent5" accent6="accent6" hlink="hlink" folHlink="folHlink"/>
  <p:sldLayoutIdLst>
    <p:sldLayoutId id="2147484236" r:id="rId1"/>
    <p:sldLayoutId id="2147484237" r:id="rId2"/>
    <p:sldLayoutId id="2147484238" r:id="rId3"/>
    <p:sldLayoutId id="2147484239" r:id="rId4"/>
    <p:sldLayoutId id="2147484240" r:id="rId5"/>
    <p:sldLayoutId id="2147484241" r:id="rId6"/>
    <p:sldLayoutId id="2147484242" r:id="rId7"/>
    <p:sldLayoutId id="2147484243" r:id="rId8"/>
    <p:sldLayoutId id="2147484244" r:id="rId9"/>
    <p:sldLayoutId id="2147484245" r:id="rId10"/>
    <p:sldLayoutId id="2147484246" r:id="rId11"/>
  </p:sldLayoutIdLst>
  <p:txStyles>
    <p:titleStyle>
      <a:lvl1pPr algn="l" defTabSz="685732"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34" indent="-171434" algn="l" defTabSz="685732"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01" indent="-171434" algn="l" defTabSz="685732"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165" indent="-171434" algn="l" defTabSz="685732"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030"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2896"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762"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628"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494"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361" indent="-171434" algn="l" defTabSz="685732"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32" rtl="0" eaLnBrk="1" latinLnBrk="0" hangingPunct="1">
        <a:defRPr sz="1350" kern="1200">
          <a:solidFill>
            <a:schemeClr val="tx1"/>
          </a:solidFill>
          <a:latin typeface="+mn-lt"/>
          <a:ea typeface="+mn-ea"/>
          <a:cs typeface="+mn-cs"/>
        </a:defRPr>
      </a:lvl1pPr>
      <a:lvl2pPr marL="342866" algn="l" defTabSz="685732" rtl="0" eaLnBrk="1" latinLnBrk="0" hangingPunct="1">
        <a:defRPr sz="1350" kern="1200">
          <a:solidFill>
            <a:schemeClr val="tx1"/>
          </a:solidFill>
          <a:latin typeface="+mn-lt"/>
          <a:ea typeface="+mn-ea"/>
          <a:cs typeface="+mn-cs"/>
        </a:defRPr>
      </a:lvl2pPr>
      <a:lvl3pPr marL="685732" algn="l" defTabSz="685732" rtl="0" eaLnBrk="1" latinLnBrk="0" hangingPunct="1">
        <a:defRPr sz="1350" kern="1200">
          <a:solidFill>
            <a:schemeClr val="tx1"/>
          </a:solidFill>
          <a:latin typeface="+mn-lt"/>
          <a:ea typeface="+mn-ea"/>
          <a:cs typeface="+mn-cs"/>
        </a:defRPr>
      </a:lvl3pPr>
      <a:lvl4pPr marL="1028598" algn="l" defTabSz="685732" rtl="0" eaLnBrk="1" latinLnBrk="0" hangingPunct="1">
        <a:defRPr sz="1350" kern="1200">
          <a:solidFill>
            <a:schemeClr val="tx1"/>
          </a:solidFill>
          <a:latin typeface="+mn-lt"/>
          <a:ea typeface="+mn-ea"/>
          <a:cs typeface="+mn-cs"/>
        </a:defRPr>
      </a:lvl4pPr>
      <a:lvl5pPr marL="1371464" algn="l" defTabSz="685732" rtl="0" eaLnBrk="1" latinLnBrk="0" hangingPunct="1">
        <a:defRPr sz="1350" kern="1200">
          <a:solidFill>
            <a:schemeClr val="tx1"/>
          </a:solidFill>
          <a:latin typeface="+mn-lt"/>
          <a:ea typeface="+mn-ea"/>
          <a:cs typeface="+mn-cs"/>
        </a:defRPr>
      </a:lvl5pPr>
      <a:lvl6pPr marL="1714331" algn="l" defTabSz="685732" rtl="0" eaLnBrk="1" latinLnBrk="0" hangingPunct="1">
        <a:defRPr sz="1350" kern="1200">
          <a:solidFill>
            <a:schemeClr val="tx1"/>
          </a:solidFill>
          <a:latin typeface="+mn-lt"/>
          <a:ea typeface="+mn-ea"/>
          <a:cs typeface="+mn-cs"/>
        </a:defRPr>
      </a:lvl6pPr>
      <a:lvl7pPr marL="2057195" algn="l" defTabSz="685732" rtl="0" eaLnBrk="1" latinLnBrk="0" hangingPunct="1">
        <a:defRPr sz="1350" kern="1200">
          <a:solidFill>
            <a:schemeClr val="tx1"/>
          </a:solidFill>
          <a:latin typeface="+mn-lt"/>
          <a:ea typeface="+mn-ea"/>
          <a:cs typeface="+mn-cs"/>
        </a:defRPr>
      </a:lvl7pPr>
      <a:lvl8pPr marL="2400060" algn="l" defTabSz="685732" rtl="0" eaLnBrk="1" latinLnBrk="0" hangingPunct="1">
        <a:defRPr sz="1350" kern="1200">
          <a:solidFill>
            <a:schemeClr val="tx1"/>
          </a:solidFill>
          <a:latin typeface="+mn-lt"/>
          <a:ea typeface="+mn-ea"/>
          <a:cs typeface="+mn-cs"/>
        </a:defRPr>
      </a:lvl8pPr>
      <a:lvl9pPr marL="2742926" algn="l" defTabSz="685732"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9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2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38.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449.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459.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471.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48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93.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50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15.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52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3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48.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5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 xmlns:a16="http://schemas.microsoft.com/office/drawing/2014/main" id="{ED2DB031-9003-4F74-A88F-FE2A2ABABC72}"/>
              </a:ext>
            </a:extLst>
          </p:cNvPr>
          <p:cNvSpPr>
            <a:spLocks noGrp="1" noChangeArrowheads="1"/>
          </p:cNvSpPr>
          <p:nvPr>
            <p:ph type="title"/>
          </p:nvPr>
        </p:nvSpPr>
        <p:spPr>
          <a:xfrm>
            <a:off x="3800007" y="1034321"/>
            <a:ext cx="5022178" cy="3220302"/>
          </a:xfrm>
          <a:effectLst>
            <a:glow rad="63500">
              <a:schemeClr val="accent3">
                <a:satMod val="175000"/>
                <a:alpha val="40000"/>
              </a:schemeClr>
            </a:glow>
          </a:effectLst>
        </p:spPr>
        <p:style>
          <a:lnRef idx="2">
            <a:schemeClr val="dk1"/>
          </a:lnRef>
          <a:fillRef idx="1">
            <a:schemeClr val="lt1"/>
          </a:fillRef>
          <a:effectRef idx="0">
            <a:schemeClr val="dk1"/>
          </a:effectRef>
          <a:fontRef idx="minor">
            <a:schemeClr val="dk1"/>
          </a:fontRef>
        </p:style>
        <p:txBody>
          <a:bodyPr anchor="ctr">
            <a:noAutofit/>
          </a:bodyPr>
          <a:lstStyle/>
          <a:p>
            <a:pPr algn="ctr"/>
            <a:r>
              <a:rPr lang="en-US" altLang="en-US" dirty="0">
                <a:solidFill>
                  <a:schemeClr val="accent2"/>
                </a:solidFill>
              </a:rPr>
              <a:t>LCMB7000</a:t>
            </a:r>
            <a:br>
              <a:rPr lang="en-US" altLang="en-US" dirty="0">
                <a:solidFill>
                  <a:schemeClr val="accent2"/>
                </a:solidFill>
              </a:rPr>
            </a:br>
            <a:r>
              <a:rPr lang="en-US" altLang="en-US" dirty="0">
                <a:solidFill>
                  <a:schemeClr val="accent2"/>
                </a:solidFill>
              </a:rPr>
              <a:t/>
            </a:r>
            <a:br>
              <a:rPr lang="en-US" altLang="en-US" dirty="0">
                <a:solidFill>
                  <a:schemeClr val="accent2"/>
                </a:solidFill>
              </a:rPr>
            </a:br>
            <a:r>
              <a:rPr lang="en-US" altLang="en-US" dirty="0">
                <a:solidFill>
                  <a:schemeClr val="accent6">
                    <a:lumMod val="75000"/>
                  </a:schemeClr>
                </a:solidFill>
              </a:rPr>
              <a:t>HUMAN RESOURCE MANAGEMENT</a:t>
            </a:r>
            <a:r>
              <a:rPr lang="en-US" altLang="en-US" dirty="0">
                <a:solidFill>
                  <a:schemeClr val="accent2"/>
                </a:solidFill>
              </a:rPr>
              <a:t/>
            </a:r>
            <a:br>
              <a:rPr lang="en-US" altLang="en-US" dirty="0">
                <a:solidFill>
                  <a:schemeClr val="accent2"/>
                </a:solidFill>
              </a:rPr>
            </a:br>
            <a:r>
              <a:rPr lang="en-US" altLang="en-US" dirty="0">
                <a:solidFill>
                  <a:schemeClr val="accent2"/>
                </a:solidFill>
              </a:rPr>
              <a:t/>
            </a:r>
            <a:br>
              <a:rPr lang="en-US" altLang="en-US" dirty="0">
                <a:solidFill>
                  <a:schemeClr val="accent2"/>
                </a:solidFill>
              </a:rPr>
            </a:br>
            <a:r>
              <a:rPr lang="en-US" altLang="en-US" sz="2400" dirty="0">
                <a:solidFill>
                  <a:schemeClr val="accent2"/>
                </a:solidFill>
                <a:effectLst>
                  <a:outerShdw blurRad="38100" dist="38100" dir="2700000" algn="tl">
                    <a:srgbClr val="000000">
                      <a:alpha val="43137"/>
                    </a:srgbClr>
                  </a:outerShdw>
                </a:effectLst>
              </a:rPr>
              <a:t>TOPIC-</a:t>
            </a:r>
            <a:r>
              <a:rPr lang="en-US" altLang="en-US" dirty="0">
                <a:solidFill>
                  <a:schemeClr val="accent2"/>
                </a:solidFill>
                <a:effectLst>
                  <a:outerShdw blurRad="38100" dist="38100" dir="2700000" algn="tl">
                    <a:srgbClr val="000000">
                      <a:alpha val="43137"/>
                    </a:srgbClr>
                  </a:outerShdw>
                </a:effectLst>
              </a:rPr>
              <a:t> </a:t>
            </a:r>
            <a:r>
              <a:rPr lang="en-US" altLang="en-US" sz="2400" dirty="0">
                <a:solidFill>
                  <a:schemeClr val="accent2"/>
                </a:solidFill>
                <a:effectLst>
                  <a:outerShdw blurRad="38100" dist="38100" dir="2700000" algn="tl">
                    <a:srgbClr val="000000">
                      <a:alpha val="43137"/>
                    </a:srgbClr>
                  </a:outerShdw>
                </a:effectLst>
              </a:rPr>
              <a:t>LEARNING AND DEVELOPMENT </a:t>
            </a:r>
            <a:endParaRPr lang="en-US" alt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43265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87BA0B6F-5258-479C-87B7-C806E6757035}"/>
              </a:ext>
            </a:extLst>
          </p:cNvPr>
          <p:cNvSpPr>
            <a:spLocks noGrp="1"/>
          </p:cNvSpPr>
          <p:nvPr>
            <p:ph type="title"/>
          </p:nvPr>
        </p:nvSpPr>
        <p:spPr>
          <a:xfrm>
            <a:off x="83209" y="324689"/>
            <a:ext cx="5321018" cy="986988"/>
          </a:xfrm>
        </p:spPr>
        <p:style>
          <a:lnRef idx="1">
            <a:schemeClr val="accent5"/>
          </a:lnRef>
          <a:fillRef idx="3">
            <a:schemeClr val="accent5"/>
          </a:fillRef>
          <a:effectRef idx="2">
            <a:schemeClr val="accent5"/>
          </a:effectRef>
          <a:fontRef idx="minor">
            <a:schemeClr val="lt1"/>
          </a:fontRef>
        </p:style>
        <p:txBody>
          <a:bodyPr/>
          <a:lstStyle/>
          <a:p>
            <a:pPr algn="ctr"/>
            <a:r>
              <a:rPr lang="en-US"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Learning and Development</a:t>
            </a:r>
          </a:p>
        </p:txBody>
      </p:sp>
      <p:sp>
        <p:nvSpPr>
          <p:cNvPr id="2" name="Text Placeholder 1">
            <a:extLst>
              <a:ext uri="{FF2B5EF4-FFF2-40B4-BE49-F238E27FC236}">
                <a16:creationId xmlns="" xmlns:a16="http://schemas.microsoft.com/office/drawing/2014/main" id="{3F36812B-2065-4A2B-B59B-8957022687BC}"/>
              </a:ext>
            </a:extLst>
          </p:cNvPr>
          <p:cNvSpPr>
            <a:spLocks noGrp="1"/>
          </p:cNvSpPr>
          <p:nvPr>
            <p:ph type="body" sz="quarter" idx="11"/>
          </p:nvPr>
        </p:nvSpPr>
        <p:spPr>
          <a:xfrm>
            <a:off x="196399" y="1490062"/>
            <a:ext cx="4755697" cy="2011562"/>
          </a:xfrm>
        </p:spPr>
        <p:txBody>
          <a:bodyPr/>
          <a:lstStyle/>
          <a:p>
            <a:pPr marL="214313" indent="-214313">
              <a:buFont typeface="Wingdings" panose="05000000000000000000" pitchFamily="2" charset="2"/>
              <a:buChar char="ü"/>
            </a:pPr>
            <a:r>
              <a:rPr lang="en-US" b="0" dirty="0">
                <a:latin typeface="Times New Roman" panose="02020603050405020304" pitchFamily="18" charset="0"/>
                <a:cs typeface="Times New Roman" panose="02020603050405020304" pitchFamily="18" charset="0"/>
              </a:rPr>
              <a:t>Learning and development stage of Human Resources Management (HRM) process is integral to </a:t>
            </a:r>
            <a:r>
              <a:rPr lang="en-US" b="0" i="1" dirty="0">
                <a:latin typeface="Times New Roman" panose="02020603050405020304" pitchFamily="18" charset="0"/>
                <a:cs typeface="Times New Roman" panose="02020603050405020304" pitchFamily="18" charset="0"/>
              </a:rPr>
              <a:t>organizational success (</a:t>
            </a:r>
            <a:r>
              <a:rPr lang="en-US" b="0" dirty="0">
                <a:latin typeface="Times New Roman" panose="02020603050405020304" pitchFamily="18" charset="0"/>
                <a:cs typeface="Times New Roman" panose="02020603050405020304" pitchFamily="18" charset="0"/>
              </a:rPr>
              <a:t>Armstrong and Taylor, 2020).</a:t>
            </a:r>
          </a:p>
          <a:p>
            <a:pPr marL="214313" indent="-214313">
              <a:buFont typeface="Wingdings" panose="05000000000000000000" pitchFamily="2" charset="2"/>
              <a:buChar char="ü"/>
            </a:pPr>
            <a:r>
              <a:rPr lang="en-US" b="0" dirty="0">
                <a:latin typeface="Times New Roman" panose="02020603050405020304" pitchFamily="18" charset="0"/>
                <a:cs typeface="Times New Roman" panose="02020603050405020304" pitchFamily="18" charset="0"/>
              </a:rPr>
              <a:t>This process enables </a:t>
            </a:r>
            <a:r>
              <a:rPr lang="en-US" b="0" i="1" dirty="0">
                <a:latin typeface="Times New Roman" panose="02020603050405020304" pitchFamily="18" charset="0"/>
                <a:cs typeface="Times New Roman" panose="02020603050405020304" pitchFamily="18" charset="0"/>
              </a:rPr>
              <a:t>enriching the overall journey</a:t>
            </a:r>
            <a:r>
              <a:rPr lang="en-US" b="0" dirty="0">
                <a:latin typeface="Times New Roman" panose="02020603050405020304" pitchFamily="18" charset="0"/>
                <a:cs typeface="Times New Roman" panose="02020603050405020304" pitchFamily="18" charset="0"/>
              </a:rPr>
              <a:t> of an employee with the organization.</a:t>
            </a:r>
          </a:p>
          <a:p>
            <a:pPr marL="214313" indent="-214313">
              <a:buFont typeface="Wingdings" panose="05000000000000000000" pitchFamily="2" charset="2"/>
              <a:buChar char="ü"/>
            </a:pPr>
            <a:r>
              <a:rPr lang="en-US" b="0" dirty="0">
                <a:latin typeface="Times New Roman" panose="02020603050405020304" pitchFamily="18" charset="0"/>
                <a:cs typeface="Times New Roman" panose="02020603050405020304" pitchFamily="18" charset="0"/>
              </a:rPr>
              <a:t>This stage seeks to engage an employee to </a:t>
            </a:r>
            <a:r>
              <a:rPr lang="en-US" b="0" i="1" dirty="0">
                <a:latin typeface="Times New Roman" panose="02020603050405020304" pitchFamily="18" charset="0"/>
                <a:cs typeface="Times New Roman" panose="02020603050405020304" pitchFamily="18" charset="0"/>
              </a:rPr>
              <a:t>gaining</a:t>
            </a:r>
            <a:r>
              <a:rPr lang="en-US" b="0" dirty="0">
                <a:latin typeface="Times New Roman" panose="02020603050405020304" pitchFamily="18" charset="0"/>
                <a:cs typeface="Times New Roman" panose="02020603050405020304" pitchFamily="18" charset="0"/>
              </a:rPr>
              <a:t> required skills and competencies to improve the overall performance of the organization (Malik, Froese and Sharma, 2020).</a:t>
            </a:r>
          </a:p>
          <a:p>
            <a:pPr marL="214313" indent="-214313">
              <a:buFont typeface="Wingdings" panose="05000000000000000000" pitchFamily="2" charset="2"/>
              <a:buChar char="ü"/>
            </a:pPr>
            <a:endParaRPr lang="en-US" b="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 xmlns:a16="http://schemas.microsoft.com/office/drawing/2014/main" id="{1A62F39F-6D91-7C4E-A22B-842B56B04F9F}"/>
              </a:ext>
            </a:extLst>
          </p:cNvPr>
          <p:cNvPicPr>
            <a:picLocks noChangeAspect="1"/>
          </p:cNvPicPr>
          <p:nvPr/>
        </p:nvPicPr>
        <p:blipFill>
          <a:blip r:embed="rId2">
            <a:alphaModFix amt="85000"/>
          </a:blip>
          <a:stretch>
            <a:fillRect/>
          </a:stretch>
        </p:blipFill>
        <p:spPr>
          <a:xfrm>
            <a:off x="6095006" y="2835549"/>
            <a:ext cx="2973534" cy="2157910"/>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 xmlns:a16="http://schemas.microsoft.com/office/drawing/2014/main" id="{828F9FBA-1A73-01C4-4B84-3C90928C7C1B}"/>
              </a:ext>
            </a:extLst>
          </p:cNvPr>
          <p:cNvPicPr>
            <a:picLocks noChangeAspect="1"/>
          </p:cNvPicPr>
          <p:nvPr/>
        </p:nvPicPr>
        <p:blipFill rotWithShape="1">
          <a:blip r:embed="rId3">
            <a:alphaModFix amt="70000"/>
          </a:blip>
          <a:srcRect t="21879"/>
          <a:stretch/>
        </p:blipFill>
        <p:spPr>
          <a:xfrm>
            <a:off x="139283" y="3680009"/>
            <a:ext cx="5264944" cy="134375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6166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FD9E38B3-4686-8247-9625-49018D29F408}"/>
              </a:ext>
            </a:extLst>
          </p:cNvPr>
          <p:cNvSpPr>
            <a:spLocks noGrp="1"/>
          </p:cNvSpPr>
          <p:nvPr>
            <p:ph type="title"/>
          </p:nvPr>
        </p:nvSpPr>
        <p:spPr>
          <a:xfrm>
            <a:off x="3899807" y="423781"/>
            <a:ext cx="4857750" cy="535008"/>
          </a:xfrm>
        </p:spPr>
        <p:style>
          <a:lnRef idx="1">
            <a:schemeClr val="accent6"/>
          </a:lnRef>
          <a:fillRef idx="2">
            <a:schemeClr val="accent6"/>
          </a:fillRef>
          <a:effectRef idx="1">
            <a:schemeClr val="accent6"/>
          </a:effectRef>
          <a:fontRef idx="minor">
            <a:schemeClr val="dk1"/>
          </a:fontRef>
        </p:style>
        <p:txBody>
          <a:bodyPr/>
          <a:lstStyle/>
          <a:p>
            <a:pPr algn="ctr"/>
            <a:r>
              <a:rPr lang="en-US"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Aspects of Learning</a:t>
            </a:r>
          </a:p>
        </p:txBody>
      </p:sp>
      <p:sp>
        <p:nvSpPr>
          <p:cNvPr id="2" name="Thought Bubble: Cloud 1">
            <a:extLst>
              <a:ext uri="{FF2B5EF4-FFF2-40B4-BE49-F238E27FC236}">
                <a16:creationId xmlns="" xmlns:a16="http://schemas.microsoft.com/office/drawing/2014/main" id="{CD0324B8-291D-175F-3281-118F1AC97C3B}"/>
              </a:ext>
            </a:extLst>
          </p:cNvPr>
          <p:cNvSpPr/>
          <p:nvPr/>
        </p:nvSpPr>
        <p:spPr>
          <a:xfrm>
            <a:off x="514282" y="281158"/>
            <a:ext cx="2914995" cy="2368826"/>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IN" sz="1050" b="1" i="1" dirty="0">
                <a:latin typeface="Times New Roman" panose="02020603050405020304" pitchFamily="18" charset="0"/>
                <a:cs typeface="Times New Roman" panose="02020603050405020304" pitchFamily="18" charset="0"/>
              </a:rPr>
              <a:t>What is learning?</a:t>
            </a:r>
          </a:p>
          <a:p>
            <a:pPr algn="ctr"/>
            <a:r>
              <a:rPr lang="en-IN" sz="1050" dirty="0">
                <a:latin typeface="Times New Roman" panose="02020603050405020304" pitchFamily="18" charset="0"/>
                <a:cs typeface="Times New Roman" panose="02020603050405020304" pitchFamily="18" charset="0"/>
              </a:rPr>
              <a:t>- </a:t>
            </a:r>
            <a:r>
              <a:rPr lang="en-IN" sz="1200" dirty="0">
                <a:latin typeface="Times New Roman" panose="02020603050405020304" pitchFamily="18" charset="0"/>
                <a:cs typeface="Times New Roman" panose="02020603050405020304" pitchFamily="18" charset="0"/>
              </a:rPr>
              <a:t>Any comparative change of behaviour occurring through practice or experience</a:t>
            </a:r>
            <a:endParaRPr lang="en-IN" sz="105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 xmlns:a16="http://schemas.microsoft.com/office/drawing/2014/main" id="{2DCADFE9-18A3-E84D-BA62-1B83461AECEF}"/>
              </a:ext>
            </a:extLst>
          </p:cNvPr>
          <p:cNvSpPr>
            <a:spLocks noGrp="1"/>
          </p:cNvSpPr>
          <p:nvPr>
            <p:ph type="body" sz="quarter" idx="11"/>
          </p:nvPr>
        </p:nvSpPr>
        <p:spPr>
          <a:xfrm>
            <a:off x="3965334" y="1155762"/>
            <a:ext cx="4857750" cy="3451748"/>
          </a:xfrm>
        </p:spPr>
        <p:txBody>
          <a:bodyPr/>
          <a:lstStyle/>
          <a:p>
            <a:pPr marL="214313" indent="-214313">
              <a:buFont typeface="Wingdings" panose="05000000000000000000" pitchFamily="2" charset="2"/>
              <a:buChar char="v"/>
            </a:pPr>
            <a:r>
              <a:rPr lang="en-IN" b="0" dirty="0">
                <a:latin typeface="Times New Roman" panose="02020603050405020304" pitchFamily="18" charset="0"/>
                <a:cs typeface="Times New Roman" panose="02020603050405020304" pitchFamily="18" charset="0"/>
              </a:rPr>
              <a:t>Trainers in organizations must have an idea of the learning curve of employees to ensure </a:t>
            </a:r>
            <a:r>
              <a:rPr lang="en-IN" b="0" i="1" dirty="0">
                <a:latin typeface="Times New Roman" panose="02020603050405020304" pitchFamily="18" charset="0"/>
                <a:cs typeface="Times New Roman" panose="02020603050405020304" pitchFamily="18" charset="0"/>
              </a:rPr>
              <a:t>effective change in behaviour </a:t>
            </a:r>
            <a:r>
              <a:rPr lang="en-IN" b="0" dirty="0">
                <a:latin typeface="Times New Roman" panose="02020603050405020304" pitchFamily="18" charset="0"/>
                <a:cs typeface="Times New Roman" panose="02020603050405020304" pitchFamily="18" charset="0"/>
              </a:rPr>
              <a:t>(</a:t>
            </a:r>
            <a:r>
              <a:rPr lang="en-US" b="0" dirty="0" err="1">
                <a:latin typeface="Times New Roman" panose="02020603050405020304" pitchFamily="18" charset="0"/>
                <a:cs typeface="Times New Roman" panose="02020603050405020304" pitchFamily="18" charset="0"/>
              </a:rPr>
              <a:t>Swasti</a:t>
            </a:r>
            <a:r>
              <a:rPr lang="en-US" b="0" dirty="0">
                <a:latin typeface="Times New Roman" panose="02020603050405020304" pitchFamily="18" charset="0"/>
                <a:cs typeface="Times New Roman" panose="02020603050405020304" pitchFamily="18" charset="0"/>
              </a:rPr>
              <a:t> et al., 2022)</a:t>
            </a:r>
            <a:r>
              <a:rPr lang="en-IN" b="0" dirty="0">
                <a:latin typeface="Times New Roman" panose="02020603050405020304" pitchFamily="18" charset="0"/>
                <a:cs typeface="Times New Roman" panose="02020603050405020304" pitchFamily="18" charset="0"/>
              </a:rPr>
              <a:t>.</a:t>
            </a:r>
          </a:p>
          <a:p>
            <a:pPr marL="214313" indent="-214313">
              <a:buFont typeface="Wingdings" panose="05000000000000000000" pitchFamily="2" charset="2"/>
              <a:buChar char="v"/>
            </a:pPr>
            <a:r>
              <a:rPr lang="en-IN" b="0" i="1" dirty="0">
                <a:latin typeface="Times New Roman" panose="02020603050405020304" pitchFamily="18" charset="0"/>
                <a:cs typeface="Times New Roman" panose="02020603050405020304" pitchFamily="18" charset="0"/>
              </a:rPr>
              <a:t>Learning theories</a:t>
            </a:r>
            <a:r>
              <a:rPr lang="en-IN" b="0" dirty="0">
                <a:latin typeface="Times New Roman" panose="02020603050405020304" pitchFamily="18" charset="0"/>
                <a:cs typeface="Times New Roman" panose="02020603050405020304" pitchFamily="18" charset="0"/>
              </a:rPr>
              <a:t>:</a:t>
            </a:r>
          </a:p>
          <a:p>
            <a:pPr marL="214313" indent="-214313">
              <a:buFont typeface="Wingdings" panose="05000000000000000000" pitchFamily="2" charset="2"/>
              <a:buChar char="v"/>
            </a:pPr>
            <a:endParaRPr lang="en-IN" dirty="0">
              <a:latin typeface="Times New Roman" panose="02020603050405020304" pitchFamily="18" charset="0"/>
              <a:cs typeface="Times New Roman" panose="02020603050405020304" pitchFamily="18" charset="0"/>
            </a:endParaRPr>
          </a:p>
        </p:txBody>
      </p:sp>
      <p:graphicFrame>
        <p:nvGraphicFramePr>
          <p:cNvPr id="8" name="Diagram 7">
            <a:extLst>
              <a:ext uri="{FF2B5EF4-FFF2-40B4-BE49-F238E27FC236}">
                <a16:creationId xmlns="" xmlns:a16="http://schemas.microsoft.com/office/drawing/2014/main" id="{AC6AE70C-1A63-4477-3B5A-DAE51BDC2969}"/>
              </a:ext>
            </a:extLst>
          </p:cNvPr>
          <p:cNvGraphicFramePr/>
          <p:nvPr>
            <p:extLst>
              <p:ext uri="{D42A27DB-BD31-4B8C-83A1-F6EECF244321}">
                <p14:modId xmlns:p14="http://schemas.microsoft.com/office/powerpoint/2010/main" val="339546558"/>
              </p:ext>
            </p:extLst>
          </p:nvPr>
        </p:nvGraphicFramePr>
        <p:xfrm>
          <a:off x="4083597" y="2078888"/>
          <a:ext cx="4739487" cy="2299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 xmlns:a16="http://schemas.microsoft.com/office/drawing/2014/main" id="{6887320B-7284-316C-3FEE-CB083F8B2640}"/>
              </a:ext>
            </a:extLst>
          </p:cNvPr>
          <p:cNvPicPr>
            <a:picLocks noChangeAspect="1"/>
          </p:cNvPicPr>
          <p:nvPr/>
        </p:nvPicPr>
        <p:blipFill>
          <a:blip r:embed="rId8">
            <a:alphaModFix amt="50000"/>
          </a:blip>
          <a:stretch>
            <a:fillRect/>
          </a:stretch>
        </p:blipFill>
        <p:spPr>
          <a:xfrm>
            <a:off x="0" y="3129379"/>
            <a:ext cx="1521925" cy="2014121"/>
          </a:xfrm>
          <a:prstGeom prst="rect">
            <a:avLst/>
          </a:prstGeom>
        </p:spPr>
      </p:pic>
    </p:spTree>
    <p:extLst>
      <p:ext uri="{BB962C8B-B14F-4D97-AF65-F5344CB8AC3E}">
        <p14:creationId xmlns:p14="http://schemas.microsoft.com/office/powerpoint/2010/main" val="803542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D1262CD5-AD01-42E3-9173-97C12BB0D9B8}"/>
              </a:ext>
            </a:extLst>
          </p:cNvPr>
          <p:cNvSpPr>
            <a:spLocks noGrp="1"/>
          </p:cNvSpPr>
          <p:nvPr>
            <p:ph type="title"/>
          </p:nvPr>
        </p:nvSpPr>
        <p:spPr>
          <a:xfrm>
            <a:off x="126508" y="290615"/>
            <a:ext cx="3282518" cy="535009"/>
          </a:xfrm>
        </p:spPr>
        <p:style>
          <a:lnRef idx="3">
            <a:schemeClr val="lt1"/>
          </a:lnRef>
          <a:fillRef idx="1">
            <a:schemeClr val="accent5"/>
          </a:fillRef>
          <a:effectRef idx="1">
            <a:schemeClr val="accent5"/>
          </a:effectRef>
          <a:fontRef idx="minor">
            <a:schemeClr val="lt1"/>
          </a:fontRef>
        </p:style>
        <p:txBody>
          <a:bodyPr>
            <a:normAutofit fontScale="90000"/>
          </a:bodyPr>
          <a:lstStyle/>
          <a:p>
            <a:pPr algn="ctr"/>
            <a:r>
              <a:rPr lang="en-US" dirty="0">
                <a:solidFill>
                  <a:schemeClr val="bg1"/>
                </a:solidFill>
                <a:latin typeface="Times New Roman" panose="02020603050405020304" pitchFamily="18" charset="0"/>
                <a:cs typeface="Times New Roman" panose="02020603050405020304" pitchFamily="18" charset="0"/>
              </a:rPr>
              <a:t>Shaping Behavior</a:t>
            </a:r>
            <a:br>
              <a:rPr lang="en-US"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 xmlns:a16="http://schemas.microsoft.com/office/drawing/2014/main" id="{49FD4682-A64F-6338-D99F-60269438A067}"/>
              </a:ext>
            </a:extLst>
          </p:cNvPr>
          <p:cNvGraphicFramePr/>
          <p:nvPr>
            <p:extLst>
              <p:ext uri="{D42A27DB-BD31-4B8C-83A1-F6EECF244321}">
                <p14:modId xmlns:p14="http://schemas.microsoft.com/office/powerpoint/2010/main" val="1511546143"/>
              </p:ext>
            </p:extLst>
          </p:nvPr>
        </p:nvGraphicFramePr>
        <p:xfrm>
          <a:off x="-233778" y="1015815"/>
          <a:ext cx="4102223" cy="3485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4">
            <a:extLst>
              <a:ext uri="{FF2B5EF4-FFF2-40B4-BE49-F238E27FC236}">
                <a16:creationId xmlns="" xmlns:a16="http://schemas.microsoft.com/office/drawing/2014/main" id="{7F7DDDD5-F432-D442-A29D-F4EAA0A8E6F5}"/>
              </a:ext>
            </a:extLst>
          </p:cNvPr>
          <p:cNvSpPr txBox="1">
            <a:spLocks/>
          </p:cNvSpPr>
          <p:nvPr/>
        </p:nvSpPr>
        <p:spPr>
          <a:xfrm>
            <a:off x="4121458" y="290615"/>
            <a:ext cx="4347839" cy="535009"/>
          </a:xfrm>
          <a:prstGeom prst="rect">
            <a:avLst/>
          </a:prstGeom>
        </p:spPr>
        <p:style>
          <a:lnRef idx="3">
            <a:schemeClr val="lt1"/>
          </a:lnRef>
          <a:fillRef idx="1">
            <a:schemeClr val="accent5"/>
          </a:fillRef>
          <a:effectRef idx="1">
            <a:schemeClr val="accent5"/>
          </a:effectRef>
          <a:fontRef idx="minor">
            <a:schemeClr val="lt1"/>
          </a:fontRef>
        </p:style>
        <p:txBody>
          <a:bodyPr anchor="t">
            <a:normAutofit fontScale="25000" lnSpcReduction="20000"/>
          </a:bodyPr>
          <a:lstStyle>
            <a:lvl1pPr algn="l" defTabSz="914400" rtl="0" eaLnBrk="1" latinLnBrk="0" hangingPunct="1">
              <a:lnSpc>
                <a:spcPct val="90000"/>
              </a:lnSpc>
              <a:spcBef>
                <a:spcPts val="1000"/>
              </a:spcBef>
              <a:buNone/>
              <a:defRPr sz="4000" b="1" kern="1200" spc="-50" baseline="0">
                <a:solidFill>
                  <a:schemeClr val="accen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endParaRPr lang="en-US" sz="3000" dirty="0">
              <a:solidFill>
                <a:schemeClr val="bg1"/>
              </a:solidFill>
              <a:latin typeface="Times New Roman" panose="02020603050405020304" pitchFamily="18" charset="0"/>
              <a:cs typeface="Times New Roman" panose="02020603050405020304" pitchFamily="18" charset="0"/>
            </a:endParaRPr>
          </a:p>
          <a:p>
            <a:pPr algn="ctr"/>
            <a:r>
              <a:rPr lang="en-US" sz="10800" dirty="0">
                <a:solidFill>
                  <a:schemeClr val="bg1"/>
                </a:solidFill>
                <a:latin typeface="Times New Roman" panose="02020603050405020304" pitchFamily="18" charset="0"/>
                <a:cs typeface="Times New Roman" panose="02020603050405020304" pitchFamily="18" charset="0"/>
              </a:rPr>
              <a:t>Shaping Behavior in HRM</a:t>
            </a:r>
            <a:r>
              <a:rPr lang="en-US" sz="3300" dirty="0">
                <a:solidFill>
                  <a:schemeClr val="bg1"/>
                </a:solidFill>
                <a:latin typeface="Times New Roman" panose="02020603050405020304" pitchFamily="18" charset="0"/>
                <a:cs typeface="Times New Roman" panose="02020603050405020304" pitchFamily="18" charset="0"/>
              </a:rPr>
              <a:t/>
            </a:r>
            <a:br>
              <a:rPr lang="en-US" sz="3300" dirty="0">
                <a:solidFill>
                  <a:schemeClr val="bg1"/>
                </a:solidFill>
                <a:latin typeface="Times New Roman" panose="02020603050405020304" pitchFamily="18" charset="0"/>
                <a:cs typeface="Times New Roman" panose="02020603050405020304" pitchFamily="18" charset="0"/>
              </a:rPr>
            </a:br>
            <a:endParaRPr lang="en-US" sz="3300" dirty="0">
              <a:solidFill>
                <a:schemeClr val="bg1"/>
              </a:solidFill>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 xmlns:a16="http://schemas.microsoft.com/office/drawing/2014/main" id="{049BF963-A5FA-77D7-81FC-CE69E3FE0E68}"/>
              </a:ext>
            </a:extLst>
          </p:cNvPr>
          <p:cNvGraphicFramePr/>
          <p:nvPr>
            <p:extLst>
              <p:ext uri="{D42A27DB-BD31-4B8C-83A1-F6EECF244321}">
                <p14:modId xmlns:p14="http://schemas.microsoft.com/office/powerpoint/2010/main" val="1156316958"/>
              </p:ext>
            </p:extLst>
          </p:nvPr>
        </p:nvGraphicFramePr>
        <p:xfrm>
          <a:off x="4130337" y="1218892"/>
          <a:ext cx="4585315" cy="29092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478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158B51BF-780C-45D4-A1D0-32D55EA0F2B4}"/>
              </a:ext>
            </a:extLst>
          </p:cNvPr>
          <p:cNvSpPr>
            <a:spLocks noGrp="1"/>
          </p:cNvSpPr>
          <p:nvPr>
            <p:ph type="title"/>
          </p:nvPr>
        </p:nvSpPr>
        <p:spPr>
          <a:xfrm>
            <a:off x="1870432" y="272498"/>
            <a:ext cx="5147366" cy="586417"/>
          </a:xfrm>
        </p:spPr>
        <p:style>
          <a:lnRef idx="0">
            <a:schemeClr val="accent5"/>
          </a:lnRef>
          <a:fillRef idx="3">
            <a:schemeClr val="accent5"/>
          </a:fillRef>
          <a:effectRef idx="3">
            <a:schemeClr val="accent5"/>
          </a:effectRef>
          <a:fontRef idx="minor">
            <a:schemeClr val="lt1"/>
          </a:fontRef>
        </p:style>
        <p:txBody>
          <a:bodyPr/>
          <a:lstStyle/>
          <a:p>
            <a:r>
              <a:rPr lang="en-US" dirty="0">
                <a:solidFill>
                  <a:schemeClr val="bg1"/>
                </a:solidFill>
                <a:latin typeface="Times New Roman" panose="02020603050405020304" pitchFamily="18" charset="0"/>
                <a:cs typeface="Times New Roman" panose="02020603050405020304" pitchFamily="18" charset="0"/>
              </a:rPr>
              <a:t>Development in HRM Process</a:t>
            </a:r>
          </a:p>
        </p:txBody>
      </p:sp>
      <p:sp>
        <p:nvSpPr>
          <p:cNvPr id="9219" name="Rectangle 8">
            <a:extLst>
              <a:ext uri="{FF2B5EF4-FFF2-40B4-BE49-F238E27FC236}">
                <a16:creationId xmlns="" xmlns:a16="http://schemas.microsoft.com/office/drawing/2014/main" id="{A17D04F1-4318-4DD6-B27E-D66AE4D426B2}"/>
              </a:ext>
            </a:extLst>
          </p:cNvPr>
          <p:cNvSpPr>
            <a:spLocks noGrp="1" noChangeArrowheads="1"/>
          </p:cNvSpPr>
          <p:nvPr>
            <p:ph type="body" sz="quarter" idx="11"/>
          </p:nvPr>
        </p:nvSpPr>
        <p:spPr>
          <a:xfrm>
            <a:off x="182011" y="1974449"/>
            <a:ext cx="3376844" cy="1634046"/>
          </a:xfrm>
        </p:spPr>
        <p:txBody>
          <a:bodyPr vert="horz" lIns="68580" tIns="34290" rIns="68580" bIns="34290" rtlCol="0" anchor="t">
            <a:normAutofit/>
          </a:bodyPr>
          <a:lstStyle/>
          <a:p>
            <a:pPr marL="214313" indent="-214313">
              <a:buFont typeface="Courier New" panose="02070309020205020404" pitchFamily="49" charset="0"/>
              <a:buChar char="o"/>
            </a:pPr>
            <a:r>
              <a:rPr lang="en-US" altLang="en-US" b="0" dirty="0">
                <a:latin typeface="Times New Roman" panose="02020603050405020304" pitchFamily="18" charset="0"/>
                <a:cs typeface="Times New Roman" panose="02020603050405020304" pitchFamily="18" charset="0"/>
              </a:rPr>
              <a:t>Employee development refers to </a:t>
            </a:r>
            <a:r>
              <a:rPr lang="en-US" altLang="en-US" b="0" i="1" dirty="0">
                <a:latin typeface="Times New Roman" panose="02020603050405020304" pitchFamily="18" charset="0"/>
                <a:cs typeface="Times New Roman" panose="02020603050405020304" pitchFamily="18" charset="0"/>
              </a:rPr>
              <a:t>training employee </a:t>
            </a:r>
            <a:r>
              <a:rPr lang="en-US" altLang="en-US" b="0" dirty="0">
                <a:latin typeface="Times New Roman" panose="02020603050405020304" pitchFamily="18" charset="0"/>
                <a:cs typeface="Times New Roman" panose="02020603050405020304" pitchFamily="18" charset="0"/>
              </a:rPr>
              <a:t>for future work activities (</a:t>
            </a:r>
            <a:r>
              <a:rPr lang="en-US" b="0" dirty="0" err="1">
                <a:latin typeface="Times New Roman" panose="02020603050405020304" pitchFamily="18" charset="0"/>
                <a:cs typeface="Times New Roman" panose="02020603050405020304" pitchFamily="18" charset="0"/>
              </a:rPr>
              <a:t>Akkermans</a:t>
            </a:r>
            <a:r>
              <a:rPr lang="en-US" b="0" dirty="0">
                <a:latin typeface="Times New Roman" panose="02020603050405020304" pitchFamily="18" charset="0"/>
                <a:cs typeface="Times New Roman" panose="02020603050405020304" pitchFamily="18" charset="0"/>
              </a:rPr>
              <a:t> et  al., 2021).</a:t>
            </a:r>
            <a:endParaRPr lang="en-US" altLang="en-US" b="0" dirty="0">
              <a:latin typeface="Times New Roman" panose="02020603050405020304" pitchFamily="18" charset="0"/>
              <a:cs typeface="Times New Roman" panose="02020603050405020304" pitchFamily="18" charset="0"/>
            </a:endParaRPr>
          </a:p>
          <a:p>
            <a:pPr marL="214313" indent="-214313">
              <a:buFont typeface="Courier New" panose="02070309020205020404" pitchFamily="49" charset="0"/>
              <a:buChar char="o"/>
            </a:pPr>
            <a:r>
              <a:rPr lang="en-US" altLang="en-US" b="0" dirty="0">
                <a:latin typeface="Times New Roman" panose="02020603050405020304" pitchFamily="18" charset="0"/>
                <a:cs typeface="Times New Roman" panose="02020603050405020304" pitchFamily="18" charset="0"/>
              </a:rPr>
              <a:t>Refers to development of </a:t>
            </a:r>
            <a:r>
              <a:rPr lang="en-US" altLang="en-US" b="0" i="1" dirty="0">
                <a:latin typeface="Times New Roman" panose="02020603050405020304" pitchFamily="18" charset="0"/>
                <a:cs typeface="Times New Roman" panose="02020603050405020304" pitchFamily="18" charset="0"/>
              </a:rPr>
              <a:t>employees’ careers </a:t>
            </a:r>
            <a:r>
              <a:rPr lang="en-US" altLang="en-US" b="0" dirty="0">
                <a:latin typeface="Times New Roman" panose="02020603050405020304" pitchFamily="18" charset="0"/>
                <a:cs typeface="Times New Roman" panose="02020603050405020304" pitchFamily="18" charset="0"/>
              </a:rPr>
              <a:t>through work-related activities and experiences (</a:t>
            </a:r>
            <a:r>
              <a:rPr lang="en-US" b="0" dirty="0" err="1">
                <a:latin typeface="Times New Roman" panose="02020603050405020304" pitchFamily="18" charset="0"/>
                <a:cs typeface="Times New Roman" panose="02020603050405020304" pitchFamily="18" charset="0"/>
              </a:rPr>
              <a:t>Hernaus</a:t>
            </a:r>
            <a:r>
              <a:rPr lang="en-US" b="0" dirty="0">
                <a:latin typeface="Times New Roman" panose="02020603050405020304" pitchFamily="18" charset="0"/>
                <a:cs typeface="Times New Roman" panose="02020603050405020304" pitchFamily="18" charset="0"/>
              </a:rPr>
              <a:t>, Pavlovic and </a:t>
            </a:r>
            <a:r>
              <a:rPr lang="en-US" b="0" dirty="0" err="1">
                <a:latin typeface="Times New Roman" panose="02020603050405020304" pitchFamily="18" charset="0"/>
                <a:cs typeface="Times New Roman" panose="02020603050405020304" pitchFamily="18" charset="0"/>
              </a:rPr>
              <a:t>Klindzic</a:t>
            </a:r>
            <a:r>
              <a:rPr lang="en-US" b="0" dirty="0">
                <a:latin typeface="Times New Roman" panose="02020603050405020304" pitchFamily="18" charset="0"/>
                <a:cs typeface="Times New Roman" panose="02020603050405020304" pitchFamily="18" charset="0"/>
              </a:rPr>
              <a:t>, 2019)</a:t>
            </a:r>
            <a:endParaRPr lang="en-US" altLang="en-US" b="0"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 xmlns:a16="http://schemas.microsoft.com/office/drawing/2014/main" id="{E2EC42A1-5960-E542-4B7C-8DB886E3454E}"/>
              </a:ext>
            </a:extLst>
          </p:cNvPr>
          <p:cNvGraphicFramePr/>
          <p:nvPr>
            <p:extLst>
              <p:ext uri="{D42A27DB-BD31-4B8C-83A1-F6EECF244321}">
                <p14:modId xmlns:p14="http://schemas.microsoft.com/office/powerpoint/2010/main" val="3004500639"/>
              </p:ext>
            </p:extLst>
          </p:nvPr>
        </p:nvGraphicFramePr>
        <p:xfrm>
          <a:off x="3847730" y="1312724"/>
          <a:ext cx="4861264" cy="2689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 xmlns:a16="http://schemas.microsoft.com/office/drawing/2014/main" id="{84EBFE15-015C-FBC6-652C-AEEEAB908F1B}"/>
              </a:ext>
            </a:extLst>
          </p:cNvPr>
          <p:cNvPicPr>
            <a:picLocks noChangeAspect="1"/>
          </p:cNvPicPr>
          <p:nvPr/>
        </p:nvPicPr>
        <p:blipFill>
          <a:blip r:embed="rId8">
            <a:alphaModFix amt="20000"/>
          </a:blip>
          <a:stretch>
            <a:fillRect/>
          </a:stretch>
        </p:blipFill>
        <p:spPr>
          <a:xfrm>
            <a:off x="3671490" y="1312724"/>
            <a:ext cx="5147366" cy="3183740"/>
          </a:xfrm>
          <a:prstGeom prst="rect">
            <a:avLst/>
          </a:prstGeom>
          <a:ln>
            <a:noFill/>
          </a:ln>
          <a:effectLst>
            <a:softEdge rad="112500"/>
          </a:effectLst>
        </p:spPr>
      </p:pic>
      <p:pic>
        <p:nvPicPr>
          <p:cNvPr id="7" name="Picture 6">
            <a:extLst>
              <a:ext uri="{FF2B5EF4-FFF2-40B4-BE49-F238E27FC236}">
                <a16:creationId xmlns="" xmlns:a16="http://schemas.microsoft.com/office/drawing/2014/main" id="{AFDDC9D2-9E01-06B2-960A-6043BD005F50}"/>
              </a:ext>
            </a:extLst>
          </p:cNvPr>
          <p:cNvPicPr>
            <a:picLocks noChangeAspect="1"/>
          </p:cNvPicPr>
          <p:nvPr/>
        </p:nvPicPr>
        <p:blipFill>
          <a:blip r:embed="rId9">
            <a:alphaModFix amt="20000"/>
          </a:blip>
          <a:stretch>
            <a:fillRect/>
          </a:stretch>
        </p:blipFill>
        <p:spPr>
          <a:xfrm>
            <a:off x="1" y="1545642"/>
            <a:ext cx="3679709" cy="222366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FD9E38B3-4686-8247-9625-49018D29F408}"/>
              </a:ext>
            </a:extLst>
          </p:cNvPr>
          <p:cNvSpPr>
            <a:spLocks noGrp="1"/>
          </p:cNvSpPr>
          <p:nvPr>
            <p:ph type="title"/>
          </p:nvPr>
        </p:nvSpPr>
        <p:spPr>
          <a:xfrm>
            <a:off x="3116062" y="550390"/>
            <a:ext cx="3086234" cy="461665"/>
          </a:xfrm>
        </p:spPr>
        <p:style>
          <a:lnRef idx="2">
            <a:schemeClr val="accent5">
              <a:shade val="50000"/>
            </a:schemeClr>
          </a:lnRef>
          <a:fillRef idx="1">
            <a:schemeClr val="accent5"/>
          </a:fillRef>
          <a:effectRef idx="0">
            <a:schemeClr val="accent5"/>
          </a:effectRef>
          <a:fontRef idx="minor">
            <a:schemeClr val="lt1"/>
          </a:fontRef>
        </p:style>
        <p:txBody>
          <a:bodyPr/>
          <a:lstStyle/>
          <a:p>
            <a:r>
              <a:rPr lang="en-US" dirty="0">
                <a:solidFill>
                  <a:schemeClr val="bg1"/>
                </a:solidFill>
                <a:latin typeface="Times New Roman" panose="02020603050405020304" pitchFamily="18" charset="0"/>
                <a:cs typeface="Times New Roman" panose="02020603050405020304" pitchFamily="18" charset="0"/>
              </a:rPr>
              <a:t>Conclusion</a:t>
            </a:r>
          </a:p>
        </p:txBody>
      </p:sp>
      <p:sp>
        <p:nvSpPr>
          <p:cNvPr id="3" name="Text Placeholder 2">
            <a:extLst>
              <a:ext uri="{FF2B5EF4-FFF2-40B4-BE49-F238E27FC236}">
                <a16:creationId xmlns="" xmlns:a16="http://schemas.microsoft.com/office/drawing/2014/main" id="{17155E1D-F4AD-41A7-B948-E2D246CCFE8A}"/>
              </a:ext>
            </a:extLst>
          </p:cNvPr>
          <p:cNvSpPr>
            <a:spLocks noGrp="1"/>
          </p:cNvSpPr>
          <p:nvPr>
            <p:ph type="body" sz="quarter" idx="12"/>
          </p:nvPr>
        </p:nvSpPr>
        <p:spPr>
          <a:xfrm>
            <a:off x="1807029" y="1779665"/>
            <a:ext cx="6029735" cy="2563023"/>
          </a:xfrm>
        </p:spPr>
        <p:txBody>
          <a:bodyPr vert="horz" wrap="square" lIns="0" tIns="0" rIns="0" bIns="0" rtlCol="0" anchor="t">
            <a:noAutofit/>
          </a:bodyPr>
          <a:lstStyle/>
          <a:p>
            <a:pPr marL="214313" indent="-214313" algn="l">
              <a:buFont typeface="Wingdings" panose="05000000000000000000" pitchFamily="2" charset="2"/>
              <a:buChar char="q"/>
            </a:pPr>
            <a:r>
              <a:rPr lang="en-US" altLang="en-US" dirty="0">
                <a:solidFill>
                  <a:schemeClr val="bg1"/>
                </a:solidFill>
                <a:latin typeface="Times New Roman" panose="02020603050405020304" pitchFamily="18" charset="0"/>
                <a:cs typeface="Times New Roman" panose="02020603050405020304" pitchFamily="18" charset="0"/>
              </a:rPr>
              <a:t>Investing in training and development by organizations leads to enhancing the overall performances of employees</a:t>
            </a:r>
          </a:p>
          <a:p>
            <a:pPr marL="214313" indent="-214313" algn="l">
              <a:buFont typeface="Wingdings" panose="05000000000000000000" pitchFamily="2" charset="2"/>
              <a:buChar char="q"/>
            </a:pPr>
            <a:r>
              <a:rPr lang="en-US" altLang="en-US" dirty="0">
                <a:solidFill>
                  <a:schemeClr val="bg1"/>
                </a:solidFill>
                <a:latin typeface="Times New Roman" panose="02020603050405020304" pitchFamily="18" charset="0"/>
                <a:cs typeface="Times New Roman" panose="02020603050405020304" pitchFamily="18" charset="0"/>
              </a:rPr>
              <a:t>Offering prospects of continuous learning to employees leads to better job satisfaction and career planning</a:t>
            </a:r>
          </a:p>
          <a:p>
            <a:pPr marL="214313" indent="-214313" algn="l">
              <a:buFont typeface="Wingdings" panose="05000000000000000000" pitchFamily="2" charset="2"/>
              <a:buChar char="q"/>
            </a:pPr>
            <a:r>
              <a:rPr lang="en-US" altLang="en-US" dirty="0">
                <a:solidFill>
                  <a:schemeClr val="bg1"/>
                </a:solidFill>
                <a:latin typeface="Times New Roman" panose="02020603050405020304" pitchFamily="18" charset="0"/>
                <a:cs typeface="Times New Roman" panose="02020603050405020304" pitchFamily="18" charset="0"/>
              </a:rPr>
              <a:t>Training and development leads to prioritizing the overall well-being of employees</a:t>
            </a:r>
          </a:p>
          <a:p>
            <a:pPr marL="214313" indent="-214313" algn="l">
              <a:buFont typeface="Wingdings" panose="05000000000000000000" pitchFamily="2" charset="2"/>
              <a:buChar char="q"/>
            </a:pPr>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 xmlns:a16="http://schemas.microsoft.com/office/drawing/2014/main" id="{C6FA6203-5CC8-9D34-38B9-46E8CCB2ED27}"/>
              </a:ext>
            </a:extLst>
          </p:cNvPr>
          <p:cNvPicPr>
            <a:picLocks noChangeAspect="1"/>
          </p:cNvPicPr>
          <p:nvPr/>
        </p:nvPicPr>
        <p:blipFill>
          <a:blip r:embed="rId2">
            <a:alphaModFix amt="70000"/>
          </a:blip>
          <a:stretch>
            <a:fillRect/>
          </a:stretch>
        </p:blipFill>
        <p:spPr>
          <a:xfrm>
            <a:off x="66237" y="3117727"/>
            <a:ext cx="3575828" cy="1935589"/>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 xmlns:a16="http://schemas.microsoft.com/office/drawing/2014/main" id="{D1322333-CCB2-F139-4BC6-331DBF9335C5}"/>
              </a:ext>
            </a:extLst>
          </p:cNvPr>
          <p:cNvPicPr>
            <a:picLocks noChangeAspect="1"/>
          </p:cNvPicPr>
          <p:nvPr/>
        </p:nvPicPr>
        <p:blipFill>
          <a:blip r:embed="rId3">
            <a:alphaModFix amt="70000"/>
          </a:blip>
          <a:stretch>
            <a:fillRect/>
          </a:stretch>
        </p:blipFill>
        <p:spPr>
          <a:xfrm>
            <a:off x="5382857" y="3156092"/>
            <a:ext cx="3694907" cy="187034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44761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E0F3806-F315-EB39-2515-C8AB611CFC7D}"/>
              </a:ext>
            </a:extLst>
          </p:cNvPr>
          <p:cNvSpPr>
            <a:spLocks noGrp="1"/>
          </p:cNvSpPr>
          <p:nvPr>
            <p:ph type="title"/>
          </p:nvPr>
        </p:nvSpPr>
        <p:spPr>
          <a:xfrm>
            <a:off x="3899806" y="91082"/>
            <a:ext cx="2691864" cy="441579"/>
          </a:xfrm>
        </p:spPr>
        <p:txBody>
          <a:bodyPr>
            <a:normAutofit fontScale="90000"/>
          </a:bodyPr>
          <a:lstStyle/>
          <a:p>
            <a:r>
              <a:rPr lang="en-IN" dirty="0">
                <a:latin typeface="Times New Roman" panose="02020603050405020304" pitchFamily="18" charset="0"/>
                <a:cs typeface="Times New Roman" panose="02020603050405020304" pitchFamily="18" charset="0"/>
              </a:rPr>
              <a:t>Reference List</a:t>
            </a:r>
          </a:p>
        </p:txBody>
      </p:sp>
      <p:sp>
        <p:nvSpPr>
          <p:cNvPr id="3" name="Text Placeholder 2">
            <a:extLst>
              <a:ext uri="{FF2B5EF4-FFF2-40B4-BE49-F238E27FC236}">
                <a16:creationId xmlns="" xmlns:a16="http://schemas.microsoft.com/office/drawing/2014/main" id="{CE953584-5E68-61CC-29C8-9C8C01734797}"/>
              </a:ext>
            </a:extLst>
          </p:cNvPr>
          <p:cNvSpPr>
            <a:spLocks noGrp="1"/>
          </p:cNvSpPr>
          <p:nvPr>
            <p:ph type="body" sz="quarter" idx="11"/>
          </p:nvPr>
        </p:nvSpPr>
        <p:spPr>
          <a:xfrm>
            <a:off x="3810898" y="729845"/>
            <a:ext cx="5077870" cy="3990855"/>
          </a:xfrm>
        </p:spPr>
        <p:txBody>
          <a:bodyPr/>
          <a:lstStyle/>
          <a:p>
            <a:pPr marL="214313" indent="-214313">
              <a:buFont typeface="Arial" panose="020B0604020202020204" pitchFamily="34" charset="0"/>
              <a:buChar char="•"/>
            </a:pPr>
            <a:r>
              <a:rPr lang="en-US" b="0" dirty="0">
                <a:latin typeface="Times New Roman" panose="02020603050405020304" pitchFamily="18" charset="0"/>
                <a:cs typeface="Times New Roman" panose="02020603050405020304" pitchFamily="18" charset="0"/>
              </a:rPr>
              <a:t>Armstrong, M. and Taylor, S., 2020. </a:t>
            </a:r>
            <a:r>
              <a:rPr lang="en-US" b="0" i="1" dirty="0">
                <a:latin typeface="Times New Roman" panose="02020603050405020304" pitchFamily="18" charset="0"/>
                <a:cs typeface="Times New Roman" panose="02020603050405020304" pitchFamily="18" charset="0"/>
              </a:rPr>
              <a:t>Armstrong's handbook of human resource management practice</a:t>
            </a:r>
            <a:r>
              <a:rPr lang="en-US" b="0" dirty="0">
                <a:latin typeface="Times New Roman" panose="02020603050405020304" pitchFamily="18" charset="0"/>
                <a:cs typeface="Times New Roman" panose="02020603050405020304" pitchFamily="18" charset="0"/>
              </a:rPr>
              <a:t>. Kogan Page Publishers.</a:t>
            </a:r>
          </a:p>
          <a:p>
            <a:pPr marL="214313" indent="-214313">
              <a:buFont typeface="Arial" panose="020B0604020202020204" pitchFamily="34" charset="0"/>
              <a:buChar char="•"/>
            </a:pPr>
            <a:r>
              <a:rPr lang="en-US" b="0" dirty="0">
                <a:latin typeface="Times New Roman" panose="02020603050405020304" pitchFamily="18" charset="0"/>
                <a:cs typeface="Times New Roman" panose="02020603050405020304" pitchFamily="18" charset="0"/>
              </a:rPr>
              <a:t>Malik, A., Froese, F.J. and Sharma, P., 2020. Role of HRM in knowledge integration: towards a conceptual framework. </a:t>
            </a:r>
            <a:r>
              <a:rPr lang="en-US" b="0" i="1" dirty="0">
                <a:latin typeface="Times New Roman" panose="02020603050405020304" pitchFamily="18" charset="0"/>
                <a:cs typeface="Times New Roman" panose="02020603050405020304" pitchFamily="18" charset="0"/>
              </a:rPr>
              <a:t>Journal of Business Research</a:t>
            </a:r>
            <a:r>
              <a:rPr lang="en-US" b="0" dirty="0">
                <a:latin typeface="Times New Roman" panose="02020603050405020304" pitchFamily="18" charset="0"/>
                <a:cs typeface="Times New Roman" panose="02020603050405020304" pitchFamily="18" charset="0"/>
              </a:rPr>
              <a:t>, 109, pp.524-535.</a:t>
            </a:r>
          </a:p>
          <a:p>
            <a:pPr marL="214313" indent="-214313">
              <a:buFont typeface="Arial" panose="020B0604020202020204" pitchFamily="34" charset="0"/>
              <a:buChar char="•"/>
            </a:pPr>
            <a:r>
              <a:rPr lang="en-US" b="0" dirty="0" err="1">
                <a:latin typeface="Times New Roman" panose="02020603050405020304" pitchFamily="18" charset="0"/>
                <a:cs typeface="Times New Roman" panose="02020603050405020304" pitchFamily="18" charset="0"/>
              </a:rPr>
              <a:t>Swasti</a:t>
            </a:r>
            <a:r>
              <a:rPr lang="en-US" b="0" dirty="0">
                <a:latin typeface="Times New Roman" panose="02020603050405020304" pitchFamily="18" charset="0"/>
                <a:cs typeface="Times New Roman" panose="02020603050405020304" pitchFamily="18" charset="0"/>
              </a:rPr>
              <a:t>, I.K., </a:t>
            </a:r>
            <a:r>
              <a:rPr lang="en-US" b="0" dirty="0" err="1">
                <a:latin typeface="Times New Roman" panose="02020603050405020304" pitchFamily="18" charset="0"/>
                <a:cs typeface="Times New Roman" panose="02020603050405020304" pitchFamily="18" charset="0"/>
              </a:rPr>
              <a:t>Badi'ah</a:t>
            </a:r>
            <a:r>
              <a:rPr lang="en-US" b="0" dirty="0">
                <a:latin typeface="Times New Roman" panose="02020603050405020304" pitchFamily="18" charset="0"/>
                <a:cs typeface="Times New Roman" panose="02020603050405020304" pitchFamily="18" charset="0"/>
              </a:rPr>
              <a:t>, R., </a:t>
            </a:r>
            <a:r>
              <a:rPr lang="en-US" b="0" dirty="0" err="1">
                <a:latin typeface="Times New Roman" panose="02020603050405020304" pitchFamily="18" charset="0"/>
                <a:cs typeface="Times New Roman" panose="02020603050405020304" pitchFamily="18" charset="0"/>
              </a:rPr>
              <a:t>Anugrahadi</a:t>
            </a:r>
            <a:r>
              <a:rPr lang="en-US" b="0" dirty="0">
                <a:latin typeface="Times New Roman" panose="02020603050405020304" pitchFamily="18" charset="0"/>
                <a:cs typeface="Times New Roman" panose="02020603050405020304" pitchFamily="18" charset="0"/>
              </a:rPr>
              <a:t>, Y.D. and </a:t>
            </a:r>
            <a:r>
              <a:rPr lang="en-US" b="0" dirty="0" err="1">
                <a:latin typeface="Times New Roman" panose="02020603050405020304" pitchFamily="18" charset="0"/>
                <a:cs typeface="Times New Roman" panose="02020603050405020304" pitchFamily="18" charset="0"/>
              </a:rPr>
              <a:t>Odelia</a:t>
            </a:r>
            <a:r>
              <a:rPr lang="en-US" b="0" dirty="0">
                <a:latin typeface="Times New Roman" panose="02020603050405020304" pitchFamily="18" charset="0"/>
                <a:cs typeface="Times New Roman" panose="02020603050405020304" pitchFamily="18" charset="0"/>
              </a:rPr>
              <a:t>, E.M., 2022. Behavior change with operant conditioning and classical conditioning in education and training </a:t>
            </a:r>
            <a:r>
              <a:rPr lang="en-US" b="0" dirty="0" err="1">
                <a:latin typeface="Times New Roman" panose="02020603050405020304" pitchFamily="18" charset="0"/>
                <a:cs typeface="Times New Roman" panose="02020603050405020304" pitchFamily="18" charset="0"/>
              </a:rPr>
              <a:t>toefl</a:t>
            </a:r>
            <a:r>
              <a:rPr lang="en-US" b="0" dirty="0">
                <a:latin typeface="Times New Roman" panose="02020603050405020304" pitchFamily="18" charset="0"/>
                <a:cs typeface="Times New Roman" panose="02020603050405020304" pitchFamily="18" charset="0"/>
              </a:rPr>
              <a:t> online students </a:t>
            </a:r>
            <a:r>
              <a:rPr lang="en-US" b="0" dirty="0" err="1">
                <a:latin typeface="Times New Roman" panose="02020603050405020304" pitchFamily="18" charset="0"/>
                <a:cs typeface="Times New Roman" panose="02020603050405020304" pitchFamily="18" charset="0"/>
              </a:rPr>
              <a:t>upn</a:t>
            </a:r>
            <a:r>
              <a:rPr lang="en-US" b="0" dirty="0">
                <a:latin typeface="Times New Roman" panose="02020603050405020304" pitchFamily="18" charset="0"/>
                <a:cs typeface="Times New Roman" panose="02020603050405020304" pitchFamily="18" charset="0"/>
              </a:rPr>
              <a:t>" veteran" east java. </a:t>
            </a:r>
            <a:r>
              <a:rPr lang="en-US" b="0" i="1" dirty="0" err="1">
                <a:latin typeface="Times New Roman" panose="02020603050405020304" pitchFamily="18" charset="0"/>
                <a:cs typeface="Times New Roman" panose="02020603050405020304" pitchFamily="18" charset="0"/>
              </a:rPr>
              <a:t>Jurnal</a:t>
            </a:r>
            <a:r>
              <a:rPr lang="en-US" b="0" i="1" dirty="0">
                <a:latin typeface="Times New Roman" panose="02020603050405020304" pitchFamily="18" charset="0"/>
                <a:cs typeface="Times New Roman" panose="02020603050405020304" pitchFamily="18" charset="0"/>
              </a:rPr>
              <a:t> MEBIS (</a:t>
            </a:r>
            <a:r>
              <a:rPr lang="en-US" b="0" i="1" dirty="0" err="1">
                <a:latin typeface="Times New Roman" panose="02020603050405020304" pitchFamily="18" charset="0"/>
                <a:cs typeface="Times New Roman" panose="02020603050405020304" pitchFamily="18" charset="0"/>
              </a:rPr>
              <a:t>Manajemen</a:t>
            </a:r>
            <a:r>
              <a:rPr lang="en-US" b="0" i="1" dirty="0">
                <a:latin typeface="Times New Roman" panose="02020603050405020304" pitchFamily="18" charset="0"/>
                <a:cs typeface="Times New Roman" panose="02020603050405020304" pitchFamily="18" charset="0"/>
              </a:rPr>
              <a:t> dan </a:t>
            </a:r>
            <a:r>
              <a:rPr lang="en-US" b="0" i="1" dirty="0" err="1">
                <a:latin typeface="Times New Roman" panose="02020603050405020304" pitchFamily="18" charset="0"/>
                <a:cs typeface="Times New Roman" panose="02020603050405020304" pitchFamily="18" charset="0"/>
              </a:rPr>
              <a:t>Bisnis</a:t>
            </a:r>
            <a:r>
              <a:rPr lang="en-US" b="0" i="1" dirty="0">
                <a:latin typeface="Times New Roman" panose="02020603050405020304" pitchFamily="18" charset="0"/>
                <a:cs typeface="Times New Roman" panose="02020603050405020304" pitchFamily="18" charset="0"/>
              </a:rPr>
              <a:t>)</a:t>
            </a:r>
            <a:r>
              <a:rPr lang="en-US" b="0" dirty="0">
                <a:latin typeface="Times New Roman" panose="02020603050405020304" pitchFamily="18" charset="0"/>
                <a:cs typeface="Times New Roman" panose="02020603050405020304" pitchFamily="18" charset="0"/>
              </a:rPr>
              <a:t>, 7(1), pp.39-53.</a:t>
            </a:r>
          </a:p>
          <a:p>
            <a:pPr marL="214313" indent="-214313">
              <a:buFont typeface="Arial" panose="020B0604020202020204" pitchFamily="34" charset="0"/>
              <a:buChar char="•"/>
            </a:pPr>
            <a:r>
              <a:rPr lang="en-US" b="0" dirty="0" err="1">
                <a:latin typeface="Times New Roman" panose="02020603050405020304" pitchFamily="18" charset="0"/>
                <a:cs typeface="Times New Roman" panose="02020603050405020304" pitchFamily="18" charset="0"/>
              </a:rPr>
              <a:t>Akkermans</a:t>
            </a:r>
            <a:r>
              <a:rPr lang="en-US" b="0" dirty="0">
                <a:latin typeface="Times New Roman" panose="02020603050405020304" pitchFamily="18" charset="0"/>
                <a:cs typeface="Times New Roman" panose="02020603050405020304" pitchFamily="18" charset="0"/>
              </a:rPr>
              <a:t>, J., Rodrigues, R., Mol, S.T., Seibert, S.E. and </a:t>
            </a:r>
            <a:r>
              <a:rPr lang="en-US" b="0" dirty="0" err="1">
                <a:latin typeface="Times New Roman" panose="02020603050405020304" pitchFamily="18" charset="0"/>
                <a:cs typeface="Times New Roman" panose="02020603050405020304" pitchFamily="18" charset="0"/>
              </a:rPr>
              <a:t>Khapova</a:t>
            </a:r>
            <a:r>
              <a:rPr lang="en-US" b="0" dirty="0">
                <a:latin typeface="Times New Roman" panose="02020603050405020304" pitchFamily="18" charset="0"/>
                <a:cs typeface="Times New Roman" panose="02020603050405020304" pitchFamily="18" charset="0"/>
              </a:rPr>
              <a:t>, S.N., 2021. The role of career shocks in contemporary career development: key challenges and ways forward. </a:t>
            </a:r>
            <a:r>
              <a:rPr lang="en-US" b="0" i="1" dirty="0">
                <a:latin typeface="Times New Roman" panose="02020603050405020304" pitchFamily="18" charset="0"/>
                <a:cs typeface="Times New Roman" panose="02020603050405020304" pitchFamily="18" charset="0"/>
              </a:rPr>
              <a:t>Career Development International</a:t>
            </a:r>
            <a:r>
              <a:rPr lang="en-US" b="0" dirty="0">
                <a:latin typeface="Times New Roman" panose="02020603050405020304" pitchFamily="18" charset="0"/>
                <a:cs typeface="Times New Roman" panose="02020603050405020304" pitchFamily="18" charset="0"/>
              </a:rPr>
              <a:t>, 26(4), pp.453-466.</a:t>
            </a:r>
          </a:p>
          <a:p>
            <a:pPr marL="214313" indent="-214313">
              <a:buFont typeface="Arial" panose="020B0604020202020204" pitchFamily="34" charset="0"/>
              <a:buChar char="•"/>
            </a:pPr>
            <a:r>
              <a:rPr lang="en-US" b="0" dirty="0" err="1">
                <a:latin typeface="Times New Roman" panose="02020603050405020304" pitchFamily="18" charset="0"/>
                <a:cs typeface="Times New Roman" panose="02020603050405020304" pitchFamily="18" charset="0"/>
              </a:rPr>
              <a:t>Hernaus</a:t>
            </a:r>
            <a:r>
              <a:rPr lang="en-US" b="0" dirty="0">
                <a:latin typeface="Times New Roman" panose="02020603050405020304" pitchFamily="18" charset="0"/>
                <a:cs typeface="Times New Roman" panose="02020603050405020304" pitchFamily="18" charset="0"/>
              </a:rPr>
              <a:t>, T., Pavlovic, D. and </a:t>
            </a:r>
            <a:r>
              <a:rPr lang="en-US" b="0" dirty="0" err="1">
                <a:latin typeface="Times New Roman" panose="02020603050405020304" pitchFamily="18" charset="0"/>
                <a:cs typeface="Times New Roman" panose="02020603050405020304" pitchFamily="18" charset="0"/>
              </a:rPr>
              <a:t>Klindzic</a:t>
            </a:r>
            <a:r>
              <a:rPr lang="en-US" b="0" dirty="0">
                <a:latin typeface="Times New Roman" panose="02020603050405020304" pitchFamily="18" charset="0"/>
                <a:cs typeface="Times New Roman" panose="02020603050405020304" pitchFamily="18" charset="0"/>
              </a:rPr>
              <a:t>, M., 2019. Organizational career management practices: The role of the relationship between HRM and trade unions. </a:t>
            </a:r>
            <a:r>
              <a:rPr lang="en-US" b="0" i="1" dirty="0">
                <a:latin typeface="Times New Roman" panose="02020603050405020304" pitchFamily="18" charset="0"/>
                <a:cs typeface="Times New Roman" panose="02020603050405020304" pitchFamily="18" charset="0"/>
              </a:rPr>
              <a:t>Employee Relations</a:t>
            </a:r>
            <a:r>
              <a:rPr lang="en-US" b="0" dirty="0">
                <a:latin typeface="Times New Roman" panose="02020603050405020304" pitchFamily="18" charset="0"/>
                <a:cs typeface="Times New Roman" panose="02020603050405020304" pitchFamily="18" charset="0"/>
              </a:rPr>
              <a:t>, 41(1), pp.84-100.</a:t>
            </a:r>
          </a:p>
          <a:p>
            <a:pPr marL="214313" indent="-214313">
              <a:buFont typeface="Arial" panose="020B0604020202020204" pitchFamily="34" charset="0"/>
              <a:buChar char="•"/>
            </a:pPr>
            <a:endParaRPr lang="en-IN"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5710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36ADA7-71A1-44A8-81BF-1B6CACFB7577}"/>
              </a:ext>
            </a:extLst>
          </p:cNvPr>
          <p:cNvSpPr>
            <a:spLocks noGrp="1"/>
          </p:cNvSpPr>
          <p:nvPr>
            <p:ph type="ctrTitle"/>
          </p:nvPr>
        </p:nvSpPr>
        <p:spPr/>
        <p:txBody>
          <a:bodyPr rtlCol="0">
            <a:normAutofit fontScale="90000"/>
          </a:bodyPr>
          <a:lstStyle/>
          <a:p>
            <a:pPr rtl="0"/>
            <a:r>
              <a:rPr lang="en-GB" dirty="0"/>
              <a:t>LCMB7000 Group presentation</a:t>
            </a:r>
          </a:p>
        </p:txBody>
      </p:sp>
      <p:sp>
        <p:nvSpPr>
          <p:cNvPr id="3" name="Subtitle 2">
            <a:extLst>
              <a:ext uri="{FF2B5EF4-FFF2-40B4-BE49-F238E27FC236}">
                <a16:creationId xmlns="" xmlns:a16="http://schemas.microsoft.com/office/drawing/2014/main" id="{977C4633-7458-4F99-83F4-CB5107BC263B}"/>
              </a:ext>
            </a:extLst>
          </p:cNvPr>
          <p:cNvSpPr>
            <a:spLocks noGrp="1"/>
          </p:cNvSpPr>
          <p:nvPr>
            <p:ph type="subTitle" idx="1"/>
          </p:nvPr>
        </p:nvSpPr>
        <p:spPr/>
        <p:txBody>
          <a:bodyPr rtlCol="0">
            <a:normAutofit fontScale="47500" lnSpcReduction="20000"/>
          </a:bodyPr>
          <a:lstStyle/>
          <a:p>
            <a:pPr rtl="0"/>
            <a:r>
              <a:rPr lang="en-GB" dirty="0"/>
              <a:t>Assessment task 2</a:t>
            </a:r>
          </a:p>
          <a:p>
            <a:pPr rtl="0"/>
            <a:r>
              <a:rPr lang="nn-NO"/>
              <a:t>Priyanka Mithil Raval</a:t>
            </a:r>
          </a:p>
          <a:p>
            <a:pPr rtl="0"/>
            <a:r>
              <a:rPr lang="nn-NO"/>
              <a:t>Student ID: 2225567</a:t>
            </a:r>
            <a:endParaRPr lang="en-GB" dirty="0"/>
          </a:p>
        </p:txBody>
      </p:sp>
    </p:spTree>
    <p:extLst>
      <p:ext uri="{BB962C8B-B14F-4D97-AF65-F5344CB8AC3E}">
        <p14:creationId xmlns:p14="http://schemas.microsoft.com/office/powerpoint/2010/main" val="99226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FA532457-29F4-475F-B58C-80A91C832EA9}"/>
              </a:ext>
            </a:extLst>
          </p:cNvPr>
          <p:cNvSpPr>
            <a:spLocks noGrp="1"/>
          </p:cNvSpPr>
          <p:nvPr>
            <p:ph type="title"/>
          </p:nvPr>
        </p:nvSpPr>
        <p:spPr>
          <a:xfrm>
            <a:off x="569158" y="1872318"/>
            <a:ext cx="8005685" cy="477255"/>
          </a:xfrm>
        </p:spPr>
        <p:txBody>
          <a:bodyPr rtlCol="0"/>
          <a:lstStyle/>
          <a:p>
            <a:pPr rtl="0"/>
            <a:r>
              <a:rPr lang="en-GB" dirty="0"/>
              <a:t>Introduction</a:t>
            </a:r>
          </a:p>
        </p:txBody>
      </p:sp>
      <p:sp>
        <p:nvSpPr>
          <p:cNvPr id="2" name="Text Placeholder 1">
            <a:extLst>
              <a:ext uri="{FF2B5EF4-FFF2-40B4-BE49-F238E27FC236}">
                <a16:creationId xmlns="" xmlns:a16="http://schemas.microsoft.com/office/drawing/2014/main" id="{F5DC1B5D-1A60-450C-9BD8-9C391E14BCA0}"/>
              </a:ext>
            </a:extLst>
          </p:cNvPr>
          <p:cNvSpPr>
            <a:spLocks noGrp="1"/>
          </p:cNvSpPr>
          <p:nvPr>
            <p:ph type="body" idx="1"/>
          </p:nvPr>
        </p:nvSpPr>
        <p:spPr>
          <a:xfrm>
            <a:off x="623888" y="2793929"/>
            <a:ext cx="8010447" cy="1597566"/>
          </a:xfrm>
        </p:spPr>
        <p:txBody>
          <a:bodyPr rtlCol="0">
            <a:normAutofit lnSpcReduction="10000"/>
          </a:bodyPr>
          <a:lstStyle/>
          <a:p>
            <a:pPr marL="214313" indent="-214313">
              <a:buFont typeface="Arial" panose="020B0604020202020204" pitchFamily="34" charset="0"/>
              <a:buChar char="•"/>
            </a:pPr>
            <a:r>
              <a:rPr lang="en-US" sz="1800" dirty="0"/>
              <a:t>Human Resource Director of British food delivery service Just Eat Ltd. here endorses the need of investing in future leaders.</a:t>
            </a:r>
          </a:p>
          <a:p>
            <a:pPr marL="214313" indent="-214313">
              <a:buFont typeface="Arial" panose="020B0604020202020204" pitchFamily="34" charset="0"/>
              <a:buChar char="•"/>
            </a:pPr>
            <a:r>
              <a:rPr lang="en-US" sz="1800" dirty="0"/>
              <a:t>In this talk, we'll discuss the value that leadership Learning and development can provide to our company.</a:t>
            </a:r>
          </a:p>
          <a:p>
            <a:pPr marL="214313" indent="-214313">
              <a:buFont typeface="Arial" panose="020B0604020202020204" pitchFamily="34" charset="0"/>
              <a:buChar char="•"/>
            </a:pPr>
            <a:r>
              <a:rPr lang="en-US" sz="1800" dirty="0"/>
              <a:t>Just Eat Ltd. can guarantee its workers can manage teams and meet goals by investing in Learning and development.</a:t>
            </a:r>
            <a:endParaRPr lang="en-GB" sz="1800" dirty="0"/>
          </a:p>
        </p:txBody>
      </p:sp>
      <p:sp>
        <p:nvSpPr>
          <p:cNvPr id="7" name="Slide Number Placeholder 6">
            <a:extLst>
              <a:ext uri="{FF2B5EF4-FFF2-40B4-BE49-F238E27FC236}">
                <a16:creationId xmlns=""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9</a:t>
            </a:fld>
            <a:endParaRPr lang="en-GB" dirty="0"/>
          </a:p>
        </p:txBody>
      </p:sp>
    </p:spTree>
    <p:extLst>
      <p:ext uri="{BB962C8B-B14F-4D97-AF65-F5344CB8AC3E}">
        <p14:creationId xmlns:p14="http://schemas.microsoft.com/office/powerpoint/2010/main" val="4036697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8EA7E572-F0AC-4962-AC8B-24DD8CD61D2D}"/>
              </a:ext>
            </a:extLst>
          </p:cNvPr>
          <p:cNvSpPr>
            <a:spLocks noGrp="1"/>
          </p:cNvSpPr>
          <p:nvPr>
            <p:ph type="title"/>
          </p:nvPr>
        </p:nvSpPr>
        <p:spPr>
          <a:xfrm>
            <a:off x="4807410" y="900359"/>
            <a:ext cx="3439335" cy="818309"/>
          </a:xfrm>
        </p:spPr>
        <p:txBody>
          <a:bodyPr rtlCol="0">
            <a:normAutofit/>
          </a:bodyPr>
          <a:lstStyle/>
          <a:p>
            <a:pPr rtl="0"/>
            <a:r>
              <a:rPr lang="en-GB" dirty="0"/>
              <a:t>Learning and Development</a:t>
            </a:r>
          </a:p>
        </p:txBody>
      </p:sp>
      <p:sp>
        <p:nvSpPr>
          <p:cNvPr id="4" name="Content Placeholder 3">
            <a:extLst>
              <a:ext uri="{FF2B5EF4-FFF2-40B4-BE49-F238E27FC236}">
                <a16:creationId xmlns="" xmlns:a16="http://schemas.microsoft.com/office/drawing/2014/main" id="{E9A97DCF-3682-44C5-A5DA-9D96CF14B628}"/>
              </a:ext>
            </a:extLst>
          </p:cNvPr>
          <p:cNvSpPr>
            <a:spLocks noGrp="1"/>
          </p:cNvSpPr>
          <p:nvPr>
            <p:ph sz="quarter" idx="4"/>
          </p:nvPr>
        </p:nvSpPr>
        <p:spPr>
          <a:xfrm>
            <a:off x="4807410" y="1866223"/>
            <a:ext cx="3764312" cy="2750666"/>
          </a:xfrm>
        </p:spPr>
        <p:txBody>
          <a:bodyPr rtlCol="0">
            <a:normAutofit/>
          </a:bodyPr>
          <a:lstStyle/>
          <a:p>
            <a:pPr rtl="0">
              <a:lnSpc>
                <a:spcPct val="110000"/>
              </a:lnSpc>
            </a:pPr>
            <a:r>
              <a:rPr lang="en-US" dirty="0"/>
              <a:t>To enhance performance and advance one's own or an organization's objectives, one must engage in a process of learning and development (L&amp;D).</a:t>
            </a:r>
          </a:p>
          <a:p>
            <a:pPr rtl="0">
              <a:lnSpc>
                <a:spcPct val="110000"/>
              </a:lnSpc>
            </a:pPr>
            <a:r>
              <a:rPr lang="en-US" dirty="0"/>
              <a:t>Training, coaching, mentoring, job shadowing, e-learning, and seminars are all examples of L&amp;D approaches.</a:t>
            </a:r>
          </a:p>
          <a:p>
            <a:pPr rtl="0">
              <a:lnSpc>
                <a:spcPct val="110000"/>
              </a:lnSpc>
            </a:pPr>
            <a:r>
              <a:rPr lang="en-US" dirty="0"/>
              <a:t>L&amp;D's mission is to improve workers' competence so that they can better contribute to the organization's success.</a:t>
            </a:r>
            <a:endParaRPr lang="en-GB" dirty="0"/>
          </a:p>
        </p:txBody>
      </p:sp>
      <p:sp>
        <p:nvSpPr>
          <p:cNvPr id="7" name="Slide Number Placeholder 6">
            <a:extLst>
              <a:ext uri="{FF2B5EF4-FFF2-40B4-BE49-F238E27FC236}">
                <a16:creationId xmlns=""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10</a:t>
            </a:fld>
            <a:endParaRPr lang="en-GB" dirty="0"/>
          </a:p>
        </p:txBody>
      </p:sp>
    </p:spTree>
    <p:extLst>
      <p:ext uri="{BB962C8B-B14F-4D97-AF65-F5344CB8AC3E}">
        <p14:creationId xmlns:p14="http://schemas.microsoft.com/office/powerpoint/2010/main" val="3210814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5C665F-537D-4B74-92F8-96ED80122ADC}"/>
              </a:ext>
            </a:extLst>
          </p:cNvPr>
          <p:cNvSpPr>
            <a:spLocks noGrp="1"/>
          </p:cNvSpPr>
          <p:nvPr>
            <p:ph type="title"/>
          </p:nvPr>
        </p:nvSpPr>
        <p:spPr/>
        <p:txBody>
          <a:bodyPr rtlCol="0">
            <a:normAutofit/>
          </a:bodyPr>
          <a:lstStyle/>
          <a:p>
            <a:pPr rtl="0"/>
            <a:r>
              <a:rPr lang="en-US" dirty="0"/>
              <a:t>Benefits of Learning and Development</a:t>
            </a:r>
          </a:p>
        </p:txBody>
      </p:sp>
      <p:sp>
        <p:nvSpPr>
          <p:cNvPr id="3" name="Content Placeholder 2">
            <a:extLst>
              <a:ext uri="{FF2B5EF4-FFF2-40B4-BE49-F238E27FC236}">
                <a16:creationId xmlns="" xmlns:a16="http://schemas.microsoft.com/office/drawing/2014/main" id="{E0ACFCBA-E6B8-4ECB-B191-23EF3473943C}"/>
              </a:ext>
            </a:extLst>
          </p:cNvPr>
          <p:cNvSpPr>
            <a:spLocks noGrp="1"/>
          </p:cNvSpPr>
          <p:nvPr>
            <p:ph sz="quarter" idx="4"/>
          </p:nvPr>
        </p:nvSpPr>
        <p:spPr>
          <a:xfrm>
            <a:off x="626441" y="2024216"/>
            <a:ext cx="3455261" cy="2730910"/>
          </a:xfrm>
        </p:spPr>
        <p:txBody>
          <a:bodyPr rtlCol="0">
            <a:normAutofit fontScale="92500" lnSpcReduction="20000"/>
          </a:bodyPr>
          <a:lstStyle/>
          <a:p>
            <a:pPr rtl="0"/>
            <a:r>
              <a:rPr lang="en-US" dirty="0"/>
              <a:t>Staff members who participate in learning and development programs have the chance to increase their competence and develop personally and professionally.</a:t>
            </a:r>
          </a:p>
          <a:p>
            <a:pPr rtl="0"/>
            <a:r>
              <a:rPr lang="en-US" dirty="0"/>
              <a:t>Employees who feel appreciated and involved in their work are more likely to stay with their current company.</a:t>
            </a:r>
          </a:p>
          <a:p>
            <a:pPr rtl="0"/>
            <a:r>
              <a:rPr lang="en-US" dirty="0"/>
              <a:t>L&amp;D may also aid workers in adjusting to novel workplace elements like new tools, procedures, or approaches.</a:t>
            </a:r>
          </a:p>
          <a:p>
            <a:pPr rtl="0"/>
            <a:r>
              <a:rPr lang="en-US" dirty="0"/>
              <a:t>As workers invest in their own education and growth, they become more suited to do their jobs, which in turn boosts productivity, efficiency, and effectiveness.</a:t>
            </a:r>
          </a:p>
          <a:p>
            <a:pPr rtl="0"/>
            <a:r>
              <a:rPr lang="en-US" dirty="0"/>
              <a:t>Having a more educated and competent staff is a significant competitive advantage for any business.</a:t>
            </a:r>
          </a:p>
          <a:p>
            <a:pPr rtl="0"/>
            <a:r>
              <a:rPr lang="en-US" dirty="0"/>
              <a:t>L&amp;D may help boost the company's image as an excellent place to work, which is essential for attracting the best and brightest employees.</a:t>
            </a:r>
            <a:endParaRPr lang="en-GB" dirty="0"/>
          </a:p>
        </p:txBody>
      </p:sp>
    </p:spTree>
    <p:extLst>
      <p:ext uri="{BB962C8B-B14F-4D97-AF65-F5344CB8AC3E}">
        <p14:creationId xmlns:p14="http://schemas.microsoft.com/office/powerpoint/2010/main" val="2171260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FA532457-29F4-475F-B58C-80A91C832EA9}"/>
              </a:ext>
            </a:extLst>
          </p:cNvPr>
          <p:cNvSpPr>
            <a:spLocks noGrp="1"/>
          </p:cNvSpPr>
          <p:nvPr>
            <p:ph type="title"/>
          </p:nvPr>
        </p:nvSpPr>
        <p:spPr>
          <a:xfrm>
            <a:off x="569158" y="1872318"/>
            <a:ext cx="8005685" cy="477255"/>
          </a:xfrm>
        </p:spPr>
        <p:txBody>
          <a:bodyPr rtlCol="0"/>
          <a:lstStyle/>
          <a:p>
            <a:pPr rtl="0"/>
            <a:r>
              <a:rPr lang="en-US" dirty="0"/>
              <a:t>Types of Learning and Development</a:t>
            </a:r>
            <a:endParaRPr lang="en-GB" dirty="0"/>
          </a:p>
        </p:txBody>
      </p:sp>
      <p:sp>
        <p:nvSpPr>
          <p:cNvPr id="2" name="Text Placeholder 1">
            <a:extLst>
              <a:ext uri="{FF2B5EF4-FFF2-40B4-BE49-F238E27FC236}">
                <a16:creationId xmlns="" xmlns:a16="http://schemas.microsoft.com/office/drawing/2014/main" id="{F5DC1B5D-1A60-450C-9BD8-9C391E14BCA0}"/>
              </a:ext>
            </a:extLst>
          </p:cNvPr>
          <p:cNvSpPr>
            <a:spLocks noGrp="1"/>
          </p:cNvSpPr>
          <p:nvPr>
            <p:ph type="body" idx="1"/>
          </p:nvPr>
        </p:nvSpPr>
        <p:spPr>
          <a:xfrm>
            <a:off x="623888" y="2793929"/>
            <a:ext cx="8010447" cy="1597566"/>
          </a:xfrm>
        </p:spPr>
        <p:txBody>
          <a:bodyPr rtlCol="0">
            <a:normAutofit/>
          </a:bodyPr>
          <a:lstStyle/>
          <a:p>
            <a:pPr marL="214313" indent="-214313">
              <a:buFont typeface="Arial" panose="020B0604020202020204" pitchFamily="34" charset="0"/>
              <a:buChar char="•"/>
            </a:pPr>
            <a:r>
              <a:rPr lang="en-US" dirty="0"/>
              <a:t>Programs that meet the criteria for "formal training" are those that are taught by an instructor in a classroom or online.</a:t>
            </a:r>
          </a:p>
          <a:p>
            <a:pPr marL="214313" indent="-214313">
              <a:buFont typeface="Arial" panose="020B0604020202020204" pitchFamily="34" charset="0"/>
              <a:buChar char="•"/>
            </a:pPr>
            <a:r>
              <a:rPr lang="en-US" dirty="0"/>
              <a:t>Training that takes place while actually working, such as internships, job shadowing, and job rotations.</a:t>
            </a:r>
          </a:p>
          <a:p>
            <a:pPr marL="214313" indent="-214313">
              <a:buFont typeface="Arial" panose="020B0604020202020204" pitchFamily="34" charset="0"/>
              <a:buChar char="•"/>
            </a:pPr>
            <a:r>
              <a:rPr lang="en-US" dirty="0"/>
              <a:t>Reading, webinars, and online courses are all examples of self-directed learning.</a:t>
            </a:r>
          </a:p>
          <a:p>
            <a:pPr marL="214313" indent="-214313">
              <a:buFont typeface="Arial" panose="020B0604020202020204" pitchFamily="34" charset="0"/>
              <a:buChar char="•"/>
            </a:pPr>
            <a:r>
              <a:rPr lang="en-US" dirty="0"/>
              <a:t>Support and direction for workers via one-on-one coaching or feedback sessions.</a:t>
            </a:r>
          </a:p>
          <a:p>
            <a:pPr marL="214313" indent="-214313">
              <a:buFont typeface="Arial" panose="020B0604020202020204" pitchFamily="34" charset="0"/>
              <a:buChar char="•"/>
            </a:pPr>
            <a:r>
              <a:rPr lang="en-US" dirty="0"/>
              <a:t>Developmental assignments are those that push workers to learn and grow professionally.</a:t>
            </a:r>
            <a:endParaRPr lang="en-GB" dirty="0"/>
          </a:p>
        </p:txBody>
      </p:sp>
      <p:sp>
        <p:nvSpPr>
          <p:cNvPr id="7" name="Slide Number Placeholder 6">
            <a:extLst>
              <a:ext uri="{FF2B5EF4-FFF2-40B4-BE49-F238E27FC236}">
                <a16:creationId xmlns=""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12</a:t>
            </a:fld>
            <a:endParaRPr lang="en-GB" dirty="0"/>
          </a:p>
        </p:txBody>
      </p:sp>
    </p:spTree>
    <p:extLst>
      <p:ext uri="{BB962C8B-B14F-4D97-AF65-F5344CB8AC3E}">
        <p14:creationId xmlns:p14="http://schemas.microsoft.com/office/powerpoint/2010/main" val="625996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8EA7E572-F0AC-4962-AC8B-24DD8CD61D2D}"/>
              </a:ext>
            </a:extLst>
          </p:cNvPr>
          <p:cNvSpPr>
            <a:spLocks noGrp="1"/>
          </p:cNvSpPr>
          <p:nvPr>
            <p:ph type="title"/>
          </p:nvPr>
        </p:nvSpPr>
        <p:spPr>
          <a:xfrm>
            <a:off x="4807410" y="900359"/>
            <a:ext cx="3439335" cy="818309"/>
          </a:xfrm>
        </p:spPr>
        <p:txBody>
          <a:bodyPr rtlCol="0">
            <a:normAutofit/>
          </a:bodyPr>
          <a:lstStyle/>
          <a:p>
            <a:pPr rtl="0"/>
            <a:r>
              <a:rPr lang="en-GB" dirty="0"/>
              <a:t>Learning and Development Process</a:t>
            </a:r>
          </a:p>
        </p:txBody>
      </p:sp>
      <p:sp>
        <p:nvSpPr>
          <p:cNvPr id="4" name="Content Placeholder 3">
            <a:extLst>
              <a:ext uri="{FF2B5EF4-FFF2-40B4-BE49-F238E27FC236}">
                <a16:creationId xmlns="" xmlns:a16="http://schemas.microsoft.com/office/drawing/2014/main" id="{E9A97DCF-3682-44C5-A5DA-9D96CF14B628}"/>
              </a:ext>
            </a:extLst>
          </p:cNvPr>
          <p:cNvSpPr>
            <a:spLocks noGrp="1"/>
          </p:cNvSpPr>
          <p:nvPr>
            <p:ph sz="quarter" idx="4"/>
          </p:nvPr>
        </p:nvSpPr>
        <p:spPr>
          <a:xfrm>
            <a:off x="4807410" y="1866223"/>
            <a:ext cx="3764312" cy="2750666"/>
          </a:xfrm>
        </p:spPr>
        <p:txBody>
          <a:bodyPr rtlCol="0">
            <a:normAutofit fontScale="92500" lnSpcReduction="20000"/>
          </a:bodyPr>
          <a:lstStyle/>
          <a:p>
            <a:pPr rtl="0">
              <a:lnSpc>
                <a:spcPct val="110000"/>
              </a:lnSpc>
            </a:pPr>
            <a:r>
              <a:rPr lang="en-US" dirty="0"/>
              <a:t>Needs analysis, objective setting, and result definition are all components of assessment.</a:t>
            </a:r>
          </a:p>
          <a:p>
            <a:pPr rtl="0">
              <a:lnSpc>
                <a:spcPct val="110000"/>
              </a:lnSpc>
            </a:pPr>
            <a:r>
              <a:rPr lang="en-US" dirty="0"/>
              <a:t>Design entails picking the best means of instruction and most relevant material to help students reach their goals.</a:t>
            </a:r>
          </a:p>
          <a:p>
            <a:pPr rtl="0">
              <a:lnSpc>
                <a:spcPct val="110000"/>
              </a:lnSpc>
            </a:pPr>
            <a:r>
              <a:rPr lang="en-US" dirty="0"/>
              <a:t>The term "delivery" refers to the process through which educational possibilities are made available to students.</a:t>
            </a:r>
          </a:p>
          <a:p>
            <a:pPr rtl="0">
              <a:lnSpc>
                <a:spcPct val="110000"/>
              </a:lnSpc>
            </a:pPr>
            <a:r>
              <a:rPr lang="en-US" dirty="0"/>
              <a:t>Evaluating how well a training and development plan is working, pinpointing problem areas, and making required changes based on the results.</a:t>
            </a:r>
          </a:p>
          <a:p>
            <a:pPr rtl="0">
              <a:lnSpc>
                <a:spcPct val="110000"/>
              </a:lnSpc>
            </a:pPr>
            <a:r>
              <a:rPr lang="en-US" dirty="0"/>
              <a:t>The next step is implementation, or incorporating the employee's newfound knowledge and abilities into their daily job and future growth.</a:t>
            </a:r>
            <a:endParaRPr lang="en-GB" dirty="0"/>
          </a:p>
        </p:txBody>
      </p:sp>
      <p:sp>
        <p:nvSpPr>
          <p:cNvPr id="7" name="Slide Number Placeholder 6">
            <a:extLst>
              <a:ext uri="{FF2B5EF4-FFF2-40B4-BE49-F238E27FC236}">
                <a16:creationId xmlns=""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13</a:t>
            </a:fld>
            <a:endParaRPr lang="en-GB" dirty="0"/>
          </a:p>
        </p:txBody>
      </p:sp>
    </p:spTree>
    <p:extLst>
      <p:ext uri="{BB962C8B-B14F-4D97-AF65-F5344CB8AC3E}">
        <p14:creationId xmlns:p14="http://schemas.microsoft.com/office/powerpoint/2010/main" val="1684775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5C665F-537D-4B74-92F8-96ED80122ADC}"/>
              </a:ext>
            </a:extLst>
          </p:cNvPr>
          <p:cNvSpPr>
            <a:spLocks noGrp="1"/>
          </p:cNvSpPr>
          <p:nvPr>
            <p:ph type="title"/>
          </p:nvPr>
        </p:nvSpPr>
        <p:spPr/>
        <p:txBody>
          <a:bodyPr rtlCol="0">
            <a:normAutofit/>
          </a:bodyPr>
          <a:lstStyle/>
          <a:p>
            <a:pPr rtl="0"/>
            <a:r>
              <a:rPr lang="en-GB" dirty="0"/>
              <a:t>Job Rotations</a:t>
            </a:r>
          </a:p>
        </p:txBody>
      </p:sp>
      <p:sp>
        <p:nvSpPr>
          <p:cNvPr id="3" name="Content Placeholder 2">
            <a:extLst>
              <a:ext uri="{FF2B5EF4-FFF2-40B4-BE49-F238E27FC236}">
                <a16:creationId xmlns="" xmlns:a16="http://schemas.microsoft.com/office/drawing/2014/main" id="{E0ACFCBA-E6B8-4ECB-B191-23EF3473943C}"/>
              </a:ext>
            </a:extLst>
          </p:cNvPr>
          <p:cNvSpPr>
            <a:spLocks noGrp="1"/>
          </p:cNvSpPr>
          <p:nvPr>
            <p:ph sz="quarter" idx="4"/>
          </p:nvPr>
        </p:nvSpPr>
        <p:spPr>
          <a:xfrm>
            <a:off x="626441" y="2024216"/>
            <a:ext cx="3455261" cy="2730910"/>
          </a:xfrm>
        </p:spPr>
        <p:txBody>
          <a:bodyPr rtlCol="0">
            <a:normAutofit fontScale="92500" lnSpcReduction="10000"/>
          </a:bodyPr>
          <a:lstStyle/>
          <a:p>
            <a:pPr rtl="0"/>
            <a:r>
              <a:rPr lang="en-US" dirty="0"/>
              <a:t>Job rotations expose employees to various parts of the company and help them learn how it works.</a:t>
            </a:r>
          </a:p>
          <a:p>
            <a:pPr rtl="0"/>
            <a:r>
              <a:rPr lang="en-US" dirty="0"/>
              <a:t>Job rotations may help Just Eat Ltd. workers learn diverse leadership styles and functional areas.</a:t>
            </a:r>
          </a:p>
          <a:p>
            <a:pPr rtl="0"/>
            <a:r>
              <a:rPr lang="en-US" dirty="0"/>
              <a:t>Job rotations may also teach workers new skills they can apply to their original jobs.</a:t>
            </a:r>
          </a:p>
          <a:p>
            <a:pPr rtl="0"/>
            <a:r>
              <a:rPr lang="en-US" dirty="0"/>
              <a:t>Just Eat Ltd. may create a job rotation scheme that lets workers switch jobs every few months or years.</a:t>
            </a:r>
          </a:p>
          <a:p>
            <a:pPr rtl="0"/>
            <a:r>
              <a:rPr lang="en-US" dirty="0"/>
              <a:t>Just Eat Ltd may also let workers declare their interest in certain positions or business sectors, which can assist match job rotations to career aspirations.</a:t>
            </a:r>
          </a:p>
          <a:p>
            <a:pPr rtl="0"/>
            <a:r>
              <a:rPr lang="en-US" dirty="0"/>
              <a:t>Just Eat Ltd.'s job rotations allow workers learn how to lead teams and manage diverse departments, which boosts the company's performance.</a:t>
            </a:r>
            <a:endParaRPr lang="en-GB" dirty="0"/>
          </a:p>
        </p:txBody>
      </p:sp>
    </p:spTree>
    <p:extLst>
      <p:ext uri="{BB962C8B-B14F-4D97-AF65-F5344CB8AC3E}">
        <p14:creationId xmlns:p14="http://schemas.microsoft.com/office/powerpoint/2010/main" val="2986937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FA532457-29F4-475F-B58C-80A91C832EA9}"/>
              </a:ext>
            </a:extLst>
          </p:cNvPr>
          <p:cNvSpPr>
            <a:spLocks noGrp="1"/>
          </p:cNvSpPr>
          <p:nvPr>
            <p:ph type="title"/>
          </p:nvPr>
        </p:nvSpPr>
        <p:spPr>
          <a:xfrm>
            <a:off x="569158" y="1872318"/>
            <a:ext cx="8005685" cy="477255"/>
          </a:xfrm>
        </p:spPr>
        <p:txBody>
          <a:bodyPr rtlCol="0"/>
          <a:lstStyle/>
          <a:p>
            <a:pPr rtl="0"/>
            <a:r>
              <a:rPr lang="en-US" dirty="0"/>
              <a:t>Challenges in Learning and Development</a:t>
            </a:r>
            <a:endParaRPr lang="en-GB" dirty="0"/>
          </a:p>
        </p:txBody>
      </p:sp>
      <p:sp>
        <p:nvSpPr>
          <p:cNvPr id="2" name="Text Placeholder 1">
            <a:extLst>
              <a:ext uri="{FF2B5EF4-FFF2-40B4-BE49-F238E27FC236}">
                <a16:creationId xmlns="" xmlns:a16="http://schemas.microsoft.com/office/drawing/2014/main" id="{F5DC1B5D-1A60-450C-9BD8-9C391E14BCA0}"/>
              </a:ext>
            </a:extLst>
          </p:cNvPr>
          <p:cNvSpPr>
            <a:spLocks noGrp="1"/>
          </p:cNvSpPr>
          <p:nvPr>
            <p:ph type="body" idx="1"/>
          </p:nvPr>
        </p:nvSpPr>
        <p:spPr>
          <a:xfrm>
            <a:off x="623888" y="2793928"/>
            <a:ext cx="8010447" cy="1822960"/>
          </a:xfrm>
        </p:spPr>
        <p:txBody>
          <a:bodyPr rtlCol="0">
            <a:normAutofit fontScale="92500" lnSpcReduction="10000"/>
          </a:bodyPr>
          <a:lstStyle/>
          <a:p>
            <a:pPr marL="214313" indent="-214313">
              <a:buFont typeface="Arial" panose="020B0604020202020204" pitchFamily="34" charset="0"/>
              <a:buChar char="•"/>
            </a:pPr>
            <a:r>
              <a:rPr lang="en-US" sz="1200" dirty="0"/>
              <a:t>The lack of time, money, and people is one of the main obstacles to implementing learning and development initiatives.</a:t>
            </a:r>
          </a:p>
          <a:p>
            <a:pPr marL="214313" indent="-214313">
              <a:buFont typeface="Arial" panose="020B0604020202020204" pitchFamily="34" charset="0"/>
              <a:buChar char="•"/>
            </a:pPr>
            <a:r>
              <a:rPr lang="en-US" sz="1200" dirty="0"/>
              <a:t>Workers may be hesitant to take part in training and development programs due to their aversion to change.</a:t>
            </a:r>
          </a:p>
          <a:p>
            <a:pPr marL="214313" indent="-214313">
              <a:buFont typeface="Arial" panose="020B0604020202020204" pitchFamily="34" charset="0"/>
              <a:buChar char="•"/>
            </a:pPr>
            <a:r>
              <a:rPr lang="en-US" sz="1200" dirty="0"/>
              <a:t>It may be difficult to quantify the influence of learning and development programs on employee performance, making it difficult to determine whether or not such programs are successful in terms of measuring their efficacy.</a:t>
            </a:r>
          </a:p>
          <a:p>
            <a:pPr marL="214313" indent="-214313">
              <a:buFont typeface="Arial" panose="020B0604020202020204" pitchFamily="34" charset="0"/>
              <a:buChar char="•"/>
            </a:pPr>
            <a:r>
              <a:rPr lang="en-US" sz="1200" dirty="0"/>
              <a:t>Learning and development programs may not be appropriate for all workers or might not mesh with company aims.</a:t>
            </a:r>
          </a:p>
          <a:p>
            <a:pPr marL="214313" indent="-214313">
              <a:buFont typeface="Arial" panose="020B0604020202020204" pitchFamily="34" charset="0"/>
              <a:buChar char="•"/>
            </a:pPr>
            <a:r>
              <a:rPr lang="en-US" sz="1200" dirty="0"/>
              <a:t>Longevity Rather than being a one-and-done affair, learning and development programs should be designed to be maintained throughout time.</a:t>
            </a:r>
          </a:p>
          <a:p>
            <a:pPr marL="214313" indent="-214313">
              <a:buFont typeface="Arial" panose="020B0604020202020204" pitchFamily="34" charset="0"/>
              <a:buChar char="•"/>
            </a:pPr>
            <a:r>
              <a:rPr lang="en-US" sz="1200" dirty="0"/>
              <a:t>When it comes to learning and development programs, it may be difficult to keep up with the ever-evolving nature of technology.</a:t>
            </a:r>
          </a:p>
          <a:p>
            <a:pPr marL="214313" indent="-214313">
              <a:buFont typeface="Arial" panose="020B0604020202020204" pitchFamily="34" charset="0"/>
              <a:buChar char="•"/>
            </a:pPr>
            <a:r>
              <a:rPr lang="en-US" sz="1200" dirty="0"/>
              <a:t>Challenges to implementing successful learning and development programs in a global environment might arise from differences in cultural factors such as language, beliefs, and practices.</a:t>
            </a:r>
            <a:endParaRPr lang="en-GB" sz="1200" dirty="0"/>
          </a:p>
        </p:txBody>
      </p:sp>
      <p:sp>
        <p:nvSpPr>
          <p:cNvPr id="7" name="Slide Number Placeholder 6">
            <a:extLst>
              <a:ext uri="{FF2B5EF4-FFF2-40B4-BE49-F238E27FC236}">
                <a16:creationId xmlns=""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15</a:t>
            </a:fld>
            <a:endParaRPr lang="en-GB" dirty="0"/>
          </a:p>
        </p:txBody>
      </p:sp>
    </p:spTree>
    <p:extLst>
      <p:ext uri="{BB962C8B-B14F-4D97-AF65-F5344CB8AC3E}">
        <p14:creationId xmlns:p14="http://schemas.microsoft.com/office/powerpoint/2010/main" val="4014453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5C665F-537D-4B74-92F8-96ED80122ADC}"/>
              </a:ext>
            </a:extLst>
          </p:cNvPr>
          <p:cNvSpPr>
            <a:spLocks noGrp="1"/>
          </p:cNvSpPr>
          <p:nvPr>
            <p:ph type="title"/>
          </p:nvPr>
        </p:nvSpPr>
        <p:spPr>
          <a:xfrm>
            <a:off x="317830" y="578293"/>
            <a:ext cx="4414190" cy="818309"/>
          </a:xfrm>
        </p:spPr>
        <p:txBody>
          <a:bodyPr rtlCol="0">
            <a:normAutofit fontScale="90000"/>
          </a:bodyPr>
          <a:lstStyle/>
          <a:p>
            <a:pPr rtl="0"/>
            <a:r>
              <a:rPr lang="en-US" dirty="0"/>
              <a:t>Evaluating the Effectiveness of Learning and Development</a:t>
            </a:r>
            <a:endParaRPr lang="en-GB" dirty="0"/>
          </a:p>
        </p:txBody>
      </p:sp>
      <p:sp>
        <p:nvSpPr>
          <p:cNvPr id="3" name="Content Placeholder 2">
            <a:extLst>
              <a:ext uri="{FF2B5EF4-FFF2-40B4-BE49-F238E27FC236}">
                <a16:creationId xmlns="" xmlns:a16="http://schemas.microsoft.com/office/drawing/2014/main" id="{E0ACFCBA-E6B8-4ECB-B191-23EF3473943C}"/>
              </a:ext>
            </a:extLst>
          </p:cNvPr>
          <p:cNvSpPr>
            <a:spLocks noGrp="1"/>
          </p:cNvSpPr>
          <p:nvPr>
            <p:ph sz="quarter" idx="4"/>
          </p:nvPr>
        </p:nvSpPr>
        <p:spPr>
          <a:xfrm>
            <a:off x="403555" y="1749896"/>
            <a:ext cx="4499915" cy="2730910"/>
          </a:xfrm>
        </p:spPr>
        <p:txBody>
          <a:bodyPr rtlCol="0">
            <a:normAutofit fontScale="92500" lnSpcReduction="10000"/>
          </a:bodyPr>
          <a:lstStyle/>
          <a:p>
            <a:pPr rtl="0"/>
            <a:r>
              <a:rPr lang="en-US" dirty="0"/>
              <a:t>Learning and development programs must be evaluated to see whether or not they are producing the desired results.</a:t>
            </a:r>
          </a:p>
          <a:p>
            <a:pPr rtl="0"/>
            <a:r>
              <a:rPr lang="en-US" dirty="0"/>
              <a:t>The four tiers of the Kirkpatrick Model are often used as a framework for assessing educational offerings.</a:t>
            </a:r>
          </a:p>
          <a:p>
            <a:pPr rtl="0"/>
            <a:r>
              <a:rPr lang="en-US" dirty="0"/>
              <a:t>Collecting participant impressions on the training session.</a:t>
            </a:r>
          </a:p>
          <a:p>
            <a:pPr rtl="0"/>
            <a:r>
              <a:rPr lang="en-US" dirty="0"/>
              <a:t>Learning: determining whether and how much new information or abilities have been gained by the participants.</a:t>
            </a:r>
          </a:p>
          <a:p>
            <a:pPr rtl="0"/>
            <a:r>
              <a:rPr lang="en-US" dirty="0" err="1"/>
              <a:t>Behaviour</a:t>
            </a:r>
            <a:r>
              <a:rPr lang="en-US" dirty="0"/>
              <a:t>: Checking to see whether employees have implemented classroom instruction in the workplace.</a:t>
            </a:r>
          </a:p>
          <a:p>
            <a:pPr rtl="0"/>
            <a:r>
              <a:rPr lang="en-US" dirty="0"/>
              <a:t>Learning outcomes: how much of an effect the training has on things like employee productivity and customer pleasure.</a:t>
            </a:r>
          </a:p>
          <a:p>
            <a:pPr rtl="0"/>
            <a:r>
              <a:rPr lang="en-US" dirty="0"/>
              <a:t>Surveys, focus groups, and assessments of past performance are among other tools for gauging effectiveness.</a:t>
            </a:r>
          </a:p>
          <a:p>
            <a:pPr rtl="0"/>
            <a:r>
              <a:rPr lang="en-US" dirty="0"/>
              <a:t>Organizations may make sure their investment in staff development is paying off by reviewing the efficacy of learning and development programs to identify improvement opportunities.</a:t>
            </a:r>
            <a:endParaRPr lang="en-GB" dirty="0"/>
          </a:p>
        </p:txBody>
      </p:sp>
    </p:spTree>
    <p:extLst>
      <p:ext uri="{BB962C8B-B14F-4D97-AF65-F5344CB8AC3E}">
        <p14:creationId xmlns:p14="http://schemas.microsoft.com/office/powerpoint/2010/main" val="927737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8EA7E572-F0AC-4962-AC8B-24DD8CD61D2D}"/>
              </a:ext>
            </a:extLst>
          </p:cNvPr>
          <p:cNvSpPr>
            <a:spLocks noGrp="1"/>
          </p:cNvSpPr>
          <p:nvPr>
            <p:ph type="title"/>
          </p:nvPr>
        </p:nvSpPr>
        <p:spPr>
          <a:xfrm>
            <a:off x="4807410" y="900359"/>
            <a:ext cx="3439335" cy="818309"/>
          </a:xfrm>
        </p:spPr>
        <p:txBody>
          <a:bodyPr rtlCol="0">
            <a:normAutofit/>
          </a:bodyPr>
          <a:lstStyle/>
          <a:p>
            <a:pPr rtl="0"/>
            <a:r>
              <a:rPr lang="en-GB" dirty="0"/>
              <a:t>Conclusion</a:t>
            </a:r>
          </a:p>
        </p:txBody>
      </p:sp>
      <p:sp>
        <p:nvSpPr>
          <p:cNvPr id="4" name="Content Placeholder 3">
            <a:extLst>
              <a:ext uri="{FF2B5EF4-FFF2-40B4-BE49-F238E27FC236}">
                <a16:creationId xmlns="" xmlns:a16="http://schemas.microsoft.com/office/drawing/2014/main" id="{E9A97DCF-3682-44C5-A5DA-9D96CF14B628}"/>
              </a:ext>
            </a:extLst>
          </p:cNvPr>
          <p:cNvSpPr>
            <a:spLocks noGrp="1"/>
          </p:cNvSpPr>
          <p:nvPr>
            <p:ph sz="quarter" idx="4"/>
          </p:nvPr>
        </p:nvSpPr>
        <p:spPr>
          <a:xfrm>
            <a:off x="4807410" y="1866223"/>
            <a:ext cx="3764312" cy="2750666"/>
          </a:xfrm>
        </p:spPr>
        <p:txBody>
          <a:bodyPr rtlCol="0">
            <a:normAutofit fontScale="92500" lnSpcReduction="20000"/>
          </a:bodyPr>
          <a:lstStyle/>
          <a:p>
            <a:pPr rtl="0">
              <a:lnSpc>
                <a:spcPct val="110000"/>
              </a:lnSpc>
            </a:pPr>
            <a:r>
              <a:rPr lang="en-US" sz="1050" dirty="0"/>
              <a:t>Organizational development and training are essential to its continued success.</a:t>
            </a:r>
          </a:p>
          <a:p>
            <a:pPr rtl="0">
              <a:lnSpc>
                <a:spcPct val="110000"/>
              </a:lnSpc>
            </a:pPr>
            <a:r>
              <a:rPr lang="en-US" sz="1050" dirty="0"/>
              <a:t>Increased productivity, enhanced retention, and happier workers are just some of the ways in which the organization benefits from this.</a:t>
            </a:r>
          </a:p>
          <a:p>
            <a:pPr rtl="0">
              <a:lnSpc>
                <a:spcPct val="110000"/>
              </a:lnSpc>
            </a:pPr>
            <a:r>
              <a:rPr lang="en-US" sz="1050" dirty="0"/>
              <a:t>On-the-job training, seminars, coaching, and even online education are just some of the learning and development options out there.</a:t>
            </a:r>
          </a:p>
          <a:p>
            <a:pPr rtl="0">
              <a:lnSpc>
                <a:spcPct val="110000"/>
              </a:lnSpc>
            </a:pPr>
            <a:r>
              <a:rPr lang="en-US" sz="1050" dirty="0"/>
              <a:t>Learning and development, including leadership development, is crucial since it produces the organization's future leaders.</a:t>
            </a:r>
          </a:p>
          <a:p>
            <a:pPr rtl="0">
              <a:lnSpc>
                <a:spcPct val="110000"/>
              </a:lnSpc>
            </a:pPr>
            <a:r>
              <a:rPr lang="en-US" sz="1050" dirty="0"/>
              <a:t>Learning and development programs need to be evaluated to see whether they are successful in achieving their aims.</a:t>
            </a:r>
          </a:p>
          <a:p>
            <a:pPr rtl="0">
              <a:lnSpc>
                <a:spcPct val="110000"/>
              </a:lnSpc>
            </a:pPr>
            <a:r>
              <a:rPr lang="en-US" sz="1050" dirty="0"/>
              <a:t>Change resistance, a lack of funds, and a lack of clear metrics all pose problems for the learning and development sector.</a:t>
            </a:r>
          </a:p>
          <a:p>
            <a:pPr rtl="0">
              <a:lnSpc>
                <a:spcPct val="110000"/>
              </a:lnSpc>
            </a:pPr>
            <a:r>
              <a:rPr lang="en-US" sz="1050" dirty="0"/>
              <a:t>Just Eat Ltd. can maintain its competitive edge and foster the growth of its workers and the company as a whole by meeting these difficulties head-on.</a:t>
            </a:r>
            <a:endParaRPr lang="en-GB" sz="1050" dirty="0"/>
          </a:p>
        </p:txBody>
      </p:sp>
      <p:sp>
        <p:nvSpPr>
          <p:cNvPr id="7" name="Slide Number Placeholder 6">
            <a:extLst>
              <a:ext uri="{FF2B5EF4-FFF2-40B4-BE49-F238E27FC236}">
                <a16:creationId xmlns=""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17</a:t>
            </a:fld>
            <a:endParaRPr lang="en-GB" dirty="0"/>
          </a:p>
        </p:txBody>
      </p:sp>
    </p:spTree>
    <p:extLst>
      <p:ext uri="{BB962C8B-B14F-4D97-AF65-F5344CB8AC3E}">
        <p14:creationId xmlns:p14="http://schemas.microsoft.com/office/powerpoint/2010/main" val="11585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8EA7E572-F0AC-4962-AC8B-24DD8CD61D2D}"/>
              </a:ext>
            </a:extLst>
          </p:cNvPr>
          <p:cNvSpPr>
            <a:spLocks noGrp="1"/>
          </p:cNvSpPr>
          <p:nvPr>
            <p:ph type="title"/>
          </p:nvPr>
        </p:nvSpPr>
        <p:spPr>
          <a:xfrm>
            <a:off x="4713113" y="274567"/>
            <a:ext cx="3439335" cy="818309"/>
          </a:xfrm>
        </p:spPr>
        <p:txBody>
          <a:bodyPr rtlCol="0">
            <a:normAutofit/>
          </a:bodyPr>
          <a:lstStyle/>
          <a:p>
            <a:pPr rtl="0"/>
            <a:r>
              <a:rPr lang="en-GB" dirty="0"/>
              <a:t>Recommendations</a:t>
            </a:r>
          </a:p>
        </p:txBody>
      </p:sp>
      <p:sp>
        <p:nvSpPr>
          <p:cNvPr id="4" name="Content Placeholder 3">
            <a:extLst>
              <a:ext uri="{FF2B5EF4-FFF2-40B4-BE49-F238E27FC236}">
                <a16:creationId xmlns="" xmlns:a16="http://schemas.microsoft.com/office/drawing/2014/main" id="{E9A97DCF-3682-44C5-A5DA-9D96CF14B628}"/>
              </a:ext>
            </a:extLst>
          </p:cNvPr>
          <p:cNvSpPr>
            <a:spLocks noGrp="1"/>
          </p:cNvSpPr>
          <p:nvPr>
            <p:ph sz="quarter" idx="4"/>
          </p:nvPr>
        </p:nvSpPr>
        <p:spPr>
          <a:xfrm>
            <a:off x="4807410" y="1092876"/>
            <a:ext cx="3764312" cy="3524013"/>
          </a:xfrm>
        </p:spPr>
        <p:txBody>
          <a:bodyPr rtlCol="0">
            <a:normAutofit fontScale="92500"/>
          </a:bodyPr>
          <a:lstStyle/>
          <a:p>
            <a:pPr rtl="0">
              <a:lnSpc>
                <a:spcPct val="110000"/>
              </a:lnSpc>
            </a:pPr>
            <a:r>
              <a:rPr lang="en-US" sz="900" dirty="0"/>
              <a:t>Create an all-encompassing plan for training and education that supports the organization's mission.</a:t>
            </a:r>
          </a:p>
          <a:p>
            <a:pPr rtl="0">
              <a:lnSpc>
                <a:spcPct val="110000"/>
              </a:lnSpc>
            </a:pPr>
            <a:r>
              <a:rPr lang="en-US" sz="900" dirty="0"/>
              <a:t>Provide a wide range of educational possibilities such formal instruction, online learning, on-the-job instruction, coaching, and mentorship.</a:t>
            </a:r>
          </a:p>
          <a:p>
            <a:pPr rtl="0">
              <a:lnSpc>
                <a:spcPct val="110000"/>
              </a:lnSpc>
            </a:pPr>
            <a:r>
              <a:rPr lang="en-US" sz="900" dirty="0"/>
              <a:t>Promote an environment where workers are always learning and growing by giving them chances to teach one another new skills and share what they've already learned.</a:t>
            </a:r>
          </a:p>
          <a:p>
            <a:pPr rtl="0">
              <a:lnSpc>
                <a:spcPct val="110000"/>
              </a:lnSpc>
            </a:pPr>
            <a:r>
              <a:rPr lang="en-US" sz="900" dirty="0"/>
              <a:t>To better identify and cultivate high-potential workers and future leaders, companies should invest in leadership development programs.</a:t>
            </a:r>
          </a:p>
          <a:p>
            <a:pPr rtl="0">
              <a:lnSpc>
                <a:spcPct val="110000"/>
              </a:lnSpc>
            </a:pPr>
            <a:r>
              <a:rPr lang="en-US" sz="900" dirty="0"/>
              <a:t>Regularly assess the results of training and development initiatives, and make modifications as needed to boost productivity.</a:t>
            </a:r>
          </a:p>
          <a:p>
            <a:pPr rtl="0">
              <a:lnSpc>
                <a:spcPct val="110000"/>
              </a:lnSpc>
            </a:pPr>
            <a:r>
              <a:rPr lang="en-US" sz="900" dirty="0"/>
              <a:t>Make sure that everyone in the company, regardless of their position or status, has equal access to training and professional development opportunities.</a:t>
            </a:r>
          </a:p>
          <a:p>
            <a:pPr rtl="0">
              <a:lnSpc>
                <a:spcPct val="110000"/>
              </a:lnSpc>
            </a:pPr>
            <a:r>
              <a:rPr lang="en-US" sz="900" dirty="0"/>
              <a:t>Provide a safe space for workers to try new things and make errors as they learn and develop.</a:t>
            </a:r>
          </a:p>
          <a:p>
            <a:pPr rtl="0">
              <a:lnSpc>
                <a:spcPct val="110000"/>
              </a:lnSpc>
            </a:pPr>
            <a:r>
              <a:rPr lang="en-US" sz="900" dirty="0"/>
              <a:t>Employees who take part in growth opportunities and show resulting gains in performance should be rewarded financially.</a:t>
            </a:r>
          </a:p>
          <a:p>
            <a:pPr rtl="0">
              <a:lnSpc>
                <a:spcPct val="110000"/>
              </a:lnSpc>
            </a:pPr>
            <a:r>
              <a:rPr lang="en-US" sz="900" dirty="0"/>
              <a:t>Always be aware of, and open to implementing, new methods to learning and development in order to maintain a competitive edge.</a:t>
            </a:r>
          </a:p>
          <a:p>
            <a:pPr rtl="0">
              <a:lnSpc>
                <a:spcPct val="110000"/>
              </a:lnSpc>
            </a:pPr>
            <a:r>
              <a:rPr lang="en-US" sz="900" dirty="0"/>
              <a:t>Make learning and development a central tenet of company culture and strategy, and make sure everyone knows it.</a:t>
            </a:r>
            <a:endParaRPr lang="en-GB" sz="900" dirty="0"/>
          </a:p>
        </p:txBody>
      </p:sp>
      <p:sp>
        <p:nvSpPr>
          <p:cNvPr id="7" name="Slide Number Placeholder 6">
            <a:extLst>
              <a:ext uri="{FF2B5EF4-FFF2-40B4-BE49-F238E27FC236}">
                <a16:creationId xmlns=""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18</a:t>
            </a:fld>
            <a:endParaRPr lang="en-GB" dirty="0"/>
          </a:p>
        </p:txBody>
      </p:sp>
    </p:spTree>
    <p:extLst>
      <p:ext uri="{BB962C8B-B14F-4D97-AF65-F5344CB8AC3E}">
        <p14:creationId xmlns:p14="http://schemas.microsoft.com/office/powerpoint/2010/main" val="26890729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8671" y="1101782"/>
            <a:ext cx="7283534" cy="1211345"/>
          </a:xfrm>
        </p:spPr>
        <p:txBody>
          <a:bodyPr>
            <a:normAutofit/>
          </a:bodyPr>
          <a:lstStyle/>
          <a:p>
            <a:pPr algn="ctr"/>
            <a:r>
              <a:rPr lang="en-US" sz="2700" b="1" dirty="0">
                <a:latin typeface="Times New Roman" panose="02020603050405020304" pitchFamily="18" charset="0"/>
                <a:cs typeface="Times New Roman" panose="02020603050405020304" pitchFamily="18" charset="0"/>
              </a:rPr>
              <a:t>HUMAN RESOURCE MANAGEMENT</a:t>
            </a:r>
          </a:p>
        </p:txBody>
      </p:sp>
    </p:spTree>
    <p:extLst>
      <p:ext uri="{BB962C8B-B14F-4D97-AF65-F5344CB8AC3E}">
        <p14:creationId xmlns:p14="http://schemas.microsoft.com/office/powerpoint/2010/main" val="970401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26041" y="157934"/>
            <a:ext cx="8623091" cy="561594"/>
          </a:xfrm>
        </p:spPr>
        <p:txBody>
          <a:bodyPr>
            <a:normAutofit fontScale="90000"/>
          </a:bodyPr>
          <a:lstStyle/>
          <a:p>
            <a:pPr algn="ctr">
              <a:lnSpc>
                <a:spcPct val="150000"/>
              </a:lnSpc>
              <a:spcBef>
                <a:spcPts val="0"/>
              </a:spcBef>
              <a:spcAft>
                <a:spcPts val="750"/>
              </a:spcAft>
            </a:pPr>
            <a:r>
              <a:rPr lang="en-US" sz="2400" b="1" dirty="0">
                <a:latin typeface="Times New Roman"/>
                <a:ea typeface="Calibri"/>
                <a:cs typeface="Times New Roman"/>
              </a:rPr>
              <a:t>Introduction</a:t>
            </a:r>
            <a:endParaRPr lang="en-US" sz="2100" dirty="0">
              <a:latin typeface="Calibri"/>
              <a:ea typeface="Calibri"/>
              <a:cs typeface="Times New Roman"/>
            </a:endParaRPr>
          </a:p>
        </p:txBody>
      </p:sp>
      <p:sp>
        <p:nvSpPr>
          <p:cNvPr id="6" name="Content Placeholder 5">
            <a:extLst>
              <a:ext uri="{FF2B5EF4-FFF2-40B4-BE49-F238E27FC236}">
                <a16:creationId xmlns:a16="http://schemas.microsoft.com/office/drawing/2014/main" xmlns="" id="{08494F05-AAE4-1795-EE40-AD9A90C6050E}"/>
              </a:ext>
            </a:extLst>
          </p:cNvPr>
          <p:cNvSpPr>
            <a:spLocks noGrp="1"/>
          </p:cNvSpPr>
          <p:nvPr>
            <p:ph idx="1"/>
          </p:nvPr>
        </p:nvSpPr>
        <p:spPr>
          <a:xfrm>
            <a:off x="326036" y="1180558"/>
            <a:ext cx="8441652" cy="3263504"/>
          </a:xfrm>
        </p:spPr>
        <p:txBody>
          <a:bodyPr>
            <a:normAutofit/>
          </a:bodyPr>
          <a:lstStyle/>
          <a:p>
            <a:pPr marL="257150" indent="-257150" algn="just">
              <a:lnSpc>
                <a:spcPct val="25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 prime goal of “learning and development” is to align performance and goals of the employees with that of the goals of the organization.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250000"/>
              </a:lnSpc>
              <a:spcBef>
                <a:spcPts val="0"/>
              </a:spcBef>
              <a:spcAft>
                <a:spcPts val="600"/>
              </a:spcAft>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It involves the process of creating the right environment and culture for </a:t>
            </a:r>
            <a:r>
              <a:rPr lang="en-US" sz="1350" kern="100" dirty="0" err="1">
                <a:solidFill>
                  <a:srgbClr val="FF0000"/>
                </a:solidFill>
                <a:latin typeface="Times New Roman" panose="02020603050405020304" pitchFamily="18" charset="0"/>
                <a:ea typeface="Calibri" panose="020F0502020204030204" pitchFamily="34" charset="0"/>
                <a:cs typeface="Times New Roman" panose="02020603050405020304" pitchFamily="18" charset="0"/>
              </a:rPr>
              <a:t>organisations</a:t>
            </a: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as well as individuals to learn and grow.</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2123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26041" y="157934"/>
            <a:ext cx="8623091" cy="561594"/>
          </a:xfrm>
        </p:spPr>
        <p:txBody>
          <a:bodyPr>
            <a:normAutofit/>
          </a:bodyPr>
          <a:lstStyle/>
          <a:p>
            <a:pPr algn="ctr"/>
            <a:r>
              <a:rPr lang="en-US" sz="2400" b="1" dirty="0">
                <a:latin typeface="Times New Roman"/>
                <a:ea typeface="Calibri"/>
                <a:cs typeface="Times New Roman"/>
              </a:rPr>
              <a:t>Description</a:t>
            </a:r>
            <a:endParaRPr lang="en-US" sz="2400"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xmlns="" id="{08494F05-AAE4-1795-EE40-AD9A90C6050E}"/>
              </a:ext>
            </a:extLst>
          </p:cNvPr>
          <p:cNvSpPr>
            <a:spLocks noGrp="1"/>
          </p:cNvSpPr>
          <p:nvPr>
            <p:ph idx="1"/>
          </p:nvPr>
        </p:nvSpPr>
        <p:spPr>
          <a:xfrm>
            <a:off x="586447" y="1052695"/>
            <a:ext cx="4551242" cy="3263504"/>
          </a:xfrm>
        </p:spPr>
        <p:txBody>
          <a:bodyPr>
            <a:normAutofit/>
          </a:bodyPr>
          <a:lstStyle/>
          <a:p>
            <a:pPr marL="257150" indent="-257150" algn="just">
              <a:lnSpc>
                <a:spcPct val="20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 learning and development process helps in developing new skills and knowledge related to job roles and responsibilities (Bell and Blanchflower, 2020)</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200000"/>
              </a:lnSpc>
              <a:spcBef>
                <a:spcPts val="0"/>
              </a:spcBef>
              <a:spcAft>
                <a:spcPts val="600"/>
              </a:spcAft>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 is also effective in evaluating the emerging changes in the human resourcing strategies in the post covid as well as the Post Brexit external environment in the UK</a:t>
            </a:r>
          </a:p>
        </p:txBody>
      </p:sp>
      <p:pic>
        <p:nvPicPr>
          <p:cNvPr id="2" name="Picture 1">
            <a:extLst>
              <a:ext uri="{FF2B5EF4-FFF2-40B4-BE49-F238E27FC236}">
                <a16:creationId xmlns:a16="http://schemas.microsoft.com/office/drawing/2014/main" xmlns="" id="{76AE173C-A844-7D5A-D272-339F96CE0C9C}"/>
              </a:ext>
            </a:extLst>
          </p:cNvPr>
          <p:cNvPicPr>
            <a:picLocks noChangeAspect="1"/>
          </p:cNvPicPr>
          <p:nvPr/>
        </p:nvPicPr>
        <p:blipFill>
          <a:blip r:embed="rId3"/>
          <a:stretch>
            <a:fillRect/>
          </a:stretch>
        </p:blipFill>
        <p:spPr>
          <a:xfrm>
            <a:off x="5441654" y="1212186"/>
            <a:ext cx="3234513" cy="2471998"/>
          </a:xfrm>
          <a:prstGeom prst="rect">
            <a:avLst/>
          </a:prstGeom>
        </p:spPr>
      </p:pic>
    </p:spTree>
    <p:extLst>
      <p:ext uri="{BB962C8B-B14F-4D97-AF65-F5344CB8AC3E}">
        <p14:creationId xmlns:p14="http://schemas.microsoft.com/office/powerpoint/2010/main" val="12181978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991FB8-DD60-5023-F7C9-A14FE731394C}"/>
              </a:ext>
            </a:extLst>
          </p:cNvPr>
          <p:cNvSpPr>
            <a:spLocks noGrp="1"/>
          </p:cNvSpPr>
          <p:nvPr>
            <p:ph type="ctrTitle"/>
          </p:nvPr>
        </p:nvSpPr>
        <p:spPr>
          <a:xfrm>
            <a:off x="933773" y="202468"/>
            <a:ext cx="6858000" cy="878540"/>
          </a:xfrm>
        </p:spPr>
        <p:txBody>
          <a:bodyPr>
            <a:normAutofit/>
          </a:bodyPr>
          <a:lstStyle/>
          <a:p>
            <a:r>
              <a:rPr lang="en-US" sz="2400" b="1" dirty="0">
                <a:latin typeface="Times New Roman" panose="02020603050405020304" pitchFamily="18" charset="0"/>
                <a:ea typeface="Calibri" panose="020F0502020204030204" pitchFamily="34" charset="0"/>
                <a:cs typeface="Times New Roman" panose="02020603050405020304" pitchFamily="18" charset="0"/>
              </a:rPr>
              <a:t>Feelings</a:t>
            </a:r>
            <a:endParaRPr lang="en-US" sz="2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xmlns="" id="{90334BF0-D59B-ACCD-2838-94527B17DB47}"/>
              </a:ext>
            </a:extLst>
          </p:cNvPr>
          <p:cNvSpPr>
            <a:spLocks noGrp="1"/>
          </p:cNvSpPr>
          <p:nvPr>
            <p:ph type="subTitle" idx="1"/>
          </p:nvPr>
        </p:nvSpPr>
        <p:spPr>
          <a:xfrm>
            <a:off x="813665" y="1359976"/>
            <a:ext cx="3758339" cy="3243020"/>
          </a:xfrm>
        </p:spPr>
        <p:txBody>
          <a:bodyPr/>
          <a:lstStyle/>
          <a:p>
            <a:pPr marL="257150" indent="-257150" algn="just">
              <a:lnSpc>
                <a:spcPct val="150000"/>
              </a:lnSpc>
              <a:spcBef>
                <a:spcPts val="0"/>
              </a:spcBef>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labor market in the UK has declined due to post pandemic effects and Brexit trade agreement over the period and labors are provided with the basic facilities and amenities in the workspaces (</a:t>
            </a:r>
            <a:r>
              <a:rPr lang="en-US" sz="13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Brell</a:t>
            </a: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et al. 2020)</a:t>
            </a:r>
          </a:p>
          <a:p>
            <a:pPr marL="257150" indent="-257150" algn="just">
              <a:lnSpc>
                <a:spcPct val="15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 emerging </a:t>
            </a:r>
            <a:r>
              <a:rPr lang="en-US" sz="1350" dirty="0">
                <a:solidFill>
                  <a:srgbClr val="FF0000"/>
                </a:solidFill>
                <a:latin typeface="Times New Roman" panose="02020603050405020304" pitchFamily="18" charset="0"/>
                <a:ea typeface="Calibri" panose="020F0502020204030204" pitchFamily="34" charset="0"/>
              </a:rPr>
              <a:t>learning and development</a:t>
            </a: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in required skills and knowledge in human resource strategies can benefit companies to understand the changes after the post-pandemic effects on the companies</a:t>
            </a:r>
          </a:p>
        </p:txBody>
      </p:sp>
      <p:pic>
        <p:nvPicPr>
          <p:cNvPr id="4" name="Picture 3">
            <a:extLst>
              <a:ext uri="{FF2B5EF4-FFF2-40B4-BE49-F238E27FC236}">
                <a16:creationId xmlns:a16="http://schemas.microsoft.com/office/drawing/2014/main" xmlns="" id="{71C36E33-2D48-079F-8532-6F54CD75311F}"/>
              </a:ext>
            </a:extLst>
          </p:cNvPr>
          <p:cNvPicPr>
            <a:picLocks noChangeAspect="1"/>
          </p:cNvPicPr>
          <p:nvPr/>
        </p:nvPicPr>
        <p:blipFill>
          <a:blip r:embed="rId3"/>
          <a:stretch>
            <a:fillRect/>
          </a:stretch>
        </p:blipFill>
        <p:spPr>
          <a:xfrm>
            <a:off x="4975455" y="1562988"/>
            <a:ext cx="3493378" cy="2474476"/>
          </a:xfrm>
          <a:prstGeom prst="rect">
            <a:avLst/>
          </a:prstGeom>
        </p:spPr>
      </p:pic>
    </p:spTree>
    <p:extLst>
      <p:ext uri="{BB962C8B-B14F-4D97-AF65-F5344CB8AC3E}">
        <p14:creationId xmlns:p14="http://schemas.microsoft.com/office/powerpoint/2010/main" val="3597624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A14306-0C33-3782-EAF1-7AE6736A40AD}"/>
              </a:ext>
            </a:extLst>
          </p:cNvPr>
          <p:cNvSpPr>
            <a:spLocks noGrp="1"/>
          </p:cNvSpPr>
          <p:nvPr>
            <p:ph type="title"/>
          </p:nvPr>
        </p:nvSpPr>
        <p:spPr/>
        <p:txBody>
          <a:bodyPr>
            <a:normAutofit/>
          </a:bodyPr>
          <a:lstStyle/>
          <a:p>
            <a:pPr algn="ctr"/>
            <a:r>
              <a:rPr lang="en-US" sz="2400" b="1" dirty="0">
                <a:latin typeface="Times New Roman" panose="02020603050405020304" pitchFamily="18" charset="0"/>
                <a:ea typeface="Calibri" panose="020F0502020204030204" pitchFamily="34" charset="0"/>
                <a:cs typeface="Times New Roman" panose="02020603050405020304" pitchFamily="18" charset="0"/>
              </a:rPr>
              <a:t>Evaluation</a:t>
            </a:r>
            <a:r>
              <a:rPr lang="en-US" sz="2400" dirty="0">
                <a:latin typeface="Times New Roman" panose="02020603050405020304" pitchFamily="18" charset="0"/>
                <a:ea typeface="Calibri" panose="020F0502020204030204" pitchFamily="34" charset="0"/>
                <a:cs typeface="Times New Roman" panose="02020603050405020304" pitchFamily="18" charset="0"/>
              </a:rPr>
              <a:t/>
            </a:r>
            <a:br>
              <a:rPr lang="en-US" sz="2400" dirty="0">
                <a:latin typeface="Times New Roman" panose="02020603050405020304" pitchFamily="18" charset="0"/>
                <a:ea typeface="Calibri" panose="020F0502020204030204" pitchFamily="34"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DBBF28A9-1CA2-7672-43FE-D8FF554E9CD6}"/>
              </a:ext>
            </a:extLst>
          </p:cNvPr>
          <p:cNvSpPr>
            <a:spLocks noGrp="1"/>
          </p:cNvSpPr>
          <p:nvPr>
            <p:ph idx="1"/>
          </p:nvPr>
        </p:nvSpPr>
        <p:spPr>
          <a:xfrm>
            <a:off x="628650" y="1606153"/>
            <a:ext cx="4602028" cy="3263504"/>
          </a:xfrm>
        </p:spPr>
        <p:txBody>
          <a:bodyPr>
            <a:normAutofit/>
          </a:bodyPr>
          <a:lstStyle/>
          <a:p>
            <a:pPr marL="257150" indent="-257150" algn="just">
              <a:lnSpc>
                <a:spcPct val="20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Learning and development are one of the most important factors for the overall team performance of an organization or a company.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200000"/>
              </a:lnSpc>
              <a:spcBef>
                <a:spcPts val="0"/>
              </a:spcBef>
              <a:spcAft>
                <a:spcPts val="600"/>
              </a:spcAft>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This particular feature effectively deals with the necessary development as well as growth after respective skills and practical experience for the betterment of the overall performance of the workforce.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xmlns="" id="{499E5810-E875-F557-09C3-DD3D6E5730DE}"/>
              </a:ext>
            </a:extLst>
          </p:cNvPr>
          <p:cNvPicPr>
            <a:picLocks noChangeAspect="1"/>
          </p:cNvPicPr>
          <p:nvPr/>
        </p:nvPicPr>
        <p:blipFill>
          <a:blip r:embed="rId3"/>
          <a:stretch>
            <a:fillRect/>
          </a:stretch>
        </p:blipFill>
        <p:spPr>
          <a:xfrm>
            <a:off x="5395031" y="1369219"/>
            <a:ext cx="3281141" cy="2458502"/>
          </a:xfrm>
          <a:prstGeom prst="rect">
            <a:avLst/>
          </a:prstGeom>
        </p:spPr>
      </p:pic>
    </p:spTree>
    <p:extLst>
      <p:ext uri="{BB962C8B-B14F-4D97-AF65-F5344CB8AC3E}">
        <p14:creationId xmlns:p14="http://schemas.microsoft.com/office/powerpoint/2010/main" val="409457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A14306-0C33-3782-EAF1-7AE6736A40AD}"/>
              </a:ext>
            </a:extLst>
          </p:cNvPr>
          <p:cNvSpPr>
            <a:spLocks noGrp="1"/>
          </p:cNvSpPr>
          <p:nvPr>
            <p:ph type="title"/>
          </p:nvPr>
        </p:nvSpPr>
        <p:spPr/>
        <p:txBody>
          <a:bodyPr>
            <a:normAutofit/>
          </a:bodyPr>
          <a:lstStyle/>
          <a:p>
            <a:pPr algn="ctr"/>
            <a:r>
              <a:rPr lang="en-US" sz="2400" b="1" dirty="0">
                <a:latin typeface="Times New Roman" panose="02020603050405020304" pitchFamily="18" charset="0"/>
                <a:ea typeface="Calibri" panose="020F0502020204030204" pitchFamily="34" charset="0"/>
                <a:cs typeface="Times New Roman" panose="02020603050405020304" pitchFamily="18" charset="0"/>
              </a:rPr>
              <a:t>Analysis </a:t>
            </a:r>
            <a:r>
              <a:rPr lang="en-US" sz="2400" dirty="0">
                <a:latin typeface="Times New Roman" panose="02020603050405020304" pitchFamily="18" charset="0"/>
                <a:ea typeface="Calibri" panose="020F0502020204030204" pitchFamily="34" charset="0"/>
                <a:cs typeface="Times New Roman" panose="02020603050405020304" pitchFamily="18" charset="0"/>
              </a:rPr>
              <a:t/>
            </a:r>
            <a:br>
              <a:rPr lang="en-US" sz="2400" dirty="0">
                <a:latin typeface="Times New Roman" panose="02020603050405020304" pitchFamily="18" charset="0"/>
                <a:ea typeface="Calibri" panose="020F0502020204030204" pitchFamily="34"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DBBF28A9-1CA2-7672-43FE-D8FF554E9CD6}"/>
              </a:ext>
            </a:extLst>
          </p:cNvPr>
          <p:cNvSpPr>
            <a:spLocks noGrp="1"/>
          </p:cNvSpPr>
          <p:nvPr>
            <p:ph idx="1"/>
          </p:nvPr>
        </p:nvSpPr>
        <p:spPr>
          <a:xfrm>
            <a:off x="4118336" y="1268020"/>
            <a:ext cx="4762194" cy="3483599"/>
          </a:xfrm>
        </p:spPr>
        <p:txBody>
          <a:bodyPr>
            <a:normAutofit/>
          </a:bodyPr>
          <a:lstStyle/>
          <a:p>
            <a:pPr marL="257150" indent="-257150" algn="just">
              <a:lnSpc>
                <a:spcPct val="20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 term learning and development is given to the process of systematic enhancement of a respective individual or employee's overall knowledge as well as skill development.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200000"/>
              </a:lnSpc>
              <a:spcBef>
                <a:spcPts val="0"/>
              </a:spcBef>
              <a:spcAft>
                <a:spcPts val="600"/>
              </a:spcAft>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 effective the learning process also helps the respective business organization or the company in various ways which include a decrease in Errors while accomplishing a particular task as well as the betterment of the task through effective communication skills and many more.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xmlns="" id="{82482696-79D7-8C51-9696-7951376C8127}"/>
              </a:ext>
            </a:extLst>
          </p:cNvPr>
          <p:cNvPicPr>
            <a:picLocks noChangeAspect="1"/>
          </p:cNvPicPr>
          <p:nvPr/>
        </p:nvPicPr>
        <p:blipFill>
          <a:blip r:embed="rId3"/>
          <a:stretch>
            <a:fillRect/>
          </a:stretch>
        </p:blipFill>
        <p:spPr>
          <a:xfrm>
            <a:off x="385887" y="1268020"/>
            <a:ext cx="3489685" cy="2862733"/>
          </a:xfrm>
          <a:prstGeom prst="rect">
            <a:avLst/>
          </a:prstGeom>
        </p:spPr>
      </p:pic>
    </p:spTree>
    <p:extLst>
      <p:ext uri="{BB962C8B-B14F-4D97-AF65-F5344CB8AC3E}">
        <p14:creationId xmlns:p14="http://schemas.microsoft.com/office/powerpoint/2010/main" val="130711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A14306-0C33-3782-EAF1-7AE6736A40AD}"/>
              </a:ext>
            </a:extLst>
          </p:cNvPr>
          <p:cNvSpPr>
            <a:spLocks noGrp="1"/>
          </p:cNvSpPr>
          <p:nvPr>
            <p:ph type="title"/>
          </p:nvPr>
        </p:nvSpPr>
        <p:spPr/>
        <p:txBody>
          <a:bodyPr>
            <a:normAutofit/>
          </a:bodyPr>
          <a:lstStyle/>
          <a:p>
            <a:pPr algn="ctr"/>
            <a:r>
              <a:rPr lang="en-US" sz="2400" b="1" dirty="0">
                <a:latin typeface="Times New Roman" panose="02020603050405020304" pitchFamily="18" charset="0"/>
                <a:ea typeface="Calibri" panose="020F0502020204030204" pitchFamily="34" charset="0"/>
                <a:cs typeface="Times New Roman" panose="02020603050405020304" pitchFamily="18" charset="0"/>
              </a:rPr>
              <a:t>Impact</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DBBF28A9-1CA2-7672-43FE-D8FF554E9CD6}"/>
              </a:ext>
            </a:extLst>
          </p:cNvPr>
          <p:cNvSpPr>
            <a:spLocks noGrp="1"/>
          </p:cNvSpPr>
          <p:nvPr>
            <p:ph idx="1"/>
          </p:nvPr>
        </p:nvSpPr>
        <p:spPr>
          <a:xfrm>
            <a:off x="628651" y="1401709"/>
            <a:ext cx="4245428" cy="3467948"/>
          </a:xfrm>
        </p:spPr>
        <p:txBody>
          <a:bodyPr>
            <a:normAutofit/>
          </a:bodyPr>
          <a:lstStyle/>
          <a:p>
            <a:pPr marL="257150" indent="-257150" algn="just">
              <a:lnSpc>
                <a:spcPct val="15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There are a number of strategies that help in effective learning as well as the development process of respective employees or individuals.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150000"/>
              </a:lnSpc>
              <a:spcBef>
                <a:spcPts val="0"/>
              </a:spcBef>
              <a:spcAft>
                <a:spcPts val="600"/>
              </a:spcAft>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These studies include effective analysis of the necessary needs for the training, designing as well as constructing for the training and development purposes, isolating as well as specifying the necessary objectives of the learning based on the learning and development process of business organizations or companies.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xmlns="" id="{4EEE94EB-0875-E0AF-3045-76D93FCD9DC7}"/>
              </a:ext>
            </a:extLst>
          </p:cNvPr>
          <p:cNvPicPr>
            <a:picLocks noChangeAspect="1"/>
          </p:cNvPicPr>
          <p:nvPr/>
        </p:nvPicPr>
        <p:blipFill>
          <a:blip r:embed="rId3"/>
          <a:stretch>
            <a:fillRect/>
          </a:stretch>
        </p:blipFill>
        <p:spPr>
          <a:xfrm>
            <a:off x="4975496" y="1681496"/>
            <a:ext cx="3404472" cy="2497103"/>
          </a:xfrm>
          <a:prstGeom prst="rect">
            <a:avLst/>
          </a:prstGeom>
        </p:spPr>
      </p:pic>
    </p:spTree>
    <p:extLst>
      <p:ext uri="{BB962C8B-B14F-4D97-AF65-F5344CB8AC3E}">
        <p14:creationId xmlns:p14="http://schemas.microsoft.com/office/powerpoint/2010/main" val="2363065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894A66-7AF0-FAE1-A4D8-5049414368BF}"/>
              </a:ext>
            </a:extLst>
          </p:cNvPr>
          <p:cNvSpPr>
            <a:spLocks noGrp="1"/>
          </p:cNvSpPr>
          <p:nvPr>
            <p:ph type="title"/>
          </p:nvPr>
        </p:nvSpPr>
        <p:spPr/>
        <p:txBody>
          <a:bodyPr>
            <a:normAutofit/>
          </a:bodyPr>
          <a:lstStyle/>
          <a:p>
            <a:pPr algn="ctr"/>
            <a:r>
              <a:rPr lang="en-US" sz="2400" b="1" dirty="0">
                <a:latin typeface="Times New Roman" panose="02020603050405020304" pitchFamily="18" charset="0"/>
                <a:ea typeface="Calibri" panose="020F0502020204030204" pitchFamily="34" charset="0"/>
                <a:cs typeface="Times New Roman" panose="02020603050405020304" pitchFamily="18" charset="0"/>
              </a:rPr>
              <a:t>Action Plan </a:t>
            </a:r>
            <a:r>
              <a:rPr lang="en-US" sz="2400" dirty="0">
                <a:latin typeface="Times New Roman" panose="02020603050405020304" pitchFamily="18" charset="0"/>
                <a:ea typeface="Calibri" panose="020F0502020204030204" pitchFamily="34" charset="0"/>
                <a:cs typeface="Times New Roman" panose="02020603050405020304" pitchFamily="18" charset="0"/>
              </a:rPr>
              <a:t/>
            </a:r>
            <a:br>
              <a:rPr lang="en-US" sz="2400" dirty="0">
                <a:latin typeface="Times New Roman" panose="02020603050405020304" pitchFamily="18" charset="0"/>
                <a:ea typeface="Calibri" panose="020F0502020204030204" pitchFamily="34"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21FEB460-5B35-2BA5-6DBB-5C72B3C1D397}"/>
              </a:ext>
            </a:extLst>
          </p:cNvPr>
          <p:cNvSpPr>
            <a:spLocks noGrp="1"/>
          </p:cNvSpPr>
          <p:nvPr>
            <p:ph idx="1"/>
          </p:nvPr>
        </p:nvSpPr>
        <p:spPr>
          <a:xfrm>
            <a:off x="4045061" y="1369219"/>
            <a:ext cx="4470293" cy="3263504"/>
          </a:xfrm>
        </p:spPr>
        <p:txBody>
          <a:bodyPr>
            <a:normAutofit fontScale="92500"/>
          </a:bodyPr>
          <a:lstStyle/>
          <a:p>
            <a:pPr marL="257150" indent="-257150" algn="just">
              <a:lnSpc>
                <a:spcPct val="20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By providing better facilities and better working conditions, the management can deal with the issues arises due to lack of skills and knowledge which can be mitigate by providing effective learning and development opportunities (</a:t>
            </a:r>
            <a:r>
              <a:rPr lang="en-US" sz="1350" kern="100" dirty="0" err="1">
                <a:solidFill>
                  <a:srgbClr val="FF0000"/>
                </a:solidFill>
                <a:latin typeface="Times New Roman" panose="02020603050405020304" pitchFamily="18" charset="0"/>
                <a:ea typeface="Calibri" panose="020F0502020204030204" pitchFamily="34" charset="0"/>
                <a:cs typeface="Times New Roman" panose="02020603050405020304" pitchFamily="18" charset="0"/>
              </a:rPr>
              <a:t>Martill</a:t>
            </a: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and Sus, 2023)</a:t>
            </a:r>
          </a:p>
          <a:p>
            <a:pPr marL="257150" indent="-257150" algn="just">
              <a:lnSpc>
                <a:spcPct val="200000"/>
              </a:lnSpc>
              <a:spcBef>
                <a:spcPts val="0"/>
              </a:spcBef>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management must implement effective strategies that will help them to employ human resource strategies to deal with post-pandemic issues within the business environment </a:t>
            </a:r>
          </a:p>
        </p:txBody>
      </p:sp>
      <p:pic>
        <p:nvPicPr>
          <p:cNvPr id="5" name="Picture 4">
            <a:extLst>
              <a:ext uri="{FF2B5EF4-FFF2-40B4-BE49-F238E27FC236}">
                <a16:creationId xmlns:a16="http://schemas.microsoft.com/office/drawing/2014/main" xmlns="" id="{766E04F3-C26F-7580-6B37-B631BDAEE032}"/>
              </a:ext>
            </a:extLst>
          </p:cNvPr>
          <p:cNvPicPr>
            <a:picLocks noChangeAspect="1"/>
          </p:cNvPicPr>
          <p:nvPr/>
        </p:nvPicPr>
        <p:blipFill>
          <a:blip r:embed="rId3"/>
          <a:stretch>
            <a:fillRect/>
          </a:stretch>
        </p:blipFill>
        <p:spPr>
          <a:xfrm>
            <a:off x="474868" y="1608704"/>
            <a:ext cx="3093950" cy="2330663"/>
          </a:xfrm>
          <a:prstGeom prst="rect">
            <a:avLst/>
          </a:prstGeom>
        </p:spPr>
      </p:pic>
    </p:spTree>
    <p:extLst>
      <p:ext uri="{BB962C8B-B14F-4D97-AF65-F5344CB8AC3E}">
        <p14:creationId xmlns:p14="http://schemas.microsoft.com/office/powerpoint/2010/main" val="3767638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280BCA-F072-AD41-F424-E84DCC2490F5}"/>
              </a:ext>
            </a:extLst>
          </p:cNvPr>
          <p:cNvSpPr>
            <a:spLocks noGrp="1"/>
          </p:cNvSpPr>
          <p:nvPr>
            <p:ph type="title"/>
          </p:nvPr>
        </p:nvSpPr>
        <p:spPr>
          <a:xfrm>
            <a:off x="628650" y="273844"/>
            <a:ext cx="7886700" cy="1260488"/>
          </a:xfrm>
        </p:spPr>
        <p:txBody>
          <a:bodyPr>
            <a:normAutofit/>
          </a:bodyPr>
          <a:lstStyle/>
          <a:p>
            <a:pPr algn="ctr"/>
            <a:r>
              <a:rPr lang="en-US" sz="2400" b="1" dirty="0">
                <a:latin typeface="Times New Roman" panose="02020603050405020304" pitchFamily="18" charset="0"/>
                <a:ea typeface="Calibri" panose="020F0502020204030204" pitchFamily="34" charset="0"/>
                <a:cs typeface="Times New Roman" panose="02020603050405020304" pitchFamily="18" charset="0"/>
              </a:rPr>
              <a:t>Recommendation</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E2DE7E1B-8793-27FB-3BDE-0D8D274EA0A6}"/>
              </a:ext>
            </a:extLst>
          </p:cNvPr>
          <p:cNvSpPr>
            <a:spLocks noGrp="1"/>
          </p:cNvSpPr>
          <p:nvPr>
            <p:ph idx="1"/>
          </p:nvPr>
        </p:nvSpPr>
        <p:spPr>
          <a:xfrm>
            <a:off x="628650" y="1534333"/>
            <a:ext cx="8127262" cy="2819420"/>
          </a:xfrm>
        </p:spPr>
        <p:txBody>
          <a:bodyPr/>
          <a:lstStyle/>
          <a:p>
            <a:pPr marL="257150" indent="-257150" algn="just">
              <a:lnSpc>
                <a:spcPct val="20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Effective analysis of respective competencies as well as the knowledge of the respective employees which are to utilize effectively for the overall better performance of the business firm organization.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200000"/>
              </a:lnSpc>
              <a:spcBef>
                <a:spcPts val="0"/>
              </a:spcBef>
              <a:spcAft>
                <a:spcPts val="600"/>
              </a:spcAft>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Digital transformation in the business sector throughout the nation facilitates the effectiveness of the human resource strategies adopted by the country (Bell and Blanchflower, 2020)</a:t>
            </a:r>
          </a:p>
        </p:txBody>
      </p:sp>
    </p:spTree>
    <p:extLst>
      <p:ext uri="{BB962C8B-B14F-4D97-AF65-F5344CB8AC3E}">
        <p14:creationId xmlns:p14="http://schemas.microsoft.com/office/powerpoint/2010/main" val="32212986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280BCA-F072-AD41-F424-E84DCC2490F5}"/>
              </a:ext>
            </a:extLst>
          </p:cNvPr>
          <p:cNvSpPr>
            <a:spLocks noGrp="1"/>
          </p:cNvSpPr>
          <p:nvPr>
            <p:ph type="title"/>
          </p:nvPr>
        </p:nvSpPr>
        <p:spPr>
          <a:xfrm>
            <a:off x="628650" y="273844"/>
            <a:ext cx="7886700" cy="1260488"/>
          </a:xfrm>
        </p:spPr>
        <p:txBody>
          <a:bodyPr>
            <a:normAutofit/>
          </a:bodyPr>
          <a:lstStyle/>
          <a:p>
            <a:pPr algn="ctr"/>
            <a:r>
              <a:rPr lang="en-US" sz="2400" b="1" dirty="0">
                <a:latin typeface="Times New Roman" panose="02020603050405020304" pitchFamily="18" charset="0"/>
                <a:ea typeface="Calibri" panose="020F0502020204030204" pitchFamily="34" charset="0"/>
                <a:cs typeface="Times New Roman" panose="02020603050405020304" pitchFamily="18" charset="0"/>
              </a:rPr>
              <a:t>Personal Development</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E2DE7E1B-8793-27FB-3BDE-0D8D274EA0A6}"/>
              </a:ext>
            </a:extLst>
          </p:cNvPr>
          <p:cNvSpPr>
            <a:spLocks noGrp="1"/>
          </p:cNvSpPr>
          <p:nvPr>
            <p:ph idx="1"/>
          </p:nvPr>
        </p:nvSpPr>
        <p:spPr>
          <a:xfrm>
            <a:off x="628654" y="1813303"/>
            <a:ext cx="3572317" cy="2819420"/>
          </a:xfrm>
        </p:spPr>
        <p:txBody>
          <a:bodyPr>
            <a:normAutofit/>
          </a:bodyPr>
          <a:lstStyle/>
          <a:p>
            <a:pPr marL="257150" indent="-257150" algn="just">
              <a:lnSpc>
                <a:spcPct val="150000"/>
              </a:lnSpc>
              <a:spcBef>
                <a:spcPts val="0"/>
              </a:spcBef>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Developing my evaluation skills will help me to analyze different aspects of the research study from different perspectives (</a:t>
            </a:r>
            <a:r>
              <a:rPr lang="en-US" sz="13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Moradlou</a:t>
            </a: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sz="1350" i="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et al. </a:t>
            </a: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2022)</a:t>
            </a:r>
          </a:p>
          <a:p>
            <a:pPr marL="257150" indent="-257150" algn="just">
              <a:lnSpc>
                <a:spcPct val="150000"/>
              </a:lnSpc>
              <a:spcBef>
                <a:spcPts val="0"/>
              </a:spcBef>
              <a:spcAft>
                <a:spcPts val="600"/>
              </a:spcAft>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Working on my analytical skills will help to gather research materials from plenty of other sources and will improve my research skills</a:t>
            </a:r>
          </a:p>
        </p:txBody>
      </p:sp>
      <p:pic>
        <p:nvPicPr>
          <p:cNvPr id="6" name="Picture 5">
            <a:extLst>
              <a:ext uri="{FF2B5EF4-FFF2-40B4-BE49-F238E27FC236}">
                <a16:creationId xmlns:a16="http://schemas.microsoft.com/office/drawing/2014/main" xmlns="" id="{03179A1B-D008-B8F5-B6D1-9E9D4EB50B0A}"/>
              </a:ext>
            </a:extLst>
          </p:cNvPr>
          <p:cNvPicPr>
            <a:picLocks noChangeAspect="1"/>
          </p:cNvPicPr>
          <p:nvPr/>
        </p:nvPicPr>
        <p:blipFill>
          <a:blip r:embed="rId3"/>
          <a:stretch>
            <a:fillRect/>
          </a:stretch>
        </p:blipFill>
        <p:spPr>
          <a:xfrm>
            <a:off x="5154801" y="1534337"/>
            <a:ext cx="2915315" cy="2628929"/>
          </a:xfrm>
          <a:prstGeom prst="rect">
            <a:avLst/>
          </a:prstGeom>
        </p:spPr>
      </p:pic>
    </p:spTree>
    <p:extLst>
      <p:ext uri="{BB962C8B-B14F-4D97-AF65-F5344CB8AC3E}">
        <p14:creationId xmlns:p14="http://schemas.microsoft.com/office/powerpoint/2010/main" val="3068209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BF68FD-C035-9969-C5B1-B3753B077A05}"/>
              </a:ext>
            </a:extLst>
          </p:cNvPr>
          <p:cNvSpPr>
            <a:spLocks noGrp="1"/>
          </p:cNvSpPr>
          <p:nvPr>
            <p:ph type="title"/>
          </p:nvPr>
        </p:nvSpPr>
        <p:spPr/>
        <p:txBody>
          <a:bodyPr>
            <a:normAutofit/>
          </a:bodyPr>
          <a:lstStyle/>
          <a:p>
            <a:pPr algn="ctr"/>
            <a:r>
              <a:rPr lang="en-US" sz="2100" b="1" dirty="0">
                <a:latin typeface="Times New Roman" panose="02020603050405020304" pitchFamily="18" charset="0"/>
                <a:ea typeface="Calibri" panose="020F0502020204030204" pitchFamily="34" charset="0"/>
                <a:cs typeface="Times New Roman" panose="02020603050405020304" pitchFamily="18" charset="0"/>
              </a:rPr>
              <a:t>Conclusion</a:t>
            </a:r>
            <a:endParaRPr lang="en-US" sz="2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DA7BAFD3-C202-8E78-86B5-700385E0F347}"/>
              </a:ext>
            </a:extLst>
          </p:cNvPr>
          <p:cNvSpPr>
            <a:spLocks noGrp="1"/>
          </p:cNvSpPr>
          <p:nvPr>
            <p:ph idx="1"/>
          </p:nvPr>
        </p:nvSpPr>
        <p:spPr>
          <a:xfrm>
            <a:off x="407804" y="1268017"/>
            <a:ext cx="7886699" cy="3601640"/>
          </a:xfrm>
        </p:spPr>
        <p:txBody>
          <a:bodyPr>
            <a:normAutofit/>
          </a:bodyPr>
          <a:lstStyle/>
          <a:p>
            <a:pPr marL="257150" indent="-257150" algn="just">
              <a:lnSpc>
                <a:spcPct val="250000"/>
              </a:lnSpc>
              <a:spcBef>
                <a:spcPts val="0"/>
              </a:spcBef>
              <a:buFont typeface="Symbol" panose="05050102010706020507" pitchFamily="18" charset="2"/>
              <a:buChar char=""/>
            </a:pPr>
            <a:r>
              <a:rPr lang="en-US" sz="1350" kern="1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Effective practical knowledge of the respective employees is also highly crucial as an important part of the business functioning process effectively depends upon this particular factor effectively. </a:t>
            </a:r>
            <a:endPar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57150" indent="-257150" algn="just">
              <a:lnSpc>
                <a:spcPct val="250000"/>
              </a:lnSpc>
              <a:spcBef>
                <a:spcPts val="0"/>
              </a:spcBef>
              <a:spcAft>
                <a:spcPts val="600"/>
              </a:spcAft>
              <a:buFont typeface="Symbol" panose="05050102010706020507" pitchFamily="18" charset="2"/>
              <a:buChar char=""/>
            </a:pPr>
            <a:r>
              <a:rPr lang="en-US" sz="13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organizations are focused on implementing human resource strategies has helped in improving the labor market in the UK</a:t>
            </a:r>
          </a:p>
        </p:txBody>
      </p:sp>
    </p:spTree>
    <p:extLst>
      <p:ext uri="{BB962C8B-B14F-4D97-AF65-F5344CB8AC3E}">
        <p14:creationId xmlns:p14="http://schemas.microsoft.com/office/powerpoint/2010/main" val="1017391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26041" y="157934"/>
            <a:ext cx="8623091" cy="561594"/>
          </a:xfrm>
        </p:spPr>
        <p:txBody>
          <a:bodyPr>
            <a:normAutofit/>
          </a:bodyPr>
          <a:lstStyle/>
          <a:p>
            <a:pPr algn="ctr"/>
            <a:r>
              <a:rPr lang="en-US" sz="2400" b="1" dirty="0">
                <a:latin typeface="Times New Roman" panose="02020603050405020304" pitchFamily="18" charset="0"/>
                <a:cs typeface="Times New Roman" panose="02020603050405020304" pitchFamily="18" charset="0"/>
              </a:rPr>
              <a:t>Reference list</a:t>
            </a:r>
          </a:p>
        </p:txBody>
      </p:sp>
      <p:sp>
        <p:nvSpPr>
          <p:cNvPr id="6" name="Content Placeholder 5">
            <a:extLst>
              <a:ext uri="{FF2B5EF4-FFF2-40B4-BE49-F238E27FC236}">
                <a16:creationId xmlns:a16="http://schemas.microsoft.com/office/drawing/2014/main" xmlns="" id="{E42D55E1-37A8-BE43-75C3-F3406379BB0C}"/>
              </a:ext>
            </a:extLst>
          </p:cNvPr>
          <p:cNvSpPr>
            <a:spLocks noGrp="1"/>
          </p:cNvSpPr>
          <p:nvPr>
            <p:ph idx="1"/>
          </p:nvPr>
        </p:nvSpPr>
        <p:spPr>
          <a:xfrm>
            <a:off x="694232" y="1031596"/>
            <a:ext cx="7886700" cy="3263504"/>
          </a:xfrm>
        </p:spPr>
        <p:txBody>
          <a:bodyPr>
            <a:noAutofit/>
          </a:bodyPr>
          <a:lstStyle/>
          <a:p>
            <a:pPr marL="0" algn="just">
              <a:lnSpc>
                <a:spcPct val="150000"/>
              </a:lnSpc>
              <a:spcBef>
                <a:spcPts val="0"/>
              </a:spcBef>
              <a:spcAft>
                <a:spcPts val="600"/>
              </a:spcAft>
            </a:pP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Bell, D.N. and Blanchflower, D.G., 2020. US and UK </a:t>
            </a: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labour</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markets before and during the Covid-19 crash. National Institute Economic Review, 252, pp.R52-R69.</a:t>
            </a:r>
          </a:p>
          <a:p>
            <a:pPr marL="0" algn="just">
              <a:lnSpc>
                <a:spcPct val="150000"/>
              </a:lnSpc>
              <a:spcBef>
                <a:spcPts val="0"/>
              </a:spcBef>
              <a:spcAft>
                <a:spcPts val="600"/>
              </a:spcAft>
            </a:pP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Brell</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 </a:t>
            </a: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Dustmann</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C. and Preston, I., 2020. The labor market integration of refugee migrants in high-income countries. Journal of Economic Perspectives, 34(1), pp.94-121.</a:t>
            </a:r>
          </a:p>
          <a:p>
            <a:pPr marL="0" algn="just">
              <a:lnSpc>
                <a:spcPct val="150000"/>
              </a:lnSpc>
              <a:spcBef>
                <a:spcPts val="0"/>
              </a:spcBef>
              <a:spcAft>
                <a:spcPts val="600"/>
              </a:spcAft>
            </a:pP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Luppi</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F., </a:t>
            </a: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Arpino</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B. and Rosina, A., 2020. The impact of COVID-19 on fertility plans in Italy, Germany, France, Spain, and the United Kingdom. Demographic Research, 43, pp.1399-1412.</a:t>
            </a:r>
          </a:p>
          <a:p>
            <a:pPr marL="0" algn="just">
              <a:lnSpc>
                <a:spcPct val="150000"/>
              </a:lnSpc>
              <a:spcBef>
                <a:spcPts val="0"/>
              </a:spcBef>
              <a:spcAft>
                <a:spcPts val="600"/>
              </a:spcAft>
            </a:pP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Martill</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B. and Sus, M., 2023. With or Without EU: Differentiated Integration and the Politics of Post-Brexit EU-UK Security Collaboration. European Papers-A Journal on Law and Integration, 2022(3), pp.1287-1302.</a:t>
            </a:r>
          </a:p>
          <a:p>
            <a:pPr marL="0" algn="just">
              <a:lnSpc>
                <a:spcPct val="150000"/>
              </a:lnSpc>
              <a:spcBef>
                <a:spcPts val="0"/>
              </a:spcBef>
              <a:spcAft>
                <a:spcPts val="600"/>
              </a:spcAft>
            </a:pP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Moradlou</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H., </a:t>
            </a: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Fratocchi</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L., </a:t>
            </a: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Skipworth</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H. and Ghadge, A., 2022. Post-Brexit back-shoring strategies: what UK manufacturing companies could learn from the past?. Production Planning &amp; Control, 33(14), pp.1319-1336.</a:t>
            </a:r>
          </a:p>
          <a:p>
            <a:pPr marL="0" algn="just">
              <a:lnSpc>
                <a:spcPct val="150000"/>
              </a:lnSpc>
              <a:spcBef>
                <a:spcPts val="0"/>
              </a:spcBef>
              <a:spcAft>
                <a:spcPts val="600"/>
              </a:spcAft>
            </a:pP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Sharma, N.K. and Kumar, N., 2022. Post-Pandemic Human Resource Management: Challenges and Opportunities. Poonam </a:t>
            </a:r>
            <a:r>
              <a:rPr lang="en-US" sz="1050" kern="1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Shodh</a:t>
            </a:r>
            <a:r>
              <a:rPr lang="en-US" sz="105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Rachna.</a:t>
            </a:r>
          </a:p>
        </p:txBody>
      </p:sp>
    </p:spTree>
    <p:extLst>
      <p:ext uri="{BB962C8B-B14F-4D97-AF65-F5344CB8AC3E}">
        <p14:creationId xmlns:p14="http://schemas.microsoft.com/office/powerpoint/2010/main" val="25894507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939497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Shape 64"/>
        <p:cNvGrpSpPr/>
        <p:nvPr/>
      </p:nvGrpSpPr>
      <p:grpSpPr>
        <a:xfrm>
          <a:off x="0" y="0"/>
          <a:ext cx="0" cy="0"/>
          <a:chOff x="0" y="0"/>
          <a:chExt cx="0" cy="0"/>
        </a:xfrm>
      </p:grpSpPr>
      <p:sp>
        <p:nvSpPr>
          <p:cNvPr id="65" name="Google Shape;65;p14"/>
          <p:cNvSpPr txBox="1">
            <a:spLocks noGrp="1"/>
          </p:cNvSpPr>
          <p:nvPr>
            <p:ph type="ctrTitle"/>
          </p:nvPr>
        </p:nvSpPr>
        <p:spPr>
          <a:xfrm>
            <a:off x="381000" y="420750"/>
            <a:ext cx="8382000" cy="4302000"/>
          </a:xfrm>
          <a:prstGeom prst="rect">
            <a:avLst/>
          </a:prstGeom>
        </p:spPr>
        <p:txBody>
          <a:bodyPr spcFirstLastPara="1" wrap="square" lIns="0" tIns="0" rIns="0" bIns="0" anchor="t" anchorCtr="0">
            <a:noAutofit/>
          </a:bodyPr>
          <a:lstStyle/>
          <a:p>
            <a:pPr algn="ctr"/>
            <a:r>
              <a:rPr lang="en" sz="3200" dirty="0">
                <a:solidFill>
                  <a:srgbClr val="002060"/>
                </a:solidFill>
              </a:rPr>
              <a:t>LCMB7000 </a:t>
            </a:r>
            <a:br>
              <a:rPr lang="en" sz="3200" dirty="0">
                <a:solidFill>
                  <a:srgbClr val="002060"/>
                </a:solidFill>
              </a:rPr>
            </a:br>
            <a:r>
              <a:rPr lang="en-GB" sz="3200" dirty="0">
                <a:solidFill>
                  <a:srgbClr val="002060"/>
                </a:solidFill>
              </a:rPr>
              <a:t>Human</a:t>
            </a:r>
            <a:r>
              <a:rPr lang="en" sz="3200" dirty="0">
                <a:solidFill>
                  <a:srgbClr val="002060"/>
                </a:solidFill>
              </a:rPr>
              <a:t> Resource Management</a:t>
            </a:r>
            <a:br>
              <a:rPr lang="en" sz="3200" dirty="0">
                <a:solidFill>
                  <a:srgbClr val="002060"/>
                </a:solidFill>
              </a:rPr>
            </a:br>
            <a:r>
              <a:rPr lang="en" sz="3200" dirty="0">
                <a:solidFill>
                  <a:srgbClr val="002060"/>
                </a:solidFill>
              </a:rPr>
              <a:t> </a:t>
            </a:r>
            <a:br>
              <a:rPr lang="en" sz="3200" dirty="0">
                <a:solidFill>
                  <a:srgbClr val="002060"/>
                </a:solidFill>
              </a:rPr>
            </a:br>
            <a:r>
              <a:rPr lang="en" sz="3200" dirty="0">
                <a:solidFill>
                  <a:srgbClr val="002060"/>
                </a:solidFill>
              </a:rPr>
              <a:t>Learning and Development</a:t>
            </a:r>
            <a:br>
              <a:rPr lang="en" sz="3200" dirty="0">
                <a:solidFill>
                  <a:srgbClr val="002060"/>
                </a:solidFill>
              </a:rPr>
            </a:br>
            <a:r>
              <a:rPr lang="en" sz="3200" dirty="0">
                <a:solidFill>
                  <a:srgbClr val="002060"/>
                </a:solidFill>
              </a:rPr>
              <a:t>Assessment 2</a:t>
            </a:r>
            <a:br>
              <a:rPr lang="en" sz="3200" dirty="0">
                <a:solidFill>
                  <a:srgbClr val="002060"/>
                </a:solidFill>
              </a:rPr>
            </a:br>
            <a:r>
              <a:rPr lang="en" sz="3200" dirty="0">
                <a:solidFill>
                  <a:srgbClr val="002060"/>
                </a:solidFill>
              </a:rPr>
              <a:t/>
            </a:r>
            <a:br>
              <a:rPr lang="en" sz="3200" dirty="0">
                <a:solidFill>
                  <a:srgbClr val="002060"/>
                </a:solidFill>
              </a:rPr>
            </a:br>
            <a:r>
              <a:rPr lang="en-GB" sz="3200" dirty="0">
                <a:solidFill>
                  <a:srgbClr val="002060"/>
                </a:solidFill>
              </a:rPr>
              <a:t>Student</a:t>
            </a:r>
            <a:r>
              <a:rPr lang="en" sz="3200" dirty="0">
                <a:solidFill>
                  <a:srgbClr val="002060"/>
                </a:solidFill>
              </a:rPr>
              <a:t> Name: </a:t>
            </a:r>
            <a:r>
              <a:rPr lang="en" sz="3200" dirty="0">
                <a:solidFill>
                  <a:srgbClr val="002060"/>
                </a:solidFill>
              </a:rPr>
              <a:t>Rinkuben Aparanathi</a:t>
            </a:r>
            <a:r>
              <a:rPr lang="en" sz="3200" dirty="0">
                <a:solidFill>
                  <a:srgbClr val="002060"/>
                </a:solidFill>
              </a:rPr>
              <a:t/>
            </a:r>
            <a:br>
              <a:rPr lang="en" sz="3200" dirty="0">
                <a:solidFill>
                  <a:srgbClr val="002060"/>
                </a:solidFill>
              </a:rPr>
            </a:br>
            <a:r>
              <a:rPr lang="en" sz="3200" dirty="0">
                <a:solidFill>
                  <a:srgbClr val="002060"/>
                </a:solidFill>
              </a:rPr>
              <a:t>Student </a:t>
            </a:r>
            <a:r>
              <a:rPr lang="en" sz="3200" dirty="0">
                <a:solidFill>
                  <a:srgbClr val="002060"/>
                </a:solidFill>
              </a:rPr>
              <a:t>ID:2221508</a:t>
            </a:r>
            <a:endParaRPr sz="3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ctrTitle" idx="4294967295"/>
          </p:nvPr>
        </p:nvSpPr>
        <p:spPr>
          <a:xfrm>
            <a:off x="685800" y="440350"/>
            <a:ext cx="7391400" cy="1159800"/>
          </a:xfrm>
          <a:prstGeom prst="rect">
            <a:avLst/>
          </a:prstGeom>
        </p:spPr>
        <p:txBody>
          <a:bodyPr spcFirstLastPara="1" wrap="square" lIns="0" tIns="0" rIns="0" bIns="0" anchor="b" anchorCtr="0">
            <a:noAutofit/>
          </a:bodyPr>
          <a:lstStyle/>
          <a:p>
            <a:r>
              <a:rPr lang="en" sz="6000" dirty="0">
                <a:solidFill>
                  <a:srgbClr val="002060"/>
                </a:solidFill>
              </a:rPr>
              <a:t>Table of Contents</a:t>
            </a:r>
            <a:endParaRPr sz="6000" dirty="0">
              <a:solidFill>
                <a:srgbClr val="002060"/>
              </a:solidFill>
            </a:endParaRPr>
          </a:p>
        </p:txBody>
      </p:sp>
      <p:sp>
        <p:nvSpPr>
          <p:cNvPr id="80" name="Google Shape;80;p16"/>
          <p:cNvSpPr txBox="1">
            <a:spLocks noGrp="1"/>
          </p:cNvSpPr>
          <p:nvPr>
            <p:ph type="subTitle" idx="4294967295"/>
          </p:nvPr>
        </p:nvSpPr>
        <p:spPr>
          <a:xfrm>
            <a:off x="228600" y="1639966"/>
            <a:ext cx="5638800" cy="3150600"/>
          </a:xfrm>
          <a:prstGeom prst="rect">
            <a:avLst/>
          </a:prstGeom>
        </p:spPr>
        <p:txBody>
          <a:bodyPr spcFirstLastPara="1" wrap="square" lIns="0" tIns="0" rIns="0" bIns="0" anchor="t" anchorCtr="0">
            <a:noAutofit/>
          </a:bodyPr>
          <a:lstStyle/>
          <a:p>
            <a:pPr marL="342892" indent="-342892"/>
            <a:r>
              <a:rPr lang="en-US" sz="2000" b="1" dirty="0"/>
              <a:t>Introduction</a:t>
            </a:r>
          </a:p>
          <a:p>
            <a:pPr marL="342892" indent="-342892"/>
            <a:r>
              <a:rPr lang="en-US" sz="2000" b="1" dirty="0"/>
              <a:t>Training Needs Analysis</a:t>
            </a:r>
          </a:p>
          <a:p>
            <a:pPr marL="342892" indent="-342892"/>
            <a:r>
              <a:rPr lang="en-US" sz="2000" b="1" dirty="0"/>
              <a:t>Creating a Learning Culture</a:t>
            </a:r>
          </a:p>
          <a:p>
            <a:pPr marL="342892" indent="-342892"/>
            <a:r>
              <a:rPr lang="en-US" sz="2000" b="1" dirty="0"/>
              <a:t> Leveraging Technology for Learning and Development</a:t>
            </a:r>
          </a:p>
          <a:p>
            <a:pPr marL="342892" indent="-342892"/>
            <a:r>
              <a:rPr lang="en-US" sz="2000" b="1" dirty="0"/>
              <a:t>Measuring the Effectiveness of Training Programs</a:t>
            </a:r>
          </a:p>
          <a:p>
            <a:pPr marL="342892" indent="-342892"/>
            <a:r>
              <a:rPr lang="en-US" sz="2000" b="1" dirty="0"/>
              <a:t>Conclusion </a:t>
            </a:r>
            <a:endParaRPr sz="2000" b="1" dirty="0"/>
          </a:p>
        </p:txBody>
      </p:sp>
      <p:sp>
        <p:nvSpPr>
          <p:cNvPr id="81" name="Google Shape;81;p1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pPr/>
              <a:t>33</a:t>
            </a:fld>
            <a:endParaRPr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457200" y="739375"/>
            <a:ext cx="6300300" cy="857400"/>
          </a:xfrm>
          <a:prstGeom prst="rect">
            <a:avLst/>
          </a:prstGeom>
        </p:spPr>
        <p:txBody>
          <a:bodyPr spcFirstLastPara="1" wrap="square" lIns="0" tIns="0" rIns="0" bIns="0" anchor="b" anchorCtr="0">
            <a:noAutofit/>
          </a:bodyPr>
          <a:lstStyle/>
          <a:p>
            <a:pPr lvl="0"/>
            <a:r>
              <a:rPr lang="en-US" dirty="0">
                <a:solidFill>
                  <a:srgbClr val="002060"/>
                </a:solidFill>
              </a:rPr>
              <a:t>Introduction</a:t>
            </a:r>
            <a:endParaRPr dirty="0">
              <a:solidFill>
                <a:srgbClr val="002060"/>
              </a:solidFill>
            </a:endParaRPr>
          </a:p>
        </p:txBody>
      </p:sp>
      <p:sp>
        <p:nvSpPr>
          <p:cNvPr id="99" name="Google Shape;99;p19"/>
          <p:cNvSpPr txBox="1">
            <a:spLocks noGrp="1"/>
          </p:cNvSpPr>
          <p:nvPr>
            <p:ph type="body" idx="1"/>
          </p:nvPr>
        </p:nvSpPr>
        <p:spPr>
          <a:xfrm>
            <a:off x="457200" y="1733550"/>
            <a:ext cx="4695600" cy="3048000"/>
          </a:xfrm>
          <a:prstGeom prst="rect">
            <a:avLst/>
          </a:prstGeom>
        </p:spPr>
        <p:txBody>
          <a:bodyPr spcFirstLastPara="1" wrap="square" lIns="0" tIns="0" rIns="0" bIns="0" anchor="t" anchorCtr="0">
            <a:noAutofit/>
          </a:bodyPr>
          <a:lstStyle/>
          <a:p>
            <a:pPr lvl="0"/>
            <a:r>
              <a:rPr lang="en-US" dirty="0"/>
              <a:t>The presentation will cover the importance of learning and development in organizational success. </a:t>
            </a:r>
          </a:p>
          <a:p>
            <a:pPr lvl="0"/>
            <a:r>
              <a:rPr lang="en-US" dirty="0"/>
              <a:t>It will discuss key topics related to learning and development in organizations.</a:t>
            </a:r>
            <a:endParaRPr dirty="0"/>
          </a:p>
        </p:txBody>
      </p:sp>
      <p:sp>
        <p:nvSpPr>
          <p:cNvPr id="100" name="Google Shape;100;p1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pPr/>
              <a:t>34</a:t>
            </a:fld>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ctrTitle" idx="4294967295"/>
          </p:nvPr>
        </p:nvSpPr>
        <p:spPr>
          <a:xfrm>
            <a:off x="350879" y="405206"/>
            <a:ext cx="5307330" cy="1372277"/>
          </a:xfrm>
          <a:prstGeom prst="rect">
            <a:avLst/>
          </a:prstGeom>
        </p:spPr>
        <p:txBody>
          <a:bodyPr spcFirstLastPara="1" wrap="square" lIns="0" tIns="0" rIns="0" bIns="0" anchor="b" anchorCtr="0">
            <a:noAutofit/>
          </a:bodyPr>
          <a:lstStyle/>
          <a:p>
            <a:pPr lvl="0" algn="ctr"/>
            <a:r>
              <a:rPr lang="en-US" dirty="0">
                <a:solidFill>
                  <a:srgbClr val="002060"/>
                </a:solidFill>
              </a:rPr>
              <a:t>Training Needs Analysis</a:t>
            </a:r>
            <a:endParaRPr dirty="0">
              <a:solidFill>
                <a:srgbClr val="002060"/>
              </a:solidFill>
            </a:endParaRPr>
          </a:p>
        </p:txBody>
      </p:sp>
      <p:sp>
        <p:nvSpPr>
          <p:cNvPr id="106" name="Google Shape;106;p20"/>
          <p:cNvSpPr txBox="1">
            <a:spLocks noGrp="1"/>
          </p:cNvSpPr>
          <p:nvPr>
            <p:ph type="subTitle" idx="4294967295"/>
          </p:nvPr>
        </p:nvSpPr>
        <p:spPr>
          <a:xfrm>
            <a:off x="325479" y="2309919"/>
            <a:ext cx="4976700" cy="2624032"/>
          </a:xfrm>
          <a:prstGeom prst="rect">
            <a:avLst/>
          </a:prstGeom>
        </p:spPr>
        <p:txBody>
          <a:bodyPr spcFirstLastPara="1" wrap="square" lIns="0" tIns="0" rIns="0" bIns="0" anchor="t" anchorCtr="0">
            <a:noAutofit/>
          </a:bodyPr>
          <a:lstStyle/>
          <a:p>
            <a:pPr marL="342892" indent="-342892" algn="just"/>
            <a:r>
              <a:rPr lang="en-US" sz="2000" dirty="0"/>
              <a:t>Surveys and questionnaires to gather employee feedback.</a:t>
            </a:r>
          </a:p>
          <a:p>
            <a:pPr marL="342892" indent="-342892" algn="just"/>
            <a:r>
              <a:rPr lang="en-US" sz="2000" dirty="0"/>
              <a:t>Focus groups to gather input from employees (Sandberg and Abrahamsson, 2022).</a:t>
            </a:r>
          </a:p>
          <a:p>
            <a:pPr marL="342892" indent="-342892" algn="just"/>
            <a:r>
              <a:rPr lang="en-US" sz="2000" dirty="0"/>
              <a:t>Analysis of performance data to identify areas where employees need training.</a:t>
            </a:r>
            <a:endParaRPr sz="2000" dirty="0"/>
          </a:p>
        </p:txBody>
      </p:sp>
      <p:sp>
        <p:nvSpPr>
          <p:cNvPr id="107" name="Google Shape;107;p20"/>
          <p:cNvSpPr/>
          <p:nvPr/>
        </p:nvSpPr>
        <p:spPr>
          <a:xfrm>
            <a:off x="7282279" y="3011993"/>
            <a:ext cx="339869" cy="324519"/>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endParaRPr sz="1867" dirty="0"/>
          </a:p>
        </p:txBody>
      </p:sp>
      <p:grpSp>
        <p:nvGrpSpPr>
          <p:cNvPr id="108" name="Google Shape;108;p20"/>
          <p:cNvGrpSpPr/>
          <p:nvPr/>
        </p:nvGrpSpPr>
        <p:grpSpPr>
          <a:xfrm>
            <a:off x="6860475" y="1189661"/>
            <a:ext cx="1456028" cy="1456403"/>
            <a:chOff x="6654650" y="3665275"/>
            <a:chExt cx="409100" cy="409125"/>
          </a:xfrm>
        </p:grpSpPr>
        <p:sp>
          <p:nvSpPr>
            <p:cNvPr id="109" name="Google Shape;109;p20"/>
            <p:cNvSpPr/>
            <p:nvPr/>
          </p:nvSpPr>
          <p:spPr>
            <a:xfrm>
              <a:off x="6808525" y="3819150"/>
              <a:ext cx="211875" cy="211900"/>
            </a:xfrm>
            <a:custGeom>
              <a:avLst/>
              <a:gdLst/>
              <a:ahLst/>
              <a:cxnLst/>
              <a:rect l="l" t="t" r="r" b="b"/>
              <a:pathLst>
                <a:path w="8475" h="8476" extrusionOk="0">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solidFill>
              <a:srgbClr val="A7A4BC"/>
            </a:solidFill>
            <a:ln>
              <a:noFill/>
            </a:ln>
          </p:spPr>
          <p:txBody>
            <a:bodyPr spcFirstLastPara="1" wrap="square" lIns="91425" tIns="91425" rIns="91425" bIns="91425" anchor="ctr" anchorCtr="0">
              <a:noAutofit/>
            </a:bodyPr>
            <a:lstStyle/>
            <a:p>
              <a:endParaRPr sz="1867" dirty="0"/>
            </a:p>
          </p:txBody>
        </p:sp>
        <p:sp>
          <p:nvSpPr>
            <p:cNvPr id="110" name="Google Shape;110;p20"/>
            <p:cNvSpPr/>
            <p:nvPr/>
          </p:nvSpPr>
          <p:spPr>
            <a:xfrm>
              <a:off x="6654650" y="3665275"/>
              <a:ext cx="409100" cy="409125"/>
            </a:xfrm>
            <a:custGeom>
              <a:avLst/>
              <a:gdLst/>
              <a:ahLst/>
              <a:cxnLst/>
              <a:rect l="l" t="t" r="r" b="b"/>
              <a:pathLst>
                <a:path w="16364" h="16365" extrusionOk="0">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solidFill>
              <a:srgbClr val="A7A4BC"/>
            </a:solidFill>
            <a:ln>
              <a:noFill/>
            </a:ln>
          </p:spPr>
          <p:txBody>
            <a:bodyPr spcFirstLastPara="1" wrap="square" lIns="91425" tIns="91425" rIns="91425" bIns="91425" anchor="ctr" anchorCtr="0">
              <a:noAutofit/>
            </a:bodyPr>
            <a:lstStyle/>
            <a:p>
              <a:endParaRPr sz="1867" dirty="0"/>
            </a:p>
          </p:txBody>
        </p:sp>
      </p:grpSp>
      <p:grpSp>
        <p:nvGrpSpPr>
          <p:cNvPr id="111" name="Google Shape;111;p20"/>
          <p:cNvGrpSpPr/>
          <p:nvPr/>
        </p:nvGrpSpPr>
        <p:grpSpPr>
          <a:xfrm rot="1056949">
            <a:off x="5457334" y="2334563"/>
            <a:ext cx="961941" cy="962053"/>
            <a:chOff x="570875" y="4322250"/>
            <a:chExt cx="443300" cy="443325"/>
          </a:xfrm>
        </p:grpSpPr>
        <p:sp>
          <p:nvSpPr>
            <p:cNvPr id="112" name="Google Shape;112;p20"/>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rgbClr val="A7D86D"/>
            </a:solidFill>
            <a:ln>
              <a:noFill/>
            </a:ln>
          </p:spPr>
          <p:txBody>
            <a:bodyPr spcFirstLastPara="1" wrap="square" lIns="91425" tIns="91425" rIns="91425" bIns="91425" anchor="ctr" anchorCtr="0">
              <a:noAutofit/>
            </a:bodyPr>
            <a:lstStyle/>
            <a:p>
              <a:endParaRPr sz="1867" dirty="0"/>
            </a:p>
          </p:txBody>
        </p:sp>
        <p:sp>
          <p:nvSpPr>
            <p:cNvPr id="113" name="Google Shape;113;p20"/>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rgbClr val="A7D86D"/>
            </a:solidFill>
            <a:ln>
              <a:noFill/>
            </a:ln>
          </p:spPr>
          <p:txBody>
            <a:bodyPr spcFirstLastPara="1" wrap="square" lIns="91425" tIns="91425" rIns="91425" bIns="91425" anchor="ctr" anchorCtr="0">
              <a:noAutofit/>
            </a:bodyPr>
            <a:lstStyle/>
            <a:p>
              <a:endParaRPr sz="1867" dirty="0"/>
            </a:p>
          </p:txBody>
        </p:sp>
        <p:sp>
          <p:nvSpPr>
            <p:cNvPr id="114" name="Google Shape;114;p20"/>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rgbClr val="A7D86D"/>
            </a:solidFill>
            <a:ln>
              <a:noFill/>
            </a:ln>
          </p:spPr>
          <p:txBody>
            <a:bodyPr spcFirstLastPara="1" wrap="square" lIns="91425" tIns="91425" rIns="91425" bIns="91425" anchor="ctr" anchorCtr="0">
              <a:noAutofit/>
            </a:bodyPr>
            <a:lstStyle/>
            <a:p>
              <a:endParaRPr sz="1867" dirty="0"/>
            </a:p>
          </p:txBody>
        </p:sp>
        <p:sp>
          <p:nvSpPr>
            <p:cNvPr id="115" name="Google Shape;115;p20"/>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rgbClr val="A7D86D"/>
            </a:solidFill>
            <a:ln>
              <a:noFill/>
            </a:ln>
          </p:spPr>
          <p:txBody>
            <a:bodyPr spcFirstLastPara="1" wrap="square" lIns="91425" tIns="91425" rIns="91425" bIns="91425" anchor="ctr" anchorCtr="0">
              <a:noAutofit/>
            </a:bodyPr>
            <a:lstStyle/>
            <a:p>
              <a:endParaRPr sz="1867" dirty="0"/>
            </a:p>
          </p:txBody>
        </p:sp>
      </p:grpSp>
      <p:sp>
        <p:nvSpPr>
          <p:cNvPr id="116" name="Google Shape;116;p20"/>
          <p:cNvSpPr/>
          <p:nvPr/>
        </p:nvSpPr>
        <p:spPr>
          <a:xfrm rot="2466722">
            <a:off x="5565167" y="1471935"/>
            <a:ext cx="472204" cy="45087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endParaRPr sz="1867" dirty="0"/>
          </a:p>
        </p:txBody>
      </p:sp>
      <p:sp>
        <p:nvSpPr>
          <p:cNvPr id="117" name="Google Shape;117;p20"/>
          <p:cNvSpPr/>
          <p:nvPr/>
        </p:nvSpPr>
        <p:spPr>
          <a:xfrm rot="-1609319">
            <a:off x="6255743" y="1755625"/>
            <a:ext cx="339819" cy="32447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endParaRPr sz="1867" dirty="0"/>
          </a:p>
        </p:txBody>
      </p:sp>
      <p:sp>
        <p:nvSpPr>
          <p:cNvPr id="118" name="Google Shape;118;p20"/>
          <p:cNvSpPr/>
          <p:nvPr/>
        </p:nvSpPr>
        <p:spPr>
          <a:xfrm rot="2926198">
            <a:off x="8316147" y="2012665"/>
            <a:ext cx="254474" cy="242981"/>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endParaRPr sz="1867" dirty="0"/>
          </a:p>
        </p:txBody>
      </p:sp>
      <p:sp>
        <p:nvSpPr>
          <p:cNvPr id="119" name="Google Shape;119;p20"/>
          <p:cNvSpPr/>
          <p:nvPr/>
        </p:nvSpPr>
        <p:spPr>
          <a:xfrm rot="-1609137">
            <a:off x="7257140" y="384870"/>
            <a:ext cx="229255" cy="21890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endParaRPr sz="1867" dirty="0"/>
          </a:p>
        </p:txBody>
      </p:sp>
      <p:sp>
        <p:nvSpPr>
          <p:cNvPr id="120" name="Google Shape;120;p2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pPr/>
              <a:t>35</a:t>
            </a:fld>
            <a:endParaRPr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1"/>
          <p:cNvSpPr txBox="1">
            <a:spLocks noGrp="1"/>
          </p:cNvSpPr>
          <p:nvPr>
            <p:ph type="body" idx="1"/>
          </p:nvPr>
        </p:nvSpPr>
        <p:spPr>
          <a:xfrm>
            <a:off x="228600" y="1885950"/>
            <a:ext cx="5334000" cy="3124200"/>
          </a:xfrm>
          <a:prstGeom prst="rect">
            <a:avLst/>
          </a:prstGeom>
        </p:spPr>
        <p:txBody>
          <a:bodyPr spcFirstLastPara="1" wrap="square" lIns="0" tIns="0" rIns="0" bIns="0" anchor="t" anchorCtr="0">
            <a:noAutofit/>
          </a:bodyPr>
          <a:lstStyle/>
          <a:p>
            <a:pPr marL="285743" indent="-285743" algn="just"/>
            <a:r>
              <a:rPr lang="en-US" sz="2000" dirty="0"/>
              <a:t>Providing opportunities for employees to learn and grow.</a:t>
            </a:r>
          </a:p>
          <a:p>
            <a:pPr marL="285743" indent="-285743" algn="just"/>
            <a:r>
              <a:rPr lang="en-US" sz="2000" dirty="0"/>
              <a:t>Recognizing and rewarding employees who engage in learning and development activities  (Nellen </a:t>
            </a:r>
            <a:r>
              <a:rPr lang="en-US" sz="2000" i="1" dirty="0"/>
              <a:t>et al. </a:t>
            </a:r>
            <a:r>
              <a:rPr lang="en-US" sz="2000" dirty="0"/>
              <a:t>2020).</a:t>
            </a:r>
          </a:p>
          <a:p>
            <a:pPr marL="285743" indent="-285743" algn="just"/>
            <a:r>
              <a:rPr lang="en-US" sz="2000" dirty="0"/>
              <a:t>Providing resources and support for employee learning and development.</a:t>
            </a:r>
            <a:endParaRPr sz="2000" dirty="0"/>
          </a:p>
        </p:txBody>
      </p:sp>
      <p:sp>
        <p:nvSpPr>
          <p:cNvPr id="126" name="Google Shape;126;p21"/>
          <p:cNvSpPr txBox="1">
            <a:spLocks noGrp="1"/>
          </p:cNvSpPr>
          <p:nvPr>
            <p:ph type="title"/>
          </p:nvPr>
        </p:nvSpPr>
        <p:spPr>
          <a:xfrm>
            <a:off x="457200" y="438151"/>
            <a:ext cx="6300300" cy="1463425"/>
          </a:xfrm>
          <a:prstGeom prst="rect">
            <a:avLst/>
          </a:prstGeom>
        </p:spPr>
        <p:txBody>
          <a:bodyPr spcFirstLastPara="1" wrap="square" lIns="0" tIns="0" rIns="0" bIns="0" anchor="b" anchorCtr="0">
            <a:noAutofit/>
          </a:bodyPr>
          <a:lstStyle/>
          <a:p>
            <a:pPr lvl="0" algn="ctr"/>
            <a:r>
              <a:rPr lang="en-US" dirty="0">
                <a:solidFill>
                  <a:srgbClr val="002060"/>
                </a:solidFill>
              </a:rPr>
              <a:t>Creating a Learning Culture</a:t>
            </a:r>
            <a:endParaRPr dirty="0">
              <a:solidFill>
                <a:srgbClr val="002060"/>
              </a:solidFill>
            </a:endParaRPr>
          </a:p>
        </p:txBody>
      </p:sp>
      <p:sp>
        <p:nvSpPr>
          <p:cNvPr id="128" name="Google Shape;128;p2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pPr/>
              <a:t>36</a:t>
            </a:fld>
            <a:endParaRPr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bg>
      <p:bgPr>
        <a:solidFill>
          <a:schemeClr val="lt2"/>
        </a:solidFill>
        <a:effectLst/>
      </p:bgPr>
    </p:bg>
    <p:spTree>
      <p:nvGrpSpPr>
        <p:cNvPr id="1" name="Shape 141"/>
        <p:cNvGrpSpPr/>
        <p:nvPr/>
      </p:nvGrpSpPr>
      <p:grpSpPr>
        <a:xfrm>
          <a:off x="0" y="0"/>
          <a:ext cx="0" cy="0"/>
          <a:chOff x="0" y="0"/>
          <a:chExt cx="0" cy="0"/>
        </a:xfrm>
      </p:grpSpPr>
      <p:sp>
        <p:nvSpPr>
          <p:cNvPr id="142" name="Google Shape;142;p23"/>
          <p:cNvSpPr txBox="1">
            <a:spLocks noGrp="1"/>
          </p:cNvSpPr>
          <p:nvPr>
            <p:ph type="title"/>
          </p:nvPr>
        </p:nvSpPr>
        <p:spPr>
          <a:xfrm>
            <a:off x="152400" y="23283"/>
            <a:ext cx="4419600" cy="2457600"/>
          </a:xfrm>
          <a:prstGeom prst="rect">
            <a:avLst/>
          </a:prstGeom>
        </p:spPr>
        <p:txBody>
          <a:bodyPr spcFirstLastPara="1" wrap="square" lIns="0" tIns="0" rIns="0" bIns="0" anchor="b" anchorCtr="0">
            <a:noAutofit/>
          </a:bodyPr>
          <a:lstStyle/>
          <a:p>
            <a:pPr lvl="0" algn="ctr"/>
            <a:r>
              <a:rPr lang="en-US" dirty="0">
                <a:solidFill>
                  <a:srgbClr val="002060"/>
                </a:solidFill>
              </a:rPr>
              <a:t>Leveraging Technology for Learning and Development</a:t>
            </a:r>
            <a:endParaRPr dirty="0">
              <a:solidFill>
                <a:srgbClr val="002060"/>
              </a:solidFill>
            </a:endParaRPr>
          </a:p>
        </p:txBody>
      </p:sp>
      <p:sp>
        <p:nvSpPr>
          <p:cNvPr id="143" name="Google Shape;143;p23"/>
          <p:cNvSpPr txBox="1">
            <a:spLocks noGrp="1"/>
          </p:cNvSpPr>
          <p:nvPr>
            <p:ph type="body" idx="1"/>
          </p:nvPr>
        </p:nvSpPr>
        <p:spPr>
          <a:xfrm>
            <a:off x="127002" y="2662618"/>
            <a:ext cx="4572000" cy="2286000"/>
          </a:xfrm>
          <a:prstGeom prst="rect">
            <a:avLst/>
          </a:prstGeom>
        </p:spPr>
        <p:txBody>
          <a:bodyPr spcFirstLastPara="1" wrap="square" lIns="0" tIns="0" rIns="0" bIns="0" anchor="t" anchorCtr="0">
            <a:noAutofit/>
          </a:bodyPr>
          <a:lstStyle/>
          <a:p>
            <a:pPr marL="285743" indent="-285743" algn="just"/>
            <a:r>
              <a:rPr lang="en-US" sz="1800" dirty="0"/>
              <a:t>Online learning platforms, such as LinkedIn Learning.</a:t>
            </a:r>
          </a:p>
          <a:p>
            <a:pPr marL="285743" indent="-285743" algn="just"/>
            <a:r>
              <a:rPr lang="en-US" sz="1800" dirty="0"/>
              <a:t>Webinars and virtual training sessions  (Rupčić, 2020).</a:t>
            </a:r>
          </a:p>
          <a:p>
            <a:pPr marL="285743" indent="-285743" algn="just"/>
            <a:r>
              <a:rPr lang="en-US" sz="1800" dirty="0"/>
              <a:t>E-learning modules that can be accessed on a computer or mobile device.</a:t>
            </a:r>
          </a:p>
        </p:txBody>
      </p:sp>
      <p:sp>
        <p:nvSpPr>
          <p:cNvPr id="144" name="Google Shape;144;p2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pPr/>
              <a:t>37</a:t>
            </a:fld>
            <a:endParaRPr dirty="0"/>
          </a:p>
        </p:txBody>
      </p:sp>
      <p:pic>
        <p:nvPicPr>
          <p:cNvPr id="145" name="Google Shape;145;p23"/>
          <p:cNvPicPr preferRelativeResize="0"/>
          <p:nvPr/>
        </p:nvPicPr>
        <p:blipFill rotWithShape="1">
          <a:blip r:embed="rId3">
            <a:alphaModFix/>
          </a:blip>
          <a:srcRect l="21414" t="6581" b="27999"/>
          <a:stretch/>
        </p:blipFill>
        <p:spPr>
          <a:xfrm>
            <a:off x="4736289" y="619532"/>
            <a:ext cx="4399828" cy="3722704"/>
          </a:xfrm>
          <a:custGeom>
            <a:avLst/>
            <a:gdLst/>
            <a:ahLst/>
            <a:cxnLst/>
            <a:rect l="l" t="t" r="r" b="b"/>
            <a:pathLst>
              <a:path w="21184" h="21461" extrusionOk="0">
                <a:moveTo>
                  <a:pt x="7229" y="22"/>
                </a:moveTo>
                <a:cubicBezTo>
                  <a:pt x="6726" y="-36"/>
                  <a:pt x="6218" y="17"/>
                  <a:pt x="5734" y="232"/>
                </a:cubicBezTo>
                <a:cubicBezTo>
                  <a:pt x="4515" y="761"/>
                  <a:pt x="3600" y="2045"/>
                  <a:pt x="3223" y="3533"/>
                </a:cubicBezTo>
                <a:cubicBezTo>
                  <a:pt x="2967" y="4516"/>
                  <a:pt x="2870" y="5607"/>
                  <a:pt x="2733" y="6624"/>
                </a:cubicBezTo>
                <a:cubicBezTo>
                  <a:pt x="2621" y="7508"/>
                  <a:pt x="2455" y="8381"/>
                  <a:pt x="2238" y="9235"/>
                </a:cubicBezTo>
                <a:cubicBezTo>
                  <a:pt x="1913" y="10556"/>
                  <a:pt x="1444" y="11933"/>
                  <a:pt x="1025" y="13211"/>
                </a:cubicBezTo>
                <a:cubicBezTo>
                  <a:pt x="775" y="13981"/>
                  <a:pt x="567" y="14824"/>
                  <a:pt x="563" y="15657"/>
                </a:cubicBezTo>
                <a:cubicBezTo>
                  <a:pt x="567" y="17357"/>
                  <a:pt x="1359" y="19017"/>
                  <a:pt x="2564" y="19877"/>
                </a:cubicBezTo>
                <a:cubicBezTo>
                  <a:pt x="3614" y="20646"/>
                  <a:pt x="5475" y="21126"/>
                  <a:pt x="6494" y="20087"/>
                </a:cubicBezTo>
                <a:cubicBezTo>
                  <a:pt x="6950" y="19632"/>
                  <a:pt x="7342" y="19021"/>
                  <a:pt x="7908" y="18767"/>
                </a:cubicBezTo>
                <a:cubicBezTo>
                  <a:pt x="8925" y="18328"/>
                  <a:pt x="10299" y="18705"/>
                  <a:pt x="11272" y="19187"/>
                </a:cubicBezTo>
                <a:cubicBezTo>
                  <a:pt x="12680" y="19904"/>
                  <a:pt x="14080" y="21348"/>
                  <a:pt x="15696" y="20855"/>
                </a:cubicBezTo>
                <a:cubicBezTo>
                  <a:pt x="16412" y="20609"/>
                  <a:pt x="16971" y="19947"/>
                  <a:pt x="17448" y="19280"/>
                </a:cubicBezTo>
                <a:cubicBezTo>
                  <a:pt x="17923" y="18603"/>
                  <a:pt x="18433" y="17809"/>
                  <a:pt x="18855" y="17080"/>
                </a:cubicBezTo>
                <a:cubicBezTo>
                  <a:pt x="19988" y="15025"/>
                  <a:pt x="21343" y="12771"/>
                  <a:pt x="21170" y="10174"/>
                </a:cubicBezTo>
                <a:cubicBezTo>
                  <a:pt x="21107" y="8787"/>
                  <a:pt x="20676" y="7404"/>
                  <a:pt x="19928" y="6350"/>
                </a:cubicBezTo>
                <a:cubicBezTo>
                  <a:pt x="19074" y="5158"/>
                  <a:pt x="17813" y="4529"/>
                  <a:pt x="16572" y="4174"/>
                </a:cubicBezTo>
                <a:cubicBezTo>
                  <a:pt x="15661" y="3894"/>
                  <a:pt x="14666" y="3837"/>
                  <a:pt x="13751" y="3577"/>
                </a:cubicBezTo>
                <a:cubicBezTo>
                  <a:pt x="13142" y="3422"/>
                  <a:pt x="12561" y="3132"/>
                  <a:pt x="12035" y="2726"/>
                </a:cubicBezTo>
                <a:cubicBezTo>
                  <a:pt x="10975" y="1928"/>
                  <a:pt x="9879" y="1004"/>
                  <a:pt x="8700" y="477"/>
                </a:cubicBezTo>
                <a:cubicBezTo>
                  <a:pt x="8232" y="249"/>
                  <a:pt x="7733" y="80"/>
                  <a:pt x="7229" y="22"/>
                </a:cubicBezTo>
                <a:close/>
                <a:moveTo>
                  <a:pt x="12031" y="584"/>
                </a:moveTo>
                <a:cubicBezTo>
                  <a:pt x="11733" y="540"/>
                  <a:pt x="11486" y="942"/>
                  <a:pt x="11618" y="1274"/>
                </a:cubicBezTo>
                <a:cubicBezTo>
                  <a:pt x="11720" y="1600"/>
                  <a:pt x="12081" y="1679"/>
                  <a:pt x="12281" y="1435"/>
                </a:cubicBezTo>
                <a:cubicBezTo>
                  <a:pt x="12440" y="1237"/>
                  <a:pt x="12440" y="920"/>
                  <a:pt x="12277" y="726"/>
                </a:cubicBezTo>
                <a:cubicBezTo>
                  <a:pt x="12211" y="648"/>
                  <a:pt x="12123" y="597"/>
                  <a:pt x="12031" y="584"/>
                </a:cubicBezTo>
                <a:close/>
                <a:moveTo>
                  <a:pt x="18188" y="2834"/>
                </a:moveTo>
                <a:cubicBezTo>
                  <a:pt x="17913" y="2760"/>
                  <a:pt x="17632" y="3088"/>
                  <a:pt x="17702" y="3426"/>
                </a:cubicBezTo>
                <a:cubicBezTo>
                  <a:pt x="17747" y="3696"/>
                  <a:pt x="17966" y="3867"/>
                  <a:pt x="18188" y="3812"/>
                </a:cubicBezTo>
                <a:cubicBezTo>
                  <a:pt x="18410" y="3757"/>
                  <a:pt x="18551" y="3495"/>
                  <a:pt x="18505" y="3225"/>
                </a:cubicBezTo>
                <a:cubicBezTo>
                  <a:pt x="18472" y="3029"/>
                  <a:pt x="18349" y="2874"/>
                  <a:pt x="18188" y="2834"/>
                </a:cubicBezTo>
                <a:close/>
                <a:moveTo>
                  <a:pt x="350" y="3201"/>
                </a:moveTo>
                <a:cubicBezTo>
                  <a:pt x="294" y="3212"/>
                  <a:pt x="238" y="3235"/>
                  <a:pt x="181" y="3279"/>
                </a:cubicBezTo>
                <a:cubicBezTo>
                  <a:pt x="-257" y="3674"/>
                  <a:pt x="182" y="4454"/>
                  <a:pt x="647" y="4105"/>
                </a:cubicBezTo>
                <a:cubicBezTo>
                  <a:pt x="1023" y="3754"/>
                  <a:pt x="735" y="3121"/>
                  <a:pt x="350" y="3201"/>
                </a:cubicBezTo>
                <a:close/>
                <a:moveTo>
                  <a:pt x="1370" y="5631"/>
                </a:moveTo>
                <a:cubicBezTo>
                  <a:pt x="863" y="5496"/>
                  <a:pt x="423" y="6103"/>
                  <a:pt x="575" y="6702"/>
                </a:cubicBezTo>
                <a:cubicBezTo>
                  <a:pt x="715" y="7262"/>
                  <a:pt x="1304" y="7480"/>
                  <a:pt x="1672" y="7098"/>
                </a:cubicBezTo>
                <a:cubicBezTo>
                  <a:pt x="2121" y="6657"/>
                  <a:pt x="1931" y="5771"/>
                  <a:pt x="1370" y="5631"/>
                </a:cubicBezTo>
                <a:close/>
                <a:moveTo>
                  <a:pt x="19401" y="18640"/>
                </a:moveTo>
                <a:cubicBezTo>
                  <a:pt x="19293" y="18664"/>
                  <a:pt x="19187" y="18720"/>
                  <a:pt x="19096" y="18816"/>
                </a:cubicBezTo>
                <a:cubicBezTo>
                  <a:pt x="18641" y="19251"/>
                  <a:pt x="18832" y="20149"/>
                  <a:pt x="19393" y="20283"/>
                </a:cubicBezTo>
                <a:cubicBezTo>
                  <a:pt x="19768" y="20374"/>
                  <a:pt x="20130" y="20078"/>
                  <a:pt x="20205" y="19623"/>
                </a:cubicBezTo>
                <a:cubicBezTo>
                  <a:pt x="20228" y="19486"/>
                  <a:pt x="20222" y="19345"/>
                  <a:pt x="20189" y="19212"/>
                </a:cubicBezTo>
                <a:cubicBezTo>
                  <a:pt x="20086" y="18795"/>
                  <a:pt x="19728" y="18567"/>
                  <a:pt x="19401" y="18640"/>
                </a:cubicBezTo>
                <a:close/>
                <a:moveTo>
                  <a:pt x="9162" y="19794"/>
                </a:moveTo>
                <a:cubicBezTo>
                  <a:pt x="9054" y="19818"/>
                  <a:pt x="8948" y="19874"/>
                  <a:pt x="8857" y="19970"/>
                </a:cubicBezTo>
                <a:cubicBezTo>
                  <a:pt x="8562" y="20263"/>
                  <a:pt x="8519" y="20795"/>
                  <a:pt x="8760" y="21153"/>
                </a:cubicBezTo>
                <a:cubicBezTo>
                  <a:pt x="9002" y="21512"/>
                  <a:pt x="9438" y="21564"/>
                  <a:pt x="9733" y="21271"/>
                </a:cubicBezTo>
                <a:cubicBezTo>
                  <a:pt x="9952" y="21053"/>
                  <a:pt x="10039" y="20694"/>
                  <a:pt x="9954" y="20366"/>
                </a:cubicBezTo>
                <a:cubicBezTo>
                  <a:pt x="9846" y="19950"/>
                  <a:pt x="9488" y="19721"/>
                  <a:pt x="9162" y="19794"/>
                </a:cubicBezTo>
                <a:close/>
              </a:path>
            </a:pathLst>
          </a:cu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457200" y="209551"/>
            <a:ext cx="8305800" cy="1692025"/>
          </a:xfrm>
          <a:prstGeom prst="rect">
            <a:avLst/>
          </a:prstGeom>
        </p:spPr>
        <p:txBody>
          <a:bodyPr spcFirstLastPara="1" wrap="square" lIns="0" tIns="0" rIns="0" bIns="0" anchor="b" anchorCtr="0">
            <a:noAutofit/>
          </a:bodyPr>
          <a:lstStyle/>
          <a:p>
            <a:pPr lvl="0" algn="ctr"/>
            <a:r>
              <a:rPr lang="en-US" sz="4400" dirty="0">
                <a:solidFill>
                  <a:srgbClr val="002060"/>
                </a:solidFill>
              </a:rPr>
              <a:t>Measuring the Effectiveness of Training Programs</a:t>
            </a:r>
            <a:endParaRPr sz="4400" dirty="0">
              <a:solidFill>
                <a:srgbClr val="002060"/>
              </a:solidFill>
            </a:endParaRPr>
          </a:p>
        </p:txBody>
      </p:sp>
      <p:sp>
        <p:nvSpPr>
          <p:cNvPr id="134" name="Google Shape;134;p22"/>
          <p:cNvSpPr txBox="1">
            <a:spLocks noGrp="1"/>
          </p:cNvSpPr>
          <p:nvPr>
            <p:ph type="body" idx="1"/>
          </p:nvPr>
        </p:nvSpPr>
        <p:spPr>
          <a:xfrm>
            <a:off x="457200" y="2082325"/>
            <a:ext cx="4800600" cy="2843400"/>
          </a:xfrm>
          <a:prstGeom prst="rect">
            <a:avLst/>
          </a:prstGeom>
        </p:spPr>
        <p:txBody>
          <a:bodyPr spcFirstLastPara="1" wrap="square" lIns="0" tIns="0" rIns="0" bIns="0" anchor="t" anchorCtr="0">
            <a:noAutofit/>
          </a:bodyPr>
          <a:lstStyle/>
          <a:p>
            <a:pPr marL="285743" indent="-285743"/>
            <a:r>
              <a:rPr lang="en-US" b="1" i="1" u="sng" dirty="0"/>
              <a:t>Employee performance: </a:t>
            </a:r>
            <a:r>
              <a:rPr lang="en-US" dirty="0"/>
              <a:t>Measuring improvements in employee performance after completing the training program.</a:t>
            </a:r>
          </a:p>
          <a:p>
            <a:pPr marL="285743" indent="-285743"/>
            <a:r>
              <a:rPr lang="en-US" b="1" i="1" u="sng" dirty="0"/>
              <a:t>Employee satisfaction: </a:t>
            </a:r>
            <a:r>
              <a:rPr lang="en-US" dirty="0"/>
              <a:t>Gathering feedback from employees on their satisfaction with the training program (Belinski </a:t>
            </a:r>
            <a:r>
              <a:rPr lang="en-US" i="1" dirty="0"/>
              <a:t>et al. </a:t>
            </a:r>
            <a:r>
              <a:rPr lang="en-US" dirty="0"/>
              <a:t>2020).</a:t>
            </a:r>
          </a:p>
          <a:p>
            <a:pPr marL="285743" indent="-285743"/>
            <a:r>
              <a:rPr lang="en-US" b="1" i="1" u="sng" dirty="0"/>
              <a:t>Employee retention: </a:t>
            </a:r>
            <a:r>
              <a:rPr lang="en-US" dirty="0"/>
              <a:t>Measuring the impact of the training program on employee retention rates.</a:t>
            </a:r>
          </a:p>
        </p:txBody>
      </p:sp>
      <p:pic>
        <p:nvPicPr>
          <p:cNvPr id="9" name="Google Shape;637;p49"/>
          <p:cNvPicPr preferRelativeResize="0"/>
          <p:nvPr/>
        </p:nvPicPr>
        <p:blipFill>
          <a:blip r:embed="rId3">
            <a:alphaModFix/>
          </a:blip>
          <a:stretch>
            <a:fillRect/>
          </a:stretch>
        </p:blipFill>
        <p:spPr>
          <a:xfrm>
            <a:off x="5810481" y="1962151"/>
            <a:ext cx="3333520" cy="3165284"/>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1"/>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p>
            <a:pPr lvl="0"/>
            <a:r>
              <a:rPr lang="en-US" dirty="0">
                <a:solidFill>
                  <a:srgbClr val="002060"/>
                </a:solidFill>
              </a:rPr>
              <a:t>Conclusion</a:t>
            </a:r>
            <a:endParaRPr dirty="0">
              <a:solidFill>
                <a:srgbClr val="002060"/>
              </a:solidFill>
            </a:endParaRPr>
          </a:p>
        </p:txBody>
      </p:sp>
      <p:sp>
        <p:nvSpPr>
          <p:cNvPr id="250" name="Google Shape;250;p31"/>
          <p:cNvSpPr txBox="1">
            <a:spLocks noGrp="1"/>
          </p:cNvSpPr>
          <p:nvPr>
            <p:ph type="body" idx="1"/>
          </p:nvPr>
        </p:nvSpPr>
        <p:spPr>
          <a:xfrm>
            <a:off x="457200" y="2082325"/>
            <a:ext cx="4572000" cy="2623025"/>
          </a:xfrm>
          <a:prstGeom prst="rect">
            <a:avLst/>
          </a:prstGeom>
        </p:spPr>
        <p:txBody>
          <a:bodyPr spcFirstLastPara="1" wrap="square" lIns="0" tIns="0" rIns="0" bIns="0" anchor="t" anchorCtr="0">
            <a:noAutofit/>
          </a:bodyPr>
          <a:lstStyle/>
          <a:p>
            <a:pPr marL="285743" indent="-285743" algn="just"/>
            <a:r>
              <a:rPr lang="en-US" sz="1800" dirty="0"/>
              <a:t>Learning and development are critical for the growth and success of an organization.</a:t>
            </a:r>
          </a:p>
          <a:p>
            <a:pPr marL="285743" indent="-285743" algn="just"/>
            <a:r>
              <a:rPr lang="en-US" sz="1800" dirty="0"/>
              <a:t>Organizations that invest in effective learning and development programs for their employees are more likely to achieve their strategic objectives and remain competitive.</a:t>
            </a:r>
          </a:p>
          <a:p>
            <a:pPr marL="285743" indent="-285743" algn="just"/>
            <a:endParaRPr lang="en-US" dirty="0"/>
          </a:p>
        </p:txBody>
      </p:sp>
      <p:pic>
        <p:nvPicPr>
          <p:cNvPr id="15" name="Google Shape;632;p49"/>
          <p:cNvPicPr preferRelativeResize="0"/>
          <p:nvPr/>
        </p:nvPicPr>
        <p:blipFill>
          <a:blip r:embed="rId3">
            <a:alphaModFix/>
          </a:blip>
          <a:stretch>
            <a:fillRect/>
          </a:stretch>
        </p:blipFill>
        <p:spPr>
          <a:xfrm>
            <a:off x="5410200" y="1962150"/>
            <a:ext cx="3505200" cy="281940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17775"/>
            <a:ext cx="6300300" cy="857400"/>
          </a:xfrm>
        </p:spPr>
        <p:txBody>
          <a:bodyPr/>
          <a:lstStyle/>
          <a:p>
            <a:r>
              <a:rPr lang="en-US" dirty="0">
                <a:solidFill>
                  <a:srgbClr val="002060"/>
                </a:solidFill>
              </a:rPr>
              <a:t>References </a:t>
            </a:r>
          </a:p>
        </p:txBody>
      </p:sp>
      <p:sp>
        <p:nvSpPr>
          <p:cNvPr id="3" name="Text Placeholder 2"/>
          <p:cNvSpPr>
            <a:spLocks noGrp="1"/>
          </p:cNvSpPr>
          <p:nvPr>
            <p:ph type="body" idx="1"/>
          </p:nvPr>
        </p:nvSpPr>
        <p:spPr>
          <a:xfrm>
            <a:off x="228600" y="1075177"/>
            <a:ext cx="8800684" cy="3850550"/>
          </a:xfrm>
        </p:spPr>
        <p:txBody>
          <a:bodyPr/>
          <a:lstStyle/>
          <a:p>
            <a:pPr marL="171446" indent="-171446" algn="just">
              <a:lnSpc>
                <a:spcPct val="150000"/>
              </a:lnSpc>
              <a:spcBef>
                <a:spcPts val="0"/>
              </a:spcBef>
              <a:spcAft>
                <a:spcPts val="1000"/>
              </a:spcAft>
            </a:pPr>
            <a:r>
              <a:rPr lang="en-US" sz="1200" dirty="0">
                <a:solidFill>
                  <a:schemeClr val="tx1"/>
                </a:solidFill>
                <a:ea typeface="Calibri" panose="020F0502020204030204" pitchFamily="34" charset="0"/>
                <a:cs typeface="Times New Roman" panose="02020603050405020304" pitchFamily="18" charset="0"/>
              </a:rPr>
              <a:t>Belinski, R., Peixe, A.M., Frederico, G.F. and Garza-Reyes, J.A., (2020) ‘Organizational learning and Industry 4.0: findings from a systematic literature review and research agenda’, </a:t>
            </a:r>
            <a:r>
              <a:rPr lang="en-US" sz="1200" i="1" dirty="0">
                <a:solidFill>
                  <a:schemeClr val="tx1"/>
                </a:solidFill>
                <a:ea typeface="Calibri" panose="020F0502020204030204" pitchFamily="34" charset="0"/>
                <a:cs typeface="Times New Roman" panose="02020603050405020304" pitchFamily="18" charset="0"/>
              </a:rPr>
              <a:t>Benchmarking: An International Journal</a:t>
            </a:r>
            <a:r>
              <a:rPr lang="en-US" sz="1200" dirty="0">
                <a:solidFill>
                  <a:schemeClr val="tx1"/>
                </a:solidFill>
                <a:ea typeface="Calibri" panose="020F0502020204030204" pitchFamily="34" charset="0"/>
                <a:cs typeface="Times New Roman" panose="02020603050405020304" pitchFamily="18" charset="0"/>
              </a:rPr>
              <a:t>, 27(8), pp. 2435-2457. </a:t>
            </a:r>
            <a:endParaRPr lang="en-GB" sz="1200" dirty="0">
              <a:solidFill>
                <a:schemeClr val="tx1"/>
              </a:solidFill>
              <a:ea typeface="Calibri" panose="020F0502020204030204" pitchFamily="34" charset="0"/>
              <a:cs typeface="Times New Roman" panose="02020603050405020304" pitchFamily="18" charset="0"/>
            </a:endParaRPr>
          </a:p>
          <a:p>
            <a:pPr marL="171446" indent="-171446" algn="just">
              <a:lnSpc>
                <a:spcPct val="150000"/>
              </a:lnSpc>
              <a:spcBef>
                <a:spcPts val="0"/>
              </a:spcBef>
              <a:spcAft>
                <a:spcPts val="1000"/>
              </a:spcAft>
            </a:pPr>
            <a:r>
              <a:rPr lang="en-US" sz="1200" dirty="0">
                <a:solidFill>
                  <a:schemeClr val="tx1"/>
                </a:solidFill>
                <a:ea typeface="Calibri" panose="020F0502020204030204" pitchFamily="34" charset="0"/>
                <a:cs typeface="Times New Roman" panose="02020603050405020304" pitchFamily="18" charset="0"/>
              </a:rPr>
              <a:t>Lu, V.N., Wirtz, J., Kunz, W.H., Paluch, S., Gruber, T., Martins, A. and Patterson, P.G., (2020) ‘Service robots, customers and service employees: what can we learn from the academic literature and where are the gaps?’,  </a:t>
            </a:r>
            <a:r>
              <a:rPr lang="en-US" sz="1200" i="1" dirty="0">
                <a:solidFill>
                  <a:schemeClr val="tx1"/>
                </a:solidFill>
                <a:ea typeface="Calibri" panose="020F0502020204030204" pitchFamily="34" charset="0"/>
                <a:cs typeface="Times New Roman" panose="02020603050405020304" pitchFamily="18" charset="0"/>
              </a:rPr>
              <a:t>Journal of Service Theory and Practice</a:t>
            </a:r>
            <a:r>
              <a:rPr lang="en-US" sz="1200" dirty="0">
                <a:solidFill>
                  <a:schemeClr val="tx1"/>
                </a:solidFill>
                <a:ea typeface="Calibri" panose="020F0502020204030204" pitchFamily="34" charset="0"/>
                <a:cs typeface="Times New Roman" panose="02020603050405020304" pitchFamily="18" charset="0"/>
              </a:rPr>
              <a:t>, 30(3), pp. 361-391.</a:t>
            </a:r>
            <a:endParaRPr lang="en-GB" sz="1200" dirty="0">
              <a:solidFill>
                <a:schemeClr val="tx1"/>
              </a:solidFill>
              <a:ea typeface="Calibri" panose="020F0502020204030204" pitchFamily="34" charset="0"/>
              <a:cs typeface="Times New Roman" panose="02020603050405020304" pitchFamily="18" charset="0"/>
            </a:endParaRPr>
          </a:p>
          <a:p>
            <a:pPr marL="171446" indent="-171446" algn="just">
              <a:lnSpc>
                <a:spcPct val="150000"/>
              </a:lnSpc>
              <a:spcBef>
                <a:spcPts val="0"/>
              </a:spcBef>
              <a:spcAft>
                <a:spcPts val="1000"/>
              </a:spcAft>
            </a:pPr>
            <a:r>
              <a:rPr lang="en-US" sz="1200" dirty="0">
                <a:solidFill>
                  <a:schemeClr val="tx1"/>
                </a:solidFill>
                <a:ea typeface="Calibri" panose="020F0502020204030204" pitchFamily="34" charset="0"/>
                <a:cs typeface="Times New Roman" panose="02020603050405020304" pitchFamily="18" charset="0"/>
              </a:rPr>
              <a:t>Nellen, L.C., Gijselaers, W.H. and Grohnert, T., (2020) ‘A meta-analytic literature review on organization-level drivers of team learning’, </a:t>
            </a:r>
            <a:r>
              <a:rPr lang="en-US" sz="1200" i="1" dirty="0">
                <a:solidFill>
                  <a:schemeClr val="tx1"/>
                </a:solidFill>
                <a:ea typeface="Calibri" panose="020F0502020204030204" pitchFamily="34" charset="0"/>
                <a:cs typeface="Times New Roman" panose="02020603050405020304" pitchFamily="18" charset="0"/>
              </a:rPr>
              <a:t>Human Resource Development Review</a:t>
            </a:r>
            <a:r>
              <a:rPr lang="en-US" sz="1200" dirty="0">
                <a:solidFill>
                  <a:schemeClr val="tx1"/>
                </a:solidFill>
                <a:ea typeface="Calibri" panose="020F0502020204030204" pitchFamily="34" charset="0"/>
                <a:cs typeface="Times New Roman" panose="02020603050405020304" pitchFamily="18" charset="0"/>
              </a:rPr>
              <a:t>, 19(2), pp. 152-182. </a:t>
            </a:r>
            <a:endParaRPr lang="en-GB" sz="1200" dirty="0">
              <a:solidFill>
                <a:schemeClr val="tx1"/>
              </a:solidFill>
              <a:ea typeface="Calibri" panose="020F0502020204030204" pitchFamily="34" charset="0"/>
              <a:cs typeface="Times New Roman" panose="02020603050405020304" pitchFamily="18" charset="0"/>
            </a:endParaRPr>
          </a:p>
          <a:p>
            <a:pPr marL="171446" indent="-171446" algn="just">
              <a:lnSpc>
                <a:spcPct val="150000"/>
              </a:lnSpc>
              <a:spcBef>
                <a:spcPts val="0"/>
              </a:spcBef>
              <a:spcAft>
                <a:spcPts val="1000"/>
              </a:spcAft>
            </a:pPr>
            <a:r>
              <a:rPr lang="en-US" sz="1200" dirty="0">
                <a:solidFill>
                  <a:schemeClr val="tx1"/>
                </a:solidFill>
                <a:ea typeface="Calibri" panose="020F0502020204030204" pitchFamily="34" charset="0"/>
                <a:cs typeface="Times New Roman" panose="02020603050405020304" pitchFamily="18" charset="0"/>
              </a:rPr>
              <a:t>Rupčić, N., (2020) ‘Context related learning opportunities for individual and organizational improvement in learning organizations’, </a:t>
            </a:r>
            <a:r>
              <a:rPr lang="en-US" sz="1200" i="1" dirty="0">
                <a:solidFill>
                  <a:schemeClr val="tx1"/>
                </a:solidFill>
                <a:ea typeface="Calibri" panose="020F0502020204030204" pitchFamily="34" charset="0"/>
                <a:cs typeface="Times New Roman" panose="02020603050405020304" pitchFamily="18" charset="0"/>
              </a:rPr>
              <a:t>The Learning Organization</a:t>
            </a:r>
            <a:r>
              <a:rPr lang="en-US" sz="1200" dirty="0">
                <a:solidFill>
                  <a:schemeClr val="tx1"/>
                </a:solidFill>
                <a:ea typeface="Calibri" panose="020F0502020204030204" pitchFamily="34" charset="0"/>
                <a:cs typeface="Times New Roman" panose="02020603050405020304" pitchFamily="18" charset="0"/>
              </a:rPr>
              <a:t>, 27(2), pp. 173-180. </a:t>
            </a:r>
            <a:endParaRPr lang="en-GB" sz="1200" dirty="0">
              <a:solidFill>
                <a:schemeClr val="tx1"/>
              </a:solidFill>
              <a:ea typeface="Calibri" panose="020F0502020204030204" pitchFamily="34" charset="0"/>
              <a:cs typeface="Times New Roman" panose="02020603050405020304" pitchFamily="18" charset="0"/>
            </a:endParaRPr>
          </a:p>
          <a:p>
            <a:pPr marL="171446" indent="-171446" algn="just">
              <a:lnSpc>
                <a:spcPct val="150000"/>
              </a:lnSpc>
              <a:spcBef>
                <a:spcPts val="0"/>
              </a:spcBef>
              <a:spcAft>
                <a:spcPts val="1000"/>
              </a:spcAft>
            </a:pPr>
            <a:r>
              <a:rPr lang="en-US" sz="1200" dirty="0">
                <a:solidFill>
                  <a:schemeClr val="tx1"/>
                </a:solidFill>
                <a:ea typeface="Calibri" panose="020F0502020204030204" pitchFamily="34" charset="0"/>
                <a:cs typeface="Times New Roman" panose="02020603050405020304" pitchFamily="18" charset="0"/>
              </a:rPr>
              <a:t>Sandberg, E. and Abrahamsson, M., (2022) ‘Exploring organizational learning and experimental logistics development at the global fashion retailer H&amp;M’, </a:t>
            </a:r>
            <a:r>
              <a:rPr lang="en-US" sz="1200" i="1" dirty="0">
                <a:solidFill>
                  <a:schemeClr val="tx1"/>
                </a:solidFill>
                <a:ea typeface="Calibri" panose="020F0502020204030204" pitchFamily="34" charset="0"/>
                <a:cs typeface="Times New Roman" panose="02020603050405020304" pitchFamily="18" charset="0"/>
              </a:rPr>
              <a:t>Global Business and Organizational Excellence</a:t>
            </a:r>
            <a:r>
              <a:rPr lang="en-US" sz="1200" dirty="0">
                <a:solidFill>
                  <a:schemeClr val="tx1"/>
                </a:solidFill>
                <a:ea typeface="Calibri" panose="020F0502020204030204" pitchFamily="34" charset="0"/>
                <a:cs typeface="Times New Roman" panose="02020603050405020304" pitchFamily="18" charset="0"/>
              </a:rPr>
              <a:t>, 41(2), pp. 6-20. </a:t>
            </a:r>
            <a:endParaRPr lang="en-GB" sz="1200" dirty="0">
              <a:solidFill>
                <a:schemeClr val="tx1"/>
              </a:solidFill>
              <a:ea typeface="Calibri" panose="020F0502020204030204" pitchFamily="34" charset="0"/>
              <a:cs typeface="Times New Roman" panose="02020603050405020304" pitchFamily="18" charset="0"/>
            </a:endParaRPr>
          </a:p>
        </p:txBody>
      </p:sp>
      <p:sp>
        <p:nvSpPr>
          <p:cNvPr id="6" name="Slide Number Placeholder 5"/>
          <p:cNvSpPr>
            <a:spLocks noGrp="1"/>
          </p:cNvSpPr>
          <p:nvPr>
            <p:ph type="sldNum" idx="12"/>
          </p:nvPr>
        </p:nvSpPr>
        <p:spPr/>
        <p:txBody>
          <a:bodyPr/>
          <a:lstStyle/>
          <a:p>
            <a:fld id="{00000000-1234-1234-1234-123412341234}" type="slidenum">
              <a:rPr lang="en" smtClean="0"/>
              <a:pPr/>
              <a:t>40</a:t>
            </a:fld>
            <a:endParaRPr lang="en"/>
          </a:p>
        </p:txBody>
      </p:sp>
    </p:spTree>
    <p:extLst>
      <p:ext uri="{BB962C8B-B14F-4D97-AF65-F5344CB8AC3E}">
        <p14:creationId xmlns:p14="http://schemas.microsoft.com/office/powerpoint/2010/main" val="18228916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36"/>
          <p:cNvSpPr txBox="1">
            <a:spLocks noGrp="1"/>
          </p:cNvSpPr>
          <p:nvPr>
            <p:ph type="ctrTitle" idx="4294967295"/>
          </p:nvPr>
        </p:nvSpPr>
        <p:spPr>
          <a:xfrm>
            <a:off x="228600" y="361950"/>
            <a:ext cx="6172200" cy="2438400"/>
          </a:xfrm>
          <a:prstGeom prst="rect">
            <a:avLst/>
          </a:prstGeom>
        </p:spPr>
        <p:txBody>
          <a:bodyPr spcFirstLastPara="1" wrap="square" lIns="0" tIns="0" rIns="0" bIns="0" anchor="b" anchorCtr="0">
            <a:noAutofit/>
          </a:bodyPr>
          <a:lstStyle/>
          <a:p>
            <a:r>
              <a:rPr lang="en" sz="11500" dirty="0"/>
              <a:t>Thanks!</a:t>
            </a:r>
            <a:endParaRPr sz="11500" dirty="0"/>
          </a:p>
        </p:txBody>
      </p:sp>
      <p:sp>
        <p:nvSpPr>
          <p:cNvPr id="327" name="Google Shape;327;p3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pPr/>
              <a:t>41</a:t>
            </a:fld>
            <a:endParaRPr dirty="0"/>
          </a:p>
        </p:txBody>
      </p:sp>
    </p:spTree>
  </p:cSld>
  <p:clrMapOvr>
    <a:masterClrMapping/>
  </p:clrMapOvr>
</p:sld>
</file>

<file path=ppt/theme/theme1.xml><?xml version="1.0" encoding="utf-8"?>
<a:theme xmlns:a="http://schemas.openxmlformats.org/drawingml/2006/main" name="Gower template">
  <a:themeElements>
    <a:clrScheme name="Custom 347">
      <a:dk1>
        <a:srgbClr val="65617D"/>
      </a:dk1>
      <a:lt1>
        <a:srgbClr val="FFFFFF"/>
      </a:lt1>
      <a:dk2>
        <a:srgbClr val="A7D86D"/>
      </a:dk2>
      <a:lt2>
        <a:srgbClr val="ECEBF0"/>
      </a:lt2>
      <a:accent1>
        <a:srgbClr val="A7D86D"/>
      </a:accent1>
      <a:accent2>
        <a:srgbClr val="7CBE5F"/>
      </a:accent2>
      <a:accent3>
        <a:srgbClr val="52A551"/>
      </a:accent3>
      <a:accent4>
        <a:srgbClr val="D8D5EB"/>
      </a:accent4>
      <a:accent5>
        <a:srgbClr val="A7A4BC"/>
      </a:accent5>
      <a:accent6>
        <a:srgbClr val="65617D"/>
      </a:accent6>
      <a:hlink>
        <a:srgbClr val="65617D"/>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2_Office Theme">
  <a:themeElements>
    <a:clrScheme name="Custom 117">
      <a:dk1>
        <a:sysClr val="windowText" lastClr="000000"/>
      </a:dk1>
      <a:lt1>
        <a:sysClr val="window" lastClr="FFFFFF"/>
      </a:lt1>
      <a:dk2>
        <a:srgbClr val="44546A"/>
      </a:dk2>
      <a:lt2>
        <a:srgbClr val="E7E6E6"/>
      </a:lt2>
      <a:accent1>
        <a:srgbClr val="E23042"/>
      </a:accent1>
      <a:accent2>
        <a:srgbClr val="3578AF"/>
      </a:accent2>
      <a:accent3>
        <a:srgbClr val="C4C4C4"/>
      </a:accent3>
      <a:accent4>
        <a:srgbClr val="A80B22"/>
      </a:accent4>
      <a:accent5>
        <a:srgbClr val="E2E2E2"/>
      </a:accent5>
      <a:accent6>
        <a:srgbClr val="2A6187"/>
      </a:accent6>
      <a:hlink>
        <a:srgbClr val="0563C1"/>
      </a:hlink>
      <a:folHlink>
        <a:srgbClr val="954F72"/>
      </a:folHlink>
    </a:clrScheme>
    <a:fontScheme name="Custom 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ewish American Heritage Month_Win32_JC_SL_v3" id="{5A91364D-DD38-4994-BB9C-41D074FD197A}" vid="{8577DF34-D72C-48EB-902A-0A54C766E053}"/>
    </a:ext>
  </a:extLst>
</a:theme>
</file>

<file path=ppt/theme/theme3.xml><?xml version="1.0" encoding="utf-8"?>
<a:theme xmlns:a="http://schemas.openxmlformats.org/drawingml/2006/main" name="1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4.xml><?xml version="1.0" encoding="utf-8"?>
<a:theme xmlns:a="http://schemas.openxmlformats.org/drawingml/2006/main" name="2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5.xml><?xml version="1.0" encoding="utf-8"?>
<a:theme xmlns:a="http://schemas.openxmlformats.org/drawingml/2006/main" name="3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6.xml><?xml version="1.0" encoding="utf-8"?>
<a:theme xmlns:a="http://schemas.openxmlformats.org/drawingml/2006/main" name="4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7.xml><?xml version="1.0" encoding="utf-8"?>
<a:theme xmlns:a="http://schemas.openxmlformats.org/drawingml/2006/main" name="5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8.xml><?xml version="1.0" encoding="utf-8"?>
<a:theme xmlns:a="http://schemas.openxmlformats.org/drawingml/2006/main" name="6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9.xml><?xml version="1.0" encoding="utf-8"?>
<a:theme xmlns:a="http://schemas.openxmlformats.org/drawingml/2006/main" name="7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10.xml><?xml version="1.0" encoding="utf-8"?>
<a:theme xmlns:a="http://schemas.openxmlformats.org/drawingml/2006/main" name="8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11.xml><?xml version="1.0" encoding="utf-8"?>
<a:theme xmlns:a="http://schemas.openxmlformats.org/drawingml/2006/main" name="9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12.xml><?xml version="1.0" encoding="utf-8"?>
<a:theme xmlns:a="http://schemas.openxmlformats.org/drawingml/2006/main" name="10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13.xml><?xml version="1.0" encoding="utf-8"?>
<a:theme xmlns:a="http://schemas.openxmlformats.org/drawingml/2006/main" name="11_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1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6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7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8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20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2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2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2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531</TotalTime>
  <Words>3497</Words>
  <Application>Microsoft Office PowerPoint</Application>
  <PresentationFormat>On-screen Show (16:9)</PresentationFormat>
  <Paragraphs>245</Paragraphs>
  <Slides>41</Slides>
  <Notes>34</Notes>
  <HiddenSlides>0</HiddenSlides>
  <MMClips>0</MMClips>
  <ScaleCrop>false</ScaleCrop>
  <HeadingPairs>
    <vt:vector size="6" baseType="variant">
      <vt:variant>
        <vt:lpstr>Fonts Used</vt:lpstr>
      </vt:variant>
      <vt:variant>
        <vt:i4>13</vt:i4>
      </vt:variant>
      <vt:variant>
        <vt:lpstr>Theme</vt:lpstr>
      </vt:variant>
      <vt:variant>
        <vt:i4>26</vt:i4>
      </vt:variant>
      <vt:variant>
        <vt:lpstr>Slide Titles</vt:lpstr>
      </vt:variant>
      <vt:variant>
        <vt:i4>41</vt:i4>
      </vt:variant>
    </vt:vector>
  </HeadingPairs>
  <TitlesOfParts>
    <vt:vector size="80" baseType="lpstr">
      <vt:lpstr>Arial</vt:lpstr>
      <vt:lpstr>Book Antiqua</vt:lpstr>
      <vt:lpstr>Calibri</vt:lpstr>
      <vt:lpstr>Calibri Light</vt:lpstr>
      <vt:lpstr>Courier New</vt:lpstr>
      <vt:lpstr>Franklin Gothic Book</vt:lpstr>
      <vt:lpstr>Muli</vt:lpstr>
      <vt:lpstr>Poppins</vt:lpstr>
      <vt:lpstr>Segoe UI</vt:lpstr>
      <vt:lpstr>Symbol</vt:lpstr>
      <vt:lpstr>Tahoma</vt:lpstr>
      <vt:lpstr>Times New Roman</vt:lpstr>
      <vt:lpstr>Wingdings</vt:lpstr>
      <vt:lpstr>Gower template</vt:lpstr>
      <vt:lpstr>12_Office Theme</vt:lpstr>
      <vt:lpstr>1_Office Theme</vt:lpstr>
      <vt:lpstr>2_Office Theme</vt:lpstr>
      <vt:lpstr>3_Office Theme</vt:lpstr>
      <vt:lpstr>4_Office Theme</vt:lpstr>
      <vt:lpstr>5_Office Theme</vt:lpstr>
      <vt:lpstr>6_Office Theme</vt:lpstr>
      <vt:lpstr>7_Office Theme</vt:lpstr>
      <vt:lpstr>8_Office Theme</vt:lpstr>
      <vt:lpstr>9_Office Theme</vt:lpstr>
      <vt:lpstr>10_Office Theme</vt:lpstr>
      <vt:lpstr>11_Office Theme</vt:lpstr>
      <vt:lpstr>Office Theme</vt:lpstr>
      <vt:lpstr>13_Office Theme</vt:lpstr>
      <vt:lpstr>14_Office Theme</vt:lpstr>
      <vt:lpstr>15_Office Theme</vt:lpstr>
      <vt:lpstr>16_Office Theme</vt:lpstr>
      <vt:lpstr>17_Office Theme</vt:lpstr>
      <vt:lpstr>18_Office Theme</vt:lpstr>
      <vt:lpstr>19_Office Theme</vt:lpstr>
      <vt:lpstr>20_Office Theme</vt:lpstr>
      <vt:lpstr>21_Office Theme</vt:lpstr>
      <vt:lpstr>22_Office Theme</vt:lpstr>
      <vt:lpstr>23_Office Theme</vt:lpstr>
      <vt:lpstr>24_Office Theme</vt:lpstr>
      <vt:lpstr>LCMB7000  HUMAN RESOURCE MANAGEMENT  TOPIC- LEARNING AND DEVELOPMENT </vt:lpstr>
      <vt:lpstr>Learning and Development</vt:lpstr>
      <vt:lpstr>Key Aspects of Learning</vt:lpstr>
      <vt:lpstr>Shaping Behavior </vt:lpstr>
      <vt:lpstr>Development in HRM Process</vt:lpstr>
      <vt:lpstr>Conclusion</vt:lpstr>
      <vt:lpstr>Reference List</vt:lpstr>
      <vt:lpstr>LCMB7000 Group presentation</vt:lpstr>
      <vt:lpstr>Introduction</vt:lpstr>
      <vt:lpstr>Learning and Development</vt:lpstr>
      <vt:lpstr>Benefits of Learning and Development</vt:lpstr>
      <vt:lpstr>Types of Learning and Development</vt:lpstr>
      <vt:lpstr>Learning and Development Process</vt:lpstr>
      <vt:lpstr>Job Rotations</vt:lpstr>
      <vt:lpstr>Challenges in Learning and Development</vt:lpstr>
      <vt:lpstr>Evaluating the Effectiveness of Learning and Development</vt:lpstr>
      <vt:lpstr>Conclusion</vt:lpstr>
      <vt:lpstr>Recommendations</vt:lpstr>
      <vt:lpstr>HUMAN RESOURCE MANAGEMENT</vt:lpstr>
      <vt:lpstr>Introduction</vt:lpstr>
      <vt:lpstr>Description</vt:lpstr>
      <vt:lpstr>Feelings</vt:lpstr>
      <vt:lpstr>Evaluation </vt:lpstr>
      <vt:lpstr>Analysis  </vt:lpstr>
      <vt:lpstr>Impact</vt:lpstr>
      <vt:lpstr>Action Plan  </vt:lpstr>
      <vt:lpstr>Recommendation</vt:lpstr>
      <vt:lpstr>Personal Development</vt:lpstr>
      <vt:lpstr>Conclusion</vt:lpstr>
      <vt:lpstr>Reference list</vt:lpstr>
      <vt:lpstr>PowerPoint Presentation</vt:lpstr>
      <vt:lpstr>LCMB7000  Human Resource Management   Learning and Development Assessment 2  Student Name: Rinkuben Aparanathi Student ID:2221508</vt:lpstr>
      <vt:lpstr>Table of Contents</vt:lpstr>
      <vt:lpstr>Introduction</vt:lpstr>
      <vt:lpstr>Training Needs Analysis</vt:lpstr>
      <vt:lpstr>Creating a Learning Culture</vt:lpstr>
      <vt:lpstr>Leveraging Technology for Learning and Development</vt:lpstr>
      <vt:lpstr>Measuring the Effectiveness of Training Programs</vt:lpstr>
      <vt:lpstr>Conclusion</vt:lpstr>
      <vt:lpstr>References </vt:lpstr>
      <vt:lpstr>Thanks!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and Development</dc:title>
  <dc:creator>Rinkuben</dc:creator>
  <cp:lastModifiedBy>Nirav Patel</cp:lastModifiedBy>
  <cp:revision>18</cp:revision>
  <dcterms:modified xsi:type="dcterms:W3CDTF">2023-04-23T10:51:11Z</dcterms:modified>
</cp:coreProperties>
</file>