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B1A4AAE-EFDD-4AA5-BFC9-23953C4EEC2F}" v="59" dt="2026-06-21T15:50:27.13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94660"/>
  </p:normalViewPr>
  <p:slideViewPr>
    <p:cSldViewPr snapToGrid="0">
      <p:cViewPr>
        <p:scale>
          <a:sx n="66" d="100"/>
          <a:sy n="66" d="100"/>
        </p:scale>
        <p:origin x="900" y="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osheen Akbar" userId="2606994355d0901a" providerId="LiveId" clId="{C1B78F5E-1D53-4079-9056-7533E0402A95}"/>
    <pc:docChg chg="undo redo custSel modSld sldOrd">
      <pc:chgData name="Nosheen Akbar" userId="2606994355d0901a" providerId="LiveId" clId="{C1B78F5E-1D53-4079-9056-7533E0402A95}" dt="2026-06-21T15:51:39.982" v="1305" actId="20577"/>
      <pc:docMkLst>
        <pc:docMk/>
      </pc:docMkLst>
      <pc:sldChg chg="addSp delSp modSp mod setBg addAnim delAnim setClrOvrMap">
        <pc:chgData name="Nosheen Akbar" userId="2606994355d0901a" providerId="LiveId" clId="{C1B78F5E-1D53-4079-9056-7533E0402A95}" dt="2026-06-21T15:51:39.982" v="1305" actId="20577"/>
        <pc:sldMkLst>
          <pc:docMk/>
          <pc:sldMk cId="964733873" sldId="256"/>
        </pc:sldMkLst>
        <pc:spChg chg="mod">
          <ac:chgData name="Nosheen Akbar" userId="2606994355d0901a" providerId="LiveId" clId="{C1B78F5E-1D53-4079-9056-7533E0402A95}" dt="2026-06-21T15:36:52.142" v="1140" actId="26606"/>
          <ac:spMkLst>
            <pc:docMk/>
            <pc:sldMk cId="964733873" sldId="256"/>
            <ac:spMk id="2" creationId="{DFC9F75E-7C21-8B17-0663-A88535BECD7B}"/>
          </ac:spMkLst>
        </pc:spChg>
        <pc:spChg chg="mod">
          <ac:chgData name="Nosheen Akbar" userId="2606994355d0901a" providerId="LiveId" clId="{C1B78F5E-1D53-4079-9056-7533E0402A95}" dt="2026-06-21T15:51:39.982" v="1305" actId="20577"/>
          <ac:spMkLst>
            <pc:docMk/>
            <pc:sldMk cId="964733873" sldId="256"/>
            <ac:spMk id="3" creationId="{1DCC8698-89C9-2D26-956D-C10A01A71BD5}"/>
          </ac:spMkLst>
        </pc:spChg>
        <pc:spChg chg="add del">
          <ac:chgData name="Nosheen Akbar" userId="2606994355d0901a" providerId="LiveId" clId="{C1B78F5E-1D53-4079-9056-7533E0402A95}" dt="2026-06-21T15:36:52.142" v="1140" actId="26606"/>
          <ac:spMkLst>
            <pc:docMk/>
            <pc:sldMk cId="964733873" sldId="256"/>
            <ac:spMk id="8" creationId="{9179DE42-5613-4B35-A1E6-6CCBAA13C743}"/>
          </ac:spMkLst>
        </pc:spChg>
        <pc:spChg chg="add del">
          <ac:chgData name="Nosheen Akbar" userId="2606994355d0901a" providerId="LiveId" clId="{C1B78F5E-1D53-4079-9056-7533E0402A95}" dt="2026-06-21T15:36:52.142" v="1140" actId="26606"/>
          <ac:spMkLst>
            <pc:docMk/>
            <pc:sldMk cId="964733873" sldId="256"/>
            <ac:spMk id="14" creationId="{52FB45E9-914E-4471-AC87-E475CD51767D}"/>
          </ac:spMkLst>
        </pc:spChg>
        <pc:spChg chg="add del">
          <ac:chgData name="Nosheen Akbar" userId="2606994355d0901a" providerId="LiveId" clId="{C1B78F5E-1D53-4079-9056-7533E0402A95}" dt="2026-06-21T15:36:52.142" v="1140" actId="26606"/>
          <ac:spMkLst>
            <pc:docMk/>
            <pc:sldMk cId="964733873" sldId="256"/>
            <ac:spMk id="16" creationId="{C310626D-5743-49D4-8F7D-88C4F8F05774}"/>
          </ac:spMkLst>
        </pc:spChg>
        <pc:spChg chg="add del">
          <ac:chgData name="Nosheen Akbar" userId="2606994355d0901a" providerId="LiveId" clId="{C1B78F5E-1D53-4079-9056-7533E0402A95}" dt="2026-06-21T15:36:52.142" v="1140" actId="26606"/>
          <ac:spMkLst>
            <pc:docMk/>
            <pc:sldMk cId="964733873" sldId="256"/>
            <ac:spMk id="18" creationId="{3C195FC1-B568-4C72-9902-34CB35DDD7A1}"/>
          </ac:spMkLst>
        </pc:spChg>
        <pc:spChg chg="add del">
          <ac:chgData name="Nosheen Akbar" userId="2606994355d0901a" providerId="LiveId" clId="{C1B78F5E-1D53-4079-9056-7533E0402A95}" dt="2026-06-21T15:36:52.142" v="1140" actId="26606"/>
          <ac:spMkLst>
            <pc:docMk/>
            <pc:sldMk cId="964733873" sldId="256"/>
            <ac:spMk id="20" creationId="{EF2BDF77-362C-43F0-8CBB-A969EC2AE0C4}"/>
          </ac:spMkLst>
        </pc:spChg>
        <pc:spChg chg="add del">
          <ac:chgData name="Nosheen Akbar" userId="2606994355d0901a" providerId="LiveId" clId="{C1B78F5E-1D53-4079-9056-7533E0402A95}" dt="2026-06-21T15:36:52.142" v="1140" actId="26606"/>
          <ac:spMkLst>
            <pc:docMk/>
            <pc:sldMk cId="964733873" sldId="256"/>
            <ac:spMk id="22" creationId="{4BE96B01-3929-432D-B8C2-ADBCB74C2EF4}"/>
          </ac:spMkLst>
        </pc:spChg>
        <pc:spChg chg="add del">
          <ac:chgData name="Nosheen Akbar" userId="2606994355d0901a" providerId="LiveId" clId="{C1B78F5E-1D53-4079-9056-7533E0402A95}" dt="2026-06-21T15:36:52.142" v="1140" actId="26606"/>
          <ac:spMkLst>
            <pc:docMk/>
            <pc:sldMk cId="964733873" sldId="256"/>
            <ac:spMk id="24" creationId="{2A6FCDE6-CDE2-4C51-B18E-A95CFB679714}"/>
          </ac:spMkLst>
        </pc:spChg>
        <pc:spChg chg="add del">
          <ac:chgData name="Nosheen Akbar" userId="2606994355d0901a" providerId="LiveId" clId="{C1B78F5E-1D53-4079-9056-7533E0402A95}" dt="2026-06-21T15:36:52.142" v="1140" actId="26606"/>
          <ac:spMkLst>
            <pc:docMk/>
            <pc:sldMk cId="964733873" sldId="256"/>
            <ac:spMk id="26" creationId="{9D2E8756-2465-473A-BA2A-2DB1D6224745}"/>
          </ac:spMkLst>
        </pc:spChg>
      </pc:sldChg>
      <pc:sldChg chg="addSp delSp modSp mod setBg">
        <pc:chgData name="Nosheen Akbar" userId="2606994355d0901a" providerId="LiveId" clId="{C1B78F5E-1D53-4079-9056-7533E0402A95}" dt="2026-06-21T15:45:40.264" v="1238"/>
        <pc:sldMkLst>
          <pc:docMk/>
          <pc:sldMk cId="3493717323" sldId="257"/>
        </pc:sldMkLst>
        <pc:spChg chg="mod">
          <ac:chgData name="Nosheen Akbar" userId="2606994355d0901a" providerId="LiveId" clId="{C1B78F5E-1D53-4079-9056-7533E0402A95}" dt="2026-06-21T15:42:33.201" v="1211" actId="26606"/>
          <ac:spMkLst>
            <pc:docMk/>
            <pc:sldMk cId="3493717323" sldId="257"/>
            <ac:spMk id="2" creationId="{A6188939-E589-30D4-F38A-D263515D637A}"/>
          </ac:spMkLst>
        </pc:spChg>
        <pc:spChg chg="mod">
          <ac:chgData name="Nosheen Akbar" userId="2606994355d0901a" providerId="LiveId" clId="{C1B78F5E-1D53-4079-9056-7533E0402A95}" dt="2026-06-21T15:45:30.546" v="1237" actId="14100"/>
          <ac:spMkLst>
            <pc:docMk/>
            <pc:sldMk cId="3493717323" sldId="257"/>
            <ac:spMk id="3" creationId="{4694246C-5C0C-9433-CB32-33BD9D8EDA9F}"/>
          </ac:spMkLst>
        </pc:spChg>
        <pc:spChg chg="add del">
          <ac:chgData name="Nosheen Akbar" userId="2606994355d0901a" providerId="LiveId" clId="{C1B78F5E-1D53-4079-9056-7533E0402A95}" dt="2026-06-21T15:41:27.277" v="1198" actId="22"/>
          <ac:spMkLst>
            <pc:docMk/>
            <pc:sldMk cId="3493717323" sldId="257"/>
            <ac:spMk id="5" creationId="{63E791A6-E4C4-F33B-559B-BE4331EE7448}"/>
          </ac:spMkLst>
        </pc:spChg>
        <pc:spChg chg="add del mod">
          <ac:chgData name="Nosheen Akbar" userId="2606994355d0901a" providerId="LiveId" clId="{C1B78F5E-1D53-4079-9056-7533E0402A95}" dt="2026-06-21T15:41:45.072" v="1205" actId="22"/>
          <ac:spMkLst>
            <pc:docMk/>
            <pc:sldMk cId="3493717323" sldId="257"/>
            <ac:spMk id="7" creationId="{BB5E4EB8-4527-3C5B-3BB1-D180381FD7EF}"/>
          </ac:spMkLst>
        </pc:spChg>
        <pc:spChg chg="add del">
          <ac:chgData name="Nosheen Akbar" userId="2606994355d0901a" providerId="LiveId" clId="{C1B78F5E-1D53-4079-9056-7533E0402A95}" dt="2026-06-21T15:41:58.792" v="1208" actId="22"/>
          <ac:spMkLst>
            <pc:docMk/>
            <pc:sldMk cId="3493717323" sldId="257"/>
            <ac:spMk id="9" creationId="{BBE093D0-128D-C90D-292B-D9F3CBA50B6A}"/>
          </ac:spMkLst>
        </pc:spChg>
        <pc:spChg chg="add del mod">
          <ac:chgData name="Nosheen Akbar" userId="2606994355d0901a" providerId="LiveId" clId="{C1B78F5E-1D53-4079-9056-7533E0402A95}" dt="2026-06-21T15:45:26.461" v="1236" actId="478"/>
          <ac:spMkLst>
            <pc:docMk/>
            <pc:sldMk cId="3493717323" sldId="257"/>
            <ac:spMk id="12" creationId="{86D0F322-024D-69DE-0C50-6BAB4DACF7EC}"/>
          </ac:spMkLst>
        </pc:spChg>
        <pc:spChg chg="add mod">
          <ac:chgData name="Nosheen Akbar" userId="2606994355d0901a" providerId="LiveId" clId="{C1B78F5E-1D53-4079-9056-7533E0402A95}" dt="2026-06-21T15:45:40.264" v="1238"/>
          <ac:spMkLst>
            <pc:docMk/>
            <pc:sldMk cId="3493717323" sldId="257"/>
            <ac:spMk id="14" creationId="{F3B9236E-C057-FC63-7CD1-E37D296372C1}"/>
          </ac:spMkLst>
        </pc:spChg>
        <pc:picChg chg="add del mod">
          <ac:chgData name="Nosheen Akbar" userId="2606994355d0901a" providerId="LiveId" clId="{C1B78F5E-1D53-4079-9056-7533E0402A95}" dt="2026-06-21T15:45:26.461" v="1236" actId="478"/>
          <ac:picMkLst>
            <pc:docMk/>
            <pc:sldMk cId="3493717323" sldId="257"/>
            <ac:picMk id="11" creationId="{362F3FB4-97E3-2D5E-7D73-E2F43A1CFEE0}"/>
          </ac:picMkLst>
        </pc:picChg>
        <pc:picChg chg="add mod">
          <ac:chgData name="Nosheen Akbar" userId="2606994355d0901a" providerId="LiveId" clId="{C1B78F5E-1D53-4079-9056-7533E0402A95}" dt="2026-06-21T15:45:40.264" v="1238"/>
          <ac:picMkLst>
            <pc:docMk/>
            <pc:sldMk cId="3493717323" sldId="257"/>
            <ac:picMk id="13" creationId="{159A463F-CCFC-5142-184E-6D4E155C6C38}"/>
          </ac:picMkLst>
        </pc:picChg>
      </pc:sldChg>
      <pc:sldChg chg="addSp modSp mod">
        <pc:chgData name="Nosheen Akbar" userId="2606994355d0901a" providerId="LiveId" clId="{C1B78F5E-1D53-4079-9056-7533E0402A95}" dt="2026-06-21T15:44:20.848" v="1230" actId="1076"/>
        <pc:sldMkLst>
          <pc:docMk/>
          <pc:sldMk cId="424625464" sldId="258"/>
        </pc:sldMkLst>
        <pc:spChg chg="mod">
          <ac:chgData name="Nosheen Akbar" userId="2606994355d0901a" providerId="LiveId" clId="{C1B78F5E-1D53-4079-9056-7533E0402A95}" dt="2026-06-21T15:38:56.193" v="1195" actId="1076"/>
          <ac:spMkLst>
            <pc:docMk/>
            <pc:sldMk cId="424625464" sldId="258"/>
            <ac:spMk id="2" creationId="{8FD765AD-9AAA-AAFA-691C-E532AB2B343E}"/>
          </ac:spMkLst>
        </pc:spChg>
        <pc:spChg chg="mod">
          <ac:chgData name="Nosheen Akbar" userId="2606994355d0901a" providerId="LiveId" clId="{C1B78F5E-1D53-4079-9056-7533E0402A95}" dt="2026-06-21T15:38:31.619" v="1165" actId="1076"/>
          <ac:spMkLst>
            <pc:docMk/>
            <pc:sldMk cId="424625464" sldId="258"/>
            <ac:spMk id="3" creationId="{4F1D220C-E74F-E1FA-561B-193750D1A1CC}"/>
          </ac:spMkLst>
        </pc:spChg>
        <pc:spChg chg="add mod">
          <ac:chgData name="Nosheen Akbar" userId="2606994355d0901a" providerId="LiveId" clId="{C1B78F5E-1D53-4079-9056-7533E0402A95}" dt="2026-06-21T15:44:20.848" v="1230" actId="1076"/>
          <ac:spMkLst>
            <pc:docMk/>
            <pc:sldMk cId="424625464" sldId="258"/>
            <ac:spMk id="6" creationId="{E2BE6D31-3602-4EE1-AE3B-6772DF0F6CDE}"/>
          </ac:spMkLst>
        </pc:spChg>
        <pc:picChg chg="add mod">
          <ac:chgData name="Nosheen Akbar" userId="2606994355d0901a" providerId="LiveId" clId="{C1B78F5E-1D53-4079-9056-7533E0402A95}" dt="2026-06-21T15:44:20.848" v="1230" actId="1076"/>
          <ac:picMkLst>
            <pc:docMk/>
            <pc:sldMk cId="424625464" sldId="258"/>
            <ac:picMk id="5" creationId="{2769686F-E7AA-FB0E-BD74-DFA7E8C29916}"/>
          </ac:picMkLst>
        </pc:picChg>
      </pc:sldChg>
      <pc:sldChg chg="addSp modSp mod">
        <pc:chgData name="Nosheen Akbar" userId="2606994355d0901a" providerId="LiveId" clId="{C1B78F5E-1D53-4079-9056-7533E0402A95}" dt="2026-06-21T15:45:17.337" v="1235" actId="1076"/>
        <pc:sldMkLst>
          <pc:docMk/>
          <pc:sldMk cId="2677915631" sldId="259"/>
        </pc:sldMkLst>
        <pc:spChg chg="mod">
          <ac:chgData name="Nosheen Akbar" userId="2606994355d0901a" providerId="LiveId" clId="{C1B78F5E-1D53-4079-9056-7533E0402A95}" dt="2026-06-21T15:36:30.666" v="1127" actId="27636"/>
          <ac:spMkLst>
            <pc:docMk/>
            <pc:sldMk cId="2677915631" sldId="259"/>
            <ac:spMk id="2" creationId="{35D01922-687A-DEAC-A195-9EDE987883EE}"/>
          </ac:spMkLst>
        </pc:spChg>
        <pc:spChg chg="mod">
          <ac:chgData name="Nosheen Akbar" userId="2606994355d0901a" providerId="LiveId" clId="{C1B78F5E-1D53-4079-9056-7533E0402A95}" dt="2026-06-21T15:38:25.091" v="1163" actId="1076"/>
          <ac:spMkLst>
            <pc:docMk/>
            <pc:sldMk cId="2677915631" sldId="259"/>
            <ac:spMk id="3" creationId="{C7CFEC36-F242-E3B9-8DDC-C4E1EB9344AE}"/>
          </ac:spMkLst>
        </pc:spChg>
        <pc:spChg chg="add mod">
          <ac:chgData name="Nosheen Akbar" userId="2606994355d0901a" providerId="LiveId" clId="{C1B78F5E-1D53-4079-9056-7533E0402A95}" dt="2026-06-21T15:45:17.337" v="1235" actId="1076"/>
          <ac:spMkLst>
            <pc:docMk/>
            <pc:sldMk cId="2677915631" sldId="259"/>
            <ac:spMk id="6" creationId="{53E88115-B38B-B874-C90A-9FB00FE614D7}"/>
          </ac:spMkLst>
        </pc:spChg>
        <pc:picChg chg="add mod">
          <ac:chgData name="Nosheen Akbar" userId="2606994355d0901a" providerId="LiveId" clId="{C1B78F5E-1D53-4079-9056-7533E0402A95}" dt="2026-06-21T15:45:17.337" v="1235" actId="1076"/>
          <ac:picMkLst>
            <pc:docMk/>
            <pc:sldMk cId="2677915631" sldId="259"/>
            <ac:picMk id="5" creationId="{59BBFC06-CA87-228F-6FD8-1DAC0B71415D}"/>
          </ac:picMkLst>
        </pc:picChg>
      </pc:sldChg>
      <pc:sldChg chg="addSp modSp mod">
        <pc:chgData name="Nosheen Akbar" userId="2606994355d0901a" providerId="LiveId" clId="{C1B78F5E-1D53-4079-9056-7533E0402A95}" dt="2026-06-21T15:43:32.283" v="1225" actId="1076"/>
        <pc:sldMkLst>
          <pc:docMk/>
          <pc:sldMk cId="1256901029" sldId="260"/>
        </pc:sldMkLst>
        <pc:spChg chg="mod">
          <ac:chgData name="Nosheen Akbar" userId="2606994355d0901a" providerId="LiveId" clId="{C1B78F5E-1D53-4079-9056-7533E0402A95}" dt="2026-06-21T15:36:39.877" v="1136"/>
          <ac:spMkLst>
            <pc:docMk/>
            <pc:sldMk cId="1256901029" sldId="260"/>
            <ac:spMk id="2" creationId="{1CC8FE8A-FCC7-026F-768D-501D2F9AC17C}"/>
          </ac:spMkLst>
        </pc:spChg>
        <pc:spChg chg="mod">
          <ac:chgData name="Nosheen Akbar" userId="2606994355d0901a" providerId="LiveId" clId="{C1B78F5E-1D53-4079-9056-7533E0402A95}" dt="2026-06-21T15:38:21.798" v="1162" actId="1076"/>
          <ac:spMkLst>
            <pc:docMk/>
            <pc:sldMk cId="1256901029" sldId="260"/>
            <ac:spMk id="3" creationId="{F63F45C4-649D-19DC-9D86-5298329EA17A}"/>
          </ac:spMkLst>
        </pc:spChg>
        <pc:spChg chg="add mod">
          <ac:chgData name="Nosheen Akbar" userId="2606994355d0901a" providerId="LiveId" clId="{C1B78F5E-1D53-4079-9056-7533E0402A95}" dt="2026-06-21T15:43:32.283" v="1225" actId="1076"/>
          <ac:spMkLst>
            <pc:docMk/>
            <pc:sldMk cId="1256901029" sldId="260"/>
            <ac:spMk id="5" creationId="{FF86E2B6-D582-BBCC-92F5-BEF54B5A0CF6}"/>
          </ac:spMkLst>
        </pc:spChg>
        <pc:picChg chg="add mod">
          <ac:chgData name="Nosheen Akbar" userId="2606994355d0901a" providerId="LiveId" clId="{C1B78F5E-1D53-4079-9056-7533E0402A95}" dt="2026-06-21T15:43:32.283" v="1225" actId="1076"/>
          <ac:picMkLst>
            <pc:docMk/>
            <pc:sldMk cId="1256901029" sldId="260"/>
            <ac:picMk id="4" creationId="{4B323B29-7166-854B-DD14-5210B364DB44}"/>
          </ac:picMkLst>
        </pc:picChg>
      </pc:sldChg>
      <pc:sldChg chg="addSp delSp modSp mod">
        <pc:chgData name="Nosheen Akbar" userId="2606994355d0901a" providerId="LiveId" clId="{C1B78F5E-1D53-4079-9056-7533E0402A95}" dt="2026-06-21T15:46:36.145" v="1248" actId="478"/>
        <pc:sldMkLst>
          <pc:docMk/>
          <pc:sldMk cId="2428577682" sldId="261"/>
        </pc:sldMkLst>
        <pc:spChg chg="mod">
          <ac:chgData name="Nosheen Akbar" userId="2606994355d0901a" providerId="LiveId" clId="{C1B78F5E-1D53-4079-9056-7533E0402A95}" dt="2026-06-21T15:36:39.877" v="1136"/>
          <ac:spMkLst>
            <pc:docMk/>
            <pc:sldMk cId="2428577682" sldId="261"/>
            <ac:spMk id="2" creationId="{38512C60-A2AD-4B50-F84E-1C21AB2BC0B4}"/>
          </ac:spMkLst>
        </pc:spChg>
        <pc:spChg chg="mod">
          <ac:chgData name="Nosheen Akbar" userId="2606994355d0901a" providerId="LiveId" clId="{C1B78F5E-1D53-4079-9056-7533E0402A95}" dt="2026-06-21T15:38:17.662" v="1161" actId="1076"/>
          <ac:spMkLst>
            <pc:docMk/>
            <pc:sldMk cId="2428577682" sldId="261"/>
            <ac:spMk id="3" creationId="{2F017F54-FCF2-C28A-E054-0FEC46189051}"/>
          </ac:spMkLst>
        </pc:spChg>
        <pc:spChg chg="add del mod">
          <ac:chgData name="Nosheen Akbar" userId="2606994355d0901a" providerId="LiveId" clId="{C1B78F5E-1D53-4079-9056-7533E0402A95}" dt="2026-06-21T15:46:36.145" v="1248" actId="478"/>
          <ac:spMkLst>
            <pc:docMk/>
            <pc:sldMk cId="2428577682" sldId="261"/>
            <ac:spMk id="5" creationId="{E9BF716E-874B-BA74-D5B2-73B3035E5C67}"/>
          </ac:spMkLst>
        </pc:spChg>
        <pc:picChg chg="add del mod">
          <ac:chgData name="Nosheen Akbar" userId="2606994355d0901a" providerId="LiveId" clId="{C1B78F5E-1D53-4079-9056-7533E0402A95}" dt="2026-06-21T15:46:36.145" v="1248" actId="478"/>
          <ac:picMkLst>
            <pc:docMk/>
            <pc:sldMk cId="2428577682" sldId="261"/>
            <ac:picMk id="4" creationId="{D56BC3D4-E740-019E-1464-61903CF56702}"/>
          </ac:picMkLst>
        </pc:picChg>
      </pc:sldChg>
      <pc:sldChg chg="addSp delSp modSp mod">
        <pc:chgData name="Nosheen Akbar" userId="2606994355d0901a" providerId="LiveId" clId="{C1B78F5E-1D53-4079-9056-7533E0402A95}" dt="2026-06-21T15:46:30.672" v="1247" actId="478"/>
        <pc:sldMkLst>
          <pc:docMk/>
          <pc:sldMk cId="3890563754" sldId="262"/>
        </pc:sldMkLst>
        <pc:spChg chg="mod">
          <ac:chgData name="Nosheen Akbar" userId="2606994355d0901a" providerId="LiveId" clId="{C1B78F5E-1D53-4079-9056-7533E0402A95}" dt="2026-06-21T15:36:39.877" v="1136"/>
          <ac:spMkLst>
            <pc:docMk/>
            <pc:sldMk cId="3890563754" sldId="262"/>
            <ac:spMk id="2" creationId="{72780F82-9FCF-D9BB-8D56-E5BBA1BCE46A}"/>
          </ac:spMkLst>
        </pc:spChg>
        <pc:spChg chg="mod">
          <ac:chgData name="Nosheen Akbar" userId="2606994355d0901a" providerId="LiveId" clId="{C1B78F5E-1D53-4079-9056-7533E0402A95}" dt="2026-06-21T15:38:14.034" v="1160" actId="1076"/>
          <ac:spMkLst>
            <pc:docMk/>
            <pc:sldMk cId="3890563754" sldId="262"/>
            <ac:spMk id="3" creationId="{2DF66D03-46CC-6D73-C135-B667E96590E5}"/>
          </ac:spMkLst>
        </pc:spChg>
        <pc:spChg chg="add del mod">
          <ac:chgData name="Nosheen Akbar" userId="2606994355d0901a" providerId="LiveId" clId="{C1B78F5E-1D53-4079-9056-7533E0402A95}" dt="2026-06-21T15:45:48.914" v="1241" actId="478"/>
          <ac:spMkLst>
            <pc:docMk/>
            <pc:sldMk cId="3890563754" sldId="262"/>
            <ac:spMk id="5" creationId="{32783BC5-0E74-2B88-A6A1-CA5201925647}"/>
          </ac:spMkLst>
        </pc:spChg>
        <pc:spChg chg="add del mod">
          <ac:chgData name="Nosheen Akbar" userId="2606994355d0901a" providerId="LiveId" clId="{C1B78F5E-1D53-4079-9056-7533E0402A95}" dt="2026-06-21T15:46:30.672" v="1247" actId="478"/>
          <ac:spMkLst>
            <pc:docMk/>
            <pc:sldMk cId="3890563754" sldId="262"/>
            <ac:spMk id="8" creationId="{17AB70C0-541F-EABF-EB63-6853A747D2F8}"/>
          </ac:spMkLst>
        </pc:spChg>
        <pc:spChg chg="add del mod">
          <ac:chgData name="Nosheen Akbar" userId="2606994355d0901a" providerId="LiveId" clId="{C1B78F5E-1D53-4079-9056-7533E0402A95}" dt="2026-06-21T15:46:30.672" v="1247" actId="478"/>
          <ac:spMkLst>
            <pc:docMk/>
            <pc:sldMk cId="3890563754" sldId="262"/>
            <ac:spMk id="11" creationId="{1AD1C777-BC13-1DEE-9CC1-5723C73AD9C5}"/>
          </ac:spMkLst>
        </pc:spChg>
        <pc:picChg chg="add del mod">
          <ac:chgData name="Nosheen Akbar" userId="2606994355d0901a" providerId="LiveId" clId="{C1B78F5E-1D53-4079-9056-7533E0402A95}" dt="2026-06-21T15:45:48.914" v="1241" actId="478"/>
          <ac:picMkLst>
            <pc:docMk/>
            <pc:sldMk cId="3890563754" sldId="262"/>
            <ac:picMk id="4" creationId="{833894D2-6D85-C4CA-33B1-D1862BE55AC3}"/>
          </ac:picMkLst>
        </pc:picChg>
        <pc:picChg chg="add del mod">
          <ac:chgData name="Nosheen Akbar" userId="2606994355d0901a" providerId="LiveId" clId="{C1B78F5E-1D53-4079-9056-7533E0402A95}" dt="2026-06-21T15:46:30.672" v="1247" actId="478"/>
          <ac:picMkLst>
            <pc:docMk/>
            <pc:sldMk cId="3890563754" sldId="262"/>
            <ac:picMk id="7" creationId="{F6565466-0548-20CF-B8D2-1C195C867F97}"/>
          </ac:picMkLst>
        </pc:picChg>
        <pc:picChg chg="add del mod">
          <ac:chgData name="Nosheen Akbar" userId="2606994355d0901a" providerId="LiveId" clId="{C1B78F5E-1D53-4079-9056-7533E0402A95}" dt="2026-06-21T15:46:30.672" v="1247" actId="478"/>
          <ac:picMkLst>
            <pc:docMk/>
            <pc:sldMk cId="3890563754" sldId="262"/>
            <ac:picMk id="10" creationId="{4EF3AEEA-36E9-8A53-FDE5-F699163651FD}"/>
          </ac:picMkLst>
        </pc:picChg>
      </pc:sldChg>
      <pc:sldChg chg="addSp delSp modSp mod setBg">
        <pc:chgData name="Nosheen Akbar" userId="2606994355d0901a" providerId="LiveId" clId="{C1B78F5E-1D53-4079-9056-7533E0402A95}" dt="2026-06-21T15:49:05.047" v="1282" actId="1076"/>
        <pc:sldMkLst>
          <pc:docMk/>
          <pc:sldMk cId="1376391993" sldId="263"/>
        </pc:sldMkLst>
        <pc:spChg chg="mod">
          <ac:chgData name="Nosheen Akbar" userId="2606994355d0901a" providerId="LiveId" clId="{C1B78F5E-1D53-4079-9056-7533E0402A95}" dt="2026-06-21T15:46:57.436" v="1251" actId="26606"/>
          <ac:spMkLst>
            <pc:docMk/>
            <pc:sldMk cId="1376391993" sldId="263"/>
            <ac:spMk id="2" creationId="{0693CCD4-33EE-6EF1-E23E-9DA1BA0D47C2}"/>
          </ac:spMkLst>
        </pc:spChg>
        <pc:spChg chg="mod">
          <ac:chgData name="Nosheen Akbar" userId="2606994355d0901a" providerId="LiveId" clId="{C1B78F5E-1D53-4079-9056-7533E0402A95}" dt="2026-06-21T15:49:05.047" v="1282" actId="1076"/>
          <ac:spMkLst>
            <pc:docMk/>
            <pc:sldMk cId="1376391993" sldId="263"/>
            <ac:spMk id="3" creationId="{25668EEA-A145-AF02-310A-B36F5F33B343}"/>
          </ac:spMkLst>
        </pc:spChg>
        <pc:spChg chg="add del mod">
          <ac:chgData name="Nosheen Akbar" userId="2606994355d0901a" providerId="LiveId" clId="{C1B78F5E-1D53-4079-9056-7533E0402A95}" dt="2026-06-21T15:45:52.425" v="1243" actId="478"/>
          <ac:spMkLst>
            <pc:docMk/>
            <pc:sldMk cId="1376391993" sldId="263"/>
            <ac:spMk id="5" creationId="{405F08AA-EB1C-4687-EEF7-FF89AB45CB2C}"/>
          </ac:spMkLst>
        </pc:spChg>
        <pc:spChg chg="add mod">
          <ac:chgData name="Nosheen Akbar" userId="2606994355d0901a" providerId="LiveId" clId="{C1B78F5E-1D53-4079-9056-7533E0402A95}" dt="2026-06-21T15:46:57.436" v="1251" actId="26606"/>
          <ac:spMkLst>
            <pc:docMk/>
            <pc:sldMk cId="1376391993" sldId="263"/>
            <ac:spMk id="8" creationId="{90073529-D03C-D530-B65A-9086EAEE06C2}"/>
          </ac:spMkLst>
        </pc:spChg>
        <pc:spChg chg="add">
          <ac:chgData name="Nosheen Akbar" userId="2606994355d0901a" providerId="LiveId" clId="{C1B78F5E-1D53-4079-9056-7533E0402A95}" dt="2026-06-21T15:46:57.436" v="1251" actId="26606"/>
          <ac:spMkLst>
            <pc:docMk/>
            <pc:sldMk cId="1376391993" sldId="263"/>
            <ac:spMk id="17" creationId="{3F088236-D655-4F88-B238-E16762358025}"/>
          </ac:spMkLst>
        </pc:spChg>
        <pc:spChg chg="add">
          <ac:chgData name="Nosheen Akbar" userId="2606994355d0901a" providerId="LiveId" clId="{C1B78F5E-1D53-4079-9056-7533E0402A95}" dt="2026-06-21T15:46:57.436" v="1251" actId="26606"/>
          <ac:spMkLst>
            <pc:docMk/>
            <pc:sldMk cId="1376391993" sldId="263"/>
            <ac:spMk id="19" creationId="{3DAC0C92-199E-475C-9390-119A9B027276}"/>
          </ac:spMkLst>
        </pc:spChg>
        <pc:spChg chg="add">
          <ac:chgData name="Nosheen Akbar" userId="2606994355d0901a" providerId="LiveId" clId="{C1B78F5E-1D53-4079-9056-7533E0402A95}" dt="2026-06-21T15:46:57.436" v="1251" actId="26606"/>
          <ac:spMkLst>
            <pc:docMk/>
            <pc:sldMk cId="1376391993" sldId="263"/>
            <ac:spMk id="21" creationId="{C4CFB339-0ED8-4FE2-9EF1-6D1375B8499B}"/>
          </ac:spMkLst>
        </pc:spChg>
        <pc:spChg chg="add">
          <ac:chgData name="Nosheen Akbar" userId="2606994355d0901a" providerId="LiveId" clId="{C1B78F5E-1D53-4079-9056-7533E0402A95}" dt="2026-06-21T15:46:57.436" v="1251" actId="26606"/>
          <ac:spMkLst>
            <pc:docMk/>
            <pc:sldMk cId="1376391993" sldId="263"/>
            <ac:spMk id="23" creationId="{31896C80-2069-4431-9C19-83B913734490}"/>
          </ac:spMkLst>
        </pc:spChg>
        <pc:spChg chg="add">
          <ac:chgData name="Nosheen Akbar" userId="2606994355d0901a" providerId="LiveId" clId="{C1B78F5E-1D53-4079-9056-7533E0402A95}" dt="2026-06-21T15:46:57.436" v="1251" actId="26606"/>
          <ac:spMkLst>
            <pc:docMk/>
            <pc:sldMk cId="1376391993" sldId="263"/>
            <ac:spMk id="25" creationId="{BF120A21-0841-4823-B0C4-28AEBCEF9B78}"/>
          </ac:spMkLst>
        </pc:spChg>
        <pc:spChg chg="add">
          <ac:chgData name="Nosheen Akbar" userId="2606994355d0901a" providerId="LiveId" clId="{C1B78F5E-1D53-4079-9056-7533E0402A95}" dt="2026-06-21T15:46:57.436" v="1251" actId="26606"/>
          <ac:spMkLst>
            <pc:docMk/>
            <pc:sldMk cId="1376391993" sldId="263"/>
            <ac:spMk id="27" creationId="{DBB05BAE-BBD3-4289-899F-A6851503C6B0}"/>
          </ac:spMkLst>
        </pc:spChg>
        <pc:spChg chg="add">
          <ac:chgData name="Nosheen Akbar" userId="2606994355d0901a" providerId="LiveId" clId="{C1B78F5E-1D53-4079-9056-7533E0402A95}" dt="2026-06-21T15:46:57.436" v="1251" actId="26606"/>
          <ac:spMkLst>
            <pc:docMk/>
            <pc:sldMk cId="1376391993" sldId="263"/>
            <ac:spMk id="29" creationId="{9874D11C-36F5-4BBE-A490-019A54E953B0}"/>
          </ac:spMkLst>
        </pc:spChg>
        <pc:picChg chg="add del mod">
          <ac:chgData name="Nosheen Akbar" userId="2606994355d0901a" providerId="LiveId" clId="{C1B78F5E-1D53-4079-9056-7533E0402A95}" dt="2026-06-21T15:45:52.425" v="1243" actId="478"/>
          <ac:picMkLst>
            <pc:docMk/>
            <pc:sldMk cId="1376391993" sldId="263"/>
            <ac:picMk id="4" creationId="{7C0A50BB-7875-5CC5-FEEA-D48202BEE4D7}"/>
          </ac:picMkLst>
        </pc:picChg>
        <pc:picChg chg="add mod">
          <ac:chgData name="Nosheen Akbar" userId="2606994355d0901a" providerId="LiveId" clId="{C1B78F5E-1D53-4079-9056-7533E0402A95}" dt="2026-06-21T15:46:56.283" v="1250" actId="1076"/>
          <ac:picMkLst>
            <pc:docMk/>
            <pc:sldMk cId="1376391993" sldId="263"/>
            <ac:picMk id="7" creationId="{92E6B3ED-67B0-D495-FCB8-369C50B58889}"/>
          </ac:picMkLst>
        </pc:picChg>
      </pc:sldChg>
      <pc:sldChg chg="addSp delSp modSp mod setBg">
        <pc:chgData name="Nosheen Akbar" userId="2606994355d0901a" providerId="LiveId" clId="{C1B78F5E-1D53-4079-9056-7533E0402A95}" dt="2026-06-21T15:50:27.136" v="1294" actId="2711"/>
        <pc:sldMkLst>
          <pc:docMk/>
          <pc:sldMk cId="1309954017" sldId="264"/>
        </pc:sldMkLst>
        <pc:spChg chg="mod">
          <ac:chgData name="Nosheen Akbar" userId="2606994355d0901a" providerId="LiveId" clId="{C1B78F5E-1D53-4079-9056-7533E0402A95}" dt="2026-06-21T15:49:55.675" v="1289" actId="26606"/>
          <ac:spMkLst>
            <pc:docMk/>
            <pc:sldMk cId="1309954017" sldId="264"/>
            <ac:spMk id="2" creationId="{3C80E6E3-1472-B200-E642-A542478C5F68}"/>
          </ac:spMkLst>
        </pc:spChg>
        <pc:spChg chg="add del mod">
          <ac:chgData name="Nosheen Akbar" userId="2606994355d0901a" providerId="LiveId" clId="{C1B78F5E-1D53-4079-9056-7533E0402A95}" dt="2026-06-21T15:49:55.675" v="1289" actId="26606"/>
          <ac:spMkLst>
            <pc:docMk/>
            <pc:sldMk cId="1309954017" sldId="264"/>
            <ac:spMk id="3" creationId="{35754326-ECBC-0A14-FF98-CB0704D95909}"/>
          </ac:spMkLst>
        </pc:spChg>
        <pc:spChg chg="add">
          <ac:chgData name="Nosheen Akbar" userId="2606994355d0901a" providerId="LiveId" clId="{C1B78F5E-1D53-4079-9056-7533E0402A95}" dt="2026-06-21T15:49:55.675" v="1289" actId="26606"/>
          <ac:spMkLst>
            <pc:docMk/>
            <pc:sldMk cId="1309954017" sldId="264"/>
            <ac:spMk id="6" creationId="{4D7B8F8F-4528-4480-AFA3-A006195F5AAC}"/>
          </ac:spMkLst>
        </pc:spChg>
        <pc:spChg chg="add">
          <ac:chgData name="Nosheen Akbar" userId="2606994355d0901a" providerId="LiveId" clId="{C1B78F5E-1D53-4079-9056-7533E0402A95}" dt="2026-06-21T15:49:55.675" v="1289" actId="26606"/>
          <ac:spMkLst>
            <pc:docMk/>
            <pc:sldMk cId="1309954017" sldId="264"/>
            <ac:spMk id="7" creationId="{4F8B2185-AE38-43EA-9FA9-E5378AD730D2}"/>
          </ac:spMkLst>
        </pc:spChg>
        <pc:spChg chg="add">
          <ac:chgData name="Nosheen Akbar" userId="2606994355d0901a" providerId="LiveId" clId="{C1B78F5E-1D53-4079-9056-7533E0402A95}" dt="2026-06-21T15:49:55.675" v="1289" actId="26606"/>
          <ac:spMkLst>
            <pc:docMk/>
            <pc:sldMk cId="1309954017" sldId="264"/>
            <ac:spMk id="8" creationId="{0D36BD5A-BF22-48CD-8A55-28B19177CE42}"/>
          </ac:spMkLst>
        </pc:spChg>
        <pc:spChg chg="add del">
          <ac:chgData name="Nosheen Akbar" userId="2606994355d0901a" providerId="LiveId" clId="{C1B78F5E-1D53-4079-9056-7533E0402A95}" dt="2026-06-21T15:47:27.835" v="1257" actId="26606"/>
          <ac:spMkLst>
            <pc:docMk/>
            <pc:sldMk cId="1309954017" sldId="264"/>
            <ac:spMk id="9" creationId="{4D7B8F8F-4528-4480-AFA3-A006195F5AAC}"/>
          </ac:spMkLst>
        </pc:spChg>
        <pc:spChg chg="add del">
          <ac:chgData name="Nosheen Akbar" userId="2606994355d0901a" providerId="LiveId" clId="{C1B78F5E-1D53-4079-9056-7533E0402A95}" dt="2026-06-21T15:47:27.835" v="1257" actId="26606"/>
          <ac:spMkLst>
            <pc:docMk/>
            <pc:sldMk cId="1309954017" sldId="264"/>
            <ac:spMk id="11" creationId="{4F8B2185-AE38-43EA-9FA9-E5378AD730D2}"/>
          </ac:spMkLst>
        </pc:spChg>
        <pc:spChg chg="add del">
          <ac:chgData name="Nosheen Akbar" userId="2606994355d0901a" providerId="LiveId" clId="{C1B78F5E-1D53-4079-9056-7533E0402A95}" dt="2026-06-21T15:47:27.835" v="1257" actId="26606"/>
          <ac:spMkLst>
            <pc:docMk/>
            <pc:sldMk cId="1309954017" sldId="264"/>
            <ac:spMk id="13" creationId="{0D36BD5A-BF22-48CD-8A55-28B19177CE42}"/>
          </ac:spMkLst>
        </pc:spChg>
        <pc:spChg chg="add del">
          <ac:chgData name="Nosheen Akbar" userId="2606994355d0901a" providerId="LiveId" clId="{C1B78F5E-1D53-4079-9056-7533E0402A95}" dt="2026-06-21T15:49:08.597" v="1284" actId="26606"/>
          <ac:spMkLst>
            <pc:docMk/>
            <pc:sldMk cId="1309954017" sldId="264"/>
            <ac:spMk id="21" creationId="{80265050-FD84-47EF-A163-6A481836C14E}"/>
          </ac:spMkLst>
        </pc:spChg>
        <pc:spChg chg="add del">
          <ac:chgData name="Nosheen Akbar" userId="2606994355d0901a" providerId="LiveId" clId="{C1B78F5E-1D53-4079-9056-7533E0402A95}" dt="2026-06-21T15:49:08.597" v="1284" actId="26606"/>
          <ac:spMkLst>
            <pc:docMk/>
            <pc:sldMk cId="1309954017" sldId="264"/>
            <ac:spMk id="22" creationId="{DE77CD7A-FE9E-475D-BF9C-78183B0B1BAC}"/>
          </ac:spMkLst>
        </pc:spChg>
        <pc:grpChg chg="add del">
          <ac:chgData name="Nosheen Akbar" userId="2606994355d0901a" providerId="LiveId" clId="{C1B78F5E-1D53-4079-9056-7533E0402A95}" dt="2026-06-21T15:49:08.597" v="1284" actId="26606"/>
          <ac:grpSpMkLst>
            <pc:docMk/>
            <pc:sldMk cId="1309954017" sldId="264"/>
            <ac:grpSpMk id="23" creationId="{A11B064D-F4EB-4312-AEEA-6AFDB257E7C6}"/>
          </ac:grpSpMkLst>
        </pc:grpChg>
        <pc:graphicFrameChg chg="add del">
          <ac:chgData name="Nosheen Akbar" userId="2606994355d0901a" providerId="LiveId" clId="{C1B78F5E-1D53-4079-9056-7533E0402A95}" dt="2026-06-21T15:47:27.835" v="1257" actId="26606"/>
          <ac:graphicFrameMkLst>
            <pc:docMk/>
            <pc:sldMk cId="1309954017" sldId="264"/>
            <ac:graphicFrameMk id="5" creationId="{F3E6E8CB-3307-7531-795B-3FB757BAE4E8}"/>
          </ac:graphicFrameMkLst>
        </pc:graphicFrameChg>
        <pc:graphicFrameChg chg="add mod">
          <ac:chgData name="Nosheen Akbar" userId="2606994355d0901a" providerId="LiveId" clId="{C1B78F5E-1D53-4079-9056-7533E0402A95}" dt="2026-06-21T15:50:27.136" v="1294" actId="2711"/>
          <ac:graphicFrameMkLst>
            <pc:docMk/>
            <pc:sldMk cId="1309954017" sldId="264"/>
            <ac:graphicFrameMk id="10" creationId="{03C7FD7E-094E-CD05-ECCC-3610D0414887}"/>
          </ac:graphicFrameMkLst>
        </pc:graphicFrameChg>
        <pc:graphicFrameChg chg="add del mod modGraphic">
          <ac:chgData name="Nosheen Akbar" userId="2606994355d0901a" providerId="LiveId" clId="{C1B78F5E-1D53-4079-9056-7533E0402A95}" dt="2026-06-21T15:49:08.597" v="1284" actId="26606"/>
          <ac:graphicFrameMkLst>
            <pc:docMk/>
            <pc:sldMk cId="1309954017" sldId="264"/>
            <ac:graphicFrameMk id="25" creationId="{432FA477-926E-22F4-84E2-087AB46E847E}"/>
          </ac:graphicFrameMkLst>
        </pc:graphicFrameChg>
      </pc:sldChg>
      <pc:sldChg chg="addSp modSp mod setBg setClrOvrMap">
        <pc:chgData name="Nosheen Akbar" userId="2606994355d0901a" providerId="LiveId" clId="{C1B78F5E-1D53-4079-9056-7533E0402A95}" dt="2026-06-21T15:49:49.452" v="1288" actId="26606"/>
        <pc:sldMkLst>
          <pc:docMk/>
          <pc:sldMk cId="3489609124" sldId="265"/>
        </pc:sldMkLst>
        <pc:spChg chg="mod">
          <ac:chgData name="Nosheen Akbar" userId="2606994355d0901a" providerId="LiveId" clId="{C1B78F5E-1D53-4079-9056-7533E0402A95}" dt="2026-06-21T15:49:49.452" v="1288" actId="26606"/>
          <ac:spMkLst>
            <pc:docMk/>
            <pc:sldMk cId="3489609124" sldId="265"/>
            <ac:spMk id="2" creationId="{154209DE-2FF2-BE42-2C8E-0D2771601454}"/>
          </ac:spMkLst>
        </pc:spChg>
        <pc:spChg chg="mod">
          <ac:chgData name="Nosheen Akbar" userId="2606994355d0901a" providerId="LiveId" clId="{C1B78F5E-1D53-4079-9056-7533E0402A95}" dt="2026-06-21T15:49:49.452" v="1288" actId="26606"/>
          <ac:spMkLst>
            <pc:docMk/>
            <pc:sldMk cId="3489609124" sldId="265"/>
            <ac:spMk id="3" creationId="{5B45F893-B40B-E869-02D2-5374A9A7840B}"/>
          </ac:spMkLst>
        </pc:spChg>
        <pc:spChg chg="add mod">
          <ac:chgData name="Nosheen Akbar" userId="2606994355d0901a" providerId="LiveId" clId="{C1B78F5E-1D53-4079-9056-7533E0402A95}" dt="2026-06-21T15:49:49.452" v="1288" actId="26606"/>
          <ac:spMkLst>
            <pc:docMk/>
            <pc:sldMk cId="3489609124" sldId="265"/>
            <ac:spMk id="6" creationId="{BDDC1DEF-449C-6F03-F654-54E04AE36A0B}"/>
          </ac:spMkLst>
        </pc:spChg>
        <pc:spChg chg="add">
          <ac:chgData name="Nosheen Akbar" userId="2606994355d0901a" providerId="LiveId" clId="{C1B78F5E-1D53-4079-9056-7533E0402A95}" dt="2026-06-21T15:49:49.452" v="1288" actId="26606"/>
          <ac:spMkLst>
            <pc:docMk/>
            <pc:sldMk cId="3489609124" sldId="265"/>
            <ac:spMk id="11" creationId="{D94A7024-D948-494D-8920-BBA2DA07D15B}"/>
          </ac:spMkLst>
        </pc:spChg>
        <pc:picChg chg="add mod ord">
          <ac:chgData name="Nosheen Akbar" userId="2606994355d0901a" providerId="LiveId" clId="{C1B78F5E-1D53-4079-9056-7533E0402A95}" dt="2026-06-21T15:49:49.452" v="1288" actId="26606"/>
          <ac:picMkLst>
            <pc:docMk/>
            <pc:sldMk cId="3489609124" sldId="265"/>
            <ac:picMk id="5" creationId="{8CE9FD1A-2843-6686-5C29-A8EE4D9BE258}"/>
          </ac:picMkLst>
        </pc:picChg>
      </pc:sldChg>
      <pc:sldChg chg="modSp mod">
        <pc:chgData name="Nosheen Akbar" userId="2606994355d0901a" providerId="LiveId" clId="{C1B78F5E-1D53-4079-9056-7533E0402A95}" dt="2026-06-21T15:37:56.617" v="1156" actId="1076"/>
        <pc:sldMkLst>
          <pc:docMk/>
          <pc:sldMk cId="2941835268" sldId="266"/>
        </pc:sldMkLst>
        <pc:spChg chg="mod">
          <ac:chgData name="Nosheen Akbar" userId="2606994355d0901a" providerId="LiveId" clId="{C1B78F5E-1D53-4079-9056-7533E0402A95}" dt="2026-06-21T15:36:39.877" v="1136"/>
          <ac:spMkLst>
            <pc:docMk/>
            <pc:sldMk cId="2941835268" sldId="266"/>
            <ac:spMk id="2" creationId="{FA56FE36-12E8-1D04-CA97-63452D2F4C2F}"/>
          </ac:spMkLst>
        </pc:spChg>
        <pc:spChg chg="mod">
          <ac:chgData name="Nosheen Akbar" userId="2606994355d0901a" providerId="LiveId" clId="{C1B78F5E-1D53-4079-9056-7533E0402A95}" dt="2026-06-21T15:37:56.617" v="1156" actId="1076"/>
          <ac:spMkLst>
            <pc:docMk/>
            <pc:sldMk cId="2941835268" sldId="266"/>
            <ac:spMk id="3" creationId="{D99543EC-E54C-1C99-FC4A-E719EC54BABD}"/>
          </ac:spMkLst>
        </pc:spChg>
      </pc:sldChg>
      <pc:sldChg chg="modSp mod">
        <pc:chgData name="Nosheen Akbar" userId="2606994355d0901a" providerId="LiveId" clId="{C1B78F5E-1D53-4079-9056-7533E0402A95}" dt="2026-06-21T15:37:51.411" v="1155" actId="27636"/>
        <pc:sldMkLst>
          <pc:docMk/>
          <pc:sldMk cId="2409263398" sldId="267"/>
        </pc:sldMkLst>
        <pc:spChg chg="mod">
          <ac:chgData name="Nosheen Akbar" userId="2606994355d0901a" providerId="LiveId" clId="{C1B78F5E-1D53-4079-9056-7533E0402A95}" dt="2026-06-21T15:36:39.877" v="1136"/>
          <ac:spMkLst>
            <pc:docMk/>
            <pc:sldMk cId="2409263398" sldId="267"/>
            <ac:spMk id="2" creationId="{1D9A14A5-BC1D-4482-AE05-2C5BA61E446D}"/>
          </ac:spMkLst>
        </pc:spChg>
        <pc:spChg chg="mod">
          <ac:chgData name="Nosheen Akbar" userId="2606994355d0901a" providerId="LiveId" clId="{C1B78F5E-1D53-4079-9056-7533E0402A95}" dt="2026-06-21T15:37:51.411" v="1155" actId="27636"/>
          <ac:spMkLst>
            <pc:docMk/>
            <pc:sldMk cId="2409263398" sldId="267"/>
            <ac:spMk id="3" creationId="{D1001876-39F6-9CE7-67D8-6E5606887536}"/>
          </ac:spMkLst>
        </pc:spChg>
      </pc:sldChg>
      <pc:sldChg chg="modSp mod">
        <pc:chgData name="Nosheen Akbar" userId="2606994355d0901a" providerId="LiveId" clId="{C1B78F5E-1D53-4079-9056-7533E0402A95}" dt="2026-06-21T15:37:12.900" v="1142" actId="1076"/>
        <pc:sldMkLst>
          <pc:docMk/>
          <pc:sldMk cId="1344659924" sldId="268"/>
        </pc:sldMkLst>
        <pc:spChg chg="mod">
          <ac:chgData name="Nosheen Akbar" userId="2606994355d0901a" providerId="LiveId" clId="{C1B78F5E-1D53-4079-9056-7533E0402A95}" dt="2026-06-21T15:36:39.877" v="1136"/>
          <ac:spMkLst>
            <pc:docMk/>
            <pc:sldMk cId="1344659924" sldId="268"/>
            <ac:spMk id="2" creationId="{2993C06D-339A-648F-6378-245F3C2B608B}"/>
          </ac:spMkLst>
        </pc:spChg>
        <pc:spChg chg="mod">
          <ac:chgData name="Nosheen Akbar" userId="2606994355d0901a" providerId="LiveId" clId="{C1B78F5E-1D53-4079-9056-7533E0402A95}" dt="2026-06-21T15:37:12.900" v="1142" actId="1076"/>
          <ac:spMkLst>
            <pc:docMk/>
            <pc:sldMk cId="1344659924" sldId="268"/>
            <ac:spMk id="3" creationId="{E5FF4E0B-EB7D-2029-8840-05171F748D32}"/>
          </ac:spMkLst>
        </pc:spChg>
      </pc:sldChg>
      <pc:sldChg chg="modSp mod">
        <pc:chgData name="Nosheen Akbar" userId="2606994355d0901a" providerId="LiveId" clId="{C1B78F5E-1D53-4079-9056-7533E0402A95}" dt="2026-06-21T15:37:09.184" v="1141" actId="1076"/>
        <pc:sldMkLst>
          <pc:docMk/>
          <pc:sldMk cId="3138656812" sldId="269"/>
        </pc:sldMkLst>
        <pc:spChg chg="mod">
          <ac:chgData name="Nosheen Akbar" userId="2606994355d0901a" providerId="LiveId" clId="{C1B78F5E-1D53-4079-9056-7533E0402A95}" dt="2026-06-21T15:36:39.877" v="1136"/>
          <ac:spMkLst>
            <pc:docMk/>
            <pc:sldMk cId="3138656812" sldId="269"/>
            <ac:spMk id="2" creationId="{A695E77C-B671-E9B6-A6F4-ED1BF909C85D}"/>
          </ac:spMkLst>
        </pc:spChg>
        <pc:spChg chg="mod">
          <ac:chgData name="Nosheen Akbar" userId="2606994355d0901a" providerId="LiveId" clId="{C1B78F5E-1D53-4079-9056-7533E0402A95}" dt="2026-06-21T15:37:09.184" v="1141" actId="1076"/>
          <ac:spMkLst>
            <pc:docMk/>
            <pc:sldMk cId="3138656812" sldId="269"/>
            <ac:spMk id="3" creationId="{C49223B5-AE9A-CCF5-D3E6-BB6B47724781}"/>
          </ac:spMkLst>
        </pc:spChg>
      </pc:sldChg>
      <pc:sldChg chg="modSp mod ord">
        <pc:chgData name="Nosheen Akbar" userId="2606994355d0901a" providerId="LiveId" clId="{C1B78F5E-1D53-4079-9056-7533E0402A95}" dt="2026-06-21T15:36:31.336" v="1135" actId="27636"/>
        <pc:sldMkLst>
          <pc:docMk/>
          <pc:sldMk cId="655703738" sldId="270"/>
        </pc:sldMkLst>
        <pc:spChg chg="mod">
          <ac:chgData name="Nosheen Akbar" userId="2606994355d0901a" providerId="LiveId" clId="{C1B78F5E-1D53-4079-9056-7533E0402A95}" dt="2026-06-21T15:26:53.074" v="865" actId="27636"/>
          <ac:spMkLst>
            <pc:docMk/>
            <pc:sldMk cId="655703738" sldId="270"/>
            <ac:spMk id="2" creationId="{3BB8B518-1F8C-3467-6C26-2306FEE51B11}"/>
          </ac:spMkLst>
        </pc:spChg>
        <pc:spChg chg="mod">
          <ac:chgData name="Nosheen Akbar" userId="2606994355d0901a" providerId="LiveId" clId="{C1B78F5E-1D53-4079-9056-7533E0402A95}" dt="2026-06-21T15:36:31.336" v="1135" actId="27636"/>
          <ac:spMkLst>
            <pc:docMk/>
            <pc:sldMk cId="655703738" sldId="270"/>
            <ac:spMk id="3" creationId="{422AF0CF-15C2-E841-59F8-42A5511AA2B0}"/>
          </ac:spMkLst>
        </pc:sp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svg"/><Relationship Id="rId1" Type="http://schemas.openxmlformats.org/officeDocument/2006/relationships/image" Target="../media/image5.svg"/><Relationship Id="rId5" Type="http://schemas.openxmlformats.org/officeDocument/2006/relationships/image" Target="../media/image9.svg"/><Relationship Id="rId4" Type="http://schemas.openxmlformats.org/officeDocument/2006/relationships/image" Target="../media/image8.svg"/></Relationships>
</file>

<file path=ppt/diagrams/_rels/drawing1.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svg"/><Relationship Id="rId1" Type="http://schemas.openxmlformats.org/officeDocument/2006/relationships/image" Target="../media/image5.svg"/><Relationship Id="rId5" Type="http://schemas.openxmlformats.org/officeDocument/2006/relationships/image" Target="../media/image9.svg"/><Relationship Id="rId4" Type="http://schemas.openxmlformats.org/officeDocument/2006/relationships/image" Target="../media/image8.sv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6FF79648-FEDF-45D7-A5C7-3E6F4A037397}"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E785257D-CF25-4AAB-890C-46055AD29FBB}">
      <dgm:prSet/>
      <dgm:spPr/>
      <dgm:t>
        <a:bodyPr/>
        <a:lstStyle/>
        <a:p>
          <a:r>
            <a:rPr lang="en-US" dirty="0">
              <a:latin typeface="Arial" panose="020B0604020202020204" pitchFamily="34" charset="0"/>
              <a:cs typeface="Arial" panose="020B0604020202020204" pitchFamily="34" charset="0"/>
            </a:rPr>
            <a:t>The Health Belief Model clarifies health-related behaviors by concentrating on beliefs regarding risk, severity, and benefits (Rosenstock, 1974).  </a:t>
          </a:r>
        </a:p>
      </dgm:t>
    </dgm:pt>
    <dgm:pt modelId="{65675956-5CA7-4D06-B33A-8F3B8FB1F8AF}" type="parTrans" cxnId="{73A4E093-45BD-45B3-A4AB-B5A86A4D915E}">
      <dgm:prSet/>
      <dgm:spPr/>
      <dgm:t>
        <a:bodyPr/>
        <a:lstStyle/>
        <a:p>
          <a:endParaRPr lang="en-US"/>
        </a:p>
      </dgm:t>
    </dgm:pt>
    <dgm:pt modelId="{26A4FCA2-5677-4891-BA7D-D976EB92B394}" type="sibTrans" cxnId="{73A4E093-45BD-45B3-A4AB-B5A86A4D915E}">
      <dgm:prSet/>
      <dgm:spPr/>
      <dgm:t>
        <a:bodyPr/>
        <a:lstStyle/>
        <a:p>
          <a:endParaRPr lang="en-US"/>
        </a:p>
      </dgm:t>
    </dgm:pt>
    <dgm:pt modelId="{86A5098F-9887-42A0-B31A-0A6F53419599}">
      <dgm:prSet/>
      <dgm:spPr/>
      <dgm:t>
        <a:bodyPr/>
        <a:lstStyle/>
        <a:p>
          <a:r>
            <a:rPr lang="en-US" dirty="0">
              <a:latin typeface="Arial" panose="020B0604020202020204" pitchFamily="34" charset="0"/>
              <a:cs typeface="Arial" panose="020B0604020202020204" pitchFamily="34" charset="0"/>
            </a:rPr>
            <a:t>Messaging about the likelihood of contracting COVID-19 heightened perceived susceptibility</a:t>
          </a:r>
          <a:r>
            <a:rPr lang="en-US" dirty="0"/>
            <a:t>.  </a:t>
          </a:r>
        </a:p>
      </dgm:t>
    </dgm:pt>
    <dgm:pt modelId="{7C00EEBB-279C-46D9-B2A1-56A58B15DD02}" type="parTrans" cxnId="{8E293210-3DE3-446C-96DA-48EEA381BDB4}">
      <dgm:prSet/>
      <dgm:spPr/>
      <dgm:t>
        <a:bodyPr/>
        <a:lstStyle/>
        <a:p>
          <a:endParaRPr lang="en-US"/>
        </a:p>
      </dgm:t>
    </dgm:pt>
    <dgm:pt modelId="{367368FC-E51C-481B-A4E2-AB8911705A85}" type="sibTrans" cxnId="{8E293210-3DE3-446C-96DA-48EEA381BDB4}">
      <dgm:prSet/>
      <dgm:spPr/>
      <dgm:t>
        <a:bodyPr/>
        <a:lstStyle/>
        <a:p>
          <a:endParaRPr lang="en-US"/>
        </a:p>
      </dgm:t>
    </dgm:pt>
    <dgm:pt modelId="{580D2D40-9A89-4D1C-8921-0AD0128C6025}">
      <dgm:prSet/>
      <dgm:spPr/>
      <dgm:t>
        <a:bodyPr/>
        <a:lstStyle/>
        <a:p>
          <a:r>
            <a:rPr lang="en-US" dirty="0">
              <a:latin typeface="Arial" panose="020B0604020202020204" pitchFamily="34" charset="0"/>
              <a:cs typeface="Arial" panose="020B0604020202020204" pitchFamily="34" charset="0"/>
            </a:rPr>
            <a:t>Information on hospitalization and death rates strengthened perceptions of severity.  </a:t>
          </a:r>
        </a:p>
      </dgm:t>
    </dgm:pt>
    <dgm:pt modelId="{2752E313-B9B6-4000-98DC-517B8FCE129D}" type="parTrans" cxnId="{A1166DE3-5660-4890-9580-F663A4861DEA}">
      <dgm:prSet/>
      <dgm:spPr/>
      <dgm:t>
        <a:bodyPr/>
        <a:lstStyle/>
        <a:p>
          <a:endParaRPr lang="en-US"/>
        </a:p>
      </dgm:t>
    </dgm:pt>
    <dgm:pt modelId="{0588AC2D-1C5D-42DD-8C60-44F68D981EA5}" type="sibTrans" cxnId="{A1166DE3-5660-4890-9580-F663A4861DEA}">
      <dgm:prSet/>
      <dgm:spPr/>
      <dgm:t>
        <a:bodyPr/>
        <a:lstStyle/>
        <a:p>
          <a:endParaRPr lang="en-US"/>
        </a:p>
      </dgm:t>
    </dgm:pt>
    <dgm:pt modelId="{01177B17-5408-464E-BE7E-C6F3281AA525}">
      <dgm:prSet/>
      <dgm:spPr/>
      <dgm:t>
        <a:bodyPr/>
        <a:lstStyle/>
        <a:p>
          <a:r>
            <a:rPr lang="en-US" dirty="0">
              <a:latin typeface="Arial" panose="020B0604020202020204" pitchFamily="34" charset="0"/>
              <a:cs typeface="Arial" panose="020B0604020202020204" pitchFamily="34" charset="0"/>
            </a:rPr>
            <a:t>Evidence of vaccine effectiveness was used to promote perceived benefits.  </a:t>
          </a:r>
        </a:p>
      </dgm:t>
    </dgm:pt>
    <dgm:pt modelId="{EDFDA6DD-E320-4C80-9F5E-A04A5D65F92C}" type="parTrans" cxnId="{2E79E6B6-5660-4BC3-8499-17E572EEC693}">
      <dgm:prSet/>
      <dgm:spPr/>
      <dgm:t>
        <a:bodyPr/>
        <a:lstStyle/>
        <a:p>
          <a:endParaRPr lang="en-US"/>
        </a:p>
      </dgm:t>
    </dgm:pt>
    <dgm:pt modelId="{FD6D94BB-39B6-4823-8A12-2742B6D1C3C0}" type="sibTrans" cxnId="{2E79E6B6-5660-4BC3-8499-17E572EEC693}">
      <dgm:prSet/>
      <dgm:spPr/>
      <dgm:t>
        <a:bodyPr/>
        <a:lstStyle/>
        <a:p>
          <a:endParaRPr lang="en-US"/>
        </a:p>
      </dgm:t>
    </dgm:pt>
    <dgm:pt modelId="{EA6787D6-A2F4-4EE1-92B6-6A23E7ED3978}">
      <dgm:prSet/>
      <dgm:spPr/>
      <dgm:t>
        <a:bodyPr/>
        <a:lstStyle/>
        <a:p>
          <a:r>
            <a:rPr lang="en-US" dirty="0">
              <a:latin typeface="Arial" panose="020B0604020202020204" pitchFamily="34" charset="0"/>
              <a:cs typeface="Arial" panose="020B0604020202020204" pitchFamily="34" charset="0"/>
            </a:rPr>
            <a:t>NHS communication campaigns addressed perceived barriers, such as safety concerns.  </a:t>
          </a:r>
        </a:p>
      </dgm:t>
    </dgm:pt>
    <dgm:pt modelId="{498FEC69-AA5B-4ED5-9C60-C9C2FDC9FD5B}" type="parTrans" cxnId="{784A8C1A-E493-4C13-B94E-0C3D5F7C6C70}">
      <dgm:prSet/>
      <dgm:spPr/>
      <dgm:t>
        <a:bodyPr/>
        <a:lstStyle/>
        <a:p>
          <a:endParaRPr lang="en-US"/>
        </a:p>
      </dgm:t>
    </dgm:pt>
    <dgm:pt modelId="{6522212F-332B-4C61-B815-786B0BC02FDD}" type="sibTrans" cxnId="{784A8C1A-E493-4C13-B94E-0C3D5F7C6C70}">
      <dgm:prSet/>
      <dgm:spPr/>
      <dgm:t>
        <a:bodyPr/>
        <a:lstStyle/>
        <a:p>
          <a:endParaRPr lang="en-US"/>
        </a:p>
      </dgm:t>
    </dgm:pt>
    <dgm:pt modelId="{CD54AB7B-CB76-4297-B66B-D3EA7A726B80}" type="pres">
      <dgm:prSet presAssocID="{6FF79648-FEDF-45D7-A5C7-3E6F4A037397}" presName="root" presStyleCnt="0">
        <dgm:presLayoutVars>
          <dgm:dir/>
          <dgm:resizeHandles val="exact"/>
        </dgm:presLayoutVars>
      </dgm:prSet>
      <dgm:spPr/>
    </dgm:pt>
    <dgm:pt modelId="{C21F44AC-AEB4-4B4D-AF99-BC2335B36D26}" type="pres">
      <dgm:prSet presAssocID="{E785257D-CF25-4AAB-890C-46055AD29FBB}" presName="compNode" presStyleCnt="0"/>
      <dgm:spPr/>
    </dgm:pt>
    <dgm:pt modelId="{A59C49FB-829D-416D-924A-B25EBFEEE913}" type="pres">
      <dgm:prSet presAssocID="{E785257D-CF25-4AAB-890C-46055AD29FBB}" presName="bgRect" presStyleLbl="bgShp" presStyleIdx="0" presStyleCnt="5"/>
      <dgm:spPr/>
    </dgm:pt>
    <dgm:pt modelId="{40E946B0-CD8C-4E63-B1B2-CF9FC4440225}" type="pres">
      <dgm:prSet presAssocID="{E785257D-CF25-4AAB-890C-46055AD29FBB}" presName="iconRect" presStyleLbl="node1" presStyleIdx="0"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Person with Idea"/>
        </a:ext>
      </dgm:extLst>
    </dgm:pt>
    <dgm:pt modelId="{7F7AC61F-F36C-4F93-BD58-C45FD8048240}" type="pres">
      <dgm:prSet presAssocID="{E785257D-CF25-4AAB-890C-46055AD29FBB}" presName="spaceRect" presStyleCnt="0"/>
      <dgm:spPr/>
    </dgm:pt>
    <dgm:pt modelId="{2B4C9332-6FEB-4EF0-ACBC-4CF537C5243D}" type="pres">
      <dgm:prSet presAssocID="{E785257D-CF25-4AAB-890C-46055AD29FBB}" presName="parTx" presStyleLbl="revTx" presStyleIdx="0" presStyleCnt="5">
        <dgm:presLayoutVars>
          <dgm:chMax val="0"/>
          <dgm:chPref val="0"/>
        </dgm:presLayoutVars>
      </dgm:prSet>
      <dgm:spPr/>
    </dgm:pt>
    <dgm:pt modelId="{85072AF8-ACB9-4EB5-99D5-C07C9F9AD13C}" type="pres">
      <dgm:prSet presAssocID="{26A4FCA2-5677-4891-BA7D-D976EB92B394}" presName="sibTrans" presStyleCnt="0"/>
      <dgm:spPr/>
    </dgm:pt>
    <dgm:pt modelId="{F42BD466-7E64-4703-857B-DBB728BB41DB}" type="pres">
      <dgm:prSet presAssocID="{86A5098F-9887-42A0-B31A-0A6F53419599}" presName="compNode" presStyleCnt="0"/>
      <dgm:spPr/>
    </dgm:pt>
    <dgm:pt modelId="{CA988F8B-6B0A-4EED-9D5B-1025710B1291}" type="pres">
      <dgm:prSet presAssocID="{86A5098F-9887-42A0-B31A-0A6F53419599}" presName="bgRect" presStyleLbl="bgShp" presStyleIdx="1" presStyleCnt="5"/>
      <dgm:spPr/>
    </dgm:pt>
    <dgm:pt modelId="{BAF02CC3-32FA-4A01-8167-62168D168C62}" type="pres">
      <dgm:prSet presAssocID="{86A5098F-9887-42A0-B31A-0A6F53419599}" presName="iconRect" presStyleLbl="node1" presStyleIdx="1"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lp"/>
        </a:ext>
      </dgm:extLst>
    </dgm:pt>
    <dgm:pt modelId="{FE380439-3A6B-460C-BE1F-F3CB0B49F4B7}" type="pres">
      <dgm:prSet presAssocID="{86A5098F-9887-42A0-B31A-0A6F53419599}" presName="spaceRect" presStyleCnt="0"/>
      <dgm:spPr/>
    </dgm:pt>
    <dgm:pt modelId="{7A6E2F08-BB8B-47A5-97D5-34564DC795FB}" type="pres">
      <dgm:prSet presAssocID="{86A5098F-9887-42A0-B31A-0A6F53419599}" presName="parTx" presStyleLbl="revTx" presStyleIdx="1" presStyleCnt="5">
        <dgm:presLayoutVars>
          <dgm:chMax val="0"/>
          <dgm:chPref val="0"/>
        </dgm:presLayoutVars>
      </dgm:prSet>
      <dgm:spPr/>
    </dgm:pt>
    <dgm:pt modelId="{9798F6F5-678F-4763-BF3D-E24A3BCA50EE}" type="pres">
      <dgm:prSet presAssocID="{367368FC-E51C-481B-A4E2-AB8911705A85}" presName="sibTrans" presStyleCnt="0"/>
      <dgm:spPr/>
    </dgm:pt>
    <dgm:pt modelId="{86B24E70-F41A-4A25-9498-1393B2586154}" type="pres">
      <dgm:prSet presAssocID="{580D2D40-9A89-4D1C-8921-0AD0128C6025}" presName="compNode" presStyleCnt="0"/>
      <dgm:spPr/>
    </dgm:pt>
    <dgm:pt modelId="{67F09424-196D-4B94-A518-ED7859AFEC23}" type="pres">
      <dgm:prSet presAssocID="{580D2D40-9A89-4D1C-8921-0AD0128C6025}" presName="bgRect" presStyleLbl="bgShp" presStyleIdx="2" presStyleCnt="5"/>
      <dgm:spPr/>
    </dgm:pt>
    <dgm:pt modelId="{D0F170CA-B13C-4828-8B82-96C2EAC6B248}" type="pres">
      <dgm:prSet presAssocID="{580D2D40-9A89-4D1C-8921-0AD0128C6025}" presName="iconRect" presStyleLbl="node1" presStyleIdx="2"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Hospital"/>
        </a:ext>
      </dgm:extLst>
    </dgm:pt>
    <dgm:pt modelId="{0F676257-6F1F-41B3-AD73-A875F869C004}" type="pres">
      <dgm:prSet presAssocID="{580D2D40-9A89-4D1C-8921-0AD0128C6025}" presName="spaceRect" presStyleCnt="0"/>
      <dgm:spPr/>
    </dgm:pt>
    <dgm:pt modelId="{87694CD3-3A73-4738-BFF6-AB40A60BE37D}" type="pres">
      <dgm:prSet presAssocID="{580D2D40-9A89-4D1C-8921-0AD0128C6025}" presName="parTx" presStyleLbl="revTx" presStyleIdx="2" presStyleCnt="5">
        <dgm:presLayoutVars>
          <dgm:chMax val="0"/>
          <dgm:chPref val="0"/>
        </dgm:presLayoutVars>
      </dgm:prSet>
      <dgm:spPr/>
    </dgm:pt>
    <dgm:pt modelId="{F53DD5B0-AE22-4160-A716-5C38BFA87EB5}" type="pres">
      <dgm:prSet presAssocID="{0588AC2D-1C5D-42DD-8C60-44F68D981EA5}" presName="sibTrans" presStyleCnt="0"/>
      <dgm:spPr/>
    </dgm:pt>
    <dgm:pt modelId="{DF57A5D4-AD72-46E8-8DC5-1AF0F1B3B4A9}" type="pres">
      <dgm:prSet presAssocID="{01177B17-5408-464E-BE7E-C6F3281AA525}" presName="compNode" presStyleCnt="0"/>
      <dgm:spPr/>
    </dgm:pt>
    <dgm:pt modelId="{3426A18C-538D-4892-B1B2-13E8B01AF060}" type="pres">
      <dgm:prSet presAssocID="{01177B17-5408-464E-BE7E-C6F3281AA525}" presName="bgRect" presStyleLbl="bgShp" presStyleIdx="3" presStyleCnt="5"/>
      <dgm:spPr/>
    </dgm:pt>
    <dgm:pt modelId="{84A0F0F4-1010-439B-9BF3-8E21558BC8D6}" type="pres">
      <dgm:prSet presAssocID="{01177B17-5408-464E-BE7E-C6F3281AA525}" presName="iconRect" presStyleLbl="node1" presStyleIdx="3"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Needle"/>
        </a:ext>
      </dgm:extLst>
    </dgm:pt>
    <dgm:pt modelId="{CD955598-DA2A-4499-9917-A908CDA17CDD}" type="pres">
      <dgm:prSet presAssocID="{01177B17-5408-464E-BE7E-C6F3281AA525}" presName="spaceRect" presStyleCnt="0"/>
      <dgm:spPr/>
    </dgm:pt>
    <dgm:pt modelId="{917E59C3-8331-4807-BA97-7D4E5041FF13}" type="pres">
      <dgm:prSet presAssocID="{01177B17-5408-464E-BE7E-C6F3281AA525}" presName="parTx" presStyleLbl="revTx" presStyleIdx="3" presStyleCnt="5">
        <dgm:presLayoutVars>
          <dgm:chMax val="0"/>
          <dgm:chPref val="0"/>
        </dgm:presLayoutVars>
      </dgm:prSet>
      <dgm:spPr/>
    </dgm:pt>
    <dgm:pt modelId="{D339A97D-4320-44D2-A83F-3FCAFFAAF3A5}" type="pres">
      <dgm:prSet presAssocID="{FD6D94BB-39B6-4823-8A12-2742B6D1C3C0}" presName="sibTrans" presStyleCnt="0"/>
      <dgm:spPr/>
    </dgm:pt>
    <dgm:pt modelId="{459F1385-47CB-4B71-8A34-C471ACA2A410}" type="pres">
      <dgm:prSet presAssocID="{EA6787D6-A2F4-4EE1-92B6-6A23E7ED3978}" presName="compNode" presStyleCnt="0"/>
      <dgm:spPr/>
    </dgm:pt>
    <dgm:pt modelId="{EE9EDE47-9C1F-454E-BAD1-15FC0E13A818}" type="pres">
      <dgm:prSet presAssocID="{EA6787D6-A2F4-4EE1-92B6-6A23E7ED3978}" presName="bgRect" presStyleLbl="bgShp" presStyleIdx="4" presStyleCnt="5"/>
      <dgm:spPr/>
    </dgm:pt>
    <dgm:pt modelId="{94BD8819-077E-4892-9A14-6F4CA9A35A69}" type="pres">
      <dgm:prSet presAssocID="{EA6787D6-A2F4-4EE1-92B6-6A23E7ED3978}" presName="iconRect" presStyleLbl="node1" presStyleIdx="4"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Chat"/>
        </a:ext>
      </dgm:extLst>
    </dgm:pt>
    <dgm:pt modelId="{7C530967-E125-4091-9D5E-5C6377D43448}" type="pres">
      <dgm:prSet presAssocID="{EA6787D6-A2F4-4EE1-92B6-6A23E7ED3978}" presName="spaceRect" presStyleCnt="0"/>
      <dgm:spPr/>
    </dgm:pt>
    <dgm:pt modelId="{CF6F8AA0-34B0-47FC-9082-804E73BEC7CE}" type="pres">
      <dgm:prSet presAssocID="{EA6787D6-A2F4-4EE1-92B6-6A23E7ED3978}" presName="parTx" presStyleLbl="revTx" presStyleIdx="4" presStyleCnt="5">
        <dgm:presLayoutVars>
          <dgm:chMax val="0"/>
          <dgm:chPref val="0"/>
        </dgm:presLayoutVars>
      </dgm:prSet>
      <dgm:spPr/>
    </dgm:pt>
  </dgm:ptLst>
  <dgm:cxnLst>
    <dgm:cxn modelId="{AD70B104-6744-4667-8F74-E55B7F0A7A36}" type="presOf" srcId="{6FF79648-FEDF-45D7-A5C7-3E6F4A037397}" destId="{CD54AB7B-CB76-4297-B66B-D3EA7A726B80}" srcOrd="0" destOrd="0" presId="urn:microsoft.com/office/officeart/2018/2/layout/IconVerticalSolidList"/>
    <dgm:cxn modelId="{8E293210-3DE3-446C-96DA-48EEA381BDB4}" srcId="{6FF79648-FEDF-45D7-A5C7-3E6F4A037397}" destId="{86A5098F-9887-42A0-B31A-0A6F53419599}" srcOrd="1" destOrd="0" parTransId="{7C00EEBB-279C-46D9-B2A1-56A58B15DD02}" sibTransId="{367368FC-E51C-481B-A4E2-AB8911705A85}"/>
    <dgm:cxn modelId="{784A8C1A-E493-4C13-B94E-0C3D5F7C6C70}" srcId="{6FF79648-FEDF-45D7-A5C7-3E6F4A037397}" destId="{EA6787D6-A2F4-4EE1-92B6-6A23E7ED3978}" srcOrd="4" destOrd="0" parTransId="{498FEC69-AA5B-4ED5-9C60-C9C2FDC9FD5B}" sibTransId="{6522212F-332B-4C61-B815-786B0BC02FDD}"/>
    <dgm:cxn modelId="{C9378530-1C8E-4040-B7DD-156D79218DCD}" type="presOf" srcId="{EA6787D6-A2F4-4EE1-92B6-6A23E7ED3978}" destId="{CF6F8AA0-34B0-47FC-9082-804E73BEC7CE}" srcOrd="0" destOrd="0" presId="urn:microsoft.com/office/officeart/2018/2/layout/IconVerticalSolidList"/>
    <dgm:cxn modelId="{923E0F68-E939-430D-920C-11CFE310A604}" type="presOf" srcId="{580D2D40-9A89-4D1C-8921-0AD0128C6025}" destId="{87694CD3-3A73-4738-BFF6-AB40A60BE37D}" srcOrd="0" destOrd="0" presId="urn:microsoft.com/office/officeart/2018/2/layout/IconVerticalSolidList"/>
    <dgm:cxn modelId="{05A2A349-F853-4952-A828-6E2498BD7DE5}" type="presOf" srcId="{01177B17-5408-464E-BE7E-C6F3281AA525}" destId="{917E59C3-8331-4807-BA97-7D4E5041FF13}" srcOrd="0" destOrd="0" presId="urn:microsoft.com/office/officeart/2018/2/layout/IconVerticalSolidList"/>
    <dgm:cxn modelId="{73A4E093-45BD-45B3-A4AB-B5A86A4D915E}" srcId="{6FF79648-FEDF-45D7-A5C7-3E6F4A037397}" destId="{E785257D-CF25-4AAB-890C-46055AD29FBB}" srcOrd="0" destOrd="0" parTransId="{65675956-5CA7-4D06-B33A-8F3B8FB1F8AF}" sibTransId="{26A4FCA2-5677-4891-BA7D-D976EB92B394}"/>
    <dgm:cxn modelId="{49B9829B-C40A-4370-834E-3BF0897FCB32}" type="presOf" srcId="{E785257D-CF25-4AAB-890C-46055AD29FBB}" destId="{2B4C9332-6FEB-4EF0-ACBC-4CF537C5243D}" srcOrd="0" destOrd="0" presId="urn:microsoft.com/office/officeart/2018/2/layout/IconVerticalSolidList"/>
    <dgm:cxn modelId="{2E79E6B6-5660-4BC3-8499-17E572EEC693}" srcId="{6FF79648-FEDF-45D7-A5C7-3E6F4A037397}" destId="{01177B17-5408-464E-BE7E-C6F3281AA525}" srcOrd="3" destOrd="0" parTransId="{EDFDA6DD-E320-4C80-9F5E-A04A5D65F92C}" sibTransId="{FD6D94BB-39B6-4823-8A12-2742B6D1C3C0}"/>
    <dgm:cxn modelId="{A1166DE3-5660-4890-9580-F663A4861DEA}" srcId="{6FF79648-FEDF-45D7-A5C7-3E6F4A037397}" destId="{580D2D40-9A89-4D1C-8921-0AD0128C6025}" srcOrd="2" destOrd="0" parTransId="{2752E313-B9B6-4000-98DC-517B8FCE129D}" sibTransId="{0588AC2D-1C5D-42DD-8C60-44F68D981EA5}"/>
    <dgm:cxn modelId="{6B2DD9FF-87D8-42F7-AA4B-20714C9A8E84}" type="presOf" srcId="{86A5098F-9887-42A0-B31A-0A6F53419599}" destId="{7A6E2F08-BB8B-47A5-97D5-34564DC795FB}" srcOrd="0" destOrd="0" presId="urn:microsoft.com/office/officeart/2018/2/layout/IconVerticalSolidList"/>
    <dgm:cxn modelId="{4A2BBC0E-447B-4E17-A8D9-01FE1703424A}" type="presParOf" srcId="{CD54AB7B-CB76-4297-B66B-D3EA7A726B80}" destId="{C21F44AC-AEB4-4B4D-AF99-BC2335B36D26}" srcOrd="0" destOrd="0" presId="urn:microsoft.com/office/officeart/2018/2/layout/IconVerticalSolidList"/>
    <dgm:cxn modelId="{F1AC84FF-9281-466E-9F98-CE40318D4064}" type="presParOf" srcId="{C21F44AC-AEB4-4B4D-AF99-BC2335B36D26}" destId="{A59C49FB-829D-416D-924A-B25EBFEEE913}" srcOrd="0" destOrd="0" presId="urn:microsoft.com/office/officeart/2018/2/layout/IconVerticalSolidList"/>
    <dgm:cxn modelId="{C250B78A-822A-4485-9871-C5A3DCE6DAA1}" type="presParOf" srcId="{C21F44AC-AEB4-4B4D-AF99-BC2335B36D26}" destId="{40E946B0-CD8C-4E63-B1B2-CF9FC4440225}" srcOrd="1" destOrd="0" presId="urn:microsoft.com/office/officeart/2018/2/layout/IconVerticalSolidList"/>
    <dgm:cxn modelId="{F98F11D0-45DD-4CEC-868B-8AF3B0B2A75C}" type="presParOf" srcId="{C21F44AC-AEB4-4B4D-AF99-BC2335B36D26}" destId="{7F7AC61F-F36C-4F93-BD58-C45FD8048240}" srcOrd="2" destOrd="0" presId="urn:microsoft.com/office/officeart/2018/2/layout/IconVerticalSolidList"/>
    <dgm:cxn modelId="{BA02A218-D4F0-41B7-9EAA-52C578818D96}" type="presParOf" srcId="{C21F44AC-AEB4-4B4D-AF99-BC2335B36D26}" destId="{2B4C9332-6FEB-4EF0-ACBC-4CF537C5243D}" srcOrd="3" destOrd="0" presId="urn:microsoft.com/office/officeart/2018/2/layout/IconVerticalSolidList"/>
    <dgm:cxn modelId="{6962E8C1-2092-4B8B-9421-F82A9A700A59}" type="presParOf" srcId="{CD54AB7B-CB76-4297-B66B-D3EA7A726B80}" destId="{85072AF8-ACB9-4EB5-99D5-C07C9F9AD13C}" srcOrd="1" destOrd="0" presId="urn:microsoft.com/office/officeart/2018/2/layout/IconVerticalSolidList"/>
    <dgm:cxn modelId="{7C3E7813-7E81-4025-BC14-E324FFEBCBF1}" type="presParOf" srcId="{CD54AB7B-CB76-4297-B66B-D3EA7A726B80}" destId="{F42BD466-7E64-4703-857B-DBB728BB41DB}" srcOrd="2" destOrd="0" presId="urn:microsoft.com/office/officeart/2018/2/layout/IconVerticalSolidList"/>
    <dgm:cxn modelId="{5DDE998B-4C19-4F6D-AAE4-4B6A7F38D92F}" type="presParOf" srcId="{F42BD466-7E64-4703-857B-DBB728BB41DB}" destId="{CA988F8B-6B0A-4EED-9D5B-1025710B1291}" srcOrd="0" destOrd="0" presId="urn:microsoft.com/office/officeart/2018/2/layout/IconVerticalSolidList"/>
    <dgm:cxn modelId="{C32E30CF-6856-4DB4-9403-38BACCD755E2}" type="presParOf" srcId="{F42BD466-7E64-4703-857B-DBB728BB41DB}" destId="{BAF02CC3-32FA-4A01-8167-62168D168C62}" srcOrd="1" destOrd="0" presId="urn:microsoft.com/office/officeart/2018/2/layout/IconVerticalSolidList"/>
    <dgm:cxn modelId="{E295C77D-45C7-4F34-8FB5-0DB85C1C45F1}" type="presParOf" srcId="{F42BD466-7E64-4703-857B-DBB728BB41DB}" destId="{FE380439-3A6B-460C-BE1F-F3CB0B49F4B7}" srcOrd="2" destOrd="0" presId="urn:microsoft.com/office/officeart/2018/2/layout/IconVerticalSolidList"/>
    <dgm:cxn modelId="{8EF91241-6889-4F51-8AD1-81F25D68CC08}" type="presParOf" srcId="{F42BD466-7E64-4703-857B-DBB728BB41DB}" destId="{7A6E2F08-BB8B-47A5-97D5-34564DC795FB}" srcOrd="3" destOrd="0" presId="urn:microsoft.com/office/officeart/2018/2/layout/IconVerticalSolidList"/>
    <dgm:cxn modelId="{216703BD-DA75-470D-8E1A-EB53205C4186}" type="presParOf" srcId="{CD54AB7B-CB76-4297-B66B-D3EA7A726B80}" destId="{9798F6F5-678F-4763-BF3D-E24A3BCA50EE}" srcOrd="3" destOrd="0" presId="urn:microsoft.com/office/officeart/2018/2/layout/IconVerticalSolidList"/>
    <dgm:cxn modelId="{682D22F3-74B9-4C3F-92C6-36D9B6F0350C}" type="presParOf" srcId="{CD54AB7B-CB76-4297-B66B-D3EA7A726B80}" destId="{86B24E70-F41A-4A25-9498-1393B2586154}" srcOrd="4" destOrd="0" presId="urn:microsoft.com/office/officeart/2018/2/layout/IconVerticalSolidList"/>
    <dgm:cxn modelId="{DD6C5A63-9B64-4D3D-A971-AC63772ED756}" type="presParOf" srcId="{86B24E70-F41A-4A25-9498-1393B2586154}" destId="{67F09424-196D-4B94-A518-ED7859AFEC23}" srcOrd="0" destOrd="0" presId="urn:microsoft.com/office/officeart/2018/2/layout/IconVerticalSolidList"/>
    <dgm:cxn modelId="{05E5B733-9E1F-4A90-8222-3157B3A23F5F}" type="presParOf" srcId="{86B24E70-F41A-4A25-9498-1393B2586154}" destId="{D0F170CA-B13C-4828-8B82-96C2EAC6B248}" srcOrd="1" destOrd="0" presId="urn:microsoft.com/office/officeart/2018/2/layout/IconVerticalSolidList"/>
    <dgm:cxn modelId="{CAC0261B-190F-428F-B8E6-5AC4B73F3146}" type="presParOf" srcId="{86B24E70-F41A-4A25-9498-1393B2586154}" destId="{0F676257-6F1F-41B3-AD73-A875F869C004}" srcOrd="2" destOrd="0" presId="urn:microsoft.com/office/officeart/2018/2/layout/IconVerticalSolidList"/>
    <dgm:cxn modelId="{2D38FF1A-D76E-43E2-AFDA-E604D65167E7}" type="presParOf" srcId="{86B24E70-F41A-4A25-9498-1393B2586154}" destId="{87694CD3-3A73-4738-BFF6-AB40A60BE37D}" srcOrd="3" destOrd="0" presId="urn:microsoft.com/office/officeart/2018/2/layout/IconVerticalSolidList"/>
    <dgm:cxn modelId="{846B3D13-4F1D-46E3-BD3E-97F4417CAE55}" type="presParOf" srcId="{CD54AB7B-CB76-4297-B66B-D3EA7A726B80}" destId="{F53DD5B0-AE22-4160-A716-5C38BFA87EB5}" srcOrd="5" destOrd="0" presId="urn:microsoft.com/office/officeart/2018/2/layout/IconVerticalSolidList"/>
    <dgm:cxn modelId="{C383C2B7-970C-4587-A691-921F2877DEE1}" type="presParOf" srcId="{CD54AB7B-CB76-4297-B66B-D3EA7A726B80}" destId="{DF57A5D4-AD72-46E8-8DC5-1AF0F1B3B4A9}" srcOrd="6" destOrd="0" presId="urn:microsoft.com/office/officeart/2018/2/layout/IconVerticalSolidList"/>
    <dgm:cxn modelId="{A89E2B0E-931B-46C6-AC3B-035B78BEA27D}" type="presParOf" srcId="{DF57A5D4-AD72-46E8-8DC5-1AF0F1B3B4A9}" destId="{3426A18C-538D-4892-B1B2-13E8B01AF060}" srcOrd="0" destOrd="0" presId="urn:microsoft.com/office/officeart/2018/2/layout/IconVerticalSolidList"/>
    <dgm:cxn modelId="{D65458BB-3DFA-4CDF-A6AC-2DE1EC8EC491}" type="presParOf" srcId="{DF57A5D4-AD72-46E8-8DC5-1AF0F1B3B4A9}" destId="{84A0F0F4-1010-439B-9BF3-8E21558BC8D6}" srcOrd="1" destOrd="0" presId="urn:microsoft.com/office/officeart/2018/2/layout/IconVerticalSolidList"/>
    <dgm:cxn modelId="{0F31201B-7FEB-4353-B735-3FA1EDBD77B6}" type="presParOf" srcId="{DF57A5D4-AD72-46E8-8DC5-1AF0F1B3B4A9}" destId="{CD955598-DA2A-4499-9917-A908CDA17CDD}" srcOrd="2" destOrd="0" presId="urn:microsoft.com/office/officeart/2018/2/layout/IconVerticalSolidList"/>
    <dgm:cxn modelId="{4A8F3859-F28F-4767-BCB5-43766DCCB14E}" type="presParOf" srcId="{DF57A5D4-AD72-46E8-8DC5-1AF0F1B3B4A9}" destId="{917E59C3-8331-4807-BA97-7D4E5041FF13}" srcOrd="3" destOrd="0" presId="urn:microsoft.com/office/officeart/2018/2/layout/IconVerticalSolidList"/>
    <dgm:cxn modelId="{F1F079FA-66B0-48D2-9DA5-0586E35FDA63}" type="presParOf" srcId="{CD54AB7B-CB76-4297-B66B-D3EA7A726B80}" destId="{D339A97D-4320-44D2-A83F-3FCAFFAAF3A5}" srcOrd="7" destOrd="0" presId="urn:microsoft.com/office/officeart/2018/2/layout/IconVerticalSolidList"/>
    <dgm:cxn modelId="{9280DC71-2D2C-4CB1-8973-BEFB2B0DBA1C}" type="presParOf" srcId="{CD54AB7B-CB76-4297-B66B-D3EA7A726B80}" destId="{459F1385-47CB-4B71-8A34-C471ACA2A410}" srcOrd="8" destOrd="0" presId="urn:microsoft.com/office/officeart/2018/2/layout/IconVerticalSolidList"/>
    <dgm:cxn modelId="{F7E9A1E9-DA6D-410F-9D8B-47F40DCA1C81}" type="presParOf" srcId="{459F1385-47CB-4B71-8A34-C471ACA2A410}" destId="{EE9EDE47-9C1F-454E-BAD1-15FC0E13A818}" srcOrd="0" destOrd="0" presId="urn:microsoft.com/office/officeart/2018/2/layout/IconVerticalSolidList"/>
    <dgm:cxn modelId="{EA3850AD-66DB-461E-8C57-7C880680AFD4}" type="presParOf" srcId="{459F1385-47CB-4B71-8A34-C471ACA2A410}" destId="{94BD8819-077E-4892-9A14-6F4CA9A35A69}" srcOrd="1" destOrd="0" presId="urn:microsoft.com/office/officeart/2018/2/layout/IconVerticalSolidList"/>
    <dgm:cxn modelId="{86E344A1-4939-4E6D-BF5A-BD46F67E861A}" type="presParOf" srcId="{459F1385-47CB-4B71-8A34-C471ACA2A410}" destId="{7C530967-E125-4091-9D5E-5C6377D43448}" srcOrd="2" destOrd="0" presId="urn:microsoft.com/office/officeart/2018/2/layout/IconVerticalSolidList"/>
    <dgm:cxn modelId="{F45784CD-CBF2-45B3-A33B-724D06A5F87F}" type="presParOf" srcId="{459F1385-47CB-4B71-8A34-C471ACA2A410}" destId="{CF6F8AA0-34B0-47FC-9082-804E73BEC7CE}"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59C49FB-829D-416D-924A-B25EBFEEE913}">
      <dsp:nvSpPr>
        <dsp:cNvPr id="0" name=""/>
        <dsp:cNvSpPr/>
      </dsp:nvSpPr>
      <dsp:spPr>
        <a:xfrm>
          <a:off x="0" y="3198"/>
          <a:ext cx="9618133" cy="681180"/>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0E946B0-CD8C-4E63-B1B2-CF9FC4440225}">
      <dsp:nvSpPr>
        <dsp:cNvPr id="0" name=""/>
        <dsp:cNvSpPr/>
      </dsp:nvSpPr>
      <dsp:spPr>
        <a:xfrm>
          <a:off x="206057" y="156463"/>
          <a:ext cx="374649" cy="37464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2B4C9332-6FEB-4EF0-ACBC-4CF537C5243D}">
      <dsp:nvSpPr>
        <dsp:cNvPr id="0" name=""/>
        <dsp:cNvSpPr/>
      </dsp:nvSpPr>
      <dsp:spPr>
        <a:xfrm>
          <a:off x="786764" y="3198"/>
          <a:ext cx="8831368" cy="6811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092" tIns="72092" rIns="72092" bIns="72092" numCol="1" spcCol="1270" anchor="ctr" anchorCtr="0">
          <a:noAutofit/>
        </a:bodyPr>
        <a:lstStyle/>
        <a:p>
          <a:pPr marL="0" lvl="0" indent="0" algn="l" defTabSz="844550">
            <a:lnSpc>
              <a:spcPct val="90000"/>
            </a:lnSpc>
            <a:spcBef>
              <a:spcPct val="0"/>
            </a:spcBef>
            <a:spcAft>
              <a:spcPct val="35000"/>
            </a:spcAft>
            <a:buNone/>
          </a:pPr>
          <a:r>
            <a:rPr lang="en-US" sz="1900" kern="1200" dirty="0">
              <a:latin typeface="Arial" panose="020B0604020202020204" pitchFamily="34" charset="0"/>
              <a:cs typeface="Arial" panose="020B0604020202020204" pitchFamily="34" charset="0"/>
            </a:rPr>
            <a:t>The Health Belief Model clarifies health-related behaviors by concentrating on beliefs regarding risk, severity, and benefits (Rosenstock, 1974).  </a:t>
          </a:r>
        </a:p>
      </dsp:txBody>
      <dsp:txXfrm>
        <a:off x="786764" y="3198"/>
        <a:ext cx="8831368" cy="681180"/>
      </dsp:txXfrm>
    </dsp:sp>
    <dsp:sp modelId="{CA988F8B-6B0A-4EED-9D5B-1025710B1291}">
      <dsp:nvSpPr>
        <dsp:cNvPr id="0" name=""/>
        <dsp:cNvSpPr/>
      </dsp:nvSpPr>
      <dsp:spPr>
        <a:xfrm>
          <a:off x="0" y="854674"/>
          <a:ext cx="9618133" cy="681180"/>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AF02CC3-32FA-4A01-8167-62168D168C62}">
      <dsp:nvSpPr>
        <dsp:cNvPr id="0" name=""/>
        <dsp:cNvSpPr/>
      </dsp:nvSpPr>
      <dsp:spPr>
        <a:xfrm>
          <a:off x="206057" y="1007939"/>
          <a:ext cx="374649" cy="37464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7A6E2F08-BB8B-47A5-97D5-34564DC795FB}">
      <dsp:nvSpPr>
        <dsp:cNvPr id="0" name=""/>
        <dsp:cNvSpPr/>
      </dsp:nvSpPr>
      <dsp:spPr>
        <a:xfrm>
          <a:off x="786764" y="854674"/>
          <a:ext cx="8831368" cy="6811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092" tIns="72092" rIns="72092" bIns="72092" numCol="1" spcCol="1270" anchor="ctr" anchorCtr="0">
          <a:noAutofit/>
        </a:bodyPr>
        <a:lstStyle/>
        <a:p>
          <a:pPr marL="0" lvl="0" indent="0" algn="l" defTabSz="844550">
            <a:lnSpc>
              <a:spcPct val="90000"/>
            </a:lnSpc>
            <a:spcBef>
              <a:spcPct val="0"/>
            </a:spcBef>
            <a:spcAft>
              <a:spcPct val="35000"/>
            </a:spcAft>
            <a:buNone/>
          </a:pPr>
          <a:r>
            <a:rPr lang="en-US" sz="1900" kern="1200" dirty="0">
              <a:latin typeface="Arial" panose="020B0604020202020204" pitchFamily="34" charset="0"/>
              <a:cs typeface="Arial" panose="020B0604020202020204" pitchFamily="34" charset="0"/>
            </a:rPr>
            <a:t>Messaging about the likelihood of contracting COVID-19 heightened perceived susceptibility</a:t>
          </a:r>
          <a:r>
            <a:rPr lang="en-US" sz="1900" kern="1200" dirty="0"/>
            <a:t>.  </a:t>
          </a:r>
        </a:p>
      </dsp:txBody>
      <dsp:txXfrm>
        <a:off x="786764" y="854674"/>
        <a:ext cx="8831368" cy="681180"/>
      </dsp:txXfrm>
    </dsp:sp>
    <dsp:sp modelId="{67F09424-196D-4B94-A518-ED7859AFEC23}">
      <dsp:nvSpPr>
        <dsp:cNvPr id="0" name=""/>
        <dsp:cNvSpPr/>
      </dsp:nvSpPr>
      <dsp:spPr>
        <a:xfrm>
          <a:off x="0" y="1706150"/>
          <a:ext cx="9618133" cy="681180"/>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0F170CA-B13C-4828-8B82-96C2EAC6B248}">
      <dsp:nvSpPr>
        <dsp:cNvPr id="0" name=""/>
        <dsp:cNvSpPr/>
      </dsp:nvSpPr>
      <dsp:spPr>
        <a:xfrm>
          <a:off x="206057" y="1859416"/>
          <a:ext cx="374649" cy="37464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87694CD3-3A73-4738-BFF6-AB40A60BE37D}">
      <dsp:nvSpPr>
        <dsp:cNvPr id="0" name=""/>
        <dsp:cNvSpPr/>
      </dsp:nvSpPr>
      <dsp:spPr>
        <a:xfrm>
          <a:off x="786764" y="1706150"/>
          <a:ext cx="8831368" cy="6811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092" tIns="72092" rIns="72092" bIns="72092" numCol="1" spcCol="1270" anchor="ctr" anchorCtr="0">
          <a:noAutofit/>
        </a:bodyPr>
        <a:lstStyle/>
        <a:p>
          <a:pPr marL="0" lvl="0" indent="0" algn="l" defTabSz="844550">
            <a:lnSpc>
              <a:spcPct val="90000"/>
            </a:lnSpc>
            <a:spcBef>
              <a:spcPct val="0"/>
            </a:spcBef>
            <a:spcAft>
              <a:spcPct val="35000"/>
            </a:spcAft>
            <a:buNone/>
          </a:pPr>
          <a:r>
            <a:rPr lang="en-US" sz="1900" kern="1200" dirty="0">
              <a:latin typeface="Arial" panose="020B0604020202020204" pitchFamily="34" charset="0"/>
              <a:cs typeface="Arial" panose="020B0604020202020204" pitchFamily="34" charset="0"/>
            </a:rPr>
            <a:t>Information on hospitalization and death rates strengthened perceptions of severity.  </a:t>
          </a:r>
        </a:p>
      </dsp:txBody>
      <dsp:txXfrm>
        <a:off x="786764" y="1706150"/>
        <a:ext cx="8831368" cy="681180"/>
      </dsp:txXfrm>
    </dsp:sp>
    <dsp:sp modelId="{3426A18C-538D-4892-B1B2-13E8B01AF060}">
      <dsp:nvSpPr>
        <dsp:cNvPr id="0" name=""/>
        <dsp:cNvSpPr/>
      </dsp:nvSpPr>
      <dsp:spPr>
        <a:xfrm>
          <a:off x="0" y="2557626"/>
          <a:ext cx="9618133" cy="681180"/>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4A0F0F4-1010-439B-9BF3-8E21558BC8D6}">
      <dsp:nvSpPr>
        <dsp:cNvPr id="0" name=""/>
        <dsp:cNvSpPr/>
      </dsp:nvSpPr>
      <dsp:spPr>
        <a:xfrm>
          <a:off x="206057" y="2710892"/>
          <a:ext cx="374649" cy="37464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917E59C3-8331-4807-BA97-7D4E5041FF13}">
      <dsp:nvSpPr>
        <dsp:cNvPr id="0" name=""/>
        <dsp:cNvSpPr/>
      </dsp:nvSpPr>
      <dsp:spPr>
        <a:xfrm>
          <a:off x="786764" y="2557626"/>
          <a:ext cx="8831368" cy="6811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092" tIns="72092" rIns="72092" bIns="72092" numCol="1" spcCol="1270" anchor="ctr" anchorCtr="0">
          <a:noAutofit/>
        </a:bodyPr>
        <a:lstStyle/>
        <a:p>
          <a:pPr marL="0" lvl="0" indent="0" algn="l" defTabSz="844550">
            <a:lnSpc>
              <a:spcPct val="90000"/>
            </a:lnSpc>
            <a:spcBef>
              <a:spcPct val="0"/>
            </a:spcBef>
            <a:spcAft>
              <a:spcPct val="35000"/>
            </a:spcAft>
            <a:buNone/>
          </a:pPr>
          <a:r>
            <a:rPr lang="en-US" sz="1900" kern="1200" dirty="0">
              <a:latin typeface="Arial" panose="020B0604020202020204" pitchFamily="34" charset="0"/>
              <a:cs typeface="Arial" panose="020B0604020202020204" pitchFamily="34" charset="0"/>
            </a:rPr>
            <a:t>Evidence of vaccine effectiveness was used to promote perceived benefits.  </a:t>
          </a:r>
        </a:p>
      </dsp:txBody>
      <dsp:txXfrm>
        <a:off x="786764" y="2557626"/>
        <a:ext cx="8831368" cy="681180"/>
      </dsp:txXfrm>
    </dsp:sp>
    <dsp:sp modelId="{EE9EDE47-9C1F-454E-BAD1-15FC0E13A818}">
      <dsp:nvSpPr>
        <dsp:cNvPr id="0" name=""/>
        <dsp:cNvSpPr/>
      </dsp:nvSpPr>
      <dsp:spPr>
        <a:xfrm>
          <a:off x="0" y="3409102"/>
          <a:ext cx="9618133" cy="681180"/>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4BD8819-077E-4892-9A14-6F4CA9A35A69}">
      <dsp:nvSpPr>
        <dsp:cNvPr id="0" name=""/>
        <dsp:cNvSpPr/>
      </dsp:nvSpPr>
      <dsp:spPr>
        <a:xfrm>
          <a:off x="206057" y="3562368"/>
          <a:ext cx="374649" cy="37464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CF6F8AA0-34B0-47FC-9082-804E73BEC7CE}">
      <dsp:nvSpPr>
        <dsp:cNvPr id="0" name=""/>
        <dsp:cNvSpPr/>
      </dsp:nvSpPr>
      <dsp:spPr>
        <a:xfrm>
          <a:off x="786764" y="3409102"/>
          <a:ext cx="8831368" cy="6811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092" tIns="72092" rIns="72092" bIns="72092" numCol="1" spcCol="1270" anchor="ctr" anchorCtr="0">
          <a:noAutofit/>
        </a:bodyPr>
        <a:lstStyle/>
        <a:p>
          <a:pPr marL="0" lvl="0" indent="0" algn="l" defTabSz="844550">
            <a:lnSpc>
              <a:spcPct val="90000"/>
            </a:lnSpc>
            <a:spcBef>
              <a:spcPct val="0"/>
            </a:spcBef>
            <a:spcAft>
              <a:spcPct val="35000"/>
            </a:spcAft>
            <a:buNone/>
          </a:pPr>
          <a:r>
            <a:rPr lang="en-US" sz="1900" kern="1200" dirty="0">
              <a:latin typeface="Arial" panose="020B0604020202020204" pitchFamily="34" charset="0"/>
              <a:cs typeface="Arial" panose="020B0604020202020204" pitchFamily="34" charset="0"/>
            </a:rPr>
            <a:t>NHS communication campaigns addressed perceived barriers, such as safety concerns.  </a:t>
          </a:r>
        </a:p>
      </dsp:txBody>
      <dsp:txXfrm>
        <a:off x="786764" y="3409102"/>
        <a:ext cx="8831368" cy="681180"/>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lumMod val="50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50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rot="10800000">
              <a:off x="0" y="0"/>
              <a:ext cx="842596" cy="5666154"/>
            </a:xfrm>
            <a:prstGeom prst="triangle">
              <a:avLst>
                <a:gd name="adj" fmla="val 100000"/>
              </a:avLst>
            </a:pr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lumMod val="75000"/>
                  </a:schemeClr>
                </a:solidFill>
              </a:defRPr>
            </a:lvl1pPr>
          </a:lstStyle>
          <a:p>
            <a:r>
              <a:rPr lang="en-GB"/>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A1339032-91E6-468D-A22F-4CE75F8F70D2}" type="datetimeFigureOut">
              <a:rPr lang="en-GB" smtClean="0"/>
              <a:t>17/06/2026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4691467-CC45-41A5-AE1F-705CEF95F5B0}" type="slidenum">
              <a:rPr lang="en-GB" smtClean="0"/>
              <a:t>‹#›</a:t>
            </a:fld>
            <a:endParaRPr lang="en-GB"/>
          </a:p>
        </p:txBody>
      </p:sp>
    </p:spTree>
    <p:extLst>
      <p:ext uri="{BB962C8B-B14F-4D97-AF65-F5344CB8AC3E}">
        <p14:creationId xmlns:p14="http://schemas.microsoft.com/office/powerpoint/2010/main" val="291774086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A1339032-91E6-468D-A22F-4CE75F8F70D2}" type="datetimeFigureOut">
              <a:rPr lang="en-GB" smtClean="0"/>
              <a:t>17/06/2026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4691467-CC45-41A5-AE1F-705CEF95F5B0}" type="slidenum">
              <a:rPr lang="en-GB" smtClean="0"/>
              <a:t>‹#›</a:t>
            </a:fld>
            <a:endParaRPr lang="en-GB"/>
          </a:p>
        </p:txBody>
      </p:sp>
    </p:spTree>
    <p:extLst>
      <p:ext uri="{BB962C8B-B14F-4D97-AF65-F5344CB8AC3E}">
        <p14:creationId xmlns:p14="http://schemas.microsoft.com/office/powerpoint/2010/main" val="249885208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A1339032-91E6-468D-A22F-4CE75F8F70D2}" type="datetimeFigureOut">
              <a:rPr lang="en-GB" smtClean="0"/>
              <a:t>17/06/2026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4691467-CC45-41A5-AE1F-705CEF95F5B0}" type="slidenum">
              <a:rPr lang="en-GB" smtClean="0"/>
              <a:t>‹#›</a:t>
            </a:fld>
            <a:endParaRPr lang="en-GB"/>
          </a:p>
        </p:txBody>
      </p:sp>
    </p:spTree>
    <p:extLst>
      <p:ext uri="{BB962C8B-B14F-4D97-AF65-F5344CB8AC3E}">
        <p14:creationId xmlns:p14="http://schemas.microsoft.com/office/powerpoint/2010/main" val="201249140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A1339032-91E6-468D-A22F-4CE75F8F70D2}" type="datetimeFigureOut">
              <a:rPr lang="en-GB" smtClean="0"/>
              <a:t>17/06/2026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4691467-CC45-41A5-AE1F-705CEF95F5B0}" type="slidenum">
              <a:rPr lang="en-GB" smtClean="0"/>
              <a:t>‹#›</a:t>
            </a:fld>
            <a:endParaRPr lang="en-GB"/>
          </a:p>
        </p:txBody>
      </p:sp>
    </p:spTree>
    <p:extLst>
      <p:ext uri="{BB962C8B-B14F-4D97-AF65-F5344CB8AC3E}">
        <p14:creationId xmlns:p14="http://schemas.microsoft.com/office/powerpoint/2010/main" val="334525525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A1339032-91E6-468D-A22F-4CE75F8F70D2}" type="datetimeFigureOut">
              <a:rPr lang="en-GB" smtClean="0"/>
              <a:t>17/06/2026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4691467-CC45-41A5-AE1F-705CEF95F5B0}" type="slidenum">
              <a:rPr lang="en-GB" smtClean="0"/>
              <a:t>‹#›</a:t>
            </a:fld>
            <a:endParaRPr lang="en-GB"/>
          </a:p>
        </p:txBody>
      </p:sp>
    </p:spTree>
    <p:extLst>
      <p:ext uri="{BB962C8B-B14F-4D97-AF65-F5344CB8AC3E}">
        <p14:creationId xmlns:p14="http://schemas.microsoft.com/office/powerpoint/2010/main" val="22423825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A1339032-91E6-468D-A22F-4CE75F8F70D2}" type="datetimeFigureOut">
              <a:rPr lang="en-GB" smtClean="0"/>
              <a:t>17/06/2026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4691467-CC45-41A5-AE1F-705CEF95F5B0}" type="slidenum">
              <a:rPr lang="en-GB" smtClean="0"/>
              <a:t>‹#›</a:t>
            </a:fld>
            <a:endParaRPr lang="en-GB"/>
          </a:p>
        </p:txBody>
      </p:sp>
    </p:spTree>
    <p:extLst>
      <p:ext uri="{BB962C8B-B14F-4D97-AF65-F5344CB8AC3E}">
        <p14:creationId xmlns:p14="http://schemas.microsoft.com/office/powerpoint/2010/main" val="39766720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1339032-91E6-468D-A22F-4CE75F8F70D2}" type="datetimeFigureOut">
              <a:rPr lang="en-GB" smtClean="0"/>
              <a:t>17/06/2026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4691467-CC45-41A5-AE1F-705CEF95F5B0}" type="slidenum">
              <a:rPr lang="en-GB" smtClean="0"/>
              <a:t>‹#›</a:t>
            </a:fld>
            <a:endParaRPr lang="en-GB"/>
          </a:p>
        </p:txBody>
      </p:sp>
    </p:spTree>
    <p:extLst>
      <p:ext uri="{BB962C8B-B14F-4D97-AF65-F5344CB8AC3E}">
        <p14:creationId xmlns:p14="http://schemas.microsoft.com/office/powerpoint/2010/main" val="33544889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GB"/>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A1339032-91E6-468D-A22F-4CE75F8F70D2}" type="datetimeFigureOut">
              <a:rPr lang="en-GB" smtClean="0"/>
              <a:t>17/06/2026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4691467-CC45-41A5-AE1F-705CEF95F5B0}" type="slidenum">
              <a:rPr lang="en-GB" smtClean="0"/>
              <a:t>‹#›</a:t>
            </a:fld>
            <a:endParaRPr lang="en-GB"/>
          </a:p>
        </p:txBody>
      </p:sp>
    </p:spTree>
    <p:extLst>
      <p:ext uri="{BB962C8B-B14F-4D97-AF65-F5344CB8AC3E}">
        <p14:creationId xmlns:p14="http://schemas.microsoft.com/office/powerpoint/2010/main" val="46757734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A1339032-91E6-468D-A22F-4CE75F8F70D2}" type="datetimeFigureOut">
              <a:rPr lang="en-GB" smtClean="0"/>
              <a:t>17/06/2026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4691467-CC45-41A5-AE1F-705CEF95F5B0}" type="slidenum">
              <a:rPr lang="en-GB" smtClean="0"/>
              <a:t>‹#›</a:t>
            </a:fld>
            <a:endParaRPr lang="en-GB"/>
          </a:p>
        </p:txBody>
      </p:sp>
    </p:spTree>
    <p:extLst>
      <p:ext uri="{BB962C8B-B14F-4D97-AF65-F5344CB8AC3E}">
        <p14:creationId xmlns:p14="http://schemas.microsoft.com/office/powerpoint/2010/main" val="323628424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A1339032-91E6-468D-A22F-4CE75F8F70D2}" type="datetimeFigureOut">
              <a:rPr lang="en-GB" smtClean="0"/>
              <a:t>17/06/2026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4691467-CC45-41A5-AE1F-705CEF95F5B0}" type="slidenum">
              <a:rPr lang="en-GB" smtClean="0"/>
              <a:t>‹#›</a:t>
            </a:fld>
            <a:endParaRPr lang="en-GB"/>
          </a:p>
        </p:txBody>
      </p:sp>
    </p:spTree>
    <p:extLst>
      <p:ext uri="{BB962C8B-B14F-4D97-AF65-F5344CB8AC3E}">
        <p14:creationId xmlns:p14="http://schemas.microsoft.com/office/powerpoint/2010/main" val="64081754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A1339032-91E6-468D-A22F-4CE75F8F70D2}" type="datetimeFigureOut">
              <a:rPr lang="en-GB" smtClean="0"/>
              <a:t>17/06/2026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4691467-CC45-41A5-AE1F-705CEF95F5B0}"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410612557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A1339032-91E6-468D-A22F-4CE75F8F70D2}" type="datetimeFigureOut">
              <a:rPr lang="en-GB" smtClean="0"/>
              <a:t>17/06/2026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4691467-CC45-41A5-AE1F-705CEF95F5B0}" type="slidenum">
              <a:rPr lang="en-GB" smtClean="0"/>
              <a:t>‹#›</a:t>
            </a:fld>
            <a:endParaRPr lang="en-GB"/>
          </a:p>
        </p:txBody>
      </p:sp>
    </p:spTree>
    <p:extLst>
      <p:ext uri="{BB962C8B-B14F-4D97-AF65-F5344CB8AC3E}">
        <p14:creationId xmlns:p14="http://schemas.microsoft.com/office/powerpoint/2010/main" val="261587167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A1339032-91E6-468D-A22F-4CE75F8F70D2}" type="datetimeFigureOut">
              <a:rPr lang="en-GB" smtClean="0"/>
              <a:t>17/06/2026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4691467-CC45-41A5-AE1F-705CEF95F5B0}"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59278614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A1339032-91E6-468D-A22F-4CE75F8F70D2}" type="datetimeFigureOut">
              <a:rPr lang="en-GB" smtClean="0"/>
              <a:t>17/06/2026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4691467-CC45-41A5-AE1F-705CEF95F5B0}" type="slidenum">
              <a:rPr lang="en-GB" smtClean="0"/>
              <a:t>‹#›</a:t>
            </a:fld>
            <a:endParaRPr lang="en-GB"/>
          </a:p>
        </p:txBody>
      </p:sp>
    </p:spTree>
    <p:extLst>
      <p:ext uri="{BB962C8B-B14F-4D97-AF65-F5344CB8AC3E}">
        <p14:creationId xmlns:p14="http://schemas.microsoft.com/office/powerpoint/2010/main" val="170879230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A1339032-91E6-468D-A22F-4CE75F8F70D2}" type="datetimeFigureOut">
              <a:rPr lang="en-GB" smtClean="0"/>
              <a:t>17/06/2026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4691467-CC45-41A5-AE1F-705CEF95F5B0}" type="slidenum">
              <a:rPr lang="en-GB" smtClean="0"/>
              <a:t>‹#›</a:t>
            </a:fld>
            <a:endParaRPr lang="en-GB"/>
          </a:p>
        </p:txBody>
      </p:sp>
    </p:spTree>
    <p:extLst>
      <p:ext uri="{BB962C8B-B14F-4D97-AF65-F5344CB8AC3E}">
        <p14:creationId xmlns:p14="http://schemas.microsoft.com/office/powerpoint/2010/main" val="50519200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GB"/>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A1339032-91E6-468D-A22F-4CE75F8F70D2}" type="datetimeFigureOut">
              <a:rPr lang="en-GB" smtClean="0"/>
              <a:t>17/06/2026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4691467-CC45-41A5-AE1F-705CEF95F5B0}" type="slidenum">
              <a:rPr lang="en-GB" smtClean="0"/>
              <a:t>‹#›</a:t>
            </a:fld>
            <a:endParaRPr lang="en-GB"/>
          </a:p>
        </p:txBody>
      </p:sp>
    </p:spTree>
    <p:extLst>
      <p:ext uri="{BB962C8B-B14F-4D97-AF65-F5344CB8AC3E}">
        <p14:creationId xmlns:p14="http://schemas.microsoft.com/office/powerpoint/2010/main" val="249361456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29" name="Group 28"/>
          <p:cNvGrpSpPr/>
          <p:nvPr/>
        </p:nvGrpSpPr>
        <p:grpSpPr>
          <a:xfrm>
            <a:off x="0" y="-8467"/>
            <a:ext cx="12192000" cy="6866467"/>
            <a:chOff x="0" y="-8467"/>
            <a:chExt cx="12192000" cy="6866467"/>
          </a:xfrm>
        </p:grpSpPr>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lumMod val="50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50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0" y="4013200"/>
              <a:ext cx="448733" cy="2844800"/>
            </a:xfrm>
            <a:prstGeom prst="triangle">
              <a:avLst>
                <a:gd name="adj" fmla="val 0"/>
              </a:avLst>
            </a:pr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A1339032-91E6-468D-A22F-4CE75F8F70D2}" type="datetimeFigureOut">
              <a:rPr lang="en-GB" smtClean="0"/>
              <a:t>17/06/2026</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lumMod val="75000"/>
                  </a:schemeClr>
                </a:solidFill>
              </a:defRPr>
            </a:lvl1pPr>
          </a:lstStyle>
          <a:p>
            <a:fld id="{74691467-CC45-41A5-AE1F-705CEF95F5B0}" type="slidenum">
              <a:rPr lang="en-GB" smtClean="0"/>
              <a:t>‹#›</a:t>
            </a:fld>
            <a:endParaRPr lang="en-GB"/>
          </a:p>
        </p:txBody>
      </p:sp>
    </p:spTree>
    <p:extLst>
      <p:ext uri="{BB962C8B-B14F-4D97-AF65-F5344CB8AC3E}">
        <p14:creationId xmlns:p14="http://schemas.microsoft.com/office/powerpoint/2010/main" val="1497856643"/>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 id="2147483690" r:id="rId13"/>
    <p:sldLayoutId id="2147483691" r:id="rId14"/>
    <p:sldLayoutId id="2147483692" r:id="rId15"/>
    <p:sldLayoutId id="2147483693" r:id="rId16"/>
  </p:sldLayoutIdLst>
  <p:txStyles>
    <p:titleStyle>
      <a:lvl1pPr algn="l" defTabSz="457200" rtl="0" eaLnBrk="1" latinLnBrk="0" hangingPunct="1">
        <a:spcBef>
          <a:spcPct val="0"/>
        </a:spcBef>
        <a:buNone/>
        <a:defRPr sz="3600" kern="1200">
          <a:solidFill>
            <a:schemeClr val="accent1">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lumMod val="75000"/>
          </a:schemeClr>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lumMod val="75000"/>
          </a:schemeClr>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aroundersenseofpurpose.eu/sdgs/sdg3/" TargetMode="External"/><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hyperlink" Target="https://creativecommons.org/licenses/by/3.0/" TargetMode="External"/></Relationships>
</file>

<file path=ppt/slides/_rels/slide3.xml.rels><?xml version="1.0" encoding="UTF-8" standalone="yes"?>
<Relationships xmlns="http://schemas.openxmlformats.org/package/2006/relationships"><Relationship Id="rId3" Type="http://schemas.openxmlformats.org/officeDocument/2006/relationships/hyperlink" Target="https://en.wikipedia.org/wiki/Wellness_(alternative_medicine)" TargetMode="External"/><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hyperlink" Target="https://creativecommons.org/licenses/by-sa/3.0/" TargetMode="External"/></Relationships>
</file>

<file path=ppt/slides/_rels/slide4.xml.rels><?xml version="1.0" encoding="UTF-8" standalone="yes"?>
<Relationships xmlns="http://schemas.openxmlformats.org/package/2006/relationships"><Relationship Id="rId3" Type="http://schemas.openxmlformats.org/officeDocument/2006/relationships/hyperlink" Target="https://radar.brookes.ac.uk/radar/items/63268995-daa9-417b-b8a6-1baf8d6d30e1/1/" TargetMode="External"/><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hyperlink" Target="https://creativecommons.org/licenses/by-nc-nd/3.0/" TargetMode="External"/></Relationships>
</file>

<file path=ppt/slides/_rels/slide5.xml.rels><?xml version="1.0" encoding="UTF-8" standalone="yes"?>
<Relationships xmlns="http://schemas.openxmlformats.org/package/2006/relationships"><Relationship Id="rId3" Type="http://schemas.openxmlformats.org/officeDocument/2006/relationships/hyperlink" Target="https://aroundersenseofpurpose.eu/sdgs/sdg3/" TargetMode="External"/><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hyperlink" Target="https://creativecommons.org/licenses/by/3.0/" TargetMode="Externa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www.isaaa.org/kc/cropbiotechupdate/article/default.asp?ID=18221" TargetMode="External"/><Relationship Id="rId2" Type="http://schemas.openxmlformats.org/officeDocument/2006/relationships/image" Target="../media/image4.jpg"/><Relationship Id="rId1" Type="http://schemas.openxmlformats.org/officeDocument/2006/relationships/slideLayout" Target="../slideLayouts/slideLayout2.xml"/><Relationship Id="rId4" Type="http://schemas.openxmlformats.org/officeDocument/2006/relationships/hyperlink" Target="https://creativecommons.org/licenses/by-nc-nd/3.0/" TargetMode="Externa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0.xml.rels><?xml version="1.0" encoding="UTF-8" standalone="yes"?>
<Relationships xmlns="http://schemas.openxmlformats.org/package/2006/relationships"><Relationship Id="rId3" Type="http://schemas.openxmlformats.org/officeDocument/2006/relationships/hyperlink" Target="https://iabac.org/blog/the-future-of-data-analytics-and-emerging-trends" TargetMode="External"/><Relationship Id="rId2" Type="http://schemas.openxmlformats.org/officeDocument/2006/relationships/image" Target="../media/image10.jpeg"/><Relationship Id="rId1" Type="http://schemas.openxmlformats.org/officeDocument/2006/relationships/slideLayout" Target="../slideLayouts/slideLayout2.xml"/><Relationship Id="rId4" Type="http://schemas.openxmlformats.org/officeDocument/2006/relationships/hyperlink" Target="https://creativecommons.org/licenses/by-sa/3.0/" TargetMode="Externa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hyperlink" Target="https://www.who.int/about/governance/constitution"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C9F75E-7C21-8B17-0663-A88535BECD7B}"/>
              </a:ext>
            </a:extLst>
          </p:cNvPr>
          <p:cNvSpPr>
            <a:spLocks noGrp="1"/>
          </p:cNvSpPr>
          <p:nvPr>
            <p:ph type="ctrTitle"/>
          </p:nvPr>
        </p:nvSpPr>
        <p:spPr>
          <a:xfrm>
            <a:off x="1333500" y="839355"/>
            <a:ext cx="9334500" cy="3449638"/>
          </a:xfrm>
        </p:spPr>
        <p:txBody>
          <a:bodyPr>
            <a:normAutofit fontScale="90000"/>
          </a:bodyPr>
          <a:lstStyle/>
          <a:p>
            <a:r>
              <a:rPr lang="en-US" sz="4500" dirty="0"/>
              <a:t>Integrating Health, Wellbeing and Sustainable Development in UK Health and Social Care: </a:t>
            </a:r>
            <a:br>
              <a:rPr lang="en-US" sz="4500" dirty="0"/>
            </a:br>
            <a:r>
              <a:rPr lang="en-US" sz="4500" dirty="0"/>
              <a:t>COVID-19 Vaccination Programme</a:t>
            </a:r>
            <a:br>
              <a:rPr lang="en-GB" dirty="0"/>
            </a:br>
            <a:endParaRPr lang="en-GB" dirty="0"/>
          </a:p>
        </p:txBody>
      </p:sp>
      <p:sp>
        <p:nvSpPr>
          <p:cNvPr id="3" name="Subtitle 2">
            <a:extLst>
              <a:ext uri="{FF2B5EF4-FFF2-40B4-BE49-F238E27FC236}">
                <a16:creationId xmlns:a16="http://schemas.microsoft.com/office/drawing/2014/main" id="{1DCC8698-89C9-2D26-956D-C10A01A71BD5}"/>
              </a:ext>
            </a:extLst>
          </p:cNvPr>
          <p:cNvSpPr>
            <a:spLocks noGrp="1"/>
          </p:cNvSpPr>
          <p:nvPr>
            <p:ph type="subTitle" idx="1"/>
          </p:nvPr>
        </p:nvSpPr>
        <p:spPr>
          <a:xfrm>
            <a:off x="1524000" y="3768293"/>
            <a:ext cx="9144000" cy="1655762"/>
          </a:xfrm>
        </p:spPr>
        <p:txBody>
          <a:bodyPr/>
          <a:lstStyle/>
          <a:p>
            <a:r>
              <a:rPr lang="en-GB"/>
              <a:t>Nosheen Akbar 2313047</a:t>
            </a:r>
            <a:endParaRPr lang="en-GB" dirty="0"/>
          </a:p>
          <a:p>
            <a:r>
              <a:rPr lang="en-GB" dirty="0"/>
              <a:t> </a:t>
            </a:r>
          </a:p>
        </p:txBody>
      </p:sp>
    </p:spTree>
    <p:extLst>
      <p:ext uri="{BB962C8B-B14F-4D97-AF65-F5344CB8AC3E}">
        <p14:creationId xmlns:p14="http://schemas.microsoft.com/office/powerpoint/2010/main" val="96473387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188939-E589-30D4-F38A-D263515D637A}"/>
              </a:ext>
            </a:extLst>
          </p:cNvPr>
          <p:cNvSpPr>
            <a:spLocks noGrp="1"/>
          </p:cNvSpPr>
          <p:nvPr>
            <p:ph type="title"/>
          </p:nvPr>
        </p:nvSpPr>
        <p:spPr/>
        <p:txBody>
          <a:bodyPr/>
          <a:lstStyle/>
          <a:p>
            <a:r>
              <a:rPr lang="en-GB" dirty="0"/>
              <a:t>Introduction</a:t>
            </a:r>
          </a:p>
        </p:txBody>
      </p:sp>
      <p:sp>
        <p:nvSpPr>
          <p:cNvPr id="3" name="Content Placeholder 2">
            <a:extLst>
              <a:ext uri="{FF2B5EF4-FFF2-40B4-BE49-F238E27FC236}">
                <a16:creationId xmlns:a16="http://schemas.microsoft.com/office/drawing/2014/main" id="{4694246C-5C0C-9433-CB32-33BD9D8EDA9F}"/>
              </a:ext>
            </a:extLst>
          </p:cNvPr>
          <p:cNvSpPr>
            <a:spLocks noGrp="1"/>
          </p:cNvSpPr>
          <p:nvPr>
            <p:ph idx="1"/>
          </p:nvPr>
        </p:nvSpPr>
        <p:spPr>
          <a:xfrm>
            <a:off x="749300" y="1393824"/>
            <a:ext cx="8888186" cy="4816476"/>
          </a:xfrm>
        </p:spPr>
        <p:txBody>
          <a:bodyPr>
            <a:normAutofit/>
          </a:bodyPr>
          <a:lstStyle/>
          <a:p>
            <a:r>
              <a:rPr lang="en-GB" sz="1800" dirty="0">
                <a:latin typeface="Arial" panose="020B0604020202020204" pitchFamily="34" charset="0"/>
                <a:cs typeface="Arial" panose="020B0604020202020204" pitchFamily="34" charset="0"/>
              </a:rPr>
              <a:t>Health and social care services aim to enhance population health, improve wellbeing, and reduce health inequalities through accessible care.  </a:t>
            </a:r>
          </a:p>
          <a:p>
            <a:r>
              <a:rPr lang="en-GB" sz="1800" dirty="0">
                <a:latin typeface="Arial" panose="020B0604020202020204" pitchFamily="34" charset="0"/>
                <a:cs typeface="Arial" panose="020B0604020202020204" pitchFamily="34" charset="0"/>
              </a:rPr>
              <a:t>The United Nations Sustainable Development Goals (SDGs) provide a global framework for improving health while promoting sustainability (United Nations, 2015).  </a:t>
            </a:r>
          </a:p>
          <a:p>
            <a:r>
              <a:rPr lang="en-GB" sz="1800" dirty="0">
                <a:latin typeface="Arial" panose="020B0604020202020204" pitchFamily="34" charset="0"/>
                <a:cs typeface="Arial" panose="020B0604020202020204" pitchFamily="34" charset="0"/>
              </a:rPr>
              <a:t> In the UK, the NHS Long Term Plan prioritises prevention, integrated care, and inequality reduction for better health outcomes (NHS England, 2019). </a:t>
            </a:r>
          </a:p>
          <a:p>
            <a:r>
              <a:rPr lang="en-GB" sz="1800" dirty="0">
                <a:latin typeface="Arial" panose="020B0604020202020204" pitchFamily="34" charset="0"/>
                <a:cs typeface="Arial" panose="020B0604020202020204" pitchFamily="34" charset="0"/>
              </a:rPr>
              <a:t> This presentation will examine the links between health, wellbeing, and sustainable development, focusing on the UK COVID-19 Vaccination Programme as a case study. </a:t>
            </a:r>
          </a:p>
        </p:txBody>
      </p:sp>
      <p:pic>
        <p:nvPicPr>
          <p:cNvPr id="13" name="Picture 12">
            <a:extLst>
              <a:ext uri="{FF2B5EF4-FFF2-40B4-BE49-F238E27FC236}">
                <a16:creationId xmlns:a16="http://schemas.microsoft.com/office/drawing/2014/main" id="{159A463F-CCFC-5142-184E-6D4E155C6C38}"/>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9274002" y="4471376"/>
            <a:ext cx="1930401" cy="1930401"/>
          </a:xfrm>
          <a:prstGeom prst="rect">
            <a:avLst/>
          </a:prstGeom>
        </p:spPr>
      </p:pic>
      <p:sp>
        <p:nvSpPr>
          <p:cNvPr id="14" name="TextBox 13">
            <a:extLst>
              <a:ext uri="{FF2B5EF4-FFF2-40B4-BE49-F238E27FC236}">
                <a16:creationId xmlns:a16="http://schemas.microsoft.com/office/drawing/2014/main" id="{F3B9236E-C057-FC63-7CD1-E37D296372C1}"/>
              </a:ext>
            </a:extLst>
          </p:cNvPr>
          <p:cNvSpPr txBox="1"/>
          <p:nvPr/>
        </p:nvSpPr>
        <p:spPr>
          <a:xfrm>
            <a:off x="9274002" y="6488668"/>
            <a:ext cx="1930401" cy="369332"/>
          </a:xfrm>
          <a:prstGeom prst="rect">
            <a:avLst/>
          </a:prstGeom>
          <a:noFill/>
        </p:spPr>
        <p:txBody>
          <a:bodyPr wrap="square" rtlCol="0">
            <a:spAutoFit/>
          </a:bodyPr>
          <a:lstStyle/>
          <a:p>
            <a:r>
              <a:rPr lang="en-GB" sz="900">
                <a:hlinkClick r:id="rId3" tooltip="https://aroundersenseofpurpose.eu/sdgs/sdg3/"/>
              </a:rPr>
              <a:t>This Photo</a:t>
            </a:r>
            <a:r>
              <a:rPr lang="en-GB" sz="900"/>
              <a:t> by Unknown Author is licensed under </a:t>
            </a:r>
            <a:r>
              <a:rPr lang="en-GB" sz="900">
                <a:hlinkClick r:id="rId4" tooltip="https://creativecommons.org/licenses/by/3.0/"/>
              </a:rPr>
              <a:t>CC BY</a:t>
            </a:r>
            <a:endParaRPr lang="en-GB" sz="900"/>
          </a:p>
        </p:txBody>
      </p:sp>
    </p:spTree>
    <p:extLst>
      <p:ext uri="{BB962C8B-B14F-4D97-AF65-F5344CB8AC3E}">
        <p14:creationId xmlns:p14="http://schemas.microsoft.com/office/powerpoint/2010/main" val="349371732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D765AD-9AAA-AAFA-691C-E532AB2B343E}"/>
              </a:ext>
            </a:extLst>
          </p:cNvPr>
          <p:cNvSpPr>
            <a:spLocks noGrp="1"/>
          </p:cNvSpPr>
          <p:nvPr>
            <p:ph type="title"/>
          </p:nvPr>
        </p:nvSpPr>
        <p:spPr>
          <a:xfrm>
            <a:off x="-157843" y="139020"/>
            <a:ext cx="10515600" cy="1325563"/>
          </a:xfrm>
        </p:spPr>
        <p:txBody>
          <a:bodyPr/>
          <a:lstStyle/>
          <a:p>
            <a:pPr algn="ctr"/>
            <a:r>
              <a:rPr lang="en-US" dirty="0">
                <a:latin typeface="Arial" panose="020B0604020202020204" pitchFamily="34" charset="0"/>
                <a:cs typeface="Arial" panose="020B0604020202020204" pitchFamily="34" charset="0"/>
              </a:rPr>
              <a:t>Health, Wellbeing and Sustainability</a:t>
            </a:r>
            <a:endParaRPr lang="en-GB"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4F1D220C-E74F-E1FA-561B-193750D1A1CC}"/>
              </a:ext>
            </a:extLst>
          </p:cNvPr>
          <p:cNvSpPr>
            <a:spLocks noGrp="1"/>
          </p:cNvSpPr>
          <p:nvPr>
            <p:ph idx="1"/>
          </p:nvPr>
        </p:nvSpPr>
        <p:spPr>
          <a:xfrm>
            <a:off x="838200" y="1098777"/>
            <a:ext cx="8523514" cy="4660446"/>
          </a:xfrm>
        </p:spPr>
        <p:txBody>
          <a:bodyPr>
            <a:normAutofit/>
          </a:bodyPr>
          <a:lstStyle/>
          <a:p>
            <a:r>
              <a:rPr lang="en-GB" sz="1800" dirty="0">
                <a:latin typeface="Arial" panose="020B0604020202020204" pitchFamily="34" charset="0"/>
                <a:cs typeface="Arial" panose="020B0604020202020204" pitchFamily="34" charset="0"/>
              </a:rPr>
              <a:t> The World Health Organisation defines health as “a state of complete physical, mental, and social well-being and not merely the absence of disease” (WHO, 2023), highlighting that health is influenced by various factors beyond illness.  </a:t>
            </a:r>
          </a:p>
          <a:p>
            <a:r>
              <a:rPr lang="en-GB" sz="1800" dirty="0">
                <a:latin typeface="Arial" panose="020B0604020202020204" pitchFamily="34" charset="0"/>
                <a:cs typeface="Arial" panose="020B0604020202020204" pitchFamily="34" charset="0"/>
              </a:rPr>
              <a:t>Well-being includes overall quality of life, categorized into: Subjective well-being (personal feelings like happiness) and Objective well-being (measurable factors like employment and income) (ONS, 2024). </a:t>
            </a:r>
          </a:p>
          <a:p>
            <a:r>
              <a:rPr lang="en-GB" sz="1800" dirty="0">
                <a:latin typeface="Arial" panose="020B0604020202020204" pitchFamily="34" charset="0"/>
                <a:cs typeface="Arial" panose="020B0604020202020204" pitchFamily="34" charset="0"/>
              </a:rPr>
              <a:t> Sustainable development means meeting present needs without compromising the future (United Nations, 2015), which in health care involves providing effective services while ensuring sustainability. </a:t>
            </a:r>
          </a:p>
          <a:p>
            <a:r>
              <a:rPr lang="en-GB" sz="1800" dirty="0">
                <a:latin typeface="Arial" panose="020B0604020202020204" pitchFamily="34" charset="0"/>
                <a:cs typeface="Arial" panose="020B0604020202020204" pitchFamily="34" charset="0"/>
              </a:rPr>
              <a:t> Health, well-being, and sustainable development are interconnected, as good health supports social and economic growth, while sustainable practices uphold long-term well-being.</a:t>
            </a:r>
          </a:p>
        </p:txBody>
      </p:sp>
      <p:pic>
        <p:nvPicPr>
          <p:cNvPr id="5" name="Picture 4">
            <a:extLst>
              <a:ext uri="{FF2B5EF4-FFF2-40B4-BE49-F238E27FC236}">
                <a16:creationId xmlns:a16="http://schemas.microsoft.com/office/drawing/2014/main" id="{2769686F-E7AA-FB0E-BD74-DFA7E8C29916}"/>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9723210" y="4207834"/>
            <a:ext cx="1873704" cy="1873704"/>
          </a:xfrm>
          <a:prstGeom prst="rect">
            <a:avLst/>
          </a:prstGeom>
        </p:spPr>
      </p:pic>
      <p:sp>
        <p:nvSpPr>
          <p:cNvPr id="6" name="TextBox 5">
            <a:extLst>
              <a:ext uri="{FF2B5EF4-FFF2-40B4-BE49-F238E27FC236}">
                <a16:creationId xmlns:a16="http://schemas.microsoft.com/office/drawing/2014/main" id="{E2BE6D31-3602-4EE1-AE3B-6772DF0F6CDE}"/>
              </a:ext>
            </a:extLst>
          </p:cNvPr>
          <p:cNvSpPr txBox="1"/>
          <p:nvPr/>
        </p:nvSpPr>
        <p:spPr>
          <a:xfrm>
            <a:off x="9723210" y="6349648"/>
            <a:ext cx="1873704" cy="369332"/>
          </a:xfrm>
          <a:prstGeom prst="rect">
            <a:avLst/>
          </a:prstGeom>
          <a:noFill/>
        </p:spPr>
        <p:txBody>
          <a:bodyPr wrap="square" rtlCol="0">
            <a:spAutoFit/>
          </a:bodyPr>
          <a:lstStyle/>
          <a:p>
            <a:r>
              <a:rPr lang="en-GB" sz="900">
                <a:hlinkClick r:id="rId3" tooltip="https://en.wikipedia.org/wiki/Wellness_(alternative_medicine)"/>
              </a:rPr>
              <a:t>This Photo</a:t>
            </a:r>
            <a:r>
              <a:rPr lang="en-GB" sz="900"/>
              <a:t> by Unknown Author is licensed under </a:t>
            </a:r>
            <a:r>
              <a:rPr lang="en-GB" sz="900">
                <a:hlinkClick r:id="rId4" tooltip="https://creativecommons.org/licenses/by-sa/3.0/"/>
              </a:rPr>
              <a:t>CC BY-SA</a:t>
            </a:r>
            <a:endParaRPr lang="en-GB" sz="900"/>
          </a:p>
        </p:txBody>
      </p:sp>
    </p:spTree>
    <p:extLst>
      <p:ext uri="{BB962C8B-B14F-4D97-AF65-F5344CB8AC3E}">
        <p14:creationId xmlns:p14="http://schemas.microsoft.com/office/powerpoint/2010/main" val="42462546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D01922-687A-DEAC-A195-9EDE987883EE}"/>
              </a:ext>
            </a:extLst>
          </p:cNvPr>
          <p:cNvSpPr>
            <a:spLocks noGrp="1"/>
          </p:cNvSpPr>
          <p:nvPr>
            <p:ph type="title"/>
          </p:nvPr>
        </p:nvSpPr>
        <p:spPr>
          <a:xfrm>
            <a:off x="246743" y="377373"/>
            <a:ext cx="11353800" cy="1694996"/>
          </a:xfrm>
        </p:spPr>
        <p:txBody>
          <a:bodyPr>
            <a:normAutofit/>
          </a:bodyPr>
          <a:lstStyle/>
          <a:p>
            <a:r>
              <a:rPr lang="en-GB" dirty="0">
                <a:latin typeface="Arial" panose="020B0604020202020204" pitchFamily="34" charset="0"/>
                <a:cs typeface="Arial" panose="020B0604020202020204" pitchFamily="34" charset="0"/>
              </a:rPr>
              <a:t>Theoretical Models- BioPsych, Ecological Model</a:t>
            </a:r>
            <a:br>
              <a:rPr lang="en-GB" dirty="0"/>
            </a:br>
            <a:endParaRPr lang="en-GB" dirty="0"/>
          </a:p>
        </p:txBody>
      </p:sp>
      <p:sp>
        <p:nvSpPr>
          <p:cNvPr id="3" name="Content Placeholder 2">
            <a:extLst>
              <a:ext uri="{FF2B5EF4-FFF2-40B4-BE49-F238E27FC236}">
                <a16:creationId xmlns:a16="http://schemas.microsoft.com/office/drawing/2014/main" id="{C7CFEC36-F242-E3B9-8DDC-C4E1EB9344AE}"/>
              </a:ext>
            </a:extLst>
          </p:cNvPr>
          <p:cNvSpPr>
            <a:spLocks noGrp="1"/>
          </p:cNvSpPr>
          <p:nvPr>
            <p:ph idx="1"/>
          </p:nvPr>
        </p:nvSpPr>
        <p:spPr>
          <a:xfrm>
            <a:off x="591457" y="1224871"/>
            <a:ext cx="5606143" cy="4139746"/>
          </a:xfrm>
        </p:spPr>
        <p:txBody>
          <a:bodyPr>
            <a:normAutofit/>
          </a:bodyPr>
          <a:lstStyle/>
          <a:p>
            <a:r>
              <a:rPr lang="en-US" sz="1800" dirty="0">
                <a:latin typeface="Arial" panose="020B0604020202020204" pitchFamily="34" charset="0"/>
                <a:cs typeface="Arial" panose="020B0604020202020204" pitchFamily="34" charset="0"/>
              </a:rPr>
              <a:t>The Biopsychosocial Model suggests that health results are shaped by biological, psychological, and social elements, rather than by the disease itself. For instance, a person's health can be influenced by genetic factors, mental health, and social conditions such as income or living situation (Engel, 1977). </a:t>
            </a:r>
          </a:p>
          <a:p>
            <a:r>
              <a:rPr lang="en-US" sz="1800" dirty="0">
                <a:latin typeface="Arial" panose="020B0604020202020204" pitchFamily="34" charset="0"/>
                <a:cs typeface="Arial" panose="020B0604020202020204" pitchFamily="34" charset="0"/>
              </a:rPr>
              <a:t>The Ecological Model proposes that health is influenced by various levels, including individuals, families, communities, organisations, and governmental </a:t>
            </a:r>
            <a:r>
              <a:rPr lang="en-US" sz="1800" dirty="0" err="1">
                <a:latin typeface="Arial" panose="020B0604020202020204" pitchFamily="34" charset="0"/>
                <a:cs typeface="Arial" panose="020B0604020202020204" pitchFamily="34" charset="0"/>
              </a:rPr>
              <a:t>policies.This</a:t>
            </a:r>
            <a:r>
              <a:rPr lang="en-US" sz="1800" dirty="0">
                <a:latin typeface="Arial" panose="020B0604020202020204" pitchFamily="34" charset="0"/>
                <a:cs typeface="Arial" panose="020B0604020202020204" pitchFamily="34" charset="0"/>
              </a:rPr>
              <a:t> model emphasises the significance of tackling broader determinants of health through public health initiatives (McLeroy et al., 1988).  </a:t>
            </a:r>
            <a:endParaRPr lang="en-GB" sz="1800" dirty="0">
              <a:latin typeface="Arial" panose="020B0604020202020204" pitchFamily="34" charset="0"/>
              <a:cs typeface="Arial" panose="020B0604020202020204" pitchFamily="34" charset="0"/>
            </a:endParaRPr>
          </a:p>
          <a:p>
            <a:endParaRPr lang="en-GB" sz="1800" dirty="0">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59BBFC06-CA87-228F-6FD8-1DAC0B71415D}"/>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691087" y="1553114"/>
            <a:ext cx="4064610" cy="4058406"/>
          </a:xfrm>
          <a:prstGeom prst="rect">
            <a:avLst/>
          </a:prstGeom>
        </p:spPr>
      </p:pic>
      <p:sp>
        <p:nvSpPr>
          <p:cNvPr id="6" name="TextBox 5">
            <a:extLst>
              <a:ext uri="{FF2B5EF4-FFF2-40B4-BE49-F238E27FC236}">
                <a16:creationId xmlns:a16="http://schemas.microsoft.com/office/drawing/2014/main" id="{53E88115-B38B-B874-C90A-9FB00FE614D7}"/>
              </a:ext>
            </a:extLst>
          </p:cNvPr>
          <p:cNvSpPr txBox="1"/>
          <p:nvPr/>
        </p:nvSpPr>
        <p:spPr>
          <a:xfrm>
            <a:off x="6892463" y="5500152"/>
            <a:ext cx="2759537" cy="383721"/>
          </a:xfrm>
          <a:prstGeom prst="rect">
            <a:avLst/>
          </a:prstGeom>
          <a:noFill/>
        </p:spPr>
        <p:txBody>
          <a:bodyPr wrap="square" rtlCol="0">
            <a:spAutoFit/>
          </a:bodyPr>
          <a:lstStyle/>
          <a:p>
            <a:r>
              <a:rPr lang="en-GB" sz="900">
                <a:hlinkClick r:id="rId3" tooltip="https://radar.brookes.ac.uk/radar/items/63268995-daa9-417b-b8a6-1baf8d6d30e1/1/"/>
              </a:rPr>
              <a:t>This Photo</a:t>
            </a:r>
            <a:r>
              <a:rPr lang="en-GB" sz="900"/>
              <a:t> by Unknown Author is licensed under </a:t>
            </a:r>
            <a:r>
              <a:rPr lang="en-GB" sz="900">
                <a:hlinkClick r:id="rId4" tooltip="https://creativecommons.org/licenses/by-nc-nd/3.0/"/>
              </a:rPr>
              <a:t>CC BY-NC-ND</a:t>
            </a:r>
            <a:endParaRPr lang="en-GB" sz="900"/>
          </a:p>
        </p:txBody>
      </p:sp>
    </p:spTree>
    <p:extLst>
      <p:ext uri="{BB962C8B-B14F-4D97-AF65-F5344CB8AC3E}">
        <p14:creationId xmlns:p14="http://schemas.microsoft.com/office/powerpoint/2010/main" val="267791563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C8FE8A-FCC7-026F-768D-501D2F9AC17C}"/>
              </a:ext>
            </a:extLst>
          </p:cNvPr>
          <p:cNvSpPr>
            <a:spLocks noGrp="1"/>
          </p:cNvSpPr>
          <p:nvPr>
            <p:ph type="title"/>
          </p:nvPr>
        </p:nvSpPr>
        <p:spPr/>
        <p:txBody>
          <a:bodyPr>
            <a:normAutofit/>
          </a:bodyPr>
          <a:lstStyle/>
          <a:p>
            <a:r>
              <a:rPr lang="en-US" dirty="0">
                <a:latin typeface="Arial" panose="020B0604020202020204" pitchFamily="34" charset="0"/>
                <a:cs typeface="Arial" panose="020B0604020202020204" pitchFamily="34" charset="0"/>
              </a:rPr>
              <a:t>Sustainable Development Goal 3</a:t>
            </a:r>
            <a:endParaRPr lang="en-GB"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F63F45C4-649D-19DC-9D86-5298329EA17A}"/>
              </a:ext>
            </a:extLst>
          </p:cNvPr>
          <p:cNvSpPr>
            <a:spLocks noGrp="1"/>
          </p:cNvSpPr>
          <p:nvPr>
            <p:ph idx="1"/>
          </p:nvPr>
        </p:nvSpPr>
        <p:spPr>
          <a:xfrm>
            <a:off x="677334" y="1488613"/>
            <a:ext cx="8596668" cy="3880773"/>
          </a:xfrm>
        </p:spPr>
        <p:txBody>
          <a:bodyPr>
            <a:normAutofit lnSpcReduction="10000"/>
          </a:bodyPr>
          <a:lstStyle/>
          <a:p>
            <a:r>
              <a:rPr lang="en-GB" sz="1800" dirty="0">
                <a:latin typeface="Arial" panose="020B0604020202020204" pitchFamily="34" charset="0"/>
                <a:cs typeface="Arial" panose="020B0604020202020204" pitchFamily="34" charset="0"/>
              </a:rPr>
              <a:t>Sustainable Development Goal 3 aims to ensure healthy lives and promote well-being for all at all ages (United Nations, 2015), recognizing good health as vital for social development, economic growth, and reducing inequalities.  </a:t>
            </a:r>
          </a:p>
          <a:p>
            <a:r>
              <a:rPr lang="en-GB" sz="1800" dirty="0">
                <a:latin typeface="Arial" panose="020B0604020202020204" pitchFamily="34" charset="0"/>
                <a:cs typeface="Arial" panose="020B0604020202020204" pitchFamily="34" charset="0"/>
              </a:rPr>
              <a:t>SDG 3 focuses on reducing premature deaths from diseases, improving mental health and well-being, and ensuring universal healthcare access (United Nations, 2015), while strengthening prevention strategies and public health systems for better long-term outcomes (World Health Organization, 2023).</a:t>
            </a:r>
          </a:p>
          <a:p>
            <a:r>
              <a:rPr lang="en-GB" sz="1800" dirty="0">
                <a:latin typeface="Arial" panose="020B0604020202020204" pitchFamily="34" charset="0"/>
                <a:cs typeface="Arial" panose="020B0604020202020204" pitchFamily="34" charset="0"/>
              </a:rPr>
              <a:t> In the UK, SDG 3 is applied through NHS vaccination programs, diabetes prevention initiatives, cancer screening services, and health promotion campaigns (NHS England, 2019), concentrating on early detection and disease prevention (The King’s Fund, 2024; UK Health Security Agency, 2024).Despite progress, health inequalities remain in the UK, indicating a need for further action to ensure equitable access to healthcare and well-being opportunities for all.</a:t>
            </a:r>
          </a:p>
        </p:txBody>
      </p:sp>
      <p:pic>
        <p:nvPicPr>
          <p:cNvPr id="4" name="Picture 3">
            <a:extLst>
              <a:ext uri="{FF2B5EF4-FFF2-40B4-BE49-F238E27FC236}">
                <a16:creationId xmlns:a16="http://schemas.microsoft.com/office/drawing/2014/main" id="{4B323B29-7166-854B-DD14-5210B364DB44}"/>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9274002" y="4471376"/>
            <a:ext cx="1930401" cy="1930401"/>
          </a:xfrm>
          <a:prstGeom prst="rect">
            <a:avLst/>
          </a:prstGeom>
        </p:spPr>
      </p:pic>
      <p:sp>
        <p:nvSpPr>
          <p:cNvPr id="5" name="TextBox 4">
            <a:extLst>
              <a:ext uri="{FF2B5EF4-FFF2-40B4-BE49-F238E27FC236}">
                <a16:creationId xmlns:a16="http://schemas.microsoft.com/office/drawing/2014/main" id="{FF86E2B6-D582-BBCC-92F5-BEF54B5A0CF6}"/>
              </a:ext>
            </a:extLst>
          </p:cNvPr>
          <p:cNvSpPr txBox="1"/>
          <p:nvPr/>
        </p:nvSpPr>
        <p:spPr>
          <a:xfrm>
            <a:off x="9274002" y="6488668"/>
            <a:ext cx="1930401" cy="369332"/>
          </a:xfrm>
          <a:prstGeom prst="rect">
            <a:avLst/>
          </a:prstGeom>
          <a:noFill/>
        </p:spPr>
        <p:txBody>
          <a:bodyPr wrap="square" rtlCol="0">
            <a:spAutoFit/>
          </a:bodyPr>
          <a:lstStyle/>
          <a:p>
            <a:r>
              <a:rPr lang="en-GB" sz="900">
                <a:hlinkClick r:id="rId3" tooltip="https://aroundersenseofpurpose.eu/sdgs/sdg3/"/>
              </a:rPr>
              <a:t>This Photo</a:t>
            </a:r>
            <a:r>
              <a:rPr lang="en-GB" sz="900"/>
              <a:t> by Unknown Author is licensed under </a:t>
            </a:r>
            <a:r>
              <a:rPr lang="en-GB" sz="900">
                <a:hlinkClick r:id="rId4" tooltip="https://creativecommons.org/licenses/by/3.0/"/>
              </a:rPr>
              <a:t>CC BY</a:t>
            </a:r>
            <a:endParaRPr lang="en-GB" sz="900"/>
          </a:p>
        </p:txBody>
      </p:sp>
    </p:spTree>
    <p:extLst>
      <p:ext uri="{BB962C8B-B14F-4D97-AF65-F5344CB8AC3E}">
        <p14:creationId xmlns:p14="http://schemas.microsoft.com/office/powerpoint/2010/main" val="125690102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512C60-A2AD-4B50-F84E-1C21AB2BC0B4}"/>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Policy and Governance</a:t>
            </a:r>
          </a:p>
        </p:txBody>
      </p:sp>
      <p:sp>
        <p:nvSpPr>
          <p:cNvPr id="3" name="Content Placeholder 2">
            <a:extLst>
              <a:ext uri="{FF2B5EF4-FFF2-40B4-BE49-F238E27FC236}">
                <a16:creationId xmlns:a16="http://schemas.microsoft.com/office/drawing/2014/main" id="{2F017F54-FCF2-C28A-E054-0FEC46189051}"/>
              </a:ext>
            </a:extLst>
          </p:cNvPr>
          <p:cNvSpPr>
            <a:spLocks noGrp="1"/>
          </p:cNvSpPr>
          <p:nvPr>
            <p:ph idx="1"/>
          </p:nvPr>
        </p:nvSpPr>
        <p:spPr>
          <a:xfrm>
            <a:off x="677334" y="1357086"/>
            <a:ext cx="8001000" cy="4168775"/>
          </a:xfrm>
        </p:spPr>
        <p:txBody>
          <a:bodyPr>
            <a:normAutofit lnSpcReduction="10000"/>
          </a:bodyPr>
          <a:lstStyle/>
          <a:p>
            <a:r>
              <a:rPr lang="en-US" sz="1800" dirty="0">
                <a:latin typeface="Arial" panose="020B0604020202020204" pitchFamily="34" charset="0"/>
                <a:cs typeface="Arial" panose="020B0604020202020204" pitchFamily="34" charset="0"/>
              </a:rPr>
              <a:t>The UK’s health policy is increasingly focused on prevention, integration, and sustainability, moving beyond a sole emphasis on treating illness (NHS England, 2019).</a:t>
            </a:r>
            <a:endParaRPr lang="en-GB" sz="1800" dirty="0">
              <a:latin typeface="Arial" panose="020B0604020202020204" pitchFamily="34" charset="0"/>
              <a:cs typeface="Arial" panose="020B0604020202020204" pitchFamily="34" charset="0"/>
            </a:endParaRPr>
          </a:p>
          <a:p>
            <a:r>
              <a:rPr lang="en-US" sz="1800" dirty="0">
                <a:latin typeface="Arial" panose="020B0604020202020204" pitchFamily="34" charset="0"/>
                <a:cs typeface="Arial" panose="020B0604020202020204" pitchFamily="34" charset="0"/>
              </a:rPr>
              <a:t>The WHO’s Health in All Policies framework highlights that health is affected by decisions in various sectors, including housing, education, transport, and employment (WHO, 2022).</a:t>
            </a:r>
            <a:endParaRPr lang="en-GB" sz="1800" dirty="0">
              <a:latin typeface="Arial" panose="020B0604020202020204" pitchFamily="34" charset="0"/>
              <a:cs typeface="Arial" panose="020B0604020202020204" pitchFamily="34" charset="0"/>
            </a:endParaRPr>
          </a:p>
          <a:p>
            <a:r>
              <a:rPr lang="en-US" sz="1800" dirty="0">
                <a:latin typeface="Arial" panose="020B0604020202020204" pitchFamily="34" charset="0"/>
                <a:cs typeface="Arial" panose="020B0604020202020204" pitchFamily="34" charset="0"/>
              </a:rPr>
              <a:t> The NHS Long Term Plan prioritizes the reduction of health inequalities, the enhancement of population health, and the strengthening of community-based care. The Health and Care Act 2022 established Integrated Care Systems (ICSs) to foster collaboration among NHS services, local authorities, and voluntary organizations.</a:t>
            </a:r>
            <a:endParaRPr lang="en-GB" sz="1800" dirty="0">
              <a:latin typeface="Arial" panose="020B0604020202020204" pitchFamily="34" charset="0"/>
              <a:cs typeface="Arial" panose="020B0604020202020204" pitchFamily="34" charset="0"/>
            </a:endParaRPr>
          </a:p>
          <a:p>
            <a:r>
              <a:rPr lang="en-US" sz="1800" dirty="0">
                <a:latin typeface="Arial" panose="020B0604020202020204" pitchFamily="34" charset="0"/>
                <a:cs typeface="Arial" panose="020B0604020202020204" pitchFamily="34" charset="0"/>
              </a:rPr>
              <a:t> NICE guidelines ensure that health interventions are based on evidence, are cost-effective, and focus on improving long-term health outcomes (NICE, 2023).</a:t>
            </a:r>
            <a:endParaRPr lang="en-GB" sz="1800" dirty="0">
              <a:latin typeface="Arial" panose="020B0604020202020204" pitchFamily="34" charset="0"/>
              <a:cs typeface="Arial" panose="020B0604020202020204" pitchFamily="34" charset="0"/>
            </a:endParaRPr>
          </a:p>
          <a:p>
            <a:endParaRPr lang="en-GB" sz="1800" dirty="0"/>
          </a:p>
        </p:txBody>
      </p:sp>
    </p:spTree>
    <p:extLst>
      <p:ext uri="{BB962C8B-B14F-4D97-AF65-F5344CB8AC3E}">
        <p14:creationId xmlns:p14="http://schemas.microsoft.com/office/powerpoint/2010/main" val="242857768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780F82-9FCF-D9BB-8D56-E5BBA1BCE46A}"/>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Marmot Review</a:t>
            </a:r>
          </a:p>
        </p:txBody>
      </p:sp>
      <p:sp>
        <p:nvSpPr>
          <p:cNvPr id="3" name="Content Placeholder 2">
            <a:extLst>
              <a:ext uri="{FF2B5EF4-FFF2-40B4-BE49-F238E27FC236}">
                <a16:creationId xmlns:a16="http://schemas.microsoft.com/office/drawing/2014/main" id="{2DF66D03-46CC-6D73-C135-B667E96590E5}"/>
              </a:ext>
            </a:extLst>
          </p:cNvPr>
          <p:cNvSpPr>
            <a:spLocks noGrp="1"/>
          </p:cNvSpPr>
          <p:nvPr>
            <p:ph idx="1"/>
          </p:nvPr>
        </p:nvSpPr>
        <p:spPr>
          <a:xfrm>
            <a:off x="794657" y="1344612"/>
            <a:ext cx="7696200" cy="4168775"/>
          </a:xfrm>
        </p:spPr>
        <p:txBody>
          <a:bodyPr>
            <a:normAutofit fontScale="92500" lnSpcReduction="10000"/>
          </a:bodyPr>
          <a:lstStyle/>
          <a:p>
            <a:r>
              <a:rPr lang="en-US" sz="1800" dirty="0">
                <a:latin typeface="Arial" panose="020B0604020202020204" pitchFamily="34" charset="0"/>
                <a:cs typeface="Arial" panose="020B0604020202020204" pitchFamily="34" charset="0"/>
              </a:rPr>
              <a:t>The Marmot Review highlights that social factors like income, education, housing, and employment are crucial influences on health outcomes (Marmot et al., 2020).  </a:t>
            </a:r>
            <a:endParaRPr lang="en-GB" sz="1800" dirty="0">
              <a:latin typeface="Arial" panose="020B0604020202020204" pitchFamily="34" charset="0"/>
              <a:cs typeface="Arial" panose="020B0604020202020204" pitchFamily="34" charset="0"/>
            </a:endParaRPr>
          </a:p>
          <a:p>
            <a:r>
              <a:rPr lang="en-US" sz="1800" dirty="0">
                <a:latin typeface="Arial" panose="020B0604020202020204" pitchFamily="34" charset="0"/>
                <a:cs typeface="Arial" panose="020B0604020202020204" pitchFamily="34" charset="0"/>
              </a:rPr>
              <a:t>Individuals living in disadvantaged areas face notably poorer physical and mental health compared to those in wealthier regions.  </a:t>
            </a:r>
            <a:endParaRPr lang="en-GB" sz="1800" dirty="0">
              <a:latin typeface="Arial" panose="020B0604020202020204" pitchFamily="34" charset="0"/>
              <a:cs typeface="Arial" panose="020B0604020202020204" pitchFamily="34" charset="0"/>
            </a:endParaRPr>
          </a:p>
          <a:p>
            <a:r>
              <a:rPr lang="en-US" sz="1800" dirty="0">
                <a:latin typeface="Arial" panose="020B0604020202020204" pitchFamily="34" charset="0"/>
                <a:cs typeface="Arial" panose="020B0604020202020204" pitchFamily="34" charset="0"/>
              </a:rPr>
              <a:t>The disparities in life expectancy between affluent and impoverished communities continue to be significant, and in some locations, they are worsening.  </a:t>
            </a:r>
            <a:endParaRPr lang="en-GB" sz="1800" dirty="0">
              <a:latin typeface="Arial" panose="020B0604020202020204" pitchFamily="34" charset="0"/>
              <a:cs typeface="Arial" panose="020B0604020202020204" pitchFamily="34" charset="0"/>
            </a:endParaRPr>
          </a:p>
          <a:p>
            <a:r>
              <a:rPr lang="en-US" sz="1800" dirty="0">
                <a:latin typeface="Arial" panose="020B0604020202020204" pitchFamily="34" charset="0"/>
                <a:cs typeface="Arial" panose="020B0604020202020204" pitchFamily="34" charset="0"/>
              </a:rPr>
              <a:t>Health disparities are influenced more by enduring social and economic factors than by access to healthcare alone.  Tackling these inequalities is vital for achieving SDG 3 and enhancing overall population health.  </a:t>
            </a:r>
            <a:endParaRPr lang="en-GB" sz="1800" dirty="0">
              <a:latin typeface="Arial" panose="020B0604020202020204" pitchFamily="34" charset="0"/>
              <a:cs typeface="Arial" panose="020B0604020202020204" pitchFamily="34" charset="0"/>
            </a:endParaRPr>
          </a:p>
          <a:p>
            <a:r>
              <a:rPr lang="en-US" sz="1800" dirty="0">
                <a:latin typeface="Arial" panose="020B0604020202020204" pitchFamily="34" charset="0"/>
                <a:cs typeface="Arial" panose="020B0604020202020204" pitchFamily="34" charset="0"/>
              </a:rPr>
              <a:t>Reliance on healthcare services alone cannot rectify inequalities. Lasting progress necessitates integrated efforts across housing, education, employment, and social policies.</a:t>
            </a:r>
            <a:endParaRPr lang="en-GB" sz="1800"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389056375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92E6B3ED-67B0-D495-FCB8-369C50B58889}"/>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4776" r="8115" b="-2"/>
          <a:stretch>
            <a:fillRect/>
          </a:stretch>
        </p:blipFill>
        <p:spPr>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0693CCD4-33EE-6EF1-E23E-9DA1BA0D47C2}"/>
              </a:ext>
            </a:extLst>
          </p:cNvPr>
          <p:cNvSpPr>
            <a:spLocks noGrp="1"/>
          </p:cNvSpPr>
          <p:nvPr>
            <p:ph type="title"/>
          </p:nvPr>
        </p:nvSpPr>
        <p:spPr>
          <a:xfrm>
            <a:off x="677333" y="609600"/>
            <a:ext cx="3851123" cy="1320800"/>
          </a:xfrm>
        </p:spPr>
        <p:txBody>
          <a:bodyPr>
            <a:normAutofit/>
          </a:bodyPr>
          <a:lstStyle/>
          <a:p>
            <a:r>
              <a:rPr lang="en-GB" sz="3300">
                <a:latin typeface="Arial" panose="020B0604020202020204" pitchFamily="34" charset="0"/>
                <a:cs typeface="Arial" panose="020B0604020202020204" pitchFamily="34" charset="0"/>
              </a:rPr>
              <a:t>Case study- Covid 19 Vaccines</a:t>
            </a:r>
          </a:p>
        </p:txBody>
      </p:sp>
      <p:sp>
        <p:nvSpPr>
          <p:cNvPr id="3" name="Content Placeholder 2">
            <a:extLst>
              <a:ext uri="{FF2B5EF4-FFF2-40B4-BE49-F238E27FC236}">
                <a16:creationId xmlns:a16="http://schemas.microsoft.com/office/drawing/2014/main" id="{25668EEA-A145-AF02-310A-B36F5F33B343}"/>
              </a:ext>
            </a:extLst>
          </p:cNvPr>
          <p:cNvSpPr>
            <a:spLocks noGrp="1"/>
          </p:cNvSpPr>
          <p:nvPr>
            <p:ph idx="1"/>
          </p:nvPr>
        </p:nvSpPr>
        <p:spPr>
          <a:xfrm>
            <a:off x="314475" y="1751044"/>
            <a:ext cx="5070323" cy="4497356"/>
          </a:xfrm>
        </p:spPr>
        <p:txBody>
          <a:bodyPr>
            <a:noAutofit/>
          </a:bodyPr>
          <a:lstStyle/>
          <a:p>
            <a:pPr>
              <a:lnSpc>
                <a:spcPct val="90000"/>
              </a:lnSpc>
            </a:pPr>
            <a:r>
              <a:rPr lang="en-US" sz="1500" dirty="0">
                <a:latin typeface="Arial" panose="020B0604020202020204" pitchFamily="34" charset="0"/>
                <a:cs typeface="Arial" panose="020B0604020202020204" pitchFamily="34" charset="0"/>
              </a:rPr>
              <a:t>The UK COVID-19 Vaccination Programme began in December 2020 and quickly evolved into one of the largest public health efforts in NHS history (UKHSA, 2024).  </a:t>
            </a:r>
            <a:endParaRPr lang="en-GB" sz="1500" dirty="0">
              <a:latin typeface="Arial" panose="020B0604020202020204" pitchFamily="34" charset="0"/>
              <a:cs typeface="Arial" panose="020B0604020202020204" pitchFamily="34" charset="0"/>
            </a:endParaRPr>
          </a:p>
          <a:p>
            <a:pPr>
              <a:lnSpc>
                <a:spcPct val="90000"/>
              </a:lnSpc>
            </a:pPr>
            <a:r>
              <a:rPr lang="en-US" sz="1500" dirty="0">
                <a:latin typeface="Arial" panose="020B0604020202020204" pitchFamily="34" charset="0"/>
                <a:cs typeface="Arial" panose="020B0604020202020204" pitchFamily="34" charset="0"/>
              </a:rPr>
              <a:t>The main goals were to reduce the transmission of COVID-19, lower hospital admissions, and decrease mortality rates. It played an essential role in protecting at-risk groups and reducing the strain on NHS services (UKHSA, 2024). </a:t>
            </a:r>
            <a:endParaRPr lang="en-GB" sz="1500" dirty="0">
              <a:latin typeface="Arial" panose="020B0604020202020204" pitchFamily="34" charset="0"/>
              <a:cs typeface="Arial" panose="020B0604020202020204" pitchFamily="34" charset="0"/>
            </a:endParaRPr>
          </a:p>
          <a:p>
            <a:pPr>
              <a:lnSpc>
                <a:spcPct val="90000"/>
              </a:lnSpc>
            </a:pPr>
            <a:r>
              <a:rPr lang="en-US" sz="1500" dirty="0">
                <a:latin typeface="Arial" panose="020B0604020202020204" pitchFamily="34" charset="0"/>
                <a:cs typeface="Arial" panose="020B0604020202020204" pitchFamily="34" charset="0"/>
              </a:rPr>
              <a:t> Furthermore, the </a:t>
            </a:r>
            <a:r>
              <a:rPr lang="en-US" sz="1500" dirty="0" err="1">
                <a:latin typeface="Arial" panose="020B0604020202020204" pitchFamily="34" charset="0"/>
                <a:cs typeface="Arial" panose="020B0604020202020204" pitchFamily="34" charset="0"/>
              </a:rPr>
              <a:t>programme</a:t>
            </a:r>
            <a:r>
              <a:rPr lang="en-US" sz="1500" dirty="0">
                <a:latin typeface="Arial" panose="020B0604020202020204" pitchFamily="34" charset="0"/>
                <a:cs typeface="Arial" panose="020B0604020202020204" pitchFamily="34" charset="0"/>
              </a:rPr>
              <a:t> aided in economic recovery by allowing for a safer return to work and resumption of social activities (UKHSA, 2024).  </a:t>
            </a:r>
            <a:endParaRPr lang="en-GB" sz="1500" dirty="0">
              <a:latin typeface="Arial" panose="020B0604020202020204" pitchFamily="34" charset="0"/>
              <a:cs typeface="Arial" panose="020B0604020202020204" pitchFamily="34" charset="0"/>
            </a:endParaRPr>
          </a:p>
          <a:p>
            <a:pPr>
              <a:lnSpc>
                <a:spcPct val="90000"/>
              </a:lnSpc>
            </a:pPr>
            <a:r>
              <a:rPr lang="en-US" sz="1500" dirty="0">
                <a:latin typeface="Arial" panose="020B0604020202020204" pitchFamily="34" charset="0"/>
                <a:cs typeface="Arial" panose="020B0604020202020204" pitchFamily="34" charset="0"/>
              </a:rPr>
              <a:t>This initiative illustrates the effective integration of health, well-being, and sustainable development. While the </a:t>
            </a:r>
            <a:r>
              <a:rPr lang="en-US" sz="1500" dirty="0" err="1">
                <a:latin typeface="Arial" panose="020B0604020202020204" pitchFamily="34" charset="0"/>
                <a:cs typeface="Arial" panose="020B0604020202020204" pitchFamily="34" charset="0"/>
              </a:rPr>
              <a:t>programme</a:t>
            </a:r>
            <a:r>
              <a:rPr lang="en-US" sz="1500" dirty="0">
                <a:latin typeface="Arial" panose="020B0604020202020204" pitchFamily="34" charset="0"/>
                <a:cs typeface="Arial" panose="020B0604020202020204" pitchFamily="34" charset="0"/>
              </a:rPr>
              <a:t> was largely successful at a population level, disparities in vaccine uptake highlighted ongoing challenges in achieving equal access for all communities (UKHSA,2014).</a:t>
            </a:r>
            <a:endParaRPr lang="en-GB" sz="1500" dirty="0"/>
          </a:p>
        </p:txBody>
      </p:sp>
      <p:cxnSp>
        <p:nvCxnSpPr>
          <p:cNvPr id="13" name="Straight Connector 12">
            <a:extLst>
              <a:ext uri="{FF2B5EF4-FFF2-40B4-BE49-F238E27FC236}">
                <a16:creationId xmlns:a16="http://schemas.microsoft.com/office/drawing/2014/main" id="{64FA5DFF-7FE6-4855-84E6-DFA78EE978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2AFD8CBA-54A3-4363-991B-B9C631BBFA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7" name="Rectangle 23">
            <a:extLst>
              <a:ext uri="{FF2B5EF4-FFF2-40B4-BE49-F238E27FC236}">
                <a16:creationId xmlns:a16="http://schemas.microsoft.com/office/drawing/2014/main" id="{3F088236-D655-4F88-B238-E1676235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Rectangle 25">
            <a:extLst>
              <a:ext uri="{FF2B5EF4-FFF2-40B4-BE49-F238E27FC236}">
                <a16:creationId xmlns:a16="http://schemas.microsoft.com/office/drawing/2014/main" id="{3DAC0C92-199E-475C-9390-119A9B027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1" name="Isosceles Triangle 24">
            <a:extLst>
              <a:ext uri="{FF2B5EF4-FFF2-40B4-BE49-F238E27FC236}">
                <a16:creationId xmlns:a16="http://schemas.microsoft.com/office/drawing/2014/main" id="{C4CFB339-0ED8-4FE2-9EF1-6D1375B84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7">
            <a:extLst>
              <a:ext uri="{FF2B5EF4-FFF2-40B4-BE49-F238E27FC236}">
                <a16:creationId xmlns:a16="http://schemas.microsoft.com/office/drawing/2014/main" id="{31896C80-2069-4431-9C19-83B913734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8">
            <a:extLst>
              <a:ext uri="{FF2B5EF4-FFF2-40B4-BE49-F238E27FC236}">
                <a16:creationId xmlns:a16="http://schemas.microsoft.com/office/drawing/2014/main" id="{BF120A21-0841-4823-B0C4-28AEBCEF9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9">
            <a:extLst>
              <a:ext uri="{FF2B5EF4-FFF2-40B4-BE49-F238E27FC236}">
                <a16:creationId xmlns:a16="http://schemas.microsoft.com/office/drawing/2014/main" id="{DBB05BAE-BBD3-4289-899F-A6851503C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Isosceles Triangle 29">
            <a:extLst>
              <a:ext uri="{FF2B5EF4-FFF2-40B4-BE49-F238E27FC236}">
                <a16:creationId xmlns:a16="http://schemas.microsoft.com/office/drawing/2014/main" id="{9874D11C-36F5-4BBE-A490-019A54E95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8" name="TextBox 7">
            <a:extLst>
              <a:ext uri="{FF2B5EF4-FFF2-40B4-BE49-F238E27FC236}">
                <a16:creationId xmlns:a16="http://schemas.microsoft.com/office/drawing/2014/main" id="{90073529-D03C-D530-B65A-9086EAEE06C2}"/>
              </a:ext>
            </a:extLst>
          </p:cNvPr>
          <p:cNvSpPr txBox="1"/>
          <p:nvPr/>
        </p:nvSpPr>
        <p:spPr>
          <a:xfrm>
            <a:off x="9505047" y="6657945"/>
            <a:ext cx="2686953"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www.isaaa.org/kc/cropbiotechupdate/article/default.asp?ID=18221">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nc-nd/3.0/">
                  <a:extLst>
                    <a:ext uri="{A12FA001-AC4F-418D-AE19-62706E023703}">
                      <ahyp:hlinkClr xmlns:ahyp="http://schemas.microsoft.com/office/drawing/2018/hyperlinkcolor" val="tx"/>
                    </a:ext>
                  </a:extLst>
                </a:hlinkClick>
              </a:rPr>
              <a:t>CC BY-NC-ND</a:t>
            </a:r>
            <a:endParaRPr lang="en-GB" sz="700">
              <a:solidFill>
                <a:srgbClr val="FFFFFF"/>
              </a:solidFill>
            </a:endParaRPr>
          </a:p>
        </p:txBody>
      </p:sp>
    </p:spTree>
    <p:extLst>
      <p:ext uri="{BB962C8B-B14F-4D97-AF65-F5344CB8AC3E}">
        <p14:creationId xmlns:p14="http://schemas.microsoft.com/office/powerpoint/2010/main" val="137639199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 name="Rectangle 5">
            <a:extLst>
              <a:ext uri="{FF2B5EF4-FFF2-40B4-BE49-F238E27FC236}">
                <a16:creationId xmlns:a16="http://schemas.microsoft.com/office/drawing/2014/main" id="{4D7B8F8F-4528-4480-AFA3-A006195F5A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C80E6E3-1472-B200-E642-A542478C5F68}"/>
              </a:ext>
            </a:extLst>
          </p:cNvPr>
          <p:cNvSpPr>
            <a:spLocks noGrp="1"/>
          </p:cNvSpPr>
          <p:nvPr>
            <p:ph type="title"/>
          </p:nvPr>
        </p:nvSpPr>
        <p:spPr>
          <a:xfrm>
            <a:off x="1286933" y="609600"/>
            <a:ext cx="10197494" cy="1099457"/>
          </a:xfrm>
        </p:spPr>
        <p:txBody>
          <a:bodyPr>
            <a:normAutofit/>
          </a:bodyPr>
          <a:lstStyle/>
          <a:p>
            <a:r>
              <a:rPr lang="en-GB">
                <a:latin typeface="Arial" panose="020B0604020202020204" pitchFamily="34" charset="0"/>
                <a:cs typeface="Arial" panose="020B0604020202020204" pitchFamily="34" charset="0"/>
              </a:rPr>
              <a:t>Health belief model</a:t>
            </a:r>
            <a:endParaRPr lang="en-GB" dirty="0">
              <a:latin typeface="Arial" panose="020B0604020202020204" pitchFamily="34" charset="0"/>
              <a:cs typeface="Arial" panose="020B0604020202020204" pitchFamily="34" charset="0"/>
            </a:endParaRPr>
          </a:p>
        </p:txBody>
      </p:sp>
      <p:sp>
        <p:nvSpPr>
          <p:cNvPr id="7" name="Isosceles Triangle 6">
            <a:extLst>
              <a:ext uri="{FF2B5EF4-FFF2-40B4-BE49-F238E27FC236}">
                <a16:creationId xmlns:a16="http://schemas.microsoft.com/office/drawing/2014/main" id="{4F8B2185-AE38-43EA-9FA9-E5378AD730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8" name="Isosceles Triangle 7">
            <a:extLst>
              <a:ext uri="{FF2B5EF4-FFF2-40B4-BE49-F238E27FC236}">
                <a16:creationId xmlns:a16="http://schemas.microsoft.com/office/drawing/2014/main" id="{0D36BD5A-BF22-48CD-8A55-28B19177CE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aphicFrame>
        <p:nvGraphicFramePr>
          <p:cNvPr id="10" name="Content Placeholder 2">
            <a:extLst>
              <a:ext uri="{FF2B5EF4-FFF2-40B4-BE49-F238E27FC236}">
                <a16:creationId xmlns:a16="http://schemas.microsoft.com/office/drawing/2014/main" id="{03C7FD7E-094E-CD05-ECCC-3610D0414887}"/>
              </a:ext>
            </a:extLst>
          </p:cNvPr>
          <p:cNvGraphicFramePr>
            <a:graphicFrameLocks noGrp="1"/>
          </p:cNvGraphicFramePr>
          <p:nvPr>
            <p:ph idx="1"/>
            <p:extLst>
              <p:ext uri="{D42A27DB-BD31-4B8C-83A1-F6EECF244321}">
                <p14:modId xmlns:p14="http://schemas.microsoft.com/office/powerpoint/2010/main" val="163031708"/>
              </p:ext>
            </p:extLst>
          </p:nvPr>
        </p:nvGraphicFramePr>
        <p:xfrm>
          <a:off x="1286933" y="1948543"/>
          <a:ext cx="9618133" cy="409348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0995401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D94A7024-D948-494D-8920-BBA2DA07D1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8CE9FD1A-2843-6686-5C29-A8EE4D9BE258}"/>
              </a:ext>
            </a:extLst>
          </p:cNvPr>
          <p:cNvPicPr>
            <a:picLocks noChangeAspect="1"/>
          </p:cNvPicPr>
          <p:nvPr/>
        </p:nvPicPr>
        <p:blipFill>
          <a:blip r:embed="rId2">
            <a:duotone>
              <a:prstClr val="black"/>
              <a:schemeClr val="tx2">
                <a:tint val="45000"/>
                <a:satMod val="400000"/>
              </a:schemeClr>
            </a:duotone>
            <a:alphaModFix amt="40000"/>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8394" b="7336"/>
          <a:stretch>
            <a:fill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154209DE-2FF2-BE42-2C8E-0D2771601454}"/>
              </a:ext>
            </a:extLst>
          </p:cNvPr>
          <p:cNvSpPr>
            <a:spLocks noGrp="1"/>
          </p:cNvSpPr>
          <p:nvPr>
            <p:ph type="title"/>
          </p:nvPr>
        </p:nvSpPr>
        <p:spPr>
          <a:xfrm>
            <a:off x="677334" y="609600"/>
            <a:ext cx="8596668" cy="1320800"/>
          </a:xfrm>
        </p:spPr>
        <p:txBody>
          <a:bodyPr>
            <a:normAutofit/>
          </a:bodyPr>
          <a:lstStyle/>
          <a:p>
            <a:r>
              <a:rPr lang="en-GB" dirty="0">
                <a:latin typeface="Arial" panose="020B0604020202020204" pitchFamily="34" charset="0"/>
                <a:cs typeface="Arial" panose="020B0604020202020204" pitchFamily="34" charset="0"/>
              </a:rPr>
              <a:t>Quantitative evidence</a:t>
            </a:r>
          </a:p>
        </p:txBody>
      </p:sp>
      <p:sp>
        <p:nvSpPr>
          <p:cNvPr id="3" name="Content Placeholder 2">
            <a:extLst>
              <a:ext uri="{FF2B5EF4-FFF2-40B4-BE49-F238E27FC236}">
                <a16:creationId xmlns:a16="http://schemas.microsoft.com/office/drawing/2014/main" id="{5B45F893-B40B-E869-02D2-5374A9A7840B}"/>
              </a:ext>
            </a:extLst>
          </p:cNvPr>
          <p:cNvSpPr>
            <a:spLocks noGrp="1"/>
          </p:cNvSpPr>
          <p:nvPr>
            <p:ph idx="1"/>
          </p:nvPr>
        </p:nvSpPr>
        <p:spPr>
          <a:xfrm>
            <a:off x="677334" y="2160589"/>
            <a:ext cx="8596668" cy="3880773"/>
          </a:xfrm>
        </p:spPr>
        <p:txBody>
          <a:bodyPr>
            <a:normAutofit/>
          </a:bodyPr>
          <a:lstStyle/>
          <a:p>
            <a:r>
              <a:rPr lang="en-US">
                <a:solidFill>
                  <a:srgbClr val="FFFFFF"/>
                </a:solidFill>
                <a:latin typeface="Arial" panose="020B0604020202020204" pitchFamily="34" charset="0"/>
                <a:cs typeface="Arial" panose="020B0604020202020204" pitchFamily="34" charset="0"/>
              </a:rPr>
              <a:t> More than 150 million doses of the vaccine have been given in the UK (UKHSA, 2024).</a:t>
            </a:r>
            <a:endParaRPr lang="en-GB">
              <a:solidFill>
                <a:srgbClr val="FFFFFF"/>
              </a:solidFill>
              <a:latin typeface="Arial" panose="020B0604020202020204" pitchFamily="34" charset="0"/>
              <a:cs typeface="Arial" panose="020B0604020202020204" pitchFamily="34" charset="0"/>
            </a:endParaRPr>
          </a:p>
          <a:p>
            <a:r>
              <a:rPr lang="en-US">
                <a:solidFill>
                  <a:srgbClr val="FFFFFF"/>
                </a:solidFill>
                <a:latin typeface="Arial" panose="020B0604020202020204" pitchFamily="34" charset="0"/>
                <a:cs typeface="Arial" panose="020B0604020202020204" pitchFamily="34" charset="0"/>
              </a:rPr>
              <a:t>The vaccination campaign significantly decreased the number of hospital admissions related to COVID-19.</a:t>
            </a:r>
            <a:endParaRPr lang="en-GB">
              <a:solidFill>
                <a:srgbClr val="FFFFFF"/>
              </a:solidFill>
              <a:latin typeface="Arial" panose="020B0604020202020204" pitchFamily="34" charset="0"/>
              <a:cs typeface="Arial" panose="020B0604020202020204" pitchFamily="34" charset="0"/>
            </a:endParaRPr>
          </a:p>
          <a:p>
            <a:r>
              <a:rPr lang="en-US">
                <a:solidFill>
                  <a:srgbClr val="FFFFFF"/>
                </a:solidFill>
                <a:latin typeface="Arial" panose="020B0604020202020204" pitchFamily="34" charset="0"/>
                <a:cs typeface="Arial" panose="020B0604020202020204" pitchFamily="34" charset="0"/>
              </a:rPr>
              <a:t>There was a notable reduction in mortality rates among vaccinated individuals, particularly within older age groups. The vaccination program played a vital role in preventing the NHS from becoming overwhelmed during peak infection periods (UKHSA, 2024).</a:t>
            </a:r>
            <a:endParaRPr lang="en-GB">
              <a:solidFill>
                <a:srgbClr val="FFFFFF"/>
              </a:solidFill>
              <a:latin typeface="Arial" panose="020B0604020202020204" pitchFamily="34" charset="0"/>
              <a:cs typeface="Arial" panose="020B0604020202020204" pitchFamily="34" charset="0"/>
            </a:endParaRPr>
          </a:p>
          <a:p>
            <a:r>
              <a:rPr lang="en-US">
                <a:solidFill>
                  <a:srgbClr val="FFFFFF"/>
                </a:solidFill>
                <a:latin typeface="Arial" panose="020B0604020202020204" pitchFamily="34" charset="0"/>
                <a:cs typeface="Arial" panose="020B0604020202020204" pitchFamily="34" charset="0"/>
              </a:rPr>
              <a:t>High vaccine uptake facilitated population-level immunity and lessened the severity of the disease.</a:t>
            </a:r>
            <a:r>
              <a:rPr lang="en-GB">
                <a:solidFill>
                  <a:srgbClr val="FFFFFF"/>
                </a:solidFill>
                <a:latin typeface="Arial" panose="020B0604020202020204" pitchFamily="34" charset="0"/>
                <a:cs typeface="Arial" panose="020B0604020202020204" pitchFamily="34" charset="0"/>
              </a:rPr>
              <a:t> </a:t>
            </a:r>
            <a:r>
              <a:rPr lang="en-US">
                <a:solidFill>
                  <a:srgbClr val="FFFFFF"/>
                </a:solidFill>
                <a:latin typeface="Arial" panose="020B0604020202020204" pitchFamily="34" charset="0"/>
                <a:cs typeface="Arial" panose="020B0604020202020204" pitchFamily="34" charset="0"/>
              </a:rPr>
              <a:t>Even with the overall achievements, vaccination rates varied significantly among different demographic and socioeconomic groups, revealing ongoing inequalities (UKHSA, 2024).</a:t>
            </a:r>
            <a:endParaRPr lang="en-GB">
              <a:solidFill>
                <a:srgbClr val="FFFFFF"/>
              </a:solidFill>
              <a:latin typeface="Arial" panose="020B0604020202020204" pitchFamily="34" charset="0"/>
              <a:cs typeface="Arial" panose="020B0604020202020204" pitchFamily="34" charset="0"/>
            </a:endParaRPr>
          </a:p>
          <a:p>
            <a:pPr marL="0" indent="0">
              <a:buNone/>
            </a:pPr>
            <a:endParaRPr lang="en-GB">
              <a:solidFill>
                <a:srgbClr val="FFFFFF"/>
              </a:solidFill>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BDDC1DEF-449C-6F03-F654-54E04AE36A0B}"/>
              </a:ext>
            </a:extLst>
          </p:cNvPr>
          <p:cNvSpPr txBox="1"/>
          <p:nvPr/>
        </p:nvSpPr>
        <p:spPr>
          <a:xfrm>
            <a:off x="9665347" y="6657945"/>
            <a:ext cx="2526653"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iabac.org/blog/the-future-of-data-analytics-and-emerging-trends">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spTree>
    <p:extLst>
      <p:ext uri="{BB962C8B-B14F-4D97-AF65-F5344CB8AC3E}">
        <p14:creationId xmlns:p14="http://schemas.microsoft.com/office/powerpoint/2010/main" val="3489609124"/>
      </p:ext>
    </p:extLst>
  </p:cSld>
  <p:clrMapOvr>
    <a:overrideClrMapping bg1="dk1" tx1="lt1" bg2="dk2" tx2="lt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56FE36-12E8-1D04-CA97-63452D2F4C2F}"/>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Qualitative evidence and challenges </a:t>
            </a:r>
          </a:p>
        </p:txBody>
      </p:sp>
      <p:sp>
        <p:nvSpPr>
          <p:cNvPr id="3" name="Content Placeholder 2">
            <a:extLst>
              <a:ext uri="{FF2B5EF4-FFF2-40B4-BE49-F238E27FC236}">
                <a16:creationId xmlns:a16="http://schemas.microsoft.com/office/drawing/2014/main" id="{D99543EC-E54C-1C99-FC4A-E719EC54BABD}"/>
              </a:ext>
            </a:extLst>
          </p:cNvPr>
          <p:cNvSpPr>
            <a:spLocks noGrp="1"/>
          </p:cNvSpPr>
          <p:nvPr>
            <p:ph idx="1"/>
          </p:nvPr>
        </p:nvSpPr>
        <p:spPr>
          <a:xfrm>
            <a:off x="677334" y="1488613"/>
            <a:ext cx="8596668" cy="3880773"/>
          </a:xfrm>
        </p:spPr>
        <p:txBody>
          <a:bodyPr>
            <a:normAutofit lnSpcReduction="10000"/>
          </a:bodyPr>
          <a:lstStyle/>
          <a:p>
            <a:r>
              <a:rPr lang="en-US" sz="1800" dirty="0">
                <a:latin typeface="Arial" panose="020B0604020202020204" pitchFamily="34" charset="0"/>
                <a:cs typeface="Arial" panose="020B0604020202020204" pitchFamily="34" charset="0"/>
              </a:rPr>
              <a:t>Numerous individuals expressed heightened feelings of safety and reassurance after receiving the COVID-19 vaccine, enabling them to reengage in work and social activities with greater confidence.  </a:t>
            </a:r>
            <a:endParaRPr lang="en-GB" sz="1800" dirty="0">
              <a:latin typeface="Arial" panose="020B0604020202020204" pitchFamily="34" charset="0"/>
              <a:cs typeface="Arial" panose="020B0604020202020204" pitchFamily="34" charset="0"/>
            </a:endParaRPr>
          </a:p>
          <a:p>
            <a:r>
              <a:rPr lang="en-US" sz="1800" dirty="0">
                <a:latin typeface="Arial" panose="020B0604020202020204" pitchFamily="34" charset="0"/>
                <a:cs typeface="Arial" panose="020B0604020202020204" pitchFamily="34" charset="0"/>
              </a:rPr>
              <a:t>The initiative contributed to lowering anxiety and fear related to COVID-19, especially among older adults and those in clinically vulnerable categories (The King’s Fund, 2022).  </a:t>
            </a:r>
          </a:p>
          <a:p>
            <a:r>
              <a:rPr lang="en-US" sz="1800" dirty="0">
                <a:latin typeface="Arial" panose="020B0604020202020204" pitchFamily="34" charset="0"/>
                <a:cs typeface="Arial" panose="020B0604020202020204" pitchFamily="34" charset="0"/>
              </a:rPr>
              <a:t> Localized services and community outreach fostered improved trust and engagement within certain populations. Nonetheless, vaccine hesitancy persisted due to misinformation, skepticism towards healthcare systems, and cultural obstacles (The King’s Fund, 2022). </a:t>
            </a:r>
          </a:p>
          <a:p>
            <a:r>
              <a:rPr lang="en-US" sz="1800" dirty="0">
                <a:latin typeface="Arial" panose="020B0604020202020204" pitchFamily="34" charset="0"/>
                <a:cs typeface="Arial" panose="020B0604020202020204" pitchFamily="34" charset="0"/>
              </a:rPr>
              <a:t> While the initiative enhanced overall wellbeing, the disparity in experiences emphasizes the necessity of trust, effective communication, and culturally sensitive care in public health efforts (The King’s Fund, 2022). </a:t>
            </a:r>
            <a:endParaRPr lang="en-GB"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94183526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9A14A5-BC1D-4482-AE05-2C5BA61E446D}"/>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Equity and access in healthcare </a:t>
            </a:r>
          </a:p>
        </p:txBody>
      </p:sp>
      <p:sp>
        <p:nvSpPr>
          <p:cNvPr id="3" name="Content Placeholder 2">
            <a:extLst>
              <a:ext uri="{FF2B5EF4-FFF2-40B4-BE49-F238E27FC236}">
                <a16:creationId xmlns:a16="http://schemas.microsoft.com/office/drawing/2014/main" id="{D1001876-39F6-9CE7-67D8-6E5606887536}"/>
              </a:ext>
            </a:extLst>
          </p:cNvPr>
          <p:cNvSpPr>
            <a:spLocks noGrp="1"/>
          </p:cNvSpPr>
          <p:nvPr>
            <p:ph idx="1"/>
          </p:nvPr>
        </p:nvSpPr>
        <p:spPr>
          <a:xfrm>
            <a:off x="488647" y="1270000"/>
            <a:ext cx="9148839" cy="4172857"/>
          </a:xfrm>
        </p:spPr>
        <p:txBody>
          <a:bodyPr>
            <a:normAutofit fontScale="92500"/>
          </a:bodyPr>
          <a:lstStyle/>
          <a:p>
            <a:r>
              <a:rPr lang="en-US" sz="1900" dirty="0">
                <a:latin typeface="Arial" panose="020B0604020202020204" pitchFamily="34" charset="0"/>
                <a:cs typeface="Arial" panose="020B0604020202020204" pitchFamily="34" charset="0"/>
              </a:rPr>
              <a:t>Health disparities continue to exist across the UK, especially among individuals residing in disadvantaged areas and specific ethnic minority groups (Marmot et al., 2020).</a:t>
            </a:r>
            <a:endParaRPr lang="en-GB" sz="1900" dirty="0">
              <a:latin typeface="Arial" panose="020B0604020202020204" pitchFamily="34" charset="0"/>
              <a:cs typeface="Arial" panose="020B0604020202020204" pitchFamily="34" charset="0"/>
            </a:endParaRPr>
          </a:p>
          <a:p>
            <a:r>
              <a:rPr lang="en-US" sz="1900" dirty="0">
                <a:latin typeface="Arial" panose="020B0604020202020204" pitchFamily="34" charset="0"/>
                <a:cs typeface="Arial" panose="020B0604020202020204" pitchFamily="34" charset="0"/>
              </a:rPr>
              <a:t>Major obstacles include poverty, limited health literacy, language challenges, and restricted digital access to services (Marmot et al., 2020).</a:t>
            </a:r>
            <a:endParaRPr lang="en-GB" sz="1900" dirty="0">
              <a:latin typeface="Arial" panose="020B0604020202020204" pitchFamily="34" charset="0"/>
              <a:cs typeface="Arial" panose="020B0604020202020204" pitchFamily="34" charset="0"/>
            </a:endParaRPr>
          </a:p>
          <a:p>
            <a:r>
              <a:rPr lang="en-US" sz="1900" dirty="0">
                <a:latin typeface="Arial" panose="020B0604020202020204" pitchFamily="34" charset="0"/>
                <a:cs typeface="Arial" panose="020B0604020202020204" pitchFamily="34" charset="0"/>
              </a:rPr>
              <a:t> Digital exclusion became more apparent during the COVID-19 pandemic, particularly regarding the scheduling of vaccinations and obtaining healthcare information.</a:t>
            </a:r>
            <a:endParaRPr lang="en-GB" sz="1900" dirty="0">
              <a:latin typeface="Arial" panose="020B0604020202020204" pitchFamily="34" charset="0"/>
              <a:cs typeface="Arial" panose="020B0604020202020204" pitchFamily="34" charset="0"/>
            </a:endParaRPr>
          </a:p>
          <a:p>
            <a:r>
              <a:rPr lang="en-US" sz="1900" dirty="0">
                <a:latin typeface="Arial" panose="020B0604020202020204" pitchFamily="34" charset="0"/>
                <a:cs typeface="Arial" panose="020B0604020202020204" pitchFamily="34" charset="0"/>
              </a:rPr>
              <a:t>Variations in geography also influence access to services, with rural and low-income urban regions frequently facing reduced availability of services (Marmot et al., 2020).</a:t>
            </a:r>
            <a:endParaRPr lang="en-GB" sz="1900" dirty="0">
              <a:latin typeface="Arial" panose="020B0604020202020204" pitchFamily="34" charset="0"/>
              <a:cs typeface="Arial" panose="020B0604020202020204" pitchFamily="34" charset="0"/>
            </a:endParaRPr>
          </a:p>
          <a:p>
            <a:r>
              <a:rPr lang="en-US" sz="1900" dirty="0">
                <a:latin typeface="Arial" panose="020B0604020202020204" pitchFamily="34" charset="0"/>
                <a:cs typeface="Arial" panose="020B0604020202020204" pitchFamily="34" charset="0"/>
              </a:rPr>
              <a:t> These disparities have a direct effect on both health outcomes and overall wellbeing. Addressing inequalities necessitates sustained investment in the social determinants of health, in conjunction with enhancements in healthcare access and delivery.</a:t>
            </a:r>
            <a:endParaRPr lang="en-GB" sz="1900"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240926339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93C06D-339A-648F-6378-245F3C2B608B}"/>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Future recommendations</a:t>
            </a:r>
          </a:p>
        </p:txBody>
      </p:sp>
      <p:sp>
        <p:nvSpPr>
          <p:cNvPr id="3" name="Content Placeholder 2">
            <a:extLst>
              <a:ext uri="{FF2B5EF4-FFF2-40B4-BE49-F238E27FC236}">
                <a16:creationId xmlns:a16="http://schemas.microsoft.com/office/drawing/2014/main" id="{E5FF4E0B-EB7D-2029-8840-05171F748D32}"/>
              </a:ext>
            </a:extLst>
          </p:cNvPr>
          <p:cNvSpPr>
            <a:spLocks noGrp="1"/>
          </p:cNvSpPr>
          <p:nvPr>
            <p:ph idx="1"/>
          </p:nvPr>
        </p:nvSpPr>
        <p:spPr>
          <a:xfrm>
            <a:off x="677334" y="1488613"/>
            <a:ext cx="8596668" cy="3880773"/>
          </a:xfrm>
        </p:spPr>
        <p:txBody>
          <a:bodyPr>
            <a:normAutofit/>
          </a:bodyPr>
          <a:lstStyle/>
          <a:p>
            <a:r>
              <a:rPr lang="en-US" sz="1900" dirty="0">
                <a:latin typeface="Arial" panose="020B0604020202020204" pitchFamily="34" charset="0"/>
                <a:cs typeface="Arial" panose="020B0604020202020204" pitchFamily="34" charset="0"/>
              </a:rPr>
              <a:t>Broaden preventative health initiatives to lessen the long-term strain on NHS resources and enhance health outcomes for the population.  </a:t>
            </a:r>
            <a:endParaRPr lang="en-GB" sz="1900" dirty="0">
              <a:latin typeface="Arial" panose="020B0604020202020204" pitchFamily="34" charset="0"/>
              <a:cs typeface="Arial" panose="020B0604020202020204" pitchFamily="34" charset="0"/>
            </a:endParaRPr>
          </a:p>
          <a:p>
            <a:r>
              <a:rPr lang="en-US" sz="1900" dirty="0">
                <a:latin typeface="Arial" panose="020B0604020202020204" pitchFamily="34" charset="0"/>
                <a:cs typeface="Arial" panose="020B0604020202020204" pitchFamily="34" charset="0"/>
              </a:rPr>
              <a:t>Fortify collaboration among NHS services, local governments, and community organizations through Integrated Care Systems.  </a:t>
            </a:r>
            <a:endParaRPr lang="en-GB" sz="1900" dirty="0">
              <a:latin typeface="Arial" panose="020B0604020202020204" pitchFamily="34" charset="0"/>
              <a:cs typeface="Arial" panose="020B0604020202020204" pitchFamily="34" charset="0"/>
            </a:endParaRPr>
          </a:p>
          <a:p>
            <a:r>
              <a:rPr lang="en-US" sz="1900" dirty="0">
                <a:latin typeface="Arial" panose="020B0604020202020204" pitchFamily="34" charset="0"/>
                <a:cs typeface="Arial" panose="020B0604020202020204" pitchFamily="34" charset="0"/>
              </a:rPr>
              <a:t>Enhance digital accessibility by providing equal opportunities for accessing online healthcare services and information.  </a:t>
            </a:r>
            <a:endParaRPr lang="en-GB" sz="1900" dirty="0">
              <a:latin typeface="Arial" panose="020B0604020202020204" pitchFamily="34" charset="0"/>
              <a:cs typeface="Arial" panose="020B0604020202020204" pitchFamily="34" charset="0"/>
            </a:endParaRPr>
          </a:p>
          <a:p>
            <a:r>
              <a:rPr lang="en-US" sz="1900" dirty="0">
                <a:latin typeface="Arial" panose="020B0604020202020204" pitchFamily="34" charset="0"/>
                <a:cs typeface="Arial" panose="020B0604020202020204" pitchFamily="34" charset="0"/>
              </a:rPr>
              <a:t>Promote culturally sensitive care to boost engagement with various communities.  </a:t>
            </a:r>
            <a:endParaRPr lang="en-GB" sz="1900" dirty="0">
              <a:latin typeface="Arial" panose="020B0604020202020204" pitchFamily="34" charset="0"/>
              <a:cs typeface="Arial" panose="020B0604020202020204" pitchFamily="34" charset="0"/>
            </a:endParaRPr>
          </a:p>
          <a:p>
            <a:r>
              <a:rPr lang="en-US" sz="1900" dirty="0">
                <a:latin typeface="Arial" panose="020B0604020202020204" pitchFamily="34" charset="0"/>
                <a:cs typeface="Arial" panose="020B0604020202020204" pitchFamily="34" charset="0"/>
              </a:rPr>
              <a:t>Tackle broader social factors affecting health, such as housing, education, and employment, to lessen disparities.  </a:t>
            </a:r>
            <a:endParaRPr lang="en-GB" sz="1900"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134465992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95E77C-B671-E9B6-A6F4-ED1BF909C85D}"/>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Conclusion</a:t>
            </a:r>
          </a:p>
        </p:txBody>
      </p:sp>
      <p:sp>
        <p:nvSpPr>
          <p:cNvPr id="3" name="Content Placeholder 2">
            <a:extLst>
              <a:ext uri="{FF2B5EF4-FFF2-40B4-BE49-F238E27FC236}">
                <a16:creationId xmlns:a16="http://schemas.microsoft.com/office/drawing/2014/main" id="{C49223B5-AE9A-CCF5-D3E6-BB6B47724781}"/>
              </a:ext>
            </a:extLst>
          </p:cNvPr>
          <p:cNvSpPr>
            <a:spLocks noGrp="1"/>
          </p:cNvSpPr>
          <p:nvPr>
            <p:ph idx="1"/>
          </p:nvPr>
        </p:nvSpPr>
        <p:spPr>
          <a:xfrm>
            <a:off x="430591" y="1270000"/>
            <a:ext cx="8596668" cy="3880773"/>
          </a:xfrm>
        </p:spPr>
        <p:txBody>
          <a:bodyPr>
            <a:normAutofit/>
          </a:bodyPr>
          <a:lstStyle/>
          <a:p>
            <a:r>
              <a:rPr lang="en-US" sz="1900" dirty="0">
                <a:latin typeface="Arial" panose="020B0604020202020204" pitchFamily="34" charset="0"/>
                <a:cs typeface="Arial" panose="020B0604020202020204" pitchFamily="34" charset="0"/>
              </a:rPr>
              <a:t>Health, wellness, and sustainable development are deeply interconnected and vital to contemporary health and social care practices.  </a:t>
            </a:r>
            <a:endParaRPr lang="en-GB" sz="1900" dirty="0">
              <a:latin typeface="Arial" panose="020B0604020202020204" pitchFamily="34" charset="0"/>
              <a:cs typeface="Arial" panose="020B0604020202020204" pitchFamily="34" charset="0"/>
            </a:endParaRPr>
          </a:p>
          <a:p>
            <a:r>
              <a:rPr lang="en-US" sz="1900" dirty="0">
                <a:latin typeface="Arial" panose="020B0604020202020204" pitchFamily="34" charset="0"/>
                <a:cs typeface="Arial" panose="020B0604020202020204" pitchFamily="34" charset="0"/>
              </a:rPr>
              <a:t>The Biopsychosocial, Ecological, and Holistic Models indicate that health is shaped by biological, psychological, social, and environmental influences.  </a:t>
            </a:r>
            <a:endParaRPr lang="en-GB" sz="1900" dirty="0">
              <a:latin typeface="Arial" panose="020B0604020202020204" pitchFamily="34" charset="0"/>
              <a:cs typeface="Arial" panose="020B0604020202020204" pitchFamily="34" charset="0"/>
            </a:endParaRPr>
          </a:p>
          <a:p>
            <a:r>
              <a:rPr lang="en-US" sz="1900" dirty="0">
                <a:latin typeface="Arial" panose="020B0604020202020204" pitchFamily="34" charset="0"/>
                <a:cs typeface="Arial" panose="020B0604020202020204" pitchFamily="34" charset="0"/>
              </a:rPr>
              <a:t>Sustainable Development Goal 3 offers a global framework aimed at enhancing health outcomes and minimizing disparities.  </a:t>
            </a:r>
            <a:endParaRPr lang="en-GB" sz="1900" dirty="0">
              <a:latin typeface="Arial" panose="020B0604020202020204" pitchFamily="34" charset="0"/>
              <a:cs typeface="Arial" panose="020B0604020202020204" pitchFamily="34" charset="0"/>
            </a:endParaRPr>
          </a:p>
          <a:p>
            <a:r>
              <a:rPr lang="en-US" sz="1900" dirty="0">
                <a:latin typeface="Arial" panose="020B0604020202020204" pitchFamily="34" charset="0"/>
                <a:cs typeface="Arial" panose="020B0604020202020204" pitchFamily="34" charset="0"/>
              </a:rPr>
              <a:t>The UK COVID-19 Vaccination Programme exemplifies a successful blend of prevention, wellbeing, and sustainability efforts.  </a:t>
            </a:r>
            <a:endParaRPr lang="en-GB" sz="1900" dirty="0">
              <a:latin typeface="Arial" panose="020B0604020202020204" pitchFamily="34" charset="0"/>
              <a:cs typeface="Arial" panose="020B0604020202020204" pitchFamily="34" charset="0"/>
            </a:endParaRPr>
          </a:p>
          <a:p>
            <a:r>
              <a:rPr lang="en-US" sz="1900" dirty="0">
                <a:latin typeface="Arial" panose="020B0604020202020204" pitchFamily="34" charset="0"/>
                <a:cs typeface="Arial" panose="020B0604020202020204" pitchFamily="34" charset="0"/>
              </a:rPr>
              <a:t>Nonetheless, persistent inequalities underscore the necessity for ongoing policy advancement and focused interventions.  </a:t>
            </a:r>
            <a:endParaRPr lang="en-GB" sz="1900"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313865681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B8B518-1F8C-3467-6C26-2306FEE51B11}"/>
              </a:ext>
            </a:extLst>
          </p:cNvPr>
          <p:cNvSpPr>
            <a:spLocks noGrp="1"/>
          </p:cNvSpPr>
          <p:nvPr>
            <p:ph type="title"/>
          </p:nvPr>
        </p:nvSpPr>
        <p:spPr>
          <a:xfrm>
            <a:off x="838200" y="365125"/>
            <a:ext cx="9205686" cy="549275"/>
          </a:xfrm>
        </p:spPr>
        <p:txBody>
          <a:bodyPr>
            <a:normAutofit fontScale="90000"/>
          </a:bodyPr>
          <a:lstStyle/>
          <a:p>
            <a:r>
              <a:rPr lang="en-GB" dirty="0"/>
              <a:t>References </a:t>
            </a:r>
          </a:p>
        </p:txBody>
      </p:sp>
      <p:sp>
        <p:nvSpPr>
          <p:cNvPr id="3" name="Content Placeholder 2">
            <a:extLst>
              <a:ext uri="{FF2B5EF4-FFF2-40B4-BE49-F238E27FC236}">
                <a16:creationId xmlns:a16="http://schemas.microsoft.com/office/drawing/2014/main" id="{422AF0CF-15C2-E841-59F8-42A5511AA2B0}"/>
              </a:ext>
            </a:extLst>
          </p:cNvPr>
          <p:cNvSpPr>
            <a:spLocks noGrp="1"/>
          </p:cNvSpPr>
          <p:nvPr>
            <p:ph idx="1"/>
          </p:nvPr>
        </p:nvSpPr>
        <p:spPr>
          <a:xfrm>
            <a:off x="420914" y="1088571"/>
            <a:ext cx="10932886" cy="5088392"/>
          </a:xfrm>
        </p:spPr>
        <p:txBody>
          <a:bodyPr>
            <a:normAutofit fontScale="25000" lnSpcReduction="20000"/>
          </a:bodyPr>
          <a:lstStyle/>
          <a:p>
            <a:r>
              <a:rPr lang="en-GB" sz="4300" dirty="0">
                <a:latin typeface="Arial" panose="020B0604020202020204" pitchFamily="34" charset="0"/>
                <a:cs typeface="Arial" panose="020B0604020202020204" pitchFamily="34" charset="0"/>
              </a:rPr>
              <a:t>World Health Organization (2023) </a:t>
            </a:r>
            <a:r>
              <a:rPr lang="en-GB" sz="4300" i="1" dirty="0">
                <a:latin typeface="Arial" panose="020B0604020202020204" pitchFamily="34" charset="0"/>
                <a:cs typeface="Arial" panose="020B0604020202020204" pitchFamily="34" charset="0"/>
              </a:rPr>
              <a:t>Constitution of the World Health Organization</a:t>
            </a:r>
            <a:r>
              <a:rPr lang="en-GB" sz="4300" dirty="0">
                <a:latin typeface="Arial" panose="020B0604020202020204" pitchFamily="34" charset="0"/>
                <a:cs typeface="Arial" panose="020B0604020202020204" pitchFamily="34" charset="0"/>
              </a:rPr>
              <a:t>. Geneva: WHO. Available at: </a:t>
            </a:r>
            <a:r>
              <a:rPr lang="en-GB" sz="4300" dirty="0">
                <a:latin typeface="Arial" panose="020B0604020202020204" pitchFamily="34" charset="0"/>
                <a:cs typeface="Arial" panose="020B0604020202020204" pitchFamily="34" charset="0"/>
                <a:hlinkClick r:id="rId2"/>
              </a:rPr>
              <a:t>https://www.who.int/about/governance/constitution</a:t>
            </a:r>
            <a:r>
              <a:rPr lang="en-GB" sz="4300" dirty="0">
                <a:latin typeface="Arial" panose="020B0604020202020204" pitchFamily="34" charset="0"/>
                <a:cs typeface="Arial" panose="020B0604020202020204" pitchFamily="34" charset="0"/>
              </a:rPr>
              <a:t> (Accessed: 18 June 2026).</a:t>
            </a:r>
          </a:p>
          <a:p>
            <a:r>
              <a:rPr lang="en-US" sz="4300" dirty="0">
                <a:latin typeface="Arial" panose="020B0604020202020204" pitchFamily="34" charset="0"/>
                <a:cs typeface="Arial" panose="020B0604020202020204" pitchFamily="34" charset="0"/>
              </a:rPr>
              <a:t>Engel, G.L. (1977) ‘The need for a new medical model: a challenge for biomedicine’, </a:t>
            </a:r>
            <a:r>
              <a:rPr lang="en-US" sz="4300" i="1" dirty="0">
                <a:latin typeface="Arial" panose="020B0604020202020204" pitchFamily="34" charset="0"/>
                <a:cs typeface="Arial" panose="020B0604020202020204" pitchFamily="34" charset="0"/>
              </a:rPr>
              <a:t>Science</a:t>
            </a:r>
            <a:r>
              <a:rPr lang="en-US" sz="4300" dirty="0">
                <a:latin typeface="Arial" panose="020B0604020202020204" pitchFamily="34" charset="0"/>
                <a:cs typeface="Arial" panose="020B0604020202020204" pitchFamily="34" charset="0"/>
              </a:rPr>
              <a:t>, 196(4286), pp.129–136.</a:t>
            </a:r>
            <a:endParaRPr lang="en-GB" sz="4300" dirty="0">
              <a:latin typeface="Arial" panose="020B0604020202020204" pitchFamily="34" charset="0"/>
              <a:cs typeface="Arial" panose="020B0604020202020204" pitchFamily="34" charset="0"/>
            </a:endParaRPr>
          </a:p>
          <a:p>
            <a:r>
              <a:rPr lang="en-US" sz="4300" dirty="0">
                <a:latin typeface="Arial" panose="020B0604020202020204" pitchFamily="34" charset="0"/>
                <a:cs typeface="Arial" panose="020B0604020202020204" pitchFamily="34" charset="0"/>
              </a:rPr>
              <a:t>Marmot, M., Allen, J., Boyce, T., Goldblatt, P. and Morrison, J. (2020), ‘Health Equity in England: The Marmot Review 10 Years On’. London:</a:t>
            </a:r>
            <a:r>
              <a:rPr lang="en-US" sz="4300" i="1" dirty="0">
                <a:latin typeface="Arial" panose="020B0604020202020204" pitchFamily="34" charset="0"/>
                <a:cs typeface="Arial" panose="020B0604020202020204" pitchFamily="34" charset="0"/>
              </a:rPr>
              <a:t> Institute of Health Equity.</a:t>
            </a:r>
            <a:endParaRPr lang="en-GB" sz="4300" i="1" dirty="0">
              <a:latin typeface="Arial" panose="020B0604020202020204" pitchFamily="34" charset="0"/>
              <a:cs typeface="Arial" panose="020B0604020202020204" pitchFamily="34" charset="0"/>
            </a:endParaRPr>
          </a:p>
          <a:p>
            <a:r>
              <a:rPr lang="en-US" sz="4300" dirty="0">
                <a:latin typeface="Arial" panose="020B0604020202020204" pitchFamily="34" charset="0"/>
                <a:cs typeface="Arial" panose="020B0604020202020204" pitchFamily="34" charset="0"/>
              </a:rPr>
              <a:t>McLeroy, K.R., Bibeau, D., Steckler, A. and Glanz, K. (1988) ‘An ecological perspective on health promotion </a:t>
            </a:r>
            <a:r>
              <a:rPr lang="en-US" sz="4300" dirty="0" err="1">
                <a:latin typeface="Arial" panose="020B0604020202020204" pitchFamily="34" charset="0"/>
                <a:cs typeface="Arial" panose="020B0604020202020204" pitchFamily="34" charset="0"/>
              </a:rPr>
              <a:t>programmes</a:t>
            </a:r>
            <a:r>
              <a:rPr lang="en-US" sz="4300" dirty="0">
                <a:latin typeface="Arial" panose="020B0604020202020204" pitchFamily="34" charset="0"/>
                <a:cs typeface="Arial" panose="020B0604020202020204" pitchFamily="34" charset="0"/>
              </a:rPr>
              <a:t>’, *</a:t>
            </a:r>
            <a:r>
              <a:rPr lang="en-US" sz="4300" i="1" dirty="0">
                <a:latin typeface="Arial" panose="020B0604020202020204" pitchFamily="34" charset="0"/>
                <a:cs typeface="Arial" panose="020B0604020202020204" pitchFamily="34" charset="0"/>
              </a:rPr>
              <a:t>Health Education Quarterly</a:t>
            </a:r>
            <a:r>
              <a:rPr lang="en-US" sz="4300" dirty="0">
                <a:latin typeface="Arial" panose="020B0604020202020204" pitchFamily="34" charset="0"/>
                <a:cs typeface="Arial" panose="020B0604020202020204" pitchFamily="34" charset="0"/>
              </a:rPr>
              <a:t>*, 15(4), pp.351–377.</a:t>
            </a:r>
            <a:endParaRPr lang="en-GB" sz="4300" dirty="0">
              <a:latin typeface="Arial" panose="020B0604020202020204" pitchFamily="34" charset="0"/>
              <a:cs typeface="Arial" panose="020B0604020202020204" pitchFamily="34" charset="0"/>
            </a:endParaRPr>
          </a:p>
          <a:p>
            <a:r>
              <a:rPr lang="en-US" sz="4300" dirty="0">
                <a:latin typeface="Arial" panose="020B0604020202020204" pitchFamily="34" charset="0"/>
                <a:cs typeface="Arial" panose="020B0604020202020204" pitchFamily="34" charset="0"/>
              </a:rPr>
              <a:t>NHS England (2019) </a:t>
            </a:r>
            <a:r>
              <a:rPr lang="en-US" sz="4300" i="1" dirty="0">
                <a:latin typeface="Arial" panose="020B0604020202020204" pitchFamily="34" charset="0"/>
                <a:cs typeface="Arial" panose="020B0604020202020204" pitchFamily="34" charset="0"/>
              </a:rPr>
              <a:t>‘The NHS Long Term Plan</a:t>
            </a:r>
            <a:r>
              <a:rPr lang="en-US" sz="4300" dirty="0">
                <a:latin typeface="Arial" panose="020B0604020202020204" pitchFamily="34" charset="0"/>
                <a:cs typeface="Arial" panose="020B0604020202020204" pitchFamily="34" charset="0"/>
              </a:rPr>
              <a:t>’. London: NHS England.</a:t>
            </a:r>
            <a:endParaRPr lang="en-GB" sz="4300" dirty="0">
              <a:latin typeface="Arial" panose="020B0604020202020204" pitchFamily="34" charset="0"/>
              <a:cs typeface="Arial" panose="020B0604020202020204" pitchFamily="34" charset="0"/>
            </a:endParaRPr>
          </a:p>
          <a:p>
            <a:r>
              <a:rPr lang="en-US" sz="4300" dirty="0">
                <a:latin typeface="Arial" panose="020B0604020202020204" pitchFamily="34" charset="0"/>
                <a:cs typeface="Arial" panose="020B0604020202020204" pitchFamily="34" charset="0"/>
              </a:rPr>
              <a:t>National Institute for Health and Care Excellence (2023) </a:t>
            </a:r>
            <a:r>
              <a:rPr lang="en-US" sz="4300" i="1" dirty="0">
                <a:latin typeface="Arial" panose="020B0604020202020204" pitchFamily="34" charset="0"/>
                <a:cs typeface="Arial" panose="020B0604020202020204" pitchFamily="34" charset="0"/>
              </a:rPr>
              <a:t>‘</a:t>
            </a:r>
            <a:r>
              <a:rPr lang="en-US" sz="4300" i="1" dirty="0" err="1">
                <a:latin typeface="Arial" panose="020B0604020202020204" pitchFamily="34" charset="0"/>
                <a:cs typeface="Arial" panose="020B0604020202020204" pitchFamily="34" charset="0"/>
              </a:rPr>
              <a:t>Behaviour</a:t>
            </a:r>
            <a:r>
              <a:rPr lang="en-US" sz="4300" i="1" dirty="0">
                <a:latin typeface="Arial" panose="020B0604020202020204" pitchFamily="34" charset="0"/>
                <a:cs typeface="Arial" panose="020B0604020202020204" pitchFamily="34" charset="0"/>
              </a:rPr>
              <a:t> Change: Individual Approaches (PH49)’. </a:t>
            </a:r>
            <a:r>
              <a:rPr lang="en-US" sz="4300" dirty="0">
                <a:latin typeface="Arial" panose="020B0604020202020204" pitchFamily="34" charset="0"/>
                <a:cs typeface="Arial" panose="020B0604020202020204" pitchFamily="34" charset="0"/>
              </a:rPr>
              <a:t>London: NICE.</a:t>
            </a:r>
            <a:endParaRPr lang="en-GB" sz="4300" dirty="0">
              <a:latin typeface="Arial" panose="020B0604020202020204" pitchFamily="34" charset="0"/>
              <a:cs typeface="Arial" panose="020B0604020202020204" pitchFamily="34" charset="0"/>
            </a:endParaRPr>
          </a:p>
          <a:p>
            <a:r>
              <a:rPr lang="en-US" sz="4300" dirty="0">
                <a:latin typeface="Arial" panose="020B0604020202020204" pitchFamily="34" charset="0"/>
                <a:cs typeface="Arial" panose="020B0604020202020204" pitchFamily="34" charset="0"/>
              </a:rPr>
              <a:t>Office for National Statistics (2024) ‘</a:t>
            </a:r>
            <a:r>
              <a:rPr lang="en-US" sz="4300" i="1" dirty="0">
                <a:latin typeface="Arial" panose="020B0604020202020204" pitchFamily="34" charset="0"/>
                <a:cs typeface="Arial" panose="020B0604020202020204" pitchFamily="34" charset="0"/>
              </a:rPr>
              <a:t>Measures of National Well-being’. </a:t>
            </a:r>
            <a:r>
              <a:rPr lang="en-US" sz="4300" dirty="0">
                <a:latin typeface="Arial" panose="020B0604020202020204" pitchFamily="34" charset="0"/>
                <a:cs typeface="Arial" panose="020B0604020202020204" pitchFamily="34" charset="0"/>
              </a:rPr>
              <a:t>Newport: ONS.</a:t>
            </a:r>
            <a:endParaRPr lang="en-GB" sz="4300" dirty="0">
              <a:latin typeface="Arial" panose="020B0604020202020204" pitchFamily="34" charset="0"/>
              <a:cs typeface="Arial" panose="020B0604020202020204" pitchFamily="34" charset="0"/>
            </a:endParaRPr>
          </a:p>
          <a:p>
            <a:r>
              <a:rPr lang="en-US" sz="4300" dirty="0">
                <a:latin typeface="Arial" panose="020B0604020202020204" pitchFamily="34" charset="0"/>
                <a:cs typeface="Arial" panose="020B0604020202020204" pitchFamily="34" charset="0"/>
              </a:rPr>
              <a:t>Rosenstock, I.M. (1974) ‘Historical origins of the Health Belief Model</a:t>
            </a:r>
            <a:r>
              <a:rPr lang="en-US" sz="4300" i="1" dirty="0">
                <a:latin typeface="Arial" panose="020B0604020202020204" pitchFamily="34" charset="0"/>
                <a:cs typeface="Arial" panose="020B0604020202020204" pitchFamily="34" charset="0"/>
              </a:rPr>
              <a:t>’, Health Education Monographs</a:t>
            </a:r>
            <a:r>
              <a:rPr lang="en-US" sz="4300" dirty="0">
                <a:latin typeface="Arial" panose="020B0604020202020204" pitchFamily="34" charset="0"/>
                <a:cs typeface="Arial" panose="020B0604020202020204" pitchFamily="34" charset="0"/>
              </a:rPr>
              <a:t>, 2(4), pp.328–335.</a:t>
            </a:r>
            <a:endParaRPr lang="en-GB" sz="4300" dirty="0">
              <a:latin typeface="Arial" panose="020B0604020202020204" pitchFamily="34" charset="0"/>
              <a:cs typeface="Arial" panose="020B0604020202020204" pitchFamily="34" charset="0"/>
            </a:endParaRPr>
          </a:p>
          <a:p>
            <a:r>
              <a:rPr lang="en-US" sz="4300" dirty="0">
                <a:latin typeface="Arial" panose="020B0604020202020204" pitchFamily="34" charset="0"/>
                <a:cs typeface="Arial" panose="020B0604020202020204" pitchFamily="34" charset="0"/>
              </a:rPr>
              <a:t>The King’s Fund (2022) ‘</a:t>
            </a:r>
            <a:r>
              <a:rPr lang="en-US" sz="4300" i="1" dirty="0">
                <a:latin typeface="Arial" panose="020B0604020202020204" pitchFamily="34" charset="0"/>
                <a:cs typeface="Arial" panose="020B0604020202020204" pitchFamily="34" charset="0"/>
              </a:rPr>
              <a:t>What is a Population Health Approach?</a:t>
            </a:r>
            <a:r>
              <a:rPr lang="en-US" sz="4300" dirty="0">
                <a:latin typeface="Arial" panose="020B0604020202020204" pitchFamily="34" charset="0"/>
                <a:cs typeface="Arial" panose="020B0604020202020204" pitchFamily="34" charset="0"/>
              </a:rPr>
              <a:t>’ London: The King’s fund.</a:t>
            </a:r>
            <a:endParaRPr lang="en-GB" sz="4300" dirty="0">
              <a:latin typeface="Arial" panose="020B0604020202020204" pitchFamily="34" charset="0"/>
              <a:cs typeface="Arial" panose="020B0604020202020204" pitchFamily="34" charset="0"/>
            </a:endParaRPr>
          </a:p>
          <a:p>
            <a:r>
              <a:rPr lang="en-US" sz="4300" dirty="0">
                <a:latin typeface="Arial" panose="020B0604020202020204" pitchFamily="34" charset="0"/>
                <a:cs typeface="Arial" panose="020B0604020202020204" pitchFamily="34" charset="0"/>
              </a:rPr>
              <a:t>The King’s Fund (2024) </a:t>
            </a:r>
            <a:r>
              <a:rPr lang="en-US" sz="4300" i="1" dirty="0">
                <a:latin typeface="Arial" panose="020B0604020202020204" pitchFamily="34" charset="0"/>
                <a:cs typeface="Arial" panose="020B0604020202020204" pitchFamily="34" charset="0"/>
              </a:rPr>
              <a:t>‘Tackling Health Inequalities: Seven Priorities for the NHS’. </a:t>
            </a:r>
            <a:r>
              <a:rPr lang="en-US" sz="4300" dirty="0">
                <a:latin typeface="Arial" panose="020B0604020202020204" pitchFamily="34" charset="0"/>
                <a:cs typeface="Arial" panose="020B0604020202020204" pitchFamily="34" charset="0"/>
              </a:rPr>
              <a:t>London: The King’s Fund.</a:t>
            </a:r>
            <a:endParaRPr lang="en-GB" sz="4300" dirty="0">
              <a:latin typeface="Arial" panose="020B0604020202020204" pitchFamily="34" charset="0"/>
              <a:cs typeface="Arial" panose="020B0604020202020204" pitchFamily="34" charset="0"/>
            </a:endParaRPr>
          </a:p>
          <a:p>
            <a:r>
              <a:rPr lang="en-US" sz="4300" dirty="0">
                <a:latin typeface="Arial" panose="020B0604020202020204" pitchFamily="34" charset="0"/>
                <a:cs typeface="Arial" panose="020B0604020202020204" pitchFamily="34" charset="0"/>
              </a:rPr>
              <a:t>UK Health Security Agency (2024) ‘</a:t>
            </a:r>
            <a:r>
              <a:rPr lang="en-US" sz="4300" i="1" dirty="0">
                <a:latin typeface="Arial" panose="020B0604020202020204" pitchFamily="34" charset="0"/>
                <a:cs typeface="Arial" panose="020B0604020202020204" pitchFamily="34" charset="0"/>
              </a:rPr>
              <a:t>COVID-19 Vaccine Surveillance Report’. </a:t>
            </a:r>
            <a:r>
              <a:rPr lang="en-US" sz="4300" dirty="0">
                <a:latin typeface="Arial" panose="020B0604020202020204" pitchFamily="34" charset="0"/>
                <a:cs typeface="Arial" panose="020B0604020202020204" pitchFamily="34" charset="0"/>
              </a:rPr>
              <a:t>London: UKHSA.</a:t>
            </a:r>
            <a:endParaRPr lang="en-GB" sz="4300" dirty="0">
              <a:latin typeface="Arial" panose="020B0604020202020204" pitchFamily="34" charset="0"/>
              <a:cs typeface="Arial" panose="020B0604020202020204" pitchFamily="34" charset="0"/>
            </a:endParaRPr>
          </a:p>
          <a:p>
            <a:r>
              <a:rPr lang="en-US" sz="4300" dirty="0">
                <a:latin typeface="Arial" panose="020B0604020202020204" pitchFamily="34" charset="0"/>
                <a:cs typeface="Arial" panose="020B0604020202020204" pitchFamily="34" charset="0"/>
              </a:rPr>
              <a:t>United Nations (2015) ‘</a:t>
            </a:r>
            <a:r>
              <a:rPr lang="en-US" sz="4300" i="1" dirty="0">
                <a:latin typeface="Arial" panose="020B0604020202020204" pitchFamily="34" charset="0"/>
                <a:cs typeface="Arial" panose="020B0604020202020204" pitchFamily="34" charset="0"/>
              </a:rPr>
              <a:t>Transforming Our World: The 2030 Agenda for Sustainable Development’. </a:t>
            </a:r>
            <a:r>
              <a:rPr lang="en-US" sz="4300" dirty="0">
                <a:latin typeface="Arial" panose="020B0604020202020204" pitchFamily="34" charset="0"/>
                <a:cs typeface="Arial" panose="020B0604020202020204" pitchFamily="34" charset="0"/>
              </a:rPr>
              <a:t>New York: United Nations.</a:t>
            </a:r>
            <a:endParaRPr lang="en-GB" sz="4300" dirty="0">
              <a:latin typeface="Arial" panose="020B0604020202020204" pitchFamily="34" charset="0"/>
              <a:cs typeface="Arial" panose="020B0604020202020204" pitchFamily="34" charset="0"/>
            </a:endParaRPr>
          </a:p>
          <a:p>
            <a:r>
              <a:rPr lang="en-US" sz="4300" dirty="0">
                <a:latin typeface="Arial" panose="020B0604020202020204" pitchFamily="34" charset="0"/>
                <a:cs typeface="Arial" panose="020B0604020202020204" pitchFamily="34" charset="0"/>
              </a:rPr>
              <a:t>World Health Organization (2022)</a:t>
            </a:r>
            <a:r>
              <a:rPr lang="en-US" sz="4300" i="1" dirty="0">
                <a:latin typeface="Arial" panose="020B0604020202020204" pitchFamily="34" charset="0"/>
                <a:cs typeface="Arial" panose="020B0604020202020204" pitchFamily="34" charset="0"/>
              </a:rPr>
              <a:t>’Health in All Policies: Framework for Country Action’. </a:t>
            </a:r>
            <a:r>
              <a:rPr lang="en-US" sz="4300" dirty="0">
                <a:latin typeface="Arial" panose="020B0604020202020204" pitchFamily="34" charset="0"/>
                <a:cs typeface="Arial" panose="020B0604020202020204" pitchFamily="34" charset="0"/>
              </a:rPr>
              <a:t>Geneva: WHO.</a:t>
            </a:r>
            <a:endParaRPr lang="en-GB" sz="4300" dirty="0">
              <a:latin typeface="Arial" panose="020B0604020202020204" pitchFamily="34" charset="0"/>
              <a:cs typeface="Arial" panose="020B0604020202020204" pitchFamily="34" charset="0"/>
            </a:endParaRPr>
          </a:p>
          <a:p>
            <a:r>
              <a:rPr lang="en-US" sz="4300" dirty="0">
                <a:latin typeface="Arial" panose="020B0604020202020204" pitchFamily="34" charset="0"/>
                <a:cs typeface="Arial" panose="020B0604020202020204" pitchFamily="34" charset="0"/>
              </a:rPr>
              <a:t>World Health Organization (2023) ‘</a:t>
            </a:r>
            <a:r>
              <a:rPr lang="en-US" sz="4300" i="1" dirty="0">
                <a:latin typeface="Arial" panose="020B0604020202020204" pitchFamily="34" charset="0"/>
                <a:cs typeface="Arial" panose="020B0604020202020204" pitchFamily="34" charset="0"/>
              </a:rPr>
              <a:t>Constitution of the World Health Organization’. </a:t>
            </a:r>
            <a:r>
              <a:rPr lang="en-US" sz="4300" dirty="0">
                <a:latin typeface="Arial" panose="020B0604020202020204" pitchFamily="34" charset="0"/>
                <a:cs typeface="Arial" panose="020B0604020202020204" pitchFamily="34" charset="0"/>
              </a:rPr>
              <a:t>Geneva: WHO.</a:t>
            </a:r>
            <a:endParaRPr lang="en-GB" sz="4300" dirty="0">
              <a:latin typeface="Arial" panose="020B0604020202020204" pitchFamily="34" charset="0"/>
              <a:cs typeface="Arial" panose="020B0604020202020204" pitchFamily="34" charset="0"/>
            </a:endParaRPr>
          </a:p>
          <a:p>
            <a:r>
              <a:rPr lang="en-US" sz="4300" dirty="0">
                <a:latin typeface="Arial" panose="020B0604020202020204" pitchFamily="34" charset="0"/>
                <a:cs typeface="Arial" panose="020B0604020202020204" pitchFamily="34" charset="0"/>
              </a:rPr>
              <a:t>Green, J. and Tones, K. (2022) ‘</a:t>
            </a:r>
            <a:r>
              <a:rPr lang="en-US" sz="4300" i="1" dirty="0">
                <a:latin typeface="Arial" panose="020B0604020202020204" pitchFamily="34" charset="0"/>
                <a:cs typeface="Arial" panose="020B0604020202020204" pitchFamily="34" charset="0"/>
              </a:rPr>
              <a:t>Health Promotion: Planning and Strategies’. </a:t>
            </a:r>
            <a:r>
              <a:rPr lang="en-US" sz="4300" dirty="0">
                <a:latin typeface="Arial" panose="020B0604020202020204" pitchFamily="34" charset="0"/>
                <a:cs typeface="Arial" panose="020B0604020202020204" pitchFamily="34" charset="0"/>
              </a:rPr>
              <a:t>London: Sage.</a:t>
            </a:r>
            <a:endParaRPr lang="en-GB" sz="4300" dirty="0">
              <a:latin typeface="Arial" panose="020B0604020202020204" pitchFamily="34" charset="0"/>
              <a:cs typeface="Arial" panose="020B0604020202020204" pitchFamily="34" charset="0"/>
            </a:endParaRPr>
          </a:p>
          <a:p>
            <a:r>
              <a:rPr lang="en-US" sz="4300" dirty="0">
                <a:latin typeface="Arial" panose="020B0604020202020204" pitchFamily="34" charset="0"/>
                <a:cs typeface="Arial" panose="020B0604020202020204" pitchFamily="34" charset="0"/>
              </a:rPr>
              <a:t>Naidoo, J. and Wills, J. (2021) ‘</a:t>
            </a:r>
            <a:r>
              <a:rPr lang="en-US" sz="4300" i="1" dirty="0">
                <a:latin typeface="Arial" panose="020B0604020202020204" pitchFamily="34" charset="0"/>
                <a:cs typeface="Arial" panose="020B0604020202020204" pitchFamily="34" charset="0"/>
              </a:rPr>
              <a:t>Foundations for Health Promotion’. </a:t>
            </a:r>
            <a:r>
              <a:rPr lang="en-US" sz="4300" dirty="0">
                <a:latin typeface="Arial" panose="020B0604020202020204" pitchFamily="34" charset="0"/>
                <a:cs typeface="Arial" panose="020B0604020202020204" pitchFamily="34" charset="0"/>
              </a:rPr>
              <a:t>London: Elsevier.</a:t>
            </a:r>
            <a:endParaRPr lang="en-GB" sz="4300"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655703738"/>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F496CB"/>
      </a:accent1>
      <a:accent2>
        <a:srgbClr val="BC356F"/>
      </a:accent2>
      <a:accent3>
        <a:srgbClr val="E65331"/>
      </a:accent3>
      <a:accent4>
        <a:srgbClr val="F27E19"/>
      </a:accent4>
      <a:accent5>
        <a:srgbClr val="F2AC19"/>
      </a:accent5>
      <a:accent6>
        <a:srgbClr val="BC80E0"/>
      </a:accent6>
      <a:hlink>
        <a:srgbClr val="EF5285"/>
      </a:hlink>
      <a:folHlink>
        <a:srgbClr val="F77F90"/>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23659B44-6E34-4CE8-8F0D-387DA7996826}"/>
    </a:ext>
  </a:extLst>
</a:theme>
</file>

<file path=docProps/app.xml><?xml version="1.0" encoding="utf-8"?>
<Properties xmlns="http://schemas.openxmlformats.org/officeDocument/2006/extended-properties" xmlns:vt="http://schemas.openxmlformats.org/officeDocument/2006/docPropsVTypes">
  <Template>Facet</Template>
  <TotalTime>3970</TotalTime>
  <Words>2086</Words>
  <Application>Microsoft Office PowerPoint</Application>
  <PresentationFormat>Widescreen</PresentationFormat>
  <Paragraphs>93</Paragraphs>
  <Slides>15</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15</vt:i4>
      </vt:variant>
    </vt:vector>
  </HeadingPairs>
  <TitlesOfParts>
    <vt:vector size="19" baseType="lpstr">
      <vt:lpstr>Arial</vt:lpstr>
      <vt:lpstr>Trebuchet MS</vt:lpstr>
      <vt:lpstr>Wingdings 3</vt:lpstr>
      <vt:lpstr>Facet</vt:lpstr>
      <vt:lpstr>Integrating Health, Wellbeing and Sustainable Development in UK Health and Social Care:  COVID-19 Vaccination Programme </vt:lpstr>
      <vt:lpstr>Introduction</vt:lpstr>
      <vt:lpstr>Health, Wellbeing and Sustainability</vt:lpstr>
      <vt:lpstr>Theoretical Models- BioPsych, Ecological Model </vt:lpstr>
      <vt:lpstr>Sustainable Development Goal 3</vt:lpstr>
      <vt:lpstr>Policy and Governance</vt:lpstr>
      <vt:lpstr>Marmot Review</vt:lpstr>
      <vt:lpstr>Case study- Covid 19 Vaccines</vt:lpstr>
      <vt:lpstr>Health belief model</vt:lpstr>
      <vt:lpstr>Quantitative evidence</vt:lpstr>
      <vt:lpstr>Qualitative evidence and challenges </vt:lpstr>
      <vt:lpstr>Equity and access in healthcare </vt:lpstr>
      <vt:lpstr>Future recommendations</vt:lpstr>
      <vt:lpstr>Conclusion</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Nosheen Akbar</dc:creator>
  <cp:lastModifiedBy>Nosheen Akbar</cp:lastModifiedBy>
  <cp:revision>1</cp:revision>
  <dcterms:created xsi:type="dcterms:W3CDTF">2026-06-18T21:41:08Z</dcterms:created>
  <dcterms:modified xsi:type="dcterms:W3CDTF">2026-06-21T15:51:40Z</dcterms:modified>
</cp:coreProperties>
</file>