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61" r:id="rId3"/>
    <p:sldId id="260" r:id="rId4"/>
    <p:sldId id="267" r:id="rId5"/>
    <p:sldId id="264" r:id="rId6"/>
    <p:sldId id="257" r:id="rId7"/>
    <p:sldId id="258" r:id="rId8"/>
    <p:sldId id="259" r:id="rId9"/>
    <p:sldId id="262" r:id="rId10"/>
    <p:sldId id="263" r:id="rId11"/>
    <p:sldId id="270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–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8EC20E35-A176-4012-BC5E-935CFFF8708E}" styleName="Medium Style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40394" autoAdjust="0"/>
    <p:restoredTop sz="94737"/>
  </p:normalViewPr>
  <p:slideViewPr>
    <p:cSldViewPr snapToGrid="0">
      <p:cViewPr varScale="1">
        <p:scale>
          <a:sx n="74" d="100"/>
          <a:sy n="74" d="100"/>
        </p:scale>
        <p:origin x="72" y="1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_rels/data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svg"/><Relationship Id="rId1" Type="http://schemas.openxmlformats.org/officeDocument/2006/relationships/image" Target="../media/image12.svg"/></Relationships>
</file>

<file path=ppt/diagrams/_rels/data4.xml.rels><?xml version="1.0" encoding="UTF-8" standalone="yes"?>
<Relationships xmlns="http://schemas.openxmlformats.org/package/2006/relationships"><Relationship Id="rId1" Type="http://schemas.openxmlformats.org/officeDocument/2006/relationships/image" Target="../media/image22.svg"/></Relationships>
</file>

<file path=ppt/diagrams/_rels/data5.xml.rels><?xml version="1.0" encoding="UTF-8" standalone="yes"?>
<Relationships xmlns="http://schemas.openxmlformats.org/package/2006/relationships"><Relationship Id="rId1" Type="http://schemas.openxmlformats.org/officeDocument/2006/relationships/hyperlink" Target="https://moodle.uwtsd.ac.uk/" TargetMode="External"/></Relationships>
</file>

<file path=ppt/diagrams/_rels/drawing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svg"/><Relationship Id="rId1" Type="http://schemas.openxmlformats.org/officeDocument/2006/relationships/image" Target="../media/image12.svg"/></Relationships>
</file>

<file path=ppt/diagrams/_rels/drawing4.xml.rels><?xml version="1.0" encoding="UTF-8" standalone="yes"?>
<Relationships xmlns="http://schemas.openxmlformats.org/package/2006/relationships"><Relationship Id="rId1" Type="http://schemas.openxmlformats.org/officeDocument/2006/relationships/image" Target="../media/image22.svg"/></Relationships>
</file>

<file path=ppt/diagrams/_rels/drawing5.xml.rels><?xml version="1.0" encoding="UTF-8" standalone="yes"?>
<Relationships xmlns="http://schemas.openxmlformats.org/package/2006/relationships"><Relationship Id="rId1" Type="http://schemas.openxmlformats.org/officeDocument/2006/relationships/hyperlink" Target="https://moodle.uwtsd.ac.uk/" TargetMode="Externa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BDCF5E3-C0C7-4F10-891A-1B327648AB63}" type="doc">
      <dgm:prSet loTypeId="urn:microsoft.com/office/officeart/2016/7/layout/VerticalDownArrowProcess" loCatId="process" qsTypeId="urn:microsoft.com/office/officeart/2005/8/quickstyle/simple4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15E34D42-1EDA-41FB-9A3C-00E5643C528F}">
      <dgm:prSet/>
      <dgm:spPr/>
      <dgm:t>
        <a:bodyPr/>
        <a:lstStyle/>
        <a:p>
          <a:r>
            <a:rPr lang="en-US"/>
            <a:t>Welcome</a:t>
          </a:r>
        </a:p>
      </dgm:t>
    </dgm:pt>
    <dgm:pt modelId="{5AC9A284-953A-4965-BBD0-1DDED90861DD}" type="parTrans" cxnId="{16E105B9-3CF8-4EFE-B90B-D5F513A1B42A}">
      <dgm:prSet/>
      <dgm:spPr/>
      <dgm:t>
        <a:bodyPr/>
        <a:lstStyle/>
        <a:p>
          <a:endParaRPr lang="en-US"/>
        </a:p>
      </dgm:t>
    </dgm:pt>
    <dgm:pt modelId="{B530F138-8C94-4718-860A-B65F55C3C067}" type="sibTrans" cxnId="{16E105B9-3CF8-4EFE-B90B-D5F513A1B42A}">
      <dgm:prSet/>
      <dgm:spPr/>
      <dgm:t>
        <a:bodyPr/>
        <a:lstStyle/>
        <a:p>
          <a:endParaRPr lang="en-US"/>
        </a:p>
      </dgm:t>
    </dgm:pt>
    <dgm:pt modelId="{E0E892D2-87E8-40B9-B1FF-89FDAC52B217}">
      <dgm:prSet/>
      <dgm:spPr/>
      <dgm:t>
        <a:bodyPr/>
        <a:lstStyle/>
        <a:p>
          <a:r>
            <a:rPr lang="en-US"/>
            <a:t>Welcome address</a:t>
          </a:r>
        </a:p>
      </dgm:t>
    </dgm:pt>
    <dgm:pt modelId="{FCB80F1B-0A4C-4005-821D-1B0306D850DC}" type="parTrans" cxnId="{53F891C5-79EA-4564-946D-FA56A957059D}">
      <dgm:prSet/>
      <dgm:spPr/>
      <dgm:t>
        <a:bodyPr/>
        <a:lstStyle/>
        <a:p>
          <a:endParaRPr lang="en-US"/>
        </a:p>
      </dgm:t>
    </dgm:pt>
    <dgm:pt modelId="{E812D984-F39C-414E-AA9B-3515B8C4C167}" type="sibTrans" cxnId="{53F891C5-79EA-4564-946D-FA56A957059D}">
      <dgm:prSet/>
      <dgm:spPr/>
      <dgm:t>
        <a:bodyPr/>
        <a:lstStyle/>
        <a:p>
          <a:endParaRPr lang="en-US"/>
        </a:p>
      </dgm:t>
    </dgm:pt>
    <dgm:pt modelId="{C2852467-462F-44C3-A73B-EC0AD5E8C052}">
      <dgm:prSet/>
      <dgm:spPr/>
      <dgm:t>
        <a:bodyPr/>
        <a:lstStyle/>
        <a:p>
          <a:r>
            <a:rPr lang="en-US"/>
            <a:t>Introduce</a:t>
          </a:r>
        </a:p>
      </dgm:t>
    </dgm:pt>
    <dgm:pt modelId="{10233599-8F37-4811-887E-8666974FE705}" type="parTrans" cxnId="{AA8B11B7-CFC7-407B-994B-3053B56DFB4D}">
      <dgm:prSet/>
      <dgm:spPr/>
      <dgm:t>
        <a:bodyPr/>
        <a:lstStyle/>
        <a:p>
          <a:endParaRPr lang="en-US"/>
        </a:p>
      </dgm:t>
    </dgm:pt>
    <dgm:pt modelId="{D0B03897-B4AD-40B2-A3DD-20C47EE04594}" type="sibTrans" cxnId="{AA8B11B7-CFC7-407B-994B-3053B56DFB4D}">
      <dgm:prSet/>
      <dgm:spPr/>
      <dgm:t>
        <a:bodyPr/>
        <a:lstStyle/>
        <a:p>
          <a:endParaRPr lang="en-US"/>
        </a:p>
      </dgm:t>
    </dgm:pt>
    <dgm:pt modelId="{4E6387E1-726B-4906-9A3C-C79A04630A3D}">
      <dgm:prSet/>
      <dgm:spPr/>
      <dgm:t>
        <a:bodyPr/>
        <a:lstStyle/>
        <a:p>
          <a:r>
            <a:rPr lang="en-US"/>
            <a:t>Introduce yourself</a:t>
          </a:r>
        </a:p>
      </dgm:t>
    </dgm:pt>
    <dgm:pt modelId="{7F083341-3DEC-4F79-835A-3E0C4BFE6B59}" type="parTrans" cxnId="{D33C69D6-3A1E-4937-B731-541F132EB9FC}">
      <dgm:prSet/>
      <dgm:spPr/>
      <dgm:t>
        <a:bodyPr/>
        <a:lstStyle/>
        <a:p>
          <a:endParaRPr lang="en-US"/>
        </a:p>
      </dgm:t>
    </dgm:pt>
    <dgm:pt modelId="{687E3B8A-04BE-4AE7-8851-61BA1CC09878}" type="sibTrans" cxnId="{D33C69D6-3A1E-4937-B731-541F132EB9FC}">
      <dgm:prSet/>
      <dgm:spPr/>
      <dgm:t>
        <a:bodyPr/>
        <a:lstStyle/>
        <a:p>
          <a:endParaRPr lang="en-US"/>
        </a:p>
      </dgm:t>
    </dgm:pt>
    <dgm:pt modelId="{CB211E01-83C7-4FC1-A9C1-A75C645DBC43}">
      <dgm:prSet/>
      <dgm:spPr/>
      <dgm:t>
        <a:bodyPr/>
        <a:lstStyle/>
        <a:p>
          <a:r>
            <a:rPr lang="en-US"/>
            <a:t>Introduce</a:t>
          </a:r>
        </a:p>
      </dgm:t>
    </dgm:pt>
    <dgm:pt modelId="{CF891258-5B4E-490D-97C1-C104166F918E}" type="parTrans" cxnId="{A2CFA798-A243-4FE2-87AA-FAFABBB0ECAC}">
      <dgm:prSet/>
      <dgm:spPr/>
      <dgm:t>
        <a:bodyPr/>
        <a:lstStyle/>
        <a:p>
          <a:endParaRPr lang="en-US"/>
        </a:p>
      </dgm:t>
    </dgm:pt>
    <dgm:pt modelId="{B5DC488B-13C6-43A4-851A-76A09A0A2866}" type="sibTrans" cxnId="{A2CFA798-A243-4FE2-87AA-FAFABBB0ECAC}">
      <dgm:prSet/>
      <dgm:spPr/>
      <dgm:t>
        <a:bodyPr/>
        <a:lstStyle/>
        <a:p>
          <a:endParaRPr lang="en-US"/>
        </a:p>
      </dgm:t>
    </dgm:pt>
    <dgm:pt modelId="{AE3E64FB-9087-42FA-BDA5-91395C974003}">
      <dgm:prSet/>
      <dgm:spPr/>
      <dgm:t>
        <a:bodyPr/>
        <a:lstStyle/>
        <a:p>
          <a:r>
            <a:rPr lang="en-US"/>
            <a:t>Introduce the topic of your presentation</a:t>
          </a:r>
        </a:p>
      </dgm:t>
    </dgm:pt>
    <dgm:pt modelId="{74A60C2B-1402-4BEE-9FC0-296C2710763B}" type="parTrans" cxnId="{E8B6A7A4-4DFB-451E-8BBC-727BABA27274}">
      <dgm:prSet/>
      <dgm:spPr/>
      <dgm:t>
        <a:bodyPr/>
        <a:lstStyle/>
        <a:p>
          <a:endParaRPr lang="en-US"/>
        </a:p>
      </dgm:t>
    </dgm:pt>
    <dgm:pt modelId="{CB49E4D4-921C-4E5E-9665-85495492B4A9}" type="sibTrans" cxnId="{E8B6A7A4-4DFB-451E-8BBC-727BABA27274}">
      <dgm:prSet/>
      <dgm:spPr/>
      <dgm:t>
        <a:bodyPr/>
        <a:lstStyle/>
        <a:p>
          <a:endParaRPr lang="en-US"/>
        </a:p>
      </dgm:t>
    </dgm:pt>
    <dgm:pt modelId="{2CDBB6F0-3479-8C41-920D-782183A330A9}" type="pres">
      <dgm:prSet presAssocID="{3BDCF5E3-C0C7-4F10-891A-1B327648AB63}" presName="Name0" presStyleCnt="0">
        <dgm:presLayoutVars>
          <dgm:dir/>
          <dgm:animLvl val="lvl"/>
          <dgm:resizeHandles val="exact"/>
        </dgm:presLayoutVars>
      </dgm:prSet>
      <dgm:spPr/>
    </dgm:pt>
    <dgm:pt modelId="{F4D4ED54-2AD1-2B4F-B0A1-F2FBD6B0311C}" type="pres">
      <dgm:prSet presAssocID="{CB211E01-83C7-4FC1-A9C1-A75C645DBC43}" presName="boxAndChildren" presStyleCnt="0"/>
      <dgm:spPr/>
    </dgm:pt>
    <dgm:pt modelId="{EDB8E800-D9DC-FC4A-A259-51A94DEBAAF3}" type="pres">
      <dgm:prSet presAssocID="{CB211E01-83C7-4FC1-A9C1-A75C645DBC43}" presName="parentTextBox" presStyleLbl="alignNode1" presStyleIdx="0" presStyleCnt="3"/>
      <dgm:spPr/>
    </dgm:pt>
    <dgm:pt modelId="{40D82A38-D9F3-6E44-A64F-29D23C3AFE99}" type="pres">
      <dgm:prSet presAssocID="{CB211E01-83C7-4FC1-A9C1-A75C645DBC43}" presName="descendantBox" presStyleLbl="bgAccFollowNode1" presStyleIdx="0" presStyleCnt="3"/>
      <dgm:spPr/>
    </dgm:pt>
    <dgm:pt modelId="{ECA6855B-C042-E346-83FF-C53CC3BDC091}" type="pres">
      <dgm:prSet presAssocID="{D0B03897-B4AD-40B2-A3DD-20C47EE04594}" presName="sp" presStyleCnt="0"/>
      <dgm:spPr/>
    </dgm:pt>
    <dgm:pt modelId="{587610F5-462F-294A-BF80-90907B2766C4}" type="pres">
      <dgm:prSet presAssocID="{C2852467-462F-44C3-A73B-EC0AD5E8C052}" presName="arrowAndChildren" presStyleCnt="0"/>
      <dgm:spPr/>
    </dgm:pt>
    <dgm:pt modelId="{DE91991C-962D-CC48-92AE-E5598F4D315A}" type="pres">
      <dgm:prSet presAssocID="{C2852467-462F-44C3-A73B-EC0AD5E8C052}" presName="parentTextArrow" presStyleLbl="node1" presStyleIdx="0" presStyleCnt="0"/>
      <dgm:spPr/>
    </dgm:pt>
    <dgm:pt modelId="{2FF330A4-632A-4F41-84B4-16D4CB3F752F}" type="pres">
      <dgm:prSet presAssocID="{C2852467-462F-44C3-A73B-EC0AD5E8C052}" presName="arrow" presStyleLbl="alignNode1" presStyleIdx="1" presStyleCnt="3"/>
      <dgm:spPr/>
    </dgm:pt>
    <dgm:pt modelId="{DD824D78-9C68-7344-881A-B748F0CF08AA}" type="pres">
      <dgm:prSet presAssocID="{C2852467-462F-44C3-A73B-EC0AD5E8C052}" presName="descendantArrow" presStyleLbl="bgAccFollowNode1" presStyleIdx="1" presStyleCnt="3"/>
      <dgm:spPr/>
    </dgm:pt>
    <dgm:pt modelId="{8E805167-BB80-3241-9CD6-530A8F5F0EAA}" type="pres">
      <dgm:prSet presAssocID="{B530F138-8C94-4718-860A-B65F55C3C067}" presName="sp" presStyleCnt="0"/>
      <dgm:spPr/>
    </dgm:pt>
    <dgm:pt modelId="{5B3DA92F-B1E8-FA40-8135-47741D92854F}" type="pres">
      <dgm:prSet presAssocID="{15E34D42-1EDA-41FB-9A3C-00E5643C528F}" presName="arrowAndChildren" presStyleCnt="0"/>
      <dgm:spPr/>
    </dgm:pt>
    <dgm:pt modelId="{0BAE4CC8-39DE-B149-A8AF-C5208D7F0BE8}" type="pres">
      <dgm:prSet presAssocID="{15E34D42-1EDA-41FB-9A3C-00E5643C528F}" presName="parentTextArrow" presStyleLbl="node1" presStyleIdx="0" presStyleCnt="0"/>
      <dgm:spPr/>
    </dgm:pt>
    <dgm:pt modelId="{0CFFA400-108E-2F48-B37A-C63D322805BD}" type="pres">
      <dgm:prSet presAssocID="{15E34D42-1EDA-41FB-9A3C-00E5643C528F}" presName="arrow" presStyleLbl="alignNode1" presStyleIdx="2" presStyleCnt="3"/>
      <dgm:spPr/>
    </dgm:pt>
    <dgm:pt modelId="{DFAE500D-8C88-9F4C-A6BB-FA4F7AC66DEE}" type="pres">
      <dgm:prSet presAssocID="{15E34D42-1EDA-41FB-9A3C-00E5643C528F}" presName="descendantArrow" presStyleLbl="bgAccFollowNode1" presStyleIdx="2" presStyleCnt="3"/>
      <dgm:spPr/>
    </dgm:pt>
  </dgm:ptLst>
  <dgm:cxnLst>
    <dgm:cxn modelId="{3895EE06-0309-0440-A503-AD81C254EFD9}" type="presOf" srcId="{E0E892D2-87E8-40B9-B1FF-89FDAC52B217}" destId="{DFAE500D-8C88-9F4C-A6BB-FA4F7AC66DEE}" srcOrd="0" destOrd="0" presId="urn:microsoft.com/office/officeart/2016/7/layout/VerticalDownArrowProcess"/>
    <dgm:cxn modelId="{008DE51C-D3C8-0B46-B5CD-A45D4B63E424}" type="presOf" srcId="{C2852467-462F-44C3-A73B-EC0AD5E8C052}" destId="{2FF330A4-632A-4F41-84B4-16D4CB3F752F}" srcOrd="1" destOrd="0" presId="urn:microsoft.com/office/officeart/2016/7/layout/VerticalDownArrowProcess"/>
    <dgm:cxn modelId="{16D54B3D-336F-0E46-9DB2-7E4798D8A3C5}" type="presOf" srcId="{15E34D42-1EDA-41FB-9A3C-00E5643C528F}" destId="{0BAE4CC8-39DE-B149-A8AF-C5208D7F0BE8}" srcOrd="0" destOrd="0" presId="urn:microsoft.com/office/officeart/2016/7/layout/VerticalDownArrowProcess"/>
    <dgm:cxn modelId="{334FE14E-D376-7545-9ADF-B3CF56F6D9FE}" type="presOf" srcId="{15E34D42-1EDA-41FB-9A3C-00E5643C528F}" destId="{0CFFA400-108E-2F48-B37A-C63D322805BD}" srcOrd="1" destOrd="0" presId="urn:microsoft.com/office/officeart/2016/7/layout/VerticalDownArrowProcess"/>
    <dgm:cxn modelId="{4AB7F74E-A255-B446-8CBF-D6C756303D7D}" type="presOf" srcId="{AE3E64FB-9087-42FA-BDA5-91395C974003}" destId="{40D82A38-D9F3-6E44-A64F-29D23C3AFE99}" srcOrd="0" destOrd="0" presId="urn:microsoft.com/office/officeart/2016/7/layout/VerticalDownArrowProcess"/>
    <dgm:cxn modelId="{F68FA380-C7C7-B04C-93CE-3EA4BBEEBBE4}" type="presOf" srcId="{3BDCF5E3-C0C7-4F10-891A-1B327648AB63}" destId="{2CDBB6F0-3479-8C41-920D-782183A330A9}" srcOrd="0" destOrd="0" presId="urn:microsoft.com/office/officeart/2016/7/layout/VerticalDownArrowProcess"/>
    <dgm:cxn modelId="{4468EE93-8B3E-2646-B46B-B84589F09396}" type="presOf" srcId="{C2852467-462F-44C3-A73B-EC0AD5E8C052}" destId="{DE91991C-962D-CC48-92AE-E5598F4D315A}" srcOrd="0" destOrd="0" presId="urn:microsoft.com/office/officeart/2016/7/layout/VerticalDownArrowProcess"/>
    <dgm:cxn modelId="{A2CFA798-A243-4FE2-87AA-FAFABBB0ECAC}" srcId="{3BDCF5E3-C0C7-4F10-891A-1B327648AB63}" destId="{CB211E01-83C7-4FC1-A9C1-A75C645DBC43}" srcOrd="2" destOrd="0" parTransId="{CF891258-5B4E-490D-97C1-C104166F918E}" sibTransId="{B5DC488B-13C6-43A4-851A-76A09A0A2866}"/>
    <dgm:cxn modelId="{69E5519B-B637-7C44-A045-17BA47076019}" type="presOf" srcId="{4E6387E1-726B-4906-9A3C-C79A04630A3D}" destId="{DD824D78-9C68-7344-881A-B748F0CF08AA}" srcOrd="0" destOrd="0" presId="urn:microsoft.com/office/officeart/2016/7/layout/VerticalDownArrowProcess"/>
    <dgm:cxn modelId="{E8B6A7A4-4DFB-451E-8BBC-727BABA27274}" srcId="{CB211E01-83C7-4FC1-A9C1-A75C645DBC43}" destId="{AE3E64FB-9087-42FA-BDA5-91395C974003}" srcOrd="0" destOrd="0" parTransId="{74A60C2B-1402-4BEE-9FC0-296C2710763B}" sibTransId="{CB49E4D4-921C-4E5E-9665-85495492B4A9}"/>
    <dgm:cxn modelId="{AA8B11B7-CFC7-407B-994B-3053B56DFB4D}" srcId="{3BDCF5E3-C0C7-4F10-891A-1B327648AB63}" destId="{C2852467-462F-44C3-A73B-EC0AD5E8C052}" srcOrd="1" destOrd="0" parTransId="{10233599-8F37-4811-887E-8666974FE705}" sibTransId="{D0B03897-B4AD-40B2-A3DD-20C47EE04594}"/>
    <dgm:cxn modelId="{16E105B9-3CF8-4EFE-B90B-D5F513A1B42A}" srcId="{3BDCF5E3-C0C7-4F10-891A-1B327648AB63}" destId="{15E34D42-1EDA-41FB-9A3C-00E5643C528F}" srcOrd="0" destOrd="0" parTransId="{5AC9A284-953A-4965-BBD0-1DDED90861DD}" sibTransId="{B530F138-8C94-4718-860A-B65F55C3C067}"/>
    <dgm:cxn modelId="{53F891C5-79EA-4564-946D-FA56A957059D}" srcId="{15E34D42-1EDA-41FB-9A3C-00E5643C528F}" destId="{E0E892D2-87E8-40B9-B1FF-89FDAC52B217}" srcOrd="0" destOrd="0" parTransId="{FCB80F1B-0A4C-4005-821D-1B0306D850DC}" sibTransId="{E812D984-F39C-414E-AA9B-3515B8C4C167}"/>
    <dgm:cxn modelId="{D33C69D6-3A1E-4937-B731-541F132EB9FC}" srcId="{C2852467-462F-44C3-A73B-EC0AD5E8C052}" destId="{4E6387E1-726B-4906-9A3C-C79A04630A3D}" srcOrd="0" destOrd="0" parTransId="{7F083341-3DEC-4F79-835A-3E0C4BFE6B59}" sibTransId="{687E3B8A-04BE-4AE7-8851-61BA1CC09878}"/>
    <dgm:cxn modelId="{A7BA59DF-C717-464B-8306-486382FFA964}" type="presOf" srcId="{CB211E01-83C7-4FC1-A9C1-A75C645DBC43}" destId="{EDB8E800-D9DC-FC4A-A259-51A94DEBAAF3}" srcOrd="0" destOrd="0" presId="urn:microsoft.com/office/officeart/2016/7/layout/VerticalDownArrowProcess"/>
    <dgm:cxn modelId="{D4D5A2C6-7308-D14D-B4B6-A53B431CE7DB}" type="presParOf" srcId="{2CDBB6F0-3479-8C41-920D-782183A330A9}" destId="{F4D4ED54-2AD1-2B4F-B0A1-F2FBD6B0311C}" srcOrd="0" destOrd="0" presId="urn:microsoft.com/office/officeart/2016/7/layout/VerticalDownArrowProcess"/>
    <dgm:cxn modelId="{E1FE870E-4135-0D40-80FA-CC03001E2DC3}" type="presParOf" srcId="{F4D4ED54-2AD1-2B4F-B0A1-F2FBD6B0311C}" destId="{EDB8E800-D9DC-FC4A-A259-51A94DEBAAF3}" srcOrd="0" destOrd="0" presId="urn:microsoft.com/office/officeart/2016/7/layout/VerticalDownArrowProcess"/>
    <dgm:cxn modelId="{15FE1471-8936-4346-8120-CE741FB0FA41}" type="presParOf" srcId="{F4D4ED54-2AD1-2B4F-B0A1-F2FBD6B0311C}" destId="{40D82A38-D9F3-6E44-A64F-29D23C3AFE99}" srcOrd="1" destOrd="0" presId="urn:microsoft.com/office/officeart/2016/7/layout/VerticalDownArrowProcess"/>
    <dgm:cxn modelId="{AE816CDB-875E-654A-89E4-8E263E212DB3}" type="presParOf" srcId="{2CDBB6F0-3479-8C41-920D-782183A330A9}" destId="{ECA6855B-C042-E346-83FF-C53CC3BDC091}" srcOrd="1" destOrd="0" presId="urn:microsoft.com/office/officeart/2016/7/layout/VerticalDownArrowProcess"/>
    <dgm:cxn modelId="{7CA39DBC-6331-E542-8C13-0D5870C385F3}" type="presParOf" srcId="{2CDBB6F0-3479-8C41-920D-782183A330A9}" destId="{587610F5-462F-294A-BF80-90907B2766C4}" srcOrd="2" destOrd="0" presId="urn:microsoft.com/office/officeart/2016/7/layout/VerticalDownArrowProcess"/>
    <dgm:cxn modelId="{37A4E00A-F586-7A4E-B767-839992D79EB0}" type="presParOf" srcId="{587610F5-462F-294A-BF80-90907B2766C4}" destId="{DE91991C-962D-CC48-92AE-E5598F4D315A}" srcOrd="0" destOrd="0" presId="urn:microsoft.com/office/officeart/2016/7/layout/VerticalDownArrowProcess"/>
    <dgm:cxn modelId="{25934EAA-8B03-E048-B2EF-13F05C85B055}" type="presParOf" srcId="{587610F5-462F-294A-BF80-90907B2766C4}" destId="{2FF330A4-632A-4F41-84B4-16D4CB3F752F}" srcOrd="1" destOrd="0" presId="urn:microsoft.com/office/officeart/2016/7/layout/VerticalDownArrowProcess"/>
    <dgm:cxn modelId="{6B4AF5D2-8E20-8A46-8D99-23E04A688048}" type="presParOf" srcId="{587610F5-462F-294A-BF80-90907B2766C4}" destId="{DD824D78-9C68-7344-881A-B748F0CF08AA}" srcOrd="2" destOrd="0" presId="urn:microsoft.com/office/officeart/2016/7/layout/VerticalDownArrowProcess"/>
    <dgm:cxn modelId="{589D2BD0-379B-7042-9209-16B995FA9BE8}" type="presParOf" srcId="{2CDBB6F0-3479-8C41-920D-782183A330A9}" destId="{8E805167-BB80-3241-9CD6-530A8F5F0EAA}" srcOrd="3" destOrd="0" presId="urn:microsoft.com/office/officeart/2016/7/layout/VerticalDownArrowProcess"/>
    <dgm:cxn modelId="{2E5CFDE7-A45D-8341-8425-1D1D0B55D338}" type="presParOf" srcId="{2CDBB6F0-3479-8C41-920D-782183A330A9}" destId="{5B3DA92F-B1E8-FA40-8135-47741D92854F}" srcOrd="4" destOrd="0" presId="urn:microsoft.com/office/officeart/2016/7/layout/VerticalDownArrowProcess"/>
    <dgm:cxn modelId="{9E96A063-F001-7C4B-9915-7C05CF40D16E}" type="presParOf" srcId="{5B3DA92F-B1E8-FA40-8135-47741D92854F}" destId="{0BAE4CC8-39DE-B149-A8AF-C5208D7F0BE8}" srcOrd="0" destOrd="0" presId="urn:microsoft.com/office/officeart/2016/7/layout/VerticalDownArrowProcess"/>
    <dgm:cxn modelId="{58D1EA36-2188-F34F-BD37-A3B7E9B1E489}" type="presParOf" srcId="{5B3DA92F-B1E8-FA40-8135-47741D92854F}" destId="{0CFFA400-108E-2F48-B37A-C63D322805BD}" srcOrd="1" destOrd="0" presId="urn:microsoft.com/office/officeart/2016/7/layout/VerticalDownArrowProcess"/>
    <dgm:cxn modelId="{D5D21467-FB44-5C49-A912-51CD1B509486}" type="presParOf" srcId="{5B3DA92F-B1E8-FA40-8135-47741D92854F}" destId="{DFAE500D-8C88-9F4C-A6BB-FA4F7AC66DEE}" srcOrd="2" destOrd="0" presId="urn:microsoft.com/office/officeart/2016/7/layout/VerticalDownArrowProcess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E2EDE83-402D-4ECB-A458-095707357C43}" type="doc">
      <dgm:prSet loTypeId="urn:microsoft.com/office/officeart/2018/5/layout/CenteredIconLabelDescription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GB"/>
        </a:p>
      </dgm:t>
    </dgm:pt>
    <dgm:pt modelId="{6FCA3D8A-04E4-41E2-842A-E8253B9FE28D}">
      <dgm:prSet/>
      <dgm:spPr/>
      <dgm:t>
        <a:bodyPr/>
        <a:lstStyle/>
        <a:p>
          <a:pPr>
            <a:lnSpc>
              <a:spcPct val="100000"/>
            </a:lnSpc>
            <a:defRPr b="1"/>
          </a:pPr>
          <a:r>
            <a:rPr lang="en-GB" baseline="0"/>
            <a:t>Strengths</a:t>
          </a:r>
          <a:endParaRPr lang="en-GB"/>
        </a:p>
      </dgm:t>
    </dgm:pt>
    <dgm:pt modelId="{F0E6A7A9-CEFA-4AD3-B1B3-45FD2A5510A0}" type="parTrans" cxnId="{822333EB-B975-4CA8-8F79-8E8A27A7CD35}">
      <dgm:prSet/>
      <dgm:spPr/>
      <dgm:t>
        <a:bodyPr/>
        <a:lstStyle/>
        <a:p>
          <a:endParaRPr lang="en-GB"/>
        </a:p>
      </dgm:t>
    </dgm:pt>
    <dgm:pt modelId="{90218B48-2FB2-42F0-80D1-02CC2E6DF040}" type="sibTrans" cxnId="{822333EB-B975-4CA8-8F79-8E8A27A7CD35}">
      <dgm:prSet/>
      <dgm:spPr/>
      <dgm:t>
        <a:bodyPr/>
        <a:lstStyle/>
        <a:p>
          <a:endParaRPr lang="en-GB"/>
        </a:p>
      </dgm:t>
    </dgm:pt>
    <dgm:pt modelId="{65C272D7-9A09-4AF2-8701-2C237025BC8F}">
      <dgm:prSet/>
      <dgm:spPr/>
      <dgm:t>
        <a:bodyPr/>
        <a:lstStyle/>
        <a:p>
          <a:pPr>
            <a:lnSpc>
              <a:spcPct val="100000"/>
            </a:lnSpc>
            <a:defRPr b="1"/>
          </a:pPr>
          <a:r>
            <a:rPr lang="en-GB" baseline="0"/>
            <a:t>Weaknesses</a:t>
          </a:r>
          <a:endParaRPr lang="en-GB"/>
        </a:p>
      </dgm:t>
    </dgm:pt>
    <dgm:pt modelId="{62996BBA-B10F-47F0-801E-CC1FBFDF1D64}" type="parTrans" cxnId="{60CDC7BA-825D-4632-B4D8-90A9637595FF}">
      <dgm:prSet/>
      <dgm:spPr/>
      <dgm:t>
        <a:bodyPr/>
        <a:lstStyle/>
        <a:p>
          <a:endParaRPr lang="en-GB"/>
        </a:p>
      </dgm:t>
    </dgm:pt>
    <dgm:pt modelId="{0EBF1380-09BC-465B-8367-38D0AD67E98A}" type="sibTrans" cxnId="{60CDC7BA-825D-4632-B4D8-90A9637595FF}">
      <dgm:prSet/>
      <dgm:spPr/>
      <dgm:t>
        <a:bodyPr/>
        <a:lstStyle/>
        <a:p>
          <a:endParaRPr lang="en-GB"/>
        </a:p>
      </dgm:t>
    </dgm:pt>
    <dgm:pt modelId="{E748FF04-D2E9-42BC-934A-F073B195590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I am a quick learner. </a:t>
          </a:r>
        </a:p>
      </dgm:t>
    </dgm:pt>
    <dgm:pt modelId="{E14E4CA0-6BF3-4151-AE07-FA17960B2DA0}" type="parTrans" cxnId="{5F3DBC34-90F5-49EC-8B08-2891D3655D0E}">
      <dgm:prSet/>
      <dgm:spPr/>
      <dgm:t>
        <a:bodyPr/>
        <a:lstStyle/>
        <a:p>
          <a:endParaRPr lang="en-GB"/>
        </a:p>
      </dgm:t>
    </dgm:pt>
    <dgm:pt modelId="{FFC14146-1441-4E46-9762-4E0F836BA472}" type="sibTrans" cxnId="{5F3DBC34-90F5-49EC-8B08-2891D3655D0E}">
      <dgm:prSet/>
      <dgm:spPr/>
      <dgm:t>
        <a:bodyPr/>
        <a:lstStyle/>
        <a:p>
          <a:endParaRPr lang="en-US"/>
        </a:p>
      </dgm:t>
    </dgm:pt>
    <dgm:pt modelId="{C584DD27-4734-4F67-8771-1FC4AECE1A35}">
      <dgm:prSet/>
      <dgm:spPr/>
      <dgm:t>
        <a:bodyPr/>
        <a:lstStyle/>
        <a:p>
          <a:pPr>
            <a:lnSpc>
              <a:spcPct val="100000"/>
            </a:lnSpc>
          </a:pPr>
          <a:endParaRPr lang="en-GB"/>
        </a:p>
      </dgm:t>
    </dgm:pt>
    <dgm:pt modelId="{CF163F5A-6573-4CB7-A814-96BBF7B32E31}" type="parTrans" cxnId="{E378AA96-8B9C-44D6-A9C3-5583237C03D8}">
      <dgm:prSet/>
      <dgm:spPr/>
      <dgm:t>
        <a:bodyPr/>
        <a:lstStyle/>
        <a:p>
          <a:endParaRPr lang="en-GB"/>
        </a:p>
      </dgm:t>
    </dgm:pt>
    <dgm:pt modelId="{74046737-27DC-407D-B640-FC68B92B6D7B}" type="sibTrans" cxnId="{E378AA96-8B9C-44D6-A9C3-5583237C03D8}">
      <dgm:prSet/>
      <dgm:spPr/>
      <dgm:t>
        <a:bodyPr/>
        <a:lstStyle/>
        <a:p>
          <a:endParaRPr lang="en-US"/>
        </a:p>
      </dgm:t>
    </dgm:pt>
    <dgm:pt modelId="{C2958F24-7A4B-4BAE-AAE1-66FD9896390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My time Management skill needs to be improved.</a:t>
          </a:r>
        </a:p>
      </dgm:t>
    </dgm:pt>
    <dgm:pt modelId="{F9C10B2F-1471-4B03-BB98-9692DEAF7489}" type="parTrans" cxnId="{2DAA5506-3142-4E86-A99C-528F9F0D3DED}">
      <dgm:prSet/>
      <dgm:spPr/>
      <dgm:t>
        <a:bodyPr/>
        <a:lstStyle/>
        <a:p>
          <a:endParaRPr lang="en-GB"/>
        </a:p>
      </dgm:t>
    </dgm:pt>
    <dgm:pt modelId="{D472DABE-2EDA-4137-8F3A-C25668DD4D81}" type="sibTrans" cxnId="{2DAA5506-3142-4E86-A99C-528F9F0D3DED}">
      <dgm:prSet/>
      <dgm:spPr/>
      <dgm:t>
        <a:bodyPr/>
        <a:lstStyle/>
        <a:p>
          <a:endParaRPr lang="en-GB"/>
        </a:p>
      </dgm:t>
    </dgm:pt>
    <dgm:pt modelId="{2F926C13-91BF-4EEC-8CB6-59C9D9949F7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I never give up quickly</a:t>
          </a:r>
        </a:p>
      </dgm:t>
    </dgm:pt>
    <dgm:pt modelId="{66342187-FE72-478C-8C9B-853AF304F123}" type="parTrans" cxnId="{BB3C31EE-122D-4EBA-B56D-F045A5DF2F11}">
      <dgm:prSet/>
      <dgm:spPr/>
      <dgm:t>
        <a:bodyPr/>
        <a:lstStyle/>
        <a:p>
          <a:endParaRPr lang="en-GB"/>
        </a:p>
      </dgm:t>
    </dgm:pt>
    <dgm:pt modelId="{198BF1BD-1993-43F5-B7DC-796A24FADB69}" type="sibTrans" cxnId="{BB3C31EE-122D-4EBA-B56D-F045A5DF2F11}">
      <dgm:prSet/>
      <dgm:spPr/>
      <dgm:t>
        <a:bodyPr/>
        <a:lstStyle/>
        <a:p>
          <a:endParaRPr lang="en-GB"/>
        </a:p>
      </dgm:t>
    </dgm:pt>
    <dgm:pt modelId="{F055DC37-CCFA-4732-8B0D-BA74426B054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I am good communicator</a:t>
          </a:r>
        </a:p>
        <a:p>
          <a:pPr>
            <a:lnSpc>
              <a:spcPct val="100000"/>
            </a:lnSpc>
          </a:pPr>
          <a:r>
            <a:rPr lang="en-GB"/>
            <a:t>I adapt new situation quickly</a:t>
          </a:r>
        </a:p>
      </dgm:t>
    </dgm:pt>
    <dgm:pt modelId="{B1277550-F29D-455D-ACC2-5DB4285D99FF}" type="parTrans" cxnId="{F3A2E325-FE42-4FF8-BAA3-4F59D50F0B01}">
      <dgm:prSet/>
      <dgm:spPr/>
      <dgm:t>
        <a:bodyPr/>
        <a:lstStyle/>
        <a:p>
          <a:endParaRPr lang="en-GB"/>
        </a:p>
      </dgm:t>
    </dgm:pt>
    <dgm:pt modelId="{579F7F78-9954-4D3A-8BA8-A170B46DC1AE}" type="sibTrans" cxnId="{F3A2E325-FE42-4FF8-BAA3-4F59D50F0B01}">
      <dgm:prSet/>
      <dgm:spPr/>
      <dgm:t>
        <a:bodyPr/>
        <a:lstStyle/>
        <a:p>
          <a:endParaRPr lang="en-GB"/>
        </a:p>
      </dgm:t>
    </dgm:pt>
    <dgm:pt modelId="{A2F4040D-2E67-4D9A-8BC5-14116A7F6FEF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I struggle to maintain work and life balance</a:t>
          </a:r>
        </a:p>
      </dgm:t>
    </dgm:pt>
    <dgm:pt modelId="{94046DFF-4E31-4E3E-9DEE-B6984A2CEFF0}" type="parTrans" cxnId="{90C274A2-4266-4C8C-A0CE-F4FD4E6F3EA9}">
      <dgm:prSet/>
      <dgm:spPr/>
      <dgm:t>
        <a:bodyPr/>
        <a:lstStyle/>
        <a:p>
          <a:endParaRPr lang="en-GB"/>
        </a:p>
      </dgm:t>
    </dgm:pt>
    <dgm:pt modelId="{99D2AE0F-64A1-4F1F-91BB-583AF4B4C53B}" type="sibTrans" cxnId="{90C274A2-4266-4C8C-A0CE-F4FD4E6F3EA9}">
      <dgm:prSet/>
      <dgm:spPr/>
      <dgm:t>
        <a:bodyPr/>
        <a:lstStyle/>
        <a:p>
          <a:endParaRPr lang="en-GB"/>
        </a:p>
      </dgm:t>
    </dgm:pt>
    <dgm:pt modelId="{5CE81FE2-C981-46E4-85A9-3F7450E336C2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I multitask too much which effect focus.</a:t>
          </a:r>
        </a:p>
      </dgm:t>
    </dgm:pt>
    <dgm:pt modelId="{0949EE0F-74BF-4481-AB92-410EF5D024FD}" type="parTrans" cxnId="{AA8F205A-6AE3-422E-A8D6-81A04373E34A}">
      <dgm:prSet/>
      <dgm:spPr/>
      <dgm:t>
        <a:bodyPr/>
        <a:lstStyle/>
        <a:p>
          <a:endParaRPr lang="en-GB"/>
        </a:p>
      </dgm:t>
    </dgm:pt>
    <dgm:pt modelId="{26555EEC-FCE8-4401-9673-7AB5D14A0ADB}" type="sibTrans" cxnId="{AA8F205A-6AE3-422E-A8D6-81A04373E34A}">
      <dgm:prSet/>
      <dgm:spPr/>
      <dgm:t>
        <a:bodyPr/>
        <a:lstStyle/>
        <a:p>
          <a:endParaRPr lang="en-GB"/>
        </a:p>
      </dgm:t>
    </dgm:pt>
    <dgm:pt modelId="{40CB6C1F-69CE-4B01-8196-F2663492768C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I am sometime be overthinker</a:t>
          </a:r>
        </a:p>
      </dgm:t>
    </dgm:pt>
    <dgm:pt modelId="{298DA4D5-3432-452E-892D-7B5ED869EA0D}" type="parTrans" cxnId="{BCDEBEB9-B0E1-4F4B-BFE1-2C384B22192B}">
      <dgm:prSet/>
      <dgm:spPr/>
      <dgm:t>
        <a:bodyPr/>
        <a:lstStyle/>
        <a:p>
          <a:endParaRPr lang="en-GB"/>
        </a:p>
      </dgm:t>
    </dgm:pt>
    <dgm:pt modelId="{7B10A7CC-F457-454B-B79C-E81C51349771}" type="sibTrans" cxnId="{BCDEBEB9-B0E1-4F4B-BFE1-2C384B22192B}">
      <dgm:prSet/>
      <dgm:spPr/>
      <dgm:t>
        <a:bodyPr/>
        <a:lstStyle/>
        <a:p>
          <a:endParaRPr lang="en-GB"/>
        </a:p>
      </dgm:t>
    </dgm:pt>
    <dgm:pt modelId="{74BB1B5A-3B0C-4499-8B3D-CC454B67B3DB}" type="pres">
      <dgm:prSet presAssocID="{5E2EDE83-402D-4ECB-A458-095707357C43}" presName="root" presStyleCnt="0">
        <dgm:presLayoutVars>
          <dgm:dir/>
          <dgm:resizeHandles val="exact"/>
        </dgm:presLayoutVars>
      </dgm:prSet>
      <dgm:spPr/>
    </dgm:pt>
    <dgm:pt modelId="{E71A2AD8-5BC9-4C78-97A6-5FDDE0824F0F}" type="pres">
      <dgm:prSet presAssocID="{6FCA3D8A-04E4-41E2-842A-E8253B9FE28D}" presName="compNode" presStyleCnt="0"/>
      <dgm:spPr/>
    </dgm:pt>
    <dgm:pt modelId="{1CDBBC14-C1BF-4499-8D2D-1D89CDD1869C}" type="pres">
      <dgm:prSet presAssocID="{6FCA3D8A-04E4-41E2-842A-E8253B9FE28D}" presName="iconRect" presStyleLbl="node1" presStyleIdx="0" presStyleCnt="2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6DC20AEF-E713-4894-8FF8-1F85C084809A}" type="pres">
      <dgm:prSet presAssocID="{6FCA3D8A-04E4-41E2-842A-E8253B9FE28D}" presName="iconSpace" presStyleCnt="0"/>
      <dgm:spPr/>
    </dgm:pt>
    <dgm:pt modelId="{5B602272-54E6-47D9-9290-D634FBA5F0DC}" type="pres">
      <dgm:prSet presAssocID="{6FCA3D8A-04E4-41E2-842A-E8253B9FE28D}" presName="parTx" presStyleLbl="revTx" presStyleIdx="0" presStyleCnt="4">
        <dgm:presLayoutVars>
          <dgm:chMax val="0"/>
          <dgm:chPref val="0"/>
        </dgm:presLayoutVars>
      </dgm:prSet>
      <dgm:spPr/>
    </dgm:pt>
    <dgm:pt modelId="{7765CB1F-1834-409B-B4A7-C3F7BE09B592}" type="pres">
      <dgm:prSet presAssocID="{6FCA3D8A-04E4-41E2-842A-E8253B9FE28D}" presName="txSpace" presStyleCnt="0"/>
      <dgm:spPr/>
    </dgm:pt>
    <dgm:pt modelId="{3E6609B3-8647-4EBB-B3CB-A470A573CA3B}" type="pres">
      <dgm:prSet presAssocID="{6FCA3D8A-04E4-41E2-842A-E8253B9FE28D}" presName="desTx" presStyleLbl="revTx" presStyleIdx="1" presStyleCnt="4">
        <dgm:presLayoutVars/>
      </dgm:prSet>
      <dgm:spPr/>
    </dgm:pt>
    <dgm:pt modelId="{D91EC3C5-DF1B-4882-9BFF-FBB901A81030}" type="pres">
      <dgm:prSet presAssocID="{90218B48-2FB2-42F0-80D1-02CC2E6DF040}" presName="sibTrans" presStyleCnt="0"/>
      <dgm:spPr/>
    </dgm:pt>
    <dgm:pt modelId="{753E067A-B3C5-47D6-B0FE-1FA778A29F4D}" type="pres">
      <dgm:prSet presAssocID="{65C272D7-9A09-4AF2-8701-2C237025BC8F}" presName="compNode" presStyleCnt="0"/>
      <dgm:spPr/>
    </dgm:pt>
    <dgm:pt modelId="{519382E3-118D-47DC-AA35-BFFF65B2AB85}" type="pres">
      <dgm:prSet presAssocID="{65C272D7-9A09-4AF2-8701-2C237025BC8F}" presName="iconRect" presStyleLbl="node1" presStyleIdx="1" presStyleCnt="2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opwatch"/>
        </a:ext>
      </dgm:extLst>
    </dgm:pt>
    <dgm:pt modelId="{3B4E8848-7508-495D-BE88-865F13FFFD4D}" type="pres">
      <dgm:prSet presAssocID="{65C272D7-9A09-4AF2-8701-2C237025BC8F}" presName="iconSpace" presStyleCnt="0"/>
      <dgm:spPr/>
    </dgm:pt>
    <dgm:pt modelId="{87BD1D3A-CB17-4CA5-9512-412A144B492E}" type="pres">
      <dgm:prSet presAssocID="{65C272D7-9A09-4AF2-8701-2C237025BC8F}" presName="parTx" presStyleLbl="revTx" presStyleIdx="2" presStyleCnt="4">
        <dgm:presLayoutVars>
          <dgm:chMax val="0"/>
          <dgm:chPref val="0"/>
        </dgm:presLayoutVars>
      </dgm:prSet>
      <dgm:spPr/>
    </dgm:pt>
    <dgm:pt modelId="{B5DAA913-D174-40EF-AC6C-AC471140FAE5}" type="pres">
      <dgm:prSet presAssocID="{65C272D7-9A09-4AF2-8701-2C237025BC8F}" presName="txSpace" presStyleCnt="0"/>
      <dgm:spPr/>
    </dgm:pt>
    <dgm:pt modelId="{D5EFE1AB-ADD7-4A43-B70E-6689A33F51B7}" type="pres">
      <dgm:prSet presAssocID="{65C272D7-9A09-4AF2-8701-2C237025BC8F}" presName="desTx" presStyleLbl="revTx" presStyleIdx="3" presStyleCnt="4">
        <dgm:presLayoutVars/>
      </dgm:prSet>
      <dgm:spPr/>
    </dgm:pt>
  </dgm:ptLst>
  <dgm:cxnLst>
    <dgm:cxn modelId="{2DAA5506-3142-4E86-A99C-528F9F0D3DED}" srcId="{65C272D7-9A09-4AF2-8701-2C237025BC8F}" destId="{C2958F24-7A4B-4BAE-AAE1-66FD98963908}" srcOrd="0" destOrd="0" parTransId="{F9C10B2F-1471-4B03-BB98-9692DEAF7489}" sibTransId="{D472DABE-2EDA-4137-8F3A-C25668DD4D81}"/>
    <dgm:cxn modelId="{FA321207-15EE-194E-BB59-152EFBE40E8C}" type="presOf" srcId="{6FCA3D8A-04E4-41E2-842A-E8253B9FE28D}" destId="{5B602272-54E6-47D9-9290-D634FBA5F0DC}" srcOrd="0" destOrd="0" presId="urn:microsoft.com/office/officeart/2018/5/layout/CenteredIconLabelDescriptionList"/>
    <dgm:cxn modelId="{AF88890E-B5F4-7046-9359-E43F847CFD96}" type="presOf" srcId="{C2958F24-7A4B-4BAE-AAE1-66FD98963908}" destId="{D5EFE1AB-ADD7-4A43-B70E-6689A33F51B7}" srcOrd="0" destOrd="0" presId="urn:microsoft.com/office/officeart/2018/5/layout/CenteredIconLabelDescriptionList"/>
    <dgm:cxn modelId="{85050411-1C13-034A-8FB7-0FB09EAF4FF7}" type="presOf" srcId="{5E2EDE83-402D-4ECB-A458-095707357C43}" destId="{74BB1B5A-3B0C-4499-8B3D-CC454B67B3DB}" srcOrd="0" destOrd="0" presId="urn:microsoft.com/office/officeart/2018/5/layout/CenteredIconLabelDescriptionList"/>
    <dgm:cxn modelId="{BC32E018-3C9C-8247-81FC-8E94349F7AF8}" type="presOf" srcId="{F055DC37-CCFA-4732-8B0D-BA74426B0541}" destId="{3E6609B3-8647-4EBB-B3CB-A470A573CA3B}" srcOrd="0" destOrd="2" presId="urn:microsoft.com/office/officeart/2018/5/layout/CenteredIconLabelDescriptionList"/>
    <dgm:cxn modelId="{F3A2E325-FE42-4FF8-BAA3-4F59D50F0B01}" srcId="{6FCA3D8A-04E4-41E2-842A-E8253B9FE28D}" destId="{F055DC37-CCFA-4732-8B0D-BA74426B0541}" srcOrd="2" destOrd="0" parTransId="{B1277550-F29D-455D-ACC2-5DB4285D99FF}" sibTransId="{579F7F78-9954-4D3A-8BA8-A170B46DC1AE}"/>
    <dgm:cxn modelId="{5F3DBC34-90F5-49EC-8B08-2891D3655D0E}" srcId="{6FCA3D8A-04E4-41E2-842A-E8253B9FE28D}" destId="{E748FF04-D2E9-42BC-934A-F073B1955906}" srcOrd="0" destOrd="0" parTransId="{E14E4CA0-6BF3-4151-AE07-FA17960B2DA0}" sibTransId="{FFC14146-1441-4E46-9762-4E0F836BA472}"/>
    <dgm:cxn modelId="{27F33340-7F9A-EF43-85C1-F28AE328A271}" type="presOf" srcId="{A2F4040D-2E67-4D9A-8BC5-14116A7F6FEF}" destId="{D5EFE1AB-ADD7-4A43-B70E-6689A33F51B7}" srcOrd="0" destOrd="2" presId="urn:microsoft.com/office/officeart/2018/5/layout/CenteredIconLabelDescriptionList"/>
    <dgm:cxn modelId="{AA8F205A-6AE3-422E-A8D6-81A04373E34A}" srcId="{65C272D7-9A09-4AF2-8701-2C237025BC8F}" destId="{5CE81FE2-C981-46E4-85A9-3F7450E336C2}" srcOrd="3" destOrd="0" parTransId="{0949EE0F-74BF-4481-AB92-410EF5D024FD}" sibTransId="{26555EEC-FCE8-4401-9673-7AB5D14A0ADB}"/>
    <dgm:cxn modelId="{8EBBCF86-2DFB-1B4C-9FFB-7D59B9038660}" type="presOf" srcId="{40CB6C1F-69CE-4B01-8196-F2663492768C}" destId="{D5EFE1AB-ADD7-4A43-B70E-6689A33F51B7}" srcOrd="0" destOrd="1" presId="urn:microsoft.com/office/officeart/2018/5/layout/CenteredIconLabelDescriptionList"/>
    <dgm:cxn modelId="{F6EF398E-8AC7-C045-8796-D2A754A0639F}" type="presOf" srcId="{5CE81FE2-C981-46E4-85A9-3F7450E336C2}" destId="{D5EFE1AB-ADD7-4A43-B70E-6689A33F51B7}" srcOrd="0" destOrd="3" presId="urn:microsoft.com/office/officeart/2018/5/layout/CenteredIconLabelDescriptionList"/>
    <dgm:cxn modelId="{FDD45E94-7B3D-D64A-92A4-F654E83EC2B1}" type="presOf" srcId="{E748FF04-D2E9-42BC-934A-F073B1955906}" destId="{3E6609B3-8647-4EBB-B3CB-A470A573CA3B}" srcOrd="0" destOrd="0" presId="urn:microsoft.com/office/officeart/2018/5/layout/CenteredIconLabelDescriptionList"/>
    <dgm:cxn modelId="{E378AA96-8B9C-44D6-A9C3-5583237C03D8}" srcId="{6FCA3D8A-04E4-41E2-842A-E8253B9FE28D}" destId="{C584DD27-4734-4F67-8771-1FC4AECE1A35}" srcOrd="3" destOrd="0" parTransId="{CF163F5A-6573-4CB7-A814-96BBF7B32E31}" sibTransId="{74046737-27DC-407D-B640-FC68B92B6D7B}"/>
    <dgm:cxn modelId="{90C274A2-4266-4C8C-A0CE-F4FD4E6F3EA9}" srcId="{65C272D7-9A09-4AF2-8701-2C237025BC8F}" destId="{A2F4040D-2E67-4D9A-8BC5-14116A7F6FEF}" srcOrd="2" destOrd="0" parTransId="{94046DFF-4E31-4E3E-9DEE-B6984A2CEFF0}" sibTransId="{99D2AE0F-64A1-4F1F-91BB-583AF4B4C53B}"/>
    <dgm:cxn modelId="{BCDEBEB9-B0E1-4F4B-BFE1-2C384B22192B}" srcId="{65C272D7-9A09-4AF2-8701-2C237025BC8F}" destId="{40CB6C1F-69CE-4B01-8196-F2663492768C}" srcOrd="1" destOrd="0" parTransId="{298DA4D5-3432-452E-892D-7B5ED869EA0D}" sibTransId="{7B10A7CC-F457-454B-B79C-E81C51349771}"/>
    <dgm:cxn modelId="{60CDC7BA-825D-4632-B4D8-90A9637595FF}" srcId="{5E2EDE83-402D-4ECB-A458-095707357C43}" destId="{65C272D7-9A09-4AF2-8701-2C237025BC8F}" srcOrd="1" destOrd="0" parTransId="{62996BBA-B10F-47F0-801E-CC1FBFDF1D64}" sibTransId="{0EBF1380-09BC-465B-8367-38D0AD67E98A}"/>
    <dgm:cxn modelId="{500671D8-2D2B-6F44-A97E-A9F440F8F82F}" type="presOf" srcId="{C584DD27-4734-4F67-8771-1FC4AECE1A35}" destId="{3E6609B3-8647-4EBB-B3CB-A470A573CA3B}" srcOrd="0" destOrd="3" presId="urn:microsoft.com/office/officeart/2018/5/layout/CenteredIconLabelDescriptionList"/>
    <dgm:cxn modelId="{2DF58FE6-62CF-3042-9844-B4FF2240449A}" type="presOf" srcId="{2F926C13-91BF-4EEC-8CB6-59C9D9949F76}" destId="{3E6609B3-8647-4EBB-B3CB-A470A573CA3B}" srcOrd="0" destOrd="1" presId="urn:microsoft.com/office/officeart/2018/5/layout/CenteredIconLabelDescriptionList"/>
    <dgm:cxn modelId="{822333EB-B975-4CA8-8F79-8E8A27A7CD35}" srcId="{5E2EDE83-402D-4ECB-A458-095707357C43}" destId="{6FCA3D8A-04E4-41E2-842A-E8253B9FE28D}" srcOrd="0" destOrd="0" parTransId="{F0E6A7A9-CEFA-4AD3-B1B3-45FD2A5510A0}" sibTransId="{90218B48-2FB2-42F0-80D1-02CC2E6DF040}"/>
    <dgm:cxn modelId="{BB3C31EE-122D-4EBA-B56D-F045A5DF2F11}" srcId="{6FCA3D8A-04E4-41E2-842A-E8253B9FE28D}" destId="{2F926C13-91BF-4EEC-8CB6-59C9D9949F76}" srcOrd="1" destOrd="0" parTransId="{66342187-FE72-478C-8C9B-853AF304F123}" sibTransId="{198BF1BD-1993-43F5-B7DC-796A24FADB69}"/>
    <dgm:cxn modelId="{4AEE9BEF-6445-684F-A3E9-0ABCD114F3F9}" type="presOf" srcId="{65C272D7-9A09-4AF2-8701-2C237025BC8F}" destId="{87BD1D3A-CB17-4CA5-9512-412A144B492E}" srcOrd="0" destOrd="0" presId="urn:microsoft.com/office/officeart/2018/5/layout/CenteredIconLabelDescriptionList"/>
    <dgm:cxn modelId="{AC7C764B-0A7C-6D4C-AFDA-1BF03076151D}" type="presParOf" srcId="{74BB1B5A-3B0C-4499-8B3D-CC454B67B3DB}" destId="{E71A2AD8-5BC9-4C78-97A6-5FDDE0824F0F}" srcOrd="0" destOrd="0" presId="urn:microsoft.com/office/officeart/2018/5/layout/CenteredIconLabelDescriptionList"/>
    <dgm:cxn modelId="{59231E40-EF12-C343-804E-A2332243758D}" type="presParOf" srcId="{E71A2AD8-5BC9-4C78-97A6-5FDDE0824F0F}" destId="{1CDBBC14-C1BF-4499-8D2D-1D89CDD1869C}" srcOrd="0" destOrd="0" presId="urn:microsoft.com/office/officeart/2018/5/layout/CenteredIconLabelDescriptionList"/>
    <dgm:cxn modelId="{CB353963-FE71-1040-943E-942192414CE2}" type="presParOf" srcId="{E71A2AD8-5BC9-4C78-97A6-5FDDE0824F0F}" destId="{6DC20AEF-E713-4894-8FF8-1F85C084809A}" srcOrd="1" destOrd="0" presId="urn:microsoft.com/office/officeart/2018/5/layout/CenteredIconLabelDescriptionList"/>
    <dgm:cxn modelId="{281A08EE-6D7E-8E42-81A8-B8CB7BA60778}" type="presParOf" srcId="{E71A2AD8-5BC9-4C78-97A6-5FDDE0824F0F}" destId="{5B602272-54E6-47D9-9290-D634FBA5F0DC}" srcOrd="2" destOrd="0" presId="urn:microsoft.com/office/officeart/2018/5/layout/CenteredIconLabelDescriptionList"/>
    <dgm:cxn modelId="{708C584B-3D83-D543-95A0-AEE0F70986E7}" type="presParOf" srcId="{E71A2AD8-5BC9-4C78-97A6-5FDDE0824F0F}" destId="{7765CB1F-1834-409B-B4A7-C3F7BE09B592}" srcOrd="3" destOrd="0" presId="urn:microsoft.com/office/officeart/2018/5/layout/CenteredIconLabelDescriptionList"/>
    <dgm:cxn modelId="{CAAD8CAA-E5C9-0949-BDEE-C65C7131EF39}" type="presParOf" srcId="{E71A2AD8-5BC9-4C78-97A6-5FDDE0824F0F}" destId="{3E6609B3-8647-4EBB-B3CB-A470A573CA3B}" srcOrd="4" destOrd="0" presId="urn:microsoft.com/office/officeart/2018/5/layout/CenteredIconLabelDescriptionList"/>
    <dgm:cxn modelId="{0D1D127D-D5A3-4143-B948-3975276322D8}" type="presParOf" srcId="{74BB1B5A-3B0C-4499-8B3D-CC454B67B3DB}" destId="{D91EC3C5-DF1B-4882-9BFF-FBB901A81030}" srcOrd="1" destOrd="0" presId="urn:microsoft.com/office/officeart/2018/5/layout/CenteredIconLabelDescriptionList"/>
    <dgm:cxn modelId="{A9418C69-9A98-944B-AEA6-1980172DFF0D}" type="presParOf" srcId="{74BB1B5A-3B0C-4499-8B3D-CC454B67B3DB}" destId="{753E067A-B3C5-47D6-B0FE-1FA778A29F4D}" srcOrd="2" destOrd="0" presId="urn:microsoft.com/office/officeart/2018/5/layout/CenteredIconLabelDescriptionList"/>
    <dgm:cxn modelId="{E03669D3-CCE9-F948-97CC-E49C41AF2986}" type="presParOf" srcId="{753E067A-B3C5-47D6-B0FE-1FA778A29F4D}" destId="{519382E3-118D-47DC-AA35-BFFF65B2AB85}" srcOrd="0" destOrd="0" presId="urn:microsoft.com/office/officeart/2018/5/layout/CenteredIconLabelDescriptionList"/>
    <dgm:cxn modelId="{A999B09F-60AC-F641-8F0C-3B99D577142D}" type="presParOf" srcId="{753E067A-B3C5-47D6-B0FE-1FA778A29F4D}" destId="{3B4E8848-7508-495D-BE88-865F13FFFD4D}" srcOrd="1" destOrd="0" presId="urn:microsoft.com/office/officeart/2018/5/layout/CenteredIconLabelDescriptionList"/>
    <dgm:cxn modelId="{9237FAA1-C20C-574D-807F-4BC287B892B8}" type="presParOf" srcId="{753E067A-B3C5-47D6-B0FE-1FA778A29F4D}" destId="{87BD1D3A-CB17-4CA5-9512-412A144B492E}" srcOrd="2" destOrd="0" presId="urn:microsoft.com/office/officeart/2018/5/layout/CenteredIconLabelDescriptionList"/>
    <dgm:cxn modelId="{093D5177-4628-7C43-ACB4-EE44DA176013}" type="presParOf" srcId="{753E067A-B3C5-47D6-B0FE-1FA778A29F4D}" destId="{B5DAA913-D174-40EF-AC6C-AC471140FAE5}" srcOrd="3" destOrd="0" presId="urn:microsoft.com/office/officeart/2018/5/layout/CenteredIconLabelDescriptionList"/>
    <dgm:cxn modelId="{B60F0964-7ABC-3043-A92A-F7C3F54B442F}" type="presParOf" srcId="{753E067A-B3C5-47D6-B0FE-1FA778A29F4D}" destId="{D5EFE1AB-ADD7-4A43-B70E-6689A33F51B7}" srcOrd="4" destOrd="0" presId="urn:microsoft.com/office/officeart/2018/5/layout/CenteredIconLabelDescription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312B6C0F-841C-4EFD-A44B-630FFF97EEAB}" type="doc">
      <dgm:prSet loTypeId="urn:microsoft.com/office/officeart/2005/8/layout/matrix3" loCatId="matrix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20E3E901-64AE-4777-B8DA-CE95364F817B}">
      <dgm:prSet/>
      <dgm:spPr/>
      <dgm:t>
        <a:bodyPr/>
        <a:lstStyle/>
        <a:p>
          <a:r>
            <a:rPr lang="en-GB"/>
            <a:t>The topic </a:t>
          </a:r>
          <a:r>
            <a:rPr lang="en-GB" b="1"/>
            <a:t>Learning to Learn</a:t>
          </a:r>
          <a:r>
            <a:rPr lang="en-GB"/>
            <a:t> honestly made me think about how I study in real life. I realised I never actually stopped to notice </a:t>
          </a:r>
          <a:r>
            <a:rPr lang="en-GB" i="1"/>
            <a:t>how</a:t>
          </a:r>
          <a:r>
            <a:rPr lang="en-GB"/>
            <a:t> I learn. After going through this topic, I understood that learning becomes much easier when you know what methods suit you </a:t>
          </a:r>
          <a:r>
            <a:rPr lang="en-GB" b="1"/>
            <a:t>[3]</a:t>
          </a:r>
          <a:r>
            <a:rPr lang="en-GB"/>
            <a:t>.</a:t>
          </a:r>
          <a:endParaRPr lang="en-US"/>
        </a:p>
      </dgm:t>
    </dgm:pt>
    <dgm:pt modelId="{837A711F-F648-405E-8B07-3B3331CEA395}" type="parTrans" cxnId="{7C583707-A56C-4D14-8652-BE2B21BECF36}">
      <dgm:prSet/>
      <dgm:spPr/>
      <dgm:t>
        <a:bodyPr/>
        <a:lstStyle/>
        <a:p>
          <a:endParaRPr lang="en-US"/>
        </a:p>
      </dgm:t>
    </dgm:pt>
    <dgm:pt modelId="{D5C12FA8-8A5A-454E-A9B0-E2A9868B89CF}" type="sibTrans" cxnId="{7C583707-A56C-4D14-8652-BE2B21BECF36}">
      <dgm:prSet/>
      <dgm:spPr/>
      <dgm:t>
        <a:bodyPr/>
        <a:lstStyle/>
        <a:p>
          <a:endParaRPr lang="en-US"/>
        </a:p>
      </dgm:t>
    </dgm:pt>
    <dgm:pt modelId="{E98C3DED-D4D9-48C7-8701-E0AE4ECF5F97}">
      <dgm:prSet/>
      <dgm:spPr/>
      <dgm:t>
        <a:bodyPr/>
        <a:lstStyle/>
        <a:p>
          <a:r>
            <a:rPr lang="en-GB"/>
            <a:t>For example, I noticed that I understand things better when I break the work into small parts and take short notes. If I try to read everything in one go, nothing stays in my mind. So this topic helped me see that simple habits make a big difference </a:t>
          </a:r>
          <a:r>
            <a:rPr lang="en-GB" b="1"/>
            <a:t>[3]</a:t>
          </a:r>
          <a:r>
            <a:rPr lang="en-GB"/>
            <a:t>.</a:t>
          </a:r>
          <a:endParaRPr lang="en-US"/>
        </a:p>
      </dgm:t>
    </dgm:pt>
    <dgm:pt modelId="{14B556E0-36EE-44CE-99DC-49D2E47B5D47}" type="parTrans" cxnId="{4C689654-B1A7-4FD3-A65D-FA249A471175}">
      <dgm:prSet/>
      <dgm:spPr/>
      <dgm:t>
        <a:bodyPr/>
        <a:lstStyle/>
        <a:p>
          <a:endParaRPr lang="en-US"/>
        </a:p>
      </dgm:t>
    </dgm:pt>
    <dgm:pt modelId="{FCFAD33A-7AE4-4E90-9498-81A99B80B645}" type="sibTrans" cxnId="{4C689654-B1A7-4FD3-A65D-FA249A471175}">
      <dgm:prSet/>
      <dgm:spPr/>
      <dgm:t>
        <a:bodyPr/>
        <a:lstStyle/>
        <a:p>
          <a:endParaRPr lang="en-US"/>
        </a:p>
      </dgm:t>
    </dgm:pt>
    <dgm:pt modelId="{81C2467F-AE37-4ECD-B7A6-A51F99C2ACC2}">
      <dgm:prSet/>
      <dgm:spPr/>
      <dgm:t>
        <a:bodyPr/>
        <a:lstStyle/>
        <a:p>
          <a:r>
            <a:rPr lang="en-GB"/>
            <a:t>Another thing I took from it is the idea of reflecting. Just thinking for a minute about what went right or wrong actually helps me improve for next time. It’s something small but it really works for me.</a:t>
          </a:r>
          <a:endParaRPr lang="en-US"/>
        </a:p>
      </dgm:t>
    </dgm:pt>
    <dgm:pt modelId="{686B46A7-93B8-4D2E-87D9-7B733334C357}" type="parTrans" cxnId="{1899FA85-42FA-4D55-A345-FB3FE84AC7F3}">
      <dgm:prSet/>
      <dgm:spPr/>
      <dgm:t>
        <a:bodyPr/>
        <a:lstStyle/>
        <a:p>
          <a:endParaRPr lang="en-US"/>
        </a:p>
      </dgm:t>
    </dgm:pt>
    <dgm:pt modelId="{54970B95-AE4B-4568-BEB5-887D61862BFE}" type="sibTrans" cxnId="{1899FA85-42FA-4D55-A345-FB3FE84AC7F3}">
      <dgm:prSet/>
      <dgm:spPr/>
      <dgm:t>
        <a:bodyPr/>
        <a:lstStyle/>
        <a:p>
          <a:endParaRPr lang="en-US"/>
        </a:p>
      </dgm:t>
    </dgm:pt>
    <dgm:pt modelId="{239CE380-E326-422B-B504-BCFAA0070CEA}">
      <dgm:prSet/>
      <dgm:spPr/>
      <dgm:t>
        <a:bodyPr/>
        <a:lstStyle/>
        <a:p>
          <a:r>
            <a:rPr lang="en-GB"/>
            <a:t>Overall, this topic made me understand myself a bit better and showed me that learning is not only about books, it’s also about knowing your own style and improving it slowly.</a:t>
          </a:r>
          <a:endParaRPr lang="en-US"/>
        </a:p>
      </dgm:t>
    </dgm:pt>
    <dgm:pt modelId="{2A02B86A-35CC-4977-939A-EB43E4FAC6B8}" type="parTrans" cxnId="{076551B4-DFF9-43F1-BC4D-6AF993BE8472}">
      <dgm:prSet/>
      <dgm:spPr/>
      <dgm:t>
        <a:bodyPr/>
        <a:lstStyle/>
        <a:p>
          <a:endParaRPr lang="en-US"/>
        </a:p>
      </dgm:t>
    </dgm:pt>
    <dgm:pt modelId="{B4AD814B-D014-4E51-8031-0CE524A77F1F}" type="sibTrans" cxnId="{076551B4-DFF9-43F1-BC4D-6AF993BE8472}">
      <dgm:prSet/>
      <dgm:spPr/>
      <dgm:t>
        <a:bodyPr/>
        <a:lstStyle/>
        <a:p>
          <a:endParaRPr lang="en-US"/>
        </a:p>
      </dgm:t>
    </dgm:pt>
    <dgm:pt modelId="{9E1C52A8-2F13-3349-BD0C-70934F83FF91}" type="pres">
      <dgm:prSet presAssocID="{312B6C0F-841C-4EFD-A44B-630FFF97EEAB}" presName="matrix" presStyleCnt="0">
        <dgm:presLayoutVars>
          <dgm:chMax val="1"/>
          <dgm:dir/>
          <dgm:resizeHandles val="exact"/>
        </dgm:presLayoutVars>
      </dgm:prSet>
      <dgm:spPr/>
    </dgm:pt>
    <dgm:pt modelId="{E35528AB-E94A-AC4B-8EB9-8A31FB829D37}" type="pres">
      <dgm:prSet presAssocID="{312B6C0F-841C-4EFD-A44B-630FFF97EEAB}" presName="diamond" presStyleLbl="bgShp" presStyleIdx="0" presStyleCnt="1"/>
      <dgm:spPr/>
    </dgm:pt>
    <dgm:pt modelId="{75DC8F47-E7C5-9442-8874-5CA59EEE40B1}" type="pres">
      <dgm:prSet presAssocID="{312B6C0F-841C-4EFD-A44B-630FFF97EEAB}" presName="quad1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C7C562FE-6AA8-B349-97A4-0B10AC86DC17}" type="pres">
      <dgm:prSet presAssocID="{312B6C0F-841C-4EFD-A44B-630FFF97EEAB}" presName="quad2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8559701A-C853-EE45-A464-B6448AC8FA2C}" type="pres">
      <dgm:prSet presAssocID="{312B6C0F-841C-4EFD-A44B-630FFF97EEAB}" presName="quad3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E1C7EB45-81C3-AA42-B4FF-A6317B6E5A3C}" type="pres">
      <dgm:prSet presAssocID="{312B6C0F-841C-4EFD-A44B-630FFF97EEAB}" presName="quad4" presStyleLbl="node1" presStyleIdx="3" presStyleCnt="4">
        <dgm:presLayoutVars>
          <dgm:chMax val="0"/>
          <dgm:chPref val="0"/>
          <dgm:bulletEnabled val="1"/>
        </dgm:presLayoutVars>
      </dgm:prSet>
      <dgm:spPr/>
    </dgm:pt>
  </dgm:ptLst>
  <dgm:cxnLst>
    <dgm:cxn modelId="{7C583707-A56C-4D14-8652-BE2B21BECF36}" srcId="{312B6C0F-841C-4EFD-A44B-630FFF97EEAB}" destId="{20E3E901-64AE-4777-B8DA-CE95364F817B}" srcOrd="0" destOrd="0" parTransId="{837A711F-F648-405E-8B07-3B3331CEA395}" sibTransId="{D5C12FA8-8A5A-454E-A9B0-E2A9868B89CF}"/>
    <dgm:cxn modelId="{D4722662-D20D-A841-860D-95DFCDEFAEE7}" type="presOf" srcId="{239CE380-E326-422B-B504-BCFAA0070CEA}" destId="{E1C7EB45-81C3-AA42-B4FF-A6317B6E5A3C}" srcOrd="0" destOrd="0" presId="urn:microsoft.com/office/officeart/2005/8/layout/matrix3"/>
    <dgm:cxn modelId="{F5D4D953-BE32-5C41-92E5-17F2268BA70D}" type="presOf" srcId="{20E3E901-64AE-4777-B8DA-CE95364F817B}" destId="{75DC8F47-E7C5-9442-8874-5CA59EEE40B1}" srcOrd="0" destOrd="0" presId="urn:microsoft.com/office/officeart/2005/8/layout/matrix3"/>
    <dgm:cxn modelId="{4C689654-B1A7-4FD3-A65D-FA249A471175}" srcId="{312B6C0F-841C-4EFD-A44B-630FFF97EEAB}" destId="{E98C3DED-D4D9-48C7-8701-E0AE4ECF5F97}" srcOrd="1" destOrd="0" parTransId="{14B556E0-36EE-44CE-99DC-49D2E47B5D47}" sibTransId="{FCFAD33A-7AE4-4E90-9498-81A99B80B645}"/>
    <dgm:cxn modelId="{344F4B58-DEC5-914C-AC6E-C8310EE3F03F}" type="presOf" srcId="{81C2467F-AE37-4ECD-B7A6-A51F99C2ACC2}" destId="{8559701A-C853-EE45-A464-B6448AC8FA2C}" srcOrd="0" destOrd="0" presId="urn:microsoft.com/office/officeart/2005/8/layout/matrix3"/>
    <dgm:cxn modelId="{1899FA85-42FA-4D55-A345-FB3FE84AC7F3}" srcId="{312B6C0F-841C-4EFD-A44B-630FFF97EEAB}" destId="{81C2467F-AE37-4ECD-B7A6-A51F99C2ACC2}" srcOrd="2" destOrd="0" parTransId="{686B46A7-93B8-4D2E-87D9-7B733334C357}" sibTransId="{54970B95-AE4B-4568-BEB5-887D61862BFE}"/>
    <dgm:cxn modelId="{2B41ACA3-F113-AA47-A02B-7904DDE4122C}" type="presOf" srcId="{312B6C0F-841C-4EFD-A44B-630FFF97EEAB}" destId="{9E1C52A8-2F13-3349-BD0C-70934F83FF91}" srcOrd="0" destOrd="0" presId="urn:microsoft.com/office/officeart/2005/8/layout/matrix3"/>
    <dgm:cxn modelId="{076551B4-DFF9-43F1-BC4D-6AF993BE8472}" srcId="{312B6C0F-841C-4EFD-A44B-630FFF97EEAB}" destId="{239CE380-E326-422B-B504-BCFAA0070CEA}" srcOrd="3" destOrd="0" parTransId="{2A02B86A-35CC-4977-939A-EB43E4FAC6B8}" sibTransId="{B4AD814B-D014-4E51-8031-0CE524A77F1F}"/>
    <dgm:cxn modelId="{FAEEF4E5-F187-434A-B170-40241DDAE02C}" type="presOf" srcId="{E98C3DED-D4D9-48C7-8701-E0AE4ECF5F97}" destId="{C7C562FE-6AA8-B349-97A4-0B10AC86DC17}" srcOrd="0" destOrd="0" presId="urn:microsoft.com/office/officeart/2005/8/layout/matrix3"/>
    <dgm:cxn modelId="{935CB913-C32C-404A-A294-CB3B39812BD0}" type="presParOf" srcId="{9E1C52A8-2F13-3349-BD0C-70934F83FF91}" destId="{E35528AB-E94A-AC4B-8EB9-8A31FB829D37}" srcOrd="0" destOrd="0" presId="urn:microsoft.com/office/officeart/2005/8/layout/matrix3"/>
    <dgm:cxn modelId="{40632425-46F0-5B48-BC48-F21722CE7514}" type="presParOf" srcId="{9E1C52A8-2F13-3349-BD0C-70934F83FF91}" destId="{75DC8F47-E7C5-9442-8874-5CA59EEE40B1}" srcOrd="1" destOrd="0" presId="urn:microsoft.com/office/officeart/2005/8/layout/matrix3"/>
    <dgm:cxn modelId="{F1A950DB-DB71-9640-931E-B0D06A6EEFA8}" type="presParOf" srcId="{9E1C52A8-2F13-3349-BD0C-70934F83FF91}" destId="{C7C562FE-6AA8-B349-97A4-0B10AC86DC17}" srcOrd="2" destOrd="0" presId="urn:microsoft.com/office/officeart/2005/8/layout/matrix3"/>
    <dgm:cxn modelId="{AD7B10FA-D3B3-5240-9E6A-44B971450417}" type="presParOf" srcId="{9E1C52A8-2F13-3349-BD0C-70934F83FF91}" destId="{8559701A-C853-EE45-A464-B6448AC8FA2C}" srcOrd="3" destOrd="0" presId="urn:microsoft.com/office/officeart/2005/8/layout/matrix3"/>
    <dgm:cxn modelId="{419DC891-D650-914D-87E3-08E0B1AEC19D}" type="presParOf" srcId="{9E1C52A8-2F13-3349-BD0C-70934F83FF91}" destId="{E1C7EB45-81C3-AA42-B4FF-A6317B6E5A3C}" srcOrd="4" destOrd="0" presId="urn:microsoft.com/office/officeart/2005/8/layout/matrix3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48892E9A-DACE-469A-AA93-FE439B4B97A6}" type="doc">
      <dgm:prSet loTypeId="urn:microsoft.com/office/officeart/2005/8/layout/hList7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9C8F3555-7127-467D-949B-0326DB7E20B6}">
      <dgm:prSet/>
      <dgm:spPr/>
      <dgm:t>
        <a:bodyPr/>
        <a:lstStyle/>
        <a:p>
          <a:pPr>
            <a:buNone/>
          </a:pPr>
          <a:r>
            <a:rPr lang="en-GB" dirty="0"/>
            <a:t>Overall Summary</a:t>
          </a:r>
        </a:p>
        <a:p>
          <a:pPr>
            <a:buNone/>
          </a:pPr>
          <a:r>
            <a:rPr lang="en-GB" dirty="0"/>
            <a:t>This presentation helped me understand my strengths, weaknesses, and how I learn. I also created SMART goals to guide my progress and connected everything with the Unit 4 topic.</a:t>
          </a:r>
        </a:p>
      </dgm:t>
    </dgm:pt>
    <dgm:pt modelId="{BEF4DF63-48F1-4FBA-9292-185837A81C5F}" type="parTrans" cxnId="{4864970F-2E38-4AF5-8217-90995C16EF90}">
      <dgm:prSet/>
      <dgm:spPr/>
      <dgm:t>
        <a:bodyPr/>
        <a:lstStyle/>
        <a:p>
          <a:endParaRPr lang="en-GB"/>
        </a:p>
      </dgm:t>
    </dgm:pt>
    <dgm:pt modelId="{5114E3CD-9E03-484C-8E86-9B90D6C7E8F9}" type="sibTrans" cxnId="{4864970F-2E38-4AF5-8217-90995C16EF90}">
      <dgm:prSet/>
      <dgm:spPr/>
      <dgm:t>
        <a:bodyPr/>
        <a:lstStyle/>
        <a:p>
          <a:endParaRPr lang="en-GB"/>
        </a:p>
      </dgm:t>
    </dgm:pt>
    <dgm:pt modelId="{184601C5-8AA5-437B-8BB5-F9046B064034}">
      <dgm:prSet/>
      <dgm:spPr/>
      <dgm:t>
        <a:bodyPr/>
        <a:lstStyle/>
        <a:p>
          <a:r>
            <a:rPr lang="en-GB" baseline="0" dirty="0"/>
            <a:t>Lessons Learned</a:t>
          </a:r>
        </a:p>
        <a:p>
          <a:r>
            <a:rPr lang="en-GB" baseline="0" dirty="0"/>
            <a:t>I Learned that reflection makes studies easier.  Knowing what works for me helps me plan better and stay more organised</a:t>
          </a:r>
          <a:endParaRPr lang="en-GB" dirty="0"/>
        </a:p>
      </dgm:t>
    </dgm:pt>
    <dgm:pt modelId="{8962386C-E6A0-4712-A199-D3D9BD338FA2}" type="sibTrans" cxnId="{7C641879-BFEC-4A67-B68D-6EEF602F91D5}">
      <dgm:prSet/>
      <dgm:spPr/>
      <dgm:t>
        <a:bodyPr/>
        <a:lstStyle/>
        <a:p>
          <a:endParaRPr lang="en-GB"/>
        </a:p>
      </dgm:t>
    </dgm:pt>
    <dgm:pt modelId="{6A49F58C-222E-4D1E-8A69-4ACC4889D0EF}" type="parTrans" cxnId="{7C641879-BFEC-4A67-B68D-6EEF602F91D5}">
      <dgm:prSet/>
      <dgm:spPr/>
      <dgm:t>
        <a:bodyPr/>
        <a:lstStyle/>
        <a:p>
          <a:endParaRPr lang="en-GB"/>
        </a:p>
      </dgm:t>
    </dgm:pt>
    <dgm:pt modelId="{1EB62C4B-011F-41A5-B39E-5A8B9D161CCD}">
      <dgm:prSet/>
      <dgm:spPr/>
      <dgm:t>
        <a:bodyPr/>
        <a:lstStyle/>
        <a:p>
          <a:r>
            <a:rPr lang="en-GB" dirty="0"/>
            <a:t>Personal Evaluation/Recommendation</a:t>
          </a:r>
        </a:p>
        <a:p>
          <a:r>
            <a:rPr lang="en-GB" dirty="0"/>
            <a:t>I feel clearer about how to improve my routine and time-management. I just need to stay consistent and  keep reflecting on my progress.</a:t>
          </a:r>
        </a:p>
      </dgm:t>
    </dgm:pt>
    <dgm:pt modelId="{F5D90C9A-FD48-41EF-8F10-08D1F6521C1B}" type="sibTrans" cxnId="{13FDBF7E-7D8F-49BB-B6C7-E7047B2A91F0}">
      <dgm:prSet/>
      <dgm:spPr/>
      <dgm:t>
        <a:bodyPr/>
        <a:lstStyle/>
        <a:p>
          <a:endParaRPr lang="en-GB"/>
        </a:p>
      </dgm:t>
    </dgm:pt>
    <dgm:pt modelId="{FE9B0B8F-891A-434E-B09D-D7BDA8A83BA9}" type="parTrans" cxnId="{13FDBF7E-7D8F-49BB-B6C7-E7047B2A91F0}">
      <dgm:prSet/>
      <dgm:spPr/>
      <dgm:t>
        <a:bodyPr/>
        <a:lstStyle/>
        <a:p>
          <a:endParaRPr lang="en-GB"/>
        </a:p>
      </dgm:t>
    </dgm:pt>
    <dgm:pt modelId="{F2894153-E708-48FC-9FBF-1D45DC2F338C}" type="pres">
      <dgm:prSet presAssocID="{48892E9A-DACE-469A-AA93-FE439B4B97A6}" presName="Name0" presStyleCnt="0">
        <dgm:presLayoutVars>
          <dgm:dir/>
          <dgm:resizeHandles val="exact"/>
        </dgm:presLayoutVars>
      </dgm:prSet>
      <dgm:spPr/>
    </dgm:pt>
    <dgm:pt modelId="{B1D84586-F0CB-402E-AAB8-FC756D18014D}" type="pres">
      <dgm:prSet presAssocID="{48892E9A-DACE-469A-AA93-FE439B4B97A6}" presName="fgShape" presStyleLbl="fgShp" presStyleIdx="0" presStyleCnt="1" custFlipVert="1" custScaleY="5675" custLinFactNeighborX="0" custLinFactNeighborY="14187"/>
      <dgm:spPr/>
    </dgm:pt>
    <dgm:pt modelId="{F4B135B2-A5B1-4BD3-A632-3DA7511B54E1}" type="pres">
      <dgm:prSet presAssocID="{48892E9A-DACE-469A-AA93-FE439B4B97A6}" presName="linComp" presStyleCnt="0"/>
      <dgm:spPr/>
    </dgm:pt>
    <dgm:pt modelId="{552BB2AB-13B1-4423-93B3-868678214AB4}" type="pres">
      <dgm:prSet presAssocID="{9C8F3555-7127-467D-949B-0326DB7E20B6}" presName="compNode" presStyleCnt="0"/>
      <dgm:spPr/>
    </dgm:pt>
    <dgm:pt modelId="{59478CE4-2C2B-409D-B20D-63FB7E6F338E}" type="pres">
      <dgm:prSet presAssocID="{9C8F3555-7127-467D-949B-0326DB7E20B6}" presName="bkgdShape" presStyleLbl="node1" presStyleIdx="0" presStyleCnt="3"/>
      <dgm:spPr/>
    </dgm:pt>
    <dgm:pt modelId="{F7A6B45E-8009-4A34-B7F2-C5C83879C9FE}" type="pres">
      <dgm:prSet presAssocID="{9C8F3555-7127-467D-949B-0326DB7E20B6}" presName="nodeTx" presStyleLbl="node1" presStyleIdx="0" presStyleCnt="3">
        <dgm:presLayoutVars>
          <dgm:bulletEnabled val="1"/>
        </dgm:presLayoutVars>
      </dgm:prSet>
      <dgm:spPr/>
    </dgm:pt>
    <dgm:pt modelId="{1AFD1B4D-C7E9-4893-8FB0-E2BF4CFCE394}" type="pres">
      <dgm:prSet presAssocID="{9C8F3555-7127-467D-949B-0326DB7E20B6}" presName="invisiNode" presStyleLbl="node1" presStyleIdx="0" presStyleCnt="3"/>
      <dgm:spPr/>
    </dgm:pt>
    <dgm:pt modelId="{2E02CF36-4E74-4D80-8FF7-7E7E6303F898}" type="pres">
      <dgm:prSet presAssocID="{9C8F3555-7127-467D-949B-0326DB7E20B6}" presName="imagNode" presStyleLbl="fgImgPlace1" presStyleIdx="0" presStyleCnt="3"/>
      <dgm:spPr>
        <a:blipFill rotWithShape="1">
          <a:blip xmlns:r="http://schemas.openxmlformats.org/officeDocument/2006/relationships">
            <a:extLst>
              <a:ext uri="{96DAC541-7B7A-43D3-8B79-37D633B846F1}">
                <asvg:svgBlip xmlns:asvg="http://schemas.microsoft.com/office/drawing/2016/SVG/main" r:embed="rId1"/>
              </a:ext>
            </a:extLst>
          </a:blip>
          <a:srcRect/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Award ribbon with star"/>
        </a:ext>
      </dgm:extLst>
    </dgm:pt>
    <dgm:pt modelId="{31E98253-2EA9-4113-BB3B-9F0D8FDD301A}" type="pres">
      <dgm:prSet presAssocID="{5114E3CD-9E03-484C-8E86-9B90D6C7E8F9}" presName="sibTrans" presStyleLbl="sibTrans2D1" presStyleIdx="0" presStyleCnt="0"/>
      <dgm:spPr/>
    </dgm:pt>
    <dgm:pt modelId="{D4968346-5534-4B9F-B00E-991E49CC2848}" type="pres">
      <dgm:prSet presAssocID="{184601C5-8AA5-437B-8BB5-F9046B064034}" presName="compNode" presStyleCnt="0"/>
      <dgm:spPr/>
    </dgm:pt>
    <dgm:pt modelId="{5FDA51E0-D4BB-4146-94F9-B3306AA650B5}" type="pres">
      <dgm:prSet presAssocID="{184601C5-8AA5-437B-8BB5-F9046B064034}" presName="bkgdShape" presStyleLbl="node1" presStyleIdx="1" presStyleCnt="3"/>
      <dgm:spPr/>
    </dgm:pt>
    <dgm:pt modelId="{ECA1A944-2896-41ED-B977-A7887C78D624}" type="pres">
      <dgm:prSet presAssocID="{184601C5-8AA5-437B-8BB5-F9046B064034}" presName="nodeTx" presStyleLbl="node1" presStyleIdx="1" presStyleCnt="3">
        <dgm:presLayoutVars>
          <dgm:bulletEnabled val="1"/>
        </dgm:presLayoutVars>
      </dgm:prSet>
      <dgm:spPr/>
    </dgm:pt>
    <dgm:pt modelId="{6A784E80-3DBC-4F9B-8845-05F630E134F8}" type="pres">
      <dgm:prSet presAssocID="{184601C5-8AA5-437B-8BB5-F9046B064034}" presName="invisiNode" presStyleLbl="node1" presStyleIdx="1" presStyleCnt="3"/>
      <dgm:spPr/>
    </dgm:pt>
    <dgm:pt modelId="{EF747A43-5830-40FD-AFA2-205ABE7B4A28}" type="pres">
      <dgm:prSet presAssocID="{184601C5-8AA5-437B-8BB5-F9046B064034}" presName="imagNode" presStyleLbl="fgImgPlace1" presStyleIdx="1" presStyleCnt="3"/>
      <dgm:spPr>
        <a:blipFill rotWithShape="1">
          <a:blip xmlns:r="http://schemas.openxmlformats.org/officeDocument/2006/relationships">
            <a:extLst>
              <a:ext uri="{96DAC541-7B7A-43D3-8B79-37D633B846F1}">
                <asvg:svgBlip xmlns:asvg="http://schemas.microsoft.com/office/drawing/2016/SVG/main" r:embed="rId1"/>
              </a:ext>
            </a:extLst>
          </a:blip>
          <a:srcRect/>
          <a:stretch>
            <a:fillRect/>
          </a:stretch>
        </a:blipFill>
      </dgm:spPr>
    </dgm:pt>
    <dgm:pt modelId="{CC092445-FA56-4708-B59D-4381390A68C3}" type="pres">
      <dgm:prSet presAssocID="{8962386C-E6A0-4712-A199-D3D9BD338FA2}" presName="sibTrans" presStyleLbl="sibTrans2D1" presStyleIdx="0" presStyleCnt="0"/>
      <dgm:spPr/>
    </dgm:pt>
    <dgm:pt modelId="{A0161F30-59E1-4640-8498-340D9041F342}" type="pres">
      <dgm:prSet presAssocID="{1EB62C4B-011F-41A5-B39E-5A8B9D161CCD}" presName="compNode" presStyleCnt="0"/>
      <dgm:spPr/>
    </dgm:pt>
    <dgm:pt modelId="{6C62A43B-D028-494F-BB21-4C2F7662030D}" type="pres">
      <dgm:prSet presAssocID="{1EB62C4B-011F-41A5-B39E-5A8B9D161CCD}" presName="bkgdShape" presStyleLbl="node1" presStyleIdx="2" presStyleCnt="3"/>
      <dgm:spPr/>
    </dgm:pt>
    <dgm:pt modelId="{0D943C58-BF28-4A27-9DC5-37B7C55ADA1F}" type="pres">
      <dgm:prSet presAssocID="{1EB62C4B-011F-41A5-B39E-5A8B9D161CCD}" presName="nodeTx" presStyleLbl="node1" presStyleIdx="2" presStyleCnt="3">
        <dgm:presLayoutVars>
          <dgm:bulletEnabled val="1"/>
        </dgm:presLayoutVars>
      </dgm:prSet>
      <dgm:spPr/>
    </dgm:pt>
    <dgm:pt modelId="{C25A3CD2-93E3-4470-AA1A-F053BBAC9581}" type="pres">
      <dgm:prSet presAssocID="{1EB62C4B-011F-41A5-B39E-5A8B9D161CCD}" presName="invisiNode" presStyleLbl="node1" presStyleIdx="2" presStyleCnt="3"/>
      <dgm:spPr/>
    </dgm:pt>
    <dgm:pt modelId="{E40487EA-AFDE-4277-BAF9-95FF26D007C3}" type="pres">
      <dgm:prSet presAssocID="{1EB62C4B-011F-41A5-B39E-5A8B9D161CCD}" presName="imagNode" presStyleLbl="fgImgPlace1" presStyleIdx="2" presStyleCnt="3"/>
      <dgm:spPr>
        <a:blipFill rotWithShape="1">
          <a:blip xmlns:r="http://schemas.openxmlformats.org/officeDocument/2006/relationships">
            <a:extLst>
              <a:ext uri="{96DAC541-7B7A-43D3-8B79-37D633B846F1}">
                <asvg:svgBlip xmlns:asvg="http://schemas.microsoft.com/office/drawing/2016/SVG/main" r:embed="rId1"/>
              </a:ext>
            </a:extLst>
          </a:blip>
          <a:srcRect/>
          <a:stretch>
            <a:fillRect/>
          </a:stretch>
        </a:blipFill>
      </dgm:spPr>
    </dgm:pt>
  </dgm:ptLst>
  <dgm:cxnLst>
    <dgm:cxn modelId="{4864970F-2E38-4AF5-8217-90995C16EF90}" srcId="{48892E9A-DACE-469A-AA93-FE439B4B97A6}" destId="{9C8F3555-7127-467D-949B-0326DB7E20B6}" srcOrd="0" destOrd="0" parTransId="{BEF4DF63-48F1-4FBA-9292-185837A81C5F}" sibTransId="{5114E3CD-9E03-484C-8E86-9B90D6C7E8F9}"/>
    <dgm:cxn modelId="{DFFFC02F-E444-499C-8481-1A0FF7C24362}" type="presOf" srcId="{9C8F3555-7127-467D-949B-0326DB7E20B6}" destId="{F7A6B45E-8009-4A34-B7F2-C5C83879C9FE}" srcOrd="1" destOrd="0" presId="urn:microsoft.com/office/officeart/2005/8/layout/hList7"/>
    <dgm:cxn modelId="{A1446739-800C-4220-BD8D-16318C3CFB8F}" type="presOf" srcId="{9C8F3555-7127-467D-949B-0326DB7E20B6}" destId="{59478CE4-2C2B-409D-B20D-63FB7E6F338E}" srcOrd="0" destOrd="0" presId="urn:microsoft.com/office/officeart/2005/8/layout/hList7"/>
    <dgm:cxn modelId="{61FF5253-F5E8-480E-AED5-04B43E7C9589}" type="presOf" srcId="{1EB62C4B-011F-41A5-B39E-5A8B9D161CCD}" destId="{6C62A43B-D028-494F-BB21-4C2F7662030D}" srcOrd="0" destOrd="0" presId="urn:microsoft.com/office/officeart/2005/8/layout/hList7"/>
    <dgm:cxn modelId="{7C641879-BFEC-4A67-B68D-6EEF602F91D5}" srcId="{48892E9A-DACE-469A-AA93-FE439B4B97A6}" destId="{184601C5-8AA5-437B-8BB5-F9046B064034}" srcOrd="1" destOrd="0" parTransId="{6A49F58C-222E-4D1E-8A69-4ACC4889D0EF}" sibTransId="{8962386C-E6A0-4712-A199-D3D9BD338FA2}"/>
    <dgm:cxn modelId="{13FDBF7E-7D8F-49BB-B6C7-E7047B2A91F0}" srcId="{48892E9A-DACE-469A-AA93-FE439B4B97A6}" destId="{1EB62C4B-011F-41A5-B39E-5A8B9D161CCD}" srcOrd="2" destOrd="0" parTransId="{FE9B0B8F-891A-434E-B09D-D7BDA8A83BA9}" sibTransId="{F5D90C9A-FD48-41EF-8F10-08D1F6521C1B}"/>
    <dgm:cxn modelId="{8B2D869A-D33D-44C7-9495-ADEF8BCB7A20}" type="presOf" srcId="{48892E9A-DACE-469A-AA93-FE439B4B97A6}" destId="{F2894153-E708-48FC-9FBF-1D45DC2F338C}" srcOrd="0" destOrd="0" presId="urn:microsoft.com/office/officeart/2005/8/layout/hList7"/>
    <dgm:cxn modelId="{7E5C28A7-3744-4631-837C-EDEE92334E77}" type="presOf" srcId="{184601C5-8AA5-437B-8BB5-F9046B064034}" destId="{5FDA51E0-D4BB-4146-94F9-B3306AA650B5}" srcOrd="0" destOrd="0" presId="urn:microsoft.com/office/officeart/2005/8/layout/hList7"/>
    <dgm:cxn modelId="{AA4FCDA8-D3A6-468E-B622-78AFBDC05B9F}" type="presOf" srcId="{184601C5-8AA5-437B-8BB5-F9046B064034}" destId="{ECA1A944-2896-41ED-B977-A7887C78D624}" srcOrd="1" destOrd="0" presId="urn:microsoft.com/office/officeart/2005/8/layout/hList7"/>
    <dgm:cxn modelId="{EB9DE4AB-85AC-468D-8198-7E301A97C99C}" type="presOf" srcId="{1EB62C4B-011F-41A5-B39E-5A8B9D161CCD}" destId="{0D943C58-BF28-4A27-9DC5-37B7C55ADA1F}" srcOrd="1" destOrd="0" presId="urn:microsoft.com/office/officeart/2005/8/layout/hList7"/>
    <dgm:cxn modelId="{12F8E7B5-D349-4237-94D9-8B098EDC8581}" type="presOf" srcId="{5114E3CD-9E03-484C-8E86-9B90D6C7E8F9}" destId="{31E98253-2EA9-4113-BB3B-9F0D8FDD301A}" srcOrd="0" destOrd="0" presId="urn:microsoft.com/office/officeart/2005/8/layout/hList7"/>
    <dgm:cxn modelId="{A6D51BF5-5DD7-4F66-BCF6-4F6CAF179202}" type="presOf" srcId="{8962386C-E6A0-4712-A199-D3D9BD338FA2}" destId="{CC092445-FA56-4708-B59D-4381390A68C3}" srcOrd="0" destOrd="0" presId="urn:microsoft.com/office/officeart/2005/8/layout/hList7"/>
    <dgm:cxn modelId="{A25EA6E4-C15C-4282-93A8-D77D77D909C4}" type="presParOf" srcId="{F2894153-E708-48FC-9FBF-1D45DC2F338C}" destId="{B1D84586-F0CB-402E-AAB8-FC756D18014D}" srcOrd="0" destOrd="0" presId="urn:microsoft.com/office/officeart/2005/8/layout/hList7"/>
    <dgm:cxn modelId="{23C78C59-111D-4CE4-BAEB-767042C63915}" type="presParOf" srcId="{F2894153-E708-48FC-9FBF-1D45DC2F338C}" destId="{F4B135B2-A5B1-4BD3-A632-3DA7511B54E1}" srcOrd="1" destOrd="0" presId="urn:microsoft.com/office/officeart/2005/8/layout/hList7"/>
    <dgm:cxn modelId="{9C805DF1-B27D-430F-863E-271FF7209D51}" type="presParOf" srcId="{F4B135B2-A5B1-4BD3-A632-3DA7511B54E1}" destId="{552BB2AB-13B1-4423-93B3-868678214AB4}" srcOrd="0" destOrd="0" presId="urn:microsoft.com/office/officeart/2005/8/layout/hList7"/>
    <dgm:cxn modelId="{7ABC2C65-8B49-43F1-91C3-C9A31E8F0835}" type="presParOf" srcId="{552BB2AB-13B1-4423-93B3-868678214AB4}" destId="{59478CE4-2C2B-409D-B20D-63FB7E6F338E}" srcOrd="0" destOrd="0" presId="urn:microsoft.com/office/officeart/2005/8/layout/hList7"/>
    <dgm:cxn modelId="{2D6FB2EA-4FC1-4F6E-910E-A593A9873662}" type="presParOf" srcId="{552BB2AB-13B1-4423-93B3-868678214AB4}" destId="{F7A6B45E-8009-4A34-B7F2-C5C83879C9FE}" srcOrd="1" destOrd="0" presId="urn:microsoft.com/office/officeart/2005/8/layout/hList7"/>
    <dgm:cxn modelId="{C1289CD4-F5F4-43B1-9C45-B85DAE7EABE9}" type="presParOf" srcId="{552BB2AB-13B1-4423-93B3-868678214AB4}" destId="{1AFD1B4D-C7E9-4893-8FB0-E2BF4CFCE394}" srcOrd="2" destOrd="0" presId="urn:microsoft.com/office/officeart/2005/8/layout/hList7"/>
    <dgm:cxn modelId="{4E723BD0-E405-404B-87B0-9A611240F92F}" type="presParOf" srcId="{552BB2AB-13B1-4423-93B3-868678214AB4}" destId="{2E02CF36-4E74-4D80-8FF7-7E7E6303F898}" srcOrd="3" destOrd="0" presId="urn:microsoft.com/office/officeart/2005/8/layout/hList7"/>
    <dgm:cxn modelId="{60D2AF65-6573-4066-B307-72B7B239612F}" type="presParOf" srcId="{F4B135B2-A5B1-4BD3-A632-3DA7511B54E1}" destId="{31E98253-2EA9-4113-BB3B-9F0D8FDD301A}" srcOrd="1" destOrd="0" presId="urn:microsoft.com/office/officeart/2005/8/layout/hList7"/>
    <dgm:cxn modelId="{72E37FF8-9502-4D50-A4C5-17C34C088DB2}" type="presParOf" srcId="{F4B135B2-A5B1-4BD3-A632-3DA7511B54E1}" destId="{D4968346-5534-4B9F-B00E-991E49CC2848}" srcOrd="2" destOrd="0" presId="urn:microsoft.com/office/officeart/2005/8/layout/hList7"/>
    <dgm:cxn modelId="{4C6775D7-CF54-4DD1-B669-EF166E8598EE}" type="presParOf" srcId="{D4968346-5534-4B9F-B00E-991E49CC2848}" destId="{5FDA51E0-D4BB-4146-94F9-B3306AA650B5}" srcOrd="0" destOrd="0" presId="urn:microsoft.com/office/officeart/2005/8/layout/hList7"/>
    <dgm:cxn modelId="{46BB278B-9911-4C31-B9FC-4DE9D02B6E14}" type="presParOf" srcId="{D4968346-5534-4B9F-B00E-991E49CC2848}" destId="{ECA1A944-2896-41ED-B977-A7887C78D624}" srcOrd="1" destOrd="0" presId="urn:microsoft.com/office/officeart/2005/8/layout/hList7"/>
    <dgm:cxn modelId="{09E1FE80-ED99-403A-A2A4-084F4C6B2C74}" type="presParOf" srcId="{D4968346-5534-4B9F-B00E-991E49CC2848}" destId="{6A784E80-3DBC-4F9B-8845-05F630E134F8}" srcOrd="2" destOrd="0" presId="urn:microsoft.com/office/officeart/2005/8/layout/hList7"/>
    <dgm:cxn modelId="{F01567CA-3D66-40E7-8ACE-3B92E7029F83}" type="presParOf" srcId="{D4968346-5534-4B9F-B00E-991E49CC2848}" destId="{EF747A43-5830-40FD-AFA2-205ABE7B4A28}" srcOrd="3" destOrd="0" presId="urn:microsoft.com/office/officeart/2005/8/layout/hList7"/>
    <dgm:cxn modelId="{5053207D-5B0C-41F1-A920-6FA82CFF37DC}" type="presParOf" srcId="{F4B135B2-A5B1-4BD3-A632-3DA7511B54E1}" destId="{CC092445-FA56-4708-B59D-4381390A68C3}" srcOrd="3" destOrd="0" presId="urn:microsoft.com/office/officeart/2005/8/layout/hList7"/>
    <dgm:cxn modelId="{07FB35FD-FED1-4C16-B5E9-A5C02A0B0570}" type="presParOf" srcId="{F4B135B2-A5B1-4BD3-A632-3DA7511B54E1}" destId="{A0161F30-59E1-4640-8498-340D9041F342}" srcOrd="4" destOrd="0" presId="urn:microsoft.com/office/officeart/2005/8/layout/hList7"/>
    <dgm:cxn modelId="{F05DCFE0-490C-4163-BD07-43B1C81434A5}" type="presParOf" srcId="{A0161F30-59E1-4640-8498-340D9041F342}" destId="{6C62A43B-D028-494F-BB21-4C2F7662030D}" srcOrd="0" destOrd="0" presId="urn:microsoft.com/office/officeart/2005/8/layout/hList7"/>
    <dgm:cxn modelId="{B99F8CF5-2379-496F-9DE4-7FCD8841E4A6}" type="presParOf" srcId="{A0161F30-59E1-4640-8498-340D9041F342}" destId="{0D943C58-BF28-4A27-9DC5-37B7C55ADA1F}" srcOrd="1" destOrd="0" presId="urn:microsoft.com/office/officeart/2005/8/layout/hList7"/>
    <dgm:cxn modelId="{A20CED1A-8581-4680-BD6B-FBE4ECB0AC03}" type="presParOf" srcId="{A0161F30-59E1-4640-8498-340D9041F342}" destId="{C25A3CD2-93E3-4470-AA1A-F053BBAC9581}" srcOrd="2" destOrd="0" presId="urn:microsoft.com/office/officeart/2005/8/layout/hList7"/>
    <dgm:cxn modelId="{2C7B60B7-3D88-4191-8E42-2201365EEE9F}" type="presParOf" srcId="{A0161F30-59E1-4640-8498-340D9041F342}" destId="{E40487EA-AFDE-4277-BAF9-95FF26D007C3}" srcOrd="3" destOrd="0" presId="urn:microsoft.com/office/officeart/2005/8/layout/hList7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C7BD0476-9E42-4767-A5D6-335954EF578C}" type="doc">
      <dgm:prSet loTypeId="urn:microsoft.com/office/officeart/2005/8/layout/vList2" loCatId="list" qsTypeId="urn:microsoft.com/office/officeart/2005/8/quickstyle/simple5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1E96D72D-DA57-4D96-8535-22CE45BAAA1B}">
      <dgm:prSet/>
      <dgm:spPr/>
      <dgm:t>
        <a:bodyPr/>
        <a:lstStyle/>
        <a:p>
          <a:r>
            <a:rPr lang="en-GB" b="1" dirty="0"/>
            <a:t>[3]</a:t>
          </a:r>
          <a:r>
            <a:rPr lang="en-GB" dirty="0"/>
            <a:t> University of Wales Trinity Saint David, </a:t>
          </a:r>
          <a:r>
            <a:rPr lang="en-GB" i="1" dirty="0"/>
            <a:t>“Unit 4: Becoming a Lifelong Learner – Topic 1: Learning to Learn,”</a:t>
          </a:r>
          <a:r>
            <a:rPr lang="en-GB" dirty="0"/>
            <a:t> Moodle Learning Portal, 2024. [Online]. Available: </a:t>
          </a:r>
          <a:r>
            <a:rPr lang="en-GB" dirty="0">
              <a:hlinkClick xmlns:r="http://schemas.openxmlformats.org/officeDocument/2006/relationships" r:id="rId1"/>
            </a:rPr>
            <a:t>https://moodle.uwtsd.ac.uk</a:t>
          </a:r>
          <a:r>
            <a:rPr lang="en-GB" dirty="0"/>
            <a:t>. </a:t>
          </a:r>
          <a:endParaRPr lang="en-US" dirty="0"/>
        </a:p>
      </dgm:t>
    </dgm:pt>
    <dgm:pt modelId="{E944EB56-AC51-45AD-A03A-9544E99571FD}" type="parTrans" cxnId="{84687E70-F9E6-48F3-A8CD-2244D24A1C4F}">
      <dgm:prSet/>
      <dgm:spPr/>
      <dgm:t>
        <a:bodyPr/>
        <a:lstStyle/>
        <a:p>
          <a:endParaRPr lang="en-US"/>
        </a:p>
      </dgm:t>
    </dgm:pt>
    <dgm:pt modelId="{098DB24D-3022-4C7D-A251-AA5235455CBF}" type="sibTrans" cxnId="{84687E70-F9E6-48F3-A8CD-2244D24A1C4F}">
      <dgm:prSet/>
      <dgm:spPr/>
      <dgm:t>
        <a:bodyPr/>
        <a:lstStyle/>
        <a:p>
          <a:endParaRPr lang="en-US"/>
        </a:p>
      </dgm:t>
    </dgm:pt>
    <dgm:pt modelId="{BA76C053-0EF8-4EA3-9B1B-00DF93E40F42}">
      <dgm:prSet/>
      <dgm:spPr/>
      <dgm:t>
        <a:bodyPr/>
        <a:lstStyle/>
        <a:p>
          <a:r>
            <a:rPr lang="en-GB" b="1" dirty="0"/>
            <a:t>[1]</a:t>
          </a:r>
          <a:r>
            <a:rPr lang="en-GB" dirty="0"/>
            <a:t> G. Gibbs, </a:t>
          </a:r>
          <a:r>
            <a:rPr lang="en-GB" i="1" dirty="0"/>
            <a:t>Learning by Doing: A Guide to Teaching and Learning Methods,</a:t>
          </a:r>
          <a:r>
            <a:rPr lang="en-GB" dirty="0"/>
            <a:t> Oxford: Oxford Polytechnic, 1988.</a:t>
          </a:r>
          <a:endParaRPr lang="en-US" dirty="0"/>
        </a:p>
      </dgm:t>
    </dgm:pt>
    <dgm:pt modelId="{7E69256A-6197-487B-8949-8FECB54E3F0F}" type="parTrans" cxnId="{F6C2EA0A-0A53-43F2-BA96-9319CED605BB}">
      <dgm:prSet/>
      <dgm:spPr/>
      <dgm:t>
        <a:bodyPr/>
        <a:lstStyle/>
        <a:p>
          <a:endParaRPr lang="en-US"/>
        </a:p>
      </dgm:t>
    </dgm:pt>
    <dgm:pt modelId="{8918DBD3-DA5E-4A42-80A7-CB4E34EB6080}" type="sibTrans" cxnId="{F6C2EA0A-0A53-43F2-BA96-9319CED605BB}">
      <dgm:prSet/>
      <dgm:spPr/>
      <dgm:t>
        <a:bodyPr/>
        <a:lstStyle/>
        <a:p>
          <a:endParaRPr lang="en-US"/>
        </a:p>
      </dgm:t>
    </dgm:pt>
    <dgm:pt modelId="{A3976839-F4C7-404C-94BF-9CFACBDA908C}">
      <dgm:prSet/>
      <dgm:spPr/>
      <dgm:t>
        <a:bodyPr/>
        <a:lstStyle/>
        <a:p>
          <a:r>
            <a:rPr lang="en-GB" b="1" dirty="0"/>
            <a:t>[2]</a:t>
          </a:r>
          <a:r>
            <a:rPr lang="en-GB" dirty="0"/>
            <a:t> University of Wales Trinity Saint David, </a:t>
          </a:r>
          <a:r>
            <a:rPr lang="en-GB" i="1" dirty="0"/>
            <a:t>“Professional Development Planning Template,”</a:t>
          </a:r>
          <a:r>
            <a:rPr lang="en-GB" dirty="0"/>
            <a:t> Moodle Learning Portal, 2024. [Online]. Available: </a:t>
          </a:r>
          <a:r>
            <a:rPr lang="en-GB" dirty="0">
              <a:hlinkClick xmlns:r="http://schemas.openxmlformats.org/officeDocument/2006/relationships" r:id="rId1"/>
            </a:rPr>
            <a:t>https://moodle.uwtsd.ac.uk</a:t>
          </a:r>
          <a:r>
            <a:rPr lang="en-GB" dirty="0"/>
            <a:t>.</a:t>
          </a:r>
          <a:endParaRPr lang="en-US" dirty="0"/>
        </a:p>
      </dgm:t>
    </dgm:pt>
    <dgm:pt modelId="{DC85FFD1-75E7-4496-ACB0-63F09AC0D15E}" type="parTrans" cxnId="{8924FA3F-4D14-42FD-BD91-27A7365EE73A}">
      <dgm:prSet/>
      <dgm:spPr/>
      <dgm:t>
        <a:bodyPr/>
        <a:lstStyle/>
        <a:p>
          <a:endParaRPr lang="en-US"/>
        </a:p>
      </dgm:t>
    </dgm:pt>
    <dgm:pt modelId="{8FF694B7-F7F0-4835-B4DE-A7DAF3B8A0B8}" type="sibTrans" cxnId="{8924FA3F-4D14-42FD-BD91-27A7365EE73A}">
      <dgm:prSet/>
      <dgm:spPr/>
      <dgm:t>
        <a:bodyPr/>
        <a:lstStyle/>
        <a:p>
          <a:endParaRPr lang="en-US"/>
        </a:p>
      </dgm:t>
    </dgm:pt>
    <dgm:pt modelId="{77692D9B-14BE-0948-925C-6AB223D60E9B}" type="pres">
      <dgm:prSet presAssocID="{C7BD0476-9E42-4767-A5D6-335954EF578C}" presName="linear" presStyleCnt="0">
        <dgm:presLayoutVars>
          <dgm:animLvl val="lvl"/>
          <dgm:resizeHandles val="exact"/>
        </dgm:presLayoutVars>
      </dgm:prSet>
      <dgm:spPr/>
    </dgm:pt>
    <dgm:pt modelId="{4DF2BF67-E66A-E141-8F72-DB45373359B3}" type="pres">
      <dgm:prSet presAssocID="{1E96D72D-DA57-4D96-8535-22CE45BAAA1B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1F3CA262-C4F5-084D-9136-04D5F15A70D4}" type="pres">
      <dgm:prSet presAssocID="{098DB24D-3022-4C7D-A251-AA5235455CBF}" presName="spacer" presStyleCnt="0"/>
      <dgm:spPr/>
    </dgm:pt>
    <dgm:pt modelId="{6F8EC060-69DF-BC4D-B83A-86B893688267}" type="pres">
      <dgm:prSet presAssocID="{BA76C053-0EF8-4EA3-9B1B-00DF93E40F42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466A3253-803A-4A4B-8472-54FE321078FA}" type="pres">
      <dgm:prSet presAssocID="{8918DBD3-DA5E-4A42-80A7-CB4E34EB6080}" presName="spacer" presStyleCnt="0"/>
      <dgm:spPr/>
    </dgm:pt>
    <dgm:pt modelId="{A8980FBC-D0E7-9A43-836E-F29F09CA0CE8}" type="pres">
      <dgm:prSet presAssocID="{A3976839-F4C7-404C-94BF-9CFACBDA908C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F6C2EA0A-0A53-43F2-BA96-9319CED605BB}" srcId="{C7BD0476-9E42-4767-A5D6-335954EF578C}" destId="{BA76C053-0EF8-4EA3-9B1B-00DF93E40F42}" srcOrd="1" destOrd="0" parTransId="{7E69256A-6197-487B-8949-8FECB54E3F0F}" sibTransId="{8918DBD3-DA5E-4A42-80A7-CB4E34EB6080}"/>
    <dgm:cxn modelId="{8324B812-B458-6847-B125-1A2B459B2E36}" type="presOf" srcId="{C7BD0476-9E42-4767-A5D6-335954EF578C}" destId="{77692D9B-14BE-0948-925C-6AB223D60E9B}" srcOrd="0" destOrd="0" presId="urn:microsoft.com/office/officeart/2005/8/layout/vList2"/>
    <dgm:cxn modelId="{8924FA3F-4D14-42FD-BD91-27A7365EE73A}" srcId="{C7BD0476-9E42-4767-A5D6-335954EF578C}" destId="{A3976839-F4C7-404C-94BF-9CFACBDA908C}" srcOrd="2" destOrd="0" parTransId="{DC85FFD1-75E7-4496-ACB0-63F09AC0D15E}" sibTransId="{8FF694B7-F7F0-4835-B4DE-A7DAF3B8A0B8}"/>
    <dgm:cxn modelId="{84687E70-F9E6-48F3-A8CD-2244D24A1C4F}" srcId="{C7BD0476-9E42-4767-A5D6-335954EF578C}" destId="{1E96D72D-DA57-4D96-8535-22CE45BAAA1B}" srcOrd="0" destOrd="0" parTransId="{E944EB56-AC51-45AD-A03A-9544E99571FD}" sibTransId="{098DB24D-3022-4C7D-A251-AA5235455CBF}"/>
    <dgm:cxn modelId="{0EF6B882-F153-8B4E-98C8-F9E45E8E60F3}" type="presOf" srcId="{1E96D72D-DA57-4D96-8535-22CE45BAAA1B}" destId="{4DF2BF67-E66A-E141-8F72-DB45373359B3}" srcOrd="0" destOrd="0" presId="urn:microsoft.com/office/officeart/2005/8/layout/vList2"/>
    <dgm:cxn modelId="{3F96289D-72EE-9549-9EDB-1734A0465BE0}" type="presOf" srcId="{A3976839-F4C7-404C-94BF-9CFACBDA908C}" destId="{A8980FBC-D0E7-9A43-836E-F29F09CA0CE8}" srcOrd="0" destOrd="0" presId="urn:microsoft.com/office/officeart/2005/8/layout/vList2"/>
    <dgm:cxn modelId="{6D7AB5C7-C36E-A945-A0FA-60E1BBF2F329}" type="presOf" srcId="{BA76C053-0EF8-4EA3-9B1B-00DF93E40F42}" destId="{6F8EC060-69DF-BC4D-B83A-86B893688267}" srcOrd="0" destOrd="0" presId="urn:microsoft.com/office/officeart/2005/8/layout/vList2"/>
    <dgm:cxn modelId="{33868AE9-A522-6F4F-A813-68EEAAA5AB35}" type="presParOf" srcId="{77692D9B-14BE-0948-925C-6AB223D60E9B}" destId="{4DF2BF67-E66A-E141-8F72-DB45373359B3}" srcOrd="0" destOrd="0" presId="urn:microsoft.com/office/officeart/2005/8/layout/vList2"/>
    <dgm:cxn modelId="{EBFA6196-4802-A04E-B68F-26A5E82C5386}" type="presParOf" srcId="{77692D9B-14BE-0948-925C-6AB223D60E9B}" destId="{1F3CA262-C4F5-084D-9136-04D5F15A70D4}" srcOrd="1" destOrd="0" presId="urn:microsoft.com/office/officeart/2005/8/layout/vList2"/>
    <dgm:cxn modelId="{B733A35D-F29B-E04A-9D82-4621C370FC85}" type="presParOf" srcId="{77692D9B-14BE-0948-925C-6AB223D60E9B}" destId="{6F8EC060-69DF-BC4D-B83A-86B893688267}" srcOrd="2" destOrd="0" presId="urn:microsoft.com/office/officeart/2005/8/layout/vList2"/>
    <dgm:cxn modelId="{DA4B4E9A-2FE4-FB46-9A4D-D7EB436A0698}" type="presParOf" srcId="{77692D9B-14BE-0948-925C-6AB223D60E9B}" destId="{466A3253-803A-4A4B-8472-54FE321078FA}" srcOrd="3" destOrd="0" presId="urn:microsoft.com/office/officeart/2005/8/layout/vList2"/>
    <dgm:cxn modelId="{6C9F8292-C8EE-894D-AD53-02E7B8AD4A71}" type="presParOf" srcId="{77692D9B-14BE-0948-925C-6AB223D60E9B}" destId="{A8980FBC-D0E7-9A43-836E-F29F09CA0CE8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DB8E800-D9DC-FC4A-A259-51A94DEBAAF3}">
      <dsp:nvSpPr>
        <dsp:cNvPr id="0" name=""/>
        <dsp:cNvSpPr/>
      </dsp:nvSpPr>
      <dsp:spPr>
        <a:xfrm>
          <a:off x="0" y="2824968"/>
          <a:ext cx="1322915" cy="927217"/>
        </a:xfrm>
        <a:prstGeom prst="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4086" tIns="149352" rIns="94086" bIns="149352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Introduce</a:t>
          </a:r>
        </a:p>
      </dsp:txBody>
      <dsp:txXfrm>
        <a:off x="0" y="2824968"/>
        <a:ext cx="1322915" cy="927217"/>
      </dsp:txXfrm>
    </dsp:sp>
    <dsp:sp modelId="{40D82A38-D9F3-6E44-A64F-29D23C3AFE99}">
      <dsp:nvSpPr>
        <dsp:cNvPr id="0" name=""/>
        <dsp:cNvSpPr/>
      </dsp:nvSpPr>
      <dsp:spPr>
        <a:xfrm>
          <a:off x="1322915" y="2824968"/>
          <a:ext cx="3968747" cy="927217"/>
        </a:xfrm>
        <a:prstGeom prst="rect">
          <a:avLst/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505" tIns="215900" rIns="80505" bIns="21590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Introduce the topic of your presentation</a:t>
          </a:r>
        </a:p>
      </dsp:txBody>
      <dsp:txXfrm>
        <a:off x="1322915" y="2824968"/>
        <a:ext cx="3968747" cy="927217"/>
      </dsp:txXfrm>
    </dsp:sp>
    <dsp:sp modelId="{2FF330A4-632A-4F41-84B4-16D4CB3F752F}">
      <dsp:nvSpPr>
        <dsp:cNvPr id="0" name=""/>
        <dsp:cNvSpPr/>
      </dsp:nvSpPr>
      <dsp:spPr>
        <a:xfrm rot="10800000">
          <a:off x="0" y="1412815"/>
          <a:ext cx="1322915" cy="1426060"/>
        </a:xfrm>
        <a:prstGeom prst="upArrowCallout">
          <a:avLst>
            <a:gd name="adj1" fmla="val 5000"/>
            <a:gd name="adj2" fmla="val 10000"/>
            <a:gd name="adj3" fmla="val 15000"/>
            <a:gd name="adj4" fmla="val 64977"/>
          </a:avLst>
        </a:prstGeom>
        <a:gradFill rotWithShape="0">
          <a:gsLst>
            <a:gs pos="0">
              <a:schemeClr val="accent5">
                <a:hueOff val="-6076075"/>
                <a:satOff val="-413"/>
                <a:lumOff val="98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6076075"/>
                <a:satOff val="-413"/>
                <a:lumOff val="98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6076075"/>
                <a:satOff val="-413"/>
                <a:lumOff val="98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5">
              <a:hueOff val="-6076075"/>
              <a:satOff val="-413"/>
              <a:lumOff val="981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4086" tIns="149352" rIns="94086" bIns="149352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Introduce</a:t>
          </a:r>
        </a:p>
      </dsp:txBody>
      <dsp:txXfrm rot="-10800000">
        <a:off x="0" y="1412815"/>
        <a:ext cx="1322915" cy="926939"/>
      </dsp:txXfrm>
    </dsp:sp>
    <dsp:sp modelId="{DD824D78-9C68-7344-881A-B748F0CF08AA}">
      <dsp:nvSpPr>
        <dsp:cNvPr id="0" name=""/>
        <dsp:cNvSpPr/>
      </dsp:nvSpPr>
      <dsp:spPr>
        <a:xfrm>
          <a:off x="1322915" y="1412815"/>
          <a:ext cx="3968747" cy="926939"/>
        </a:xfrm>
        <a:prstGeom prst="rect">
          <a:avLst/>
        </a:prstGeom>
        <a:solidFill>
          <a:schemeClr val="accent5">
            <a:tint val="40000"/>
            <a:alpha val="90000"/>
            <a:hueOff val="-5972333"/>
            <a:satOff val="1333"/>
            <a:lumOff val="200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-5972333"/>
              <a:satOff val="1333"/>
              <a:lumOff val="20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505" tIns="215900" rIns="80505" bIns="21590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Introduce yourself</a:t>
          </a:r>
        </a:p>
      </dsp:txBody>
      <dsp:txXfrm>
        <a:off x="1322915" y="1412815"/>
        <a:ext cx="3968747" cy="926939"/>
      </dsp:txXfrm>
    </dsp:sp>
    <dsp:sp modelId="{0CFFA400-108E-2F48-B37A-C63D322805BD}">
      <dsp:nvSpPr>
        <dsp:cNvPr id="0" name=""/>
        <dsp:cNvSpPr/>
      </dsp:nvSpPr>
      <dsp:spPr>
        <a:xfrm rot="10800000">
          <a:off x="0" y="663"/>
          <a:ext cx="1322915" cy="1426060"/>
        </a:xfrm>
        <a:prstGeom prst="upArrowCallout">
          <a:avLst>
            <a:gd name="adj1" fmla="val 5000"/>
            <a:gd name="adj2" fmla="val 10000"/>
            <a:gd name="adj3" fmla="val 15000"/>
            <a:gd name="adj4" fmla="val 64977"/>
          </a:avLst>
        </a:prstGeom>
        <a:gradFill rotWithShape="0">
          <a:gsLst>
            <a:gs pos="0">
              <a:schemeClr val="accent5">
                <a:hueOff val="-12152150"/>
                <a:satOff val="-826"/>
                <a:lumOff val="196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12152150"/>
                <a:satOff val="-826"/>
                <a:lumOff val="196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12152150"/>
                <a:satOff val="-826"/>
                <a:lumOff val="196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5">
              <a:hueOff val="-12152150"/>
              <a:satOff val="-826"/>
              <a:lumOff val="1961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4086" tIns="149352" rIns="94086" bIns="149352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Welcome</a:t>
          </a:r>
        </a:p>
      </dsp:txBody>
      <dsp:txXfrm rot="-10800000">
        <a:off x="0" y="663"/>
        <a:ext cx="1322915" cy="926939"/>
      </dsp:txXfrm>
    </dsp:sp>
    <dsp:sp modelId="{DFAE500D-8C88-9F4C-A6BB-FA4F7AC66DEE}">
      <dsp:nvSpPr>
        <dsp:cNvPr id="0" name=""/>
        <dsp:cNvSpPr/>
      </dsp:nvSpPr>
      <dsp:spPr>
        <a:xfrm>
          <a:off x="1322915" y="663"/>
          <a:ext cx="3968747" cy="926939"/>
        </a:xfrm>
        <a:prstGeom prst="rect">
          <a:avLst/>
        </a:prstGeom>
        <a:solidFill>
          <a:schemeClr val="accent5">
            <a:tint val="40000"/>
            <a:alpha val="90000"/>
            <a:hueOff val="-11944666"/>
            <a:satOff val="2667"/>
            <a:lumOff val="401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-11944666"/>
              <a:satOff val="2667"/>
              <a:lumOff val="401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505" tIns="215900" rIns="80505" bIns="21590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Welcome address</a:t>
          </a:r>
        </a:p>
      </dsp:txBody>
      <dsp:txXfrm>
        <a:off x="1322915" y="663"/>
        <a:ext cx="3968747" cy="92693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CDBBC14-C1BF-4499-8D2D-1D89CDD1869C}">
      <dsp:nvSpPr>
        <dsp:cNvPr id="0" name=""/>
        <dsp:cNvSpPr/>
      </dsp:nvSpPr>
      <dsp:spPr>
        <a:xfrm>
          <a:off x="1963800" y="110483"/>
          <a:ext cx="1512000" cy="151200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B602272-54E6-47D9-9290-D634FBA5F0DC}">
      <dsp:nvSpPr>
        <dsp:cNvPr id="0" name=""/>
        <dsp:cNvSpPr/>
      </dsp:nvSpPr>
      <dsp:spPr>
        <a:xfrm>
          <a:off x="559800" y="1800089"/>
          <a:ext cx="4320000" cy="648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600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3600" kern="1200" baseline="0"/>
            <a:t>Strengths</a:t>
          </a:r>
          <a:endParaRPr lang="en-GB" sz="3600" kern="1200"/>
        </a:p>
      </dsp:txBody>
      <dsp:txXfrm>
        <a:off x="559800" y="1800089"/>
        <a:ext cx="4320000" cy="648000"/>
      </dsp:txXfrm>
    </dsp:sp>
    <dsp:sp modelId="{3E6609B3-8647-4EBB-B3CB-A470A573CA3B}">
      <dsp:nvSpPr>
        <dsp:cNvPr id="0" name=""/>
        <dsp:cNvSpPr/>
      </dsp:nvSpPr>
      <dsp:spPr>
        <a:xfrm>
          <a:off x="559800" y="2530696"/>
          <a:ext cx="4320000" cy="171015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I am a quick learner. </a:t>
          </a:r>
        </a:p>
        <a:p>
          <a:pPr marL="0" lvl="0" indent="0" algn="ctr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I never give up quickly</a:t>
          </a:r>
        </a:p>
        <a:p>
          <a:pPr marL="0" lvl="0" indent="0" algn="ctr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I am good communicator</a:t>
          </a:r>
        </a:p>
        <a:p>
          <a:pPr marL="0" lvl="0" indent="0" algn="ctr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I adapt new situation quickly</a:t>
          </a:r>
        </a:p>
        <a:p>
          <a:pPr marL="0" lvl="0" indent="0" algn="ctr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700" kern="1200"/>
        </a:p>
      </dsp:txBody>
      <dsp:txXfrm>
        <a:off x="559800" y="2530696"/>
        <a:ext cx="4320000" cy="1710158"/>
      </dsp:txXfrm>
    </dsp:sp>
    <dsp:sp modelId="{519382E3-118D-47DC-AA35-BFFF65B2AB85}">
      <dsp:nvSpPr>
        <dsp:cNvPr id="0" name=""/>
        <dsp:cNvSpPr/>
      </dsp:nvSpPr>
      <dsp:spPr>
        <a:xfrm>
          <a:off x="7039800" y="110483"/>
          <a:ext cx="1512000" cy="151200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7BD1D3A-CB17-4CA5-9512-412A144B492E}">
      <dsp:nvSpPr>
        <dsp:cNvPr id="0" name=""/>
        <dsp:cNvSpPr/>
      </dsp:nvSpPr>
      <dsp:spPr>
        <a:xfrm>
          <a:off x="5635800" y="1800089"/>
          <a:ext cx="4320000" cy="648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600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3600" kern="1200" baseline="0"/>
            <a:t>Weaknesses</a:t>
          </a:r>
          <a:endParaRPr lang="en-GB" sz="3600" kern="1200"/>
        </a:p>
      </dsp:txBody>
      <dsp:txXfrm>
        <a:off x="5635800" y="1800089"/>
        <a:ext cx="4320000" cy="648000"/>
      </dsp:txXfrm>
    </dsp:sp>
    <dsp:sp modelId="{D5EFE1AB-ADD7-4A43-B70E-6689A33F51B7}">
      <dsp:nvSpPr>
        <dsp:cNvPr id="0" name=""/>
        <dsp:cNvSpPr/>
      </dsp:nvSpPr>
      <dsp:spPr>
        <a:xfrm>
          <a:off x="5635800" y="2530696"/>
          <a:ext cx="4320000" cy="171015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My time Management skill needs to be improved.</a:t>
          </a:r>
        </a:p>
        <a:p>
          <a:pPr marL="0" lvl="0" indent="0" algn="ctr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I am sometime be overthinker</a:t>
          </a:r>
        </a:p>
        <a:p>
          <a:pPr marL="0" lvl="0" indent="0" algn="ctr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I struggle to maintain work and life balance</a:t>
          </a:r>
        </a:p>
        <a:p>
          <a:pPr marL="0" lvl="0" indent="0" algn="ctr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I multitask too much which effect focus.</a:t>
          </a:r>
        </a:p>
      </dsp:txBody>
      <dsp:txXfrm>
        <a:off x="5635800" y="2530696"/>
        <a:ext cx="4320000" cy="171015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35528AB-E94A-AC4B-8EB9-8A31FB829D37}">
      <dsp:nvSpPr>
        <dsp:cNvPr id="0" name=""/>
        <dsp:cNvSpPr/>
      </dsp:nvSpPr>
      <dsp:spPr>
        <a:xfrm>
          <a:off x="1433944" y="0"/>
          <a:ext cx="4904510" cy="4904510"/>
        </a:xfrm>
        <a:prstGeom prst="diamond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5DC8F47-E7C5-9442-8874-5CA59EEE40B1}">
      <dsp:nvSpPr>
        <dsp:cNvPr id="0" name=""/>
        <dsp:cNvSpPr/>
      </dsp:nvSpPr>
      <dsp:spPr>
        <a:xfrm>
          <a:off x="1899873" y="465928"/>
          <a:ext cx="1912759" cy="191275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/>
            <a:t>The topic </a:t>
          </a:r>
          <a:r>
            <a:rPr lang="en-GB" sz="1000" b="1" kern="1200"/>
            <a:t>Learning to Learn</a:t>
          </a:r>
          <a:r>
            <a:rPr lang="en-GB" sz="1000" kern="1200"/>
            <a:t> honestly made me think about how I study in real life. I realised I never actually stopped to notice </a:t>
          </a:r>
          <a:r>
            <a:rPr lang="en-GB" sz="1000" i="1" kern="1200"/>
            <a:t>how</a:t>
          </a:r>
          <a:r>
            <a:rPr lang="en-GB" sz="1000" kern="1200"/>
            <a:t> I learn. After going through this topic, I understood that learning becomes much easier when you know what methods suit you </a:t>
          </a:r>
          <a:r>
            <a:rPr lang="en-GB" sz="1000" b="1" kern="1200"/>
            <a:t>[3]</a:t>
          </a:r>
          <a:r>
            <a:rPr lang="en-GB" sz="1000" kern="1200"/>
            <a:t>.</a:t>
          </a:r>
          <a:endParaRPr lang="en-US" sz="1000" kern="1200"/>
        </a:p>
      </dsp:txBody>
      <dsp:txXfrm>
        <a:off x="1993246" y="559301"/>
        <a:ext cx="1726013" cy="1726013"/>
      </dsp:txXfrm>
    </dsp:sp>
    <dsp:sp modelId="{C7C562FE-6AA8-B349-97A4-0B10AC86DC17}">
      <dsp:nvSpPr>
        <dsp:cNvPr id="0" name=""/>
        <dsp:cNvSpPr/>
      </dsp:nvSpPr>
      <dsp:spPr>
        <a:xfrm>
          <a:off x="3959767" y="465928"/>
          <a:ext cx="1912759" cy="191275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/>
            <a:t>For example, I noticed that I understand things better when I break the work into small parts and take short notes. If I try to read everything in one go, nothing stays in my mind. So this topic helped me see that simple habits make a big difference </a:t>
          </a:r>
          <a:r>
            <a:rPr lang="en-GB" sz="1000" b="1" kern="1200"/>
            <a:t>[3]</a:t>
          </a:r>
          <a:r>
            <a:rPr lang="en-GB" sz="1000" kern="1200"/>
            <a:t>.</a:t>
          </a:r>
          <a:endParaRPr lang="en-US" sz="1000" kern="1200"/>
        </a:p>
      </dsp:txBody>
      <dsp:txXfrm>
        <a:off x="4053140" y="559301"/>
        <a:ext cx="1726013" cy="1726013"/>
      </dsp:txXfrm>
    </dsp:sp>
    <dsp:sp modelId="{8559701A-C853-EE45-A464-B6448AC8FA2C}">
      <dsp:nvSpPr>
        <dsp:cNvPr id="0" name=""/>
        <dsp:cNvSpPr/>
      </dsp:nvSpPr>
      <dsp:spPr>
        <a:xfrm>
          <a:off x="1899873" y="2525823"/>
          <a:ext cx="1912759" cy="191275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/>
            <a:t>Another thing I took from it is the idea of reflecting. Just thinking for a minute about what went right or wrong actually helps me improve for next time. It’s something small but it really works for me.</a:t>
          </a:r>
          <a:endParaRPr lang="en-US" sz="1000" kern="1200"/>
        </a:p>
      </dsp:txBody>
      <dsp:txXfrm>
        <a:off x="1993246" y="2619196"/>
        <a:ext cx="1726013" cy="1726013"/>
      </dsp:txXfrm>
    </dsp:sp>
    <dsp:sp modelId="{E1C7EB45-81C3-AA42-B4FF-A6317B6E5A3C}">
      <dsp:nvSpPr>
        <dsp:cNvPr id="0" name=""/>
        <dsp:cNvSpPr/>
      </dsp:nvSpPr>
      <dsp:spPr>
        <a:xfrm>
          <a:off x="3959767" y="2525823"/>
          <a:ext cx="1912759" cy="191275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/>
            <a:t>Overall, this topic made me understand myself a bit better and showed me that learning is not only about books, it’s also about knowing your own style and improving it slowly.</a:t>
          </a:r>
          <a:endParaRPr lang="en-US" sz="1000" kern="1200"/>
        </a:p>
      </dsp:txBody>
      <dsp:txXfrm>
        <a:off x="4053140" y="2619196"/>
        <a:ext cx="1726013" cy="1726013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9478CE4-2C2B-409D-B20D-63FB7E6F338E}">
      <dsp:nvSpPr>
        <dsp:cNvPr id="0" name=""/>
        <dsp:cNvSpPr/>
      </dsp:nvSpPr>
      <dsp:spPr>
        <a:xfrm>
          <a:off x="2207" y="0"/>
          <a:ext cx="3435027" cy="537065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0904" tIns="120904" rIns="120904" bIns="120904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Overall Summary</a:t>
          </a:r>
        </a:p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This presentation helped me understand my strengths, weaknesses, and how I learn. I also created SMART goals to guide my progress and connected everything with the Unit 4 topic.</a:t>
          </a:r>
        </a:p>
      </dsp:txBody>
      <dsp:txXfrm>
        <a:off x="2207" y="2148260"/>
        <a:ext cx="3435027" cy="2148260"/>
      </dsp:txXfrm>
    </dsp:sp>
    <dsp:sp modelId="{2E02CF36-4E74-4D80-8FF7-7E7E6303F898}">
      <dsp:nvSpPr>
        <dsp:cNvPr id="0" name=""/>
        <dsp:cNvSpPr/>
      </dsp:nvSpPr>
      <dsp:spPr>
        <a:xfrm>
          <a:off x="825508" y="322239"/>
          <a:ext cx="1788427" cy="1788427"/>
        </a:xfrm>
        <a:prstGeom prst="ellipse">
          <a:avLst/>
        </a:prstGeom>
        <a:blipFill rotWithShape="1">
          <a:blip xmlns:r="http://schemas.openxmlformats.org/officeDocument/2006/relationships">
            <a:extLst>
              <a:ext uri="{96DAC541-7B7A-43D3-8B79-37D633B846F1}">
                <asvg:svgBlip xmlns:asvg="http://schemas.microsoft.com/office/drawing/2016/SVG/main" r:embed="rId1"/>
              </a:ext>
            </a:extLst>
          </a:blip>
          <a:srcRect/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FDA51E0-D4BB-4146-94F9-B3306AA650B5}">
      <dsp:nvSpPr>
        <dsp:cNvPr id="0" name=""/>
        <dsp:cNvSpPr/>
      </dsp:nvSpPr>
      <dsp:spPr>
        <a:xfrm>
          <a:off x="3540286" y="0"/>
          <a:ext cx="3435027" cy="537065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0904" tIns="120904" rIns="120904" bIns="120904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baseline="0" dirty="0"/>
            <a:t>Lessons Learned</a:t>
          </a:r>
        </a:p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baseline="0" dirty="0"/>
            <a:t>I Learned that reflection makes studies easier.  Knowing what works for me helps me plan better and stay more organised</a:t>
          </a:r>
          <a:endParaRPr lang="en-GB" sz="1700" kern="1200" dirty="0"/>
        </a:p>
      </dsp:txBody>
      <dsp:txXfrm>
        <a:off x="3540286" y="2148260"/>
        <a:ext cx="3435027" cy="2148260"/>
      </dsp:txXfrm>
    </dsp:sp>
    <dsp:sp modelId="{EF747A43-5830-40FD-AFA2-205ABE7B4A28}">
      <dsp:nvSpPr>
        <dsp:cNvPr id="0" name=""/>
        <dsp:cNvSpPr/>
      </dsp:nvSpPr>
      <dsp:spPr>
        <a:xfrm>
          <a:off x="4363586" y="322239"/>
          <a:ext cx="1788427" cy="1788427"/>
        </a:xfrm>
        <a:prstGeom prst="ellipse">
          <a:avLst/>
        </a:prstGeom>
        <a:blipFill rotWithShape="1">
          <a:blip xmlns:r="http://schemas.openxmlformats.org/officeDocument/2006/relationships">
            <a:extLst>
              <a:ext uri="{96DAC541-7B7A-43D3-8B79-37D633B846F1}">
                <asvg:svgBlip xmlns:asvg="http://schemas.microsoft.com/office/drawing/2016/SVG/main" r:embed="rId1"/>
              </a:ext>
            </a:extLst>
          </a:blip>
          <a:srcRect/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C62A43B-D028-494F-BB21-4C2F7662030D}">
      <dsp:nvSpPr>
        <dsp:cNvPr id="0" name=""/>
        <dsp:cNvSpPr/>
      </dsp:nvSpPr>
      <dsp:spPr>
        <a:xfrm>
          <a:off x="7078364" y="0"/>
          <a:ext cx="3435027" cy="537065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0904" tIns="120904" rIns="120904" bIns="120904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Personal Evaluation/Recommendation</a:t>
          </a:r>
        </a:p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I feel clearer about how to improve my routine and time-management. I just need to stay consistent and  keep reflecting on my progress.</a:t>
          </a:r>
        </a:p>
      </dsp:txBody>
      <dsp:txXfrm>
        <a:off x="7078364" y="2148260"/>
        <a:ext cx="3435027" cy="2148260"/>
      </dsp:txXfrm>
    </dsp:sp>
    <dsp:sp modelId="{E40487EA-AFDE-4277-BAF9-95FF26D007C3}">
      <dsp:nvSpPr>
        <dsp:cNvPr id="0" name=""/>
        <dsp:cNvSpPr/>
      </dsp:nvSpPr>
      <dsp:spPr>
        <a:xfrm>
          <a:off x="7901664" y="322239"/>
          <a:ext cx="1788427" cy="1788427"/>
        </a:xfrm>
        <a:prstGeom prst="ellipse">
          <a:avLst/>
        </a:prstGeom>
        <a:blipFill rotWithShape="1">
          <a:blip xmlns:r="http://schemas.openxmlformats.org/officeDocument/2006/relationships">
            <a:extLst>
              <a:ext uri="{96DAC541-7B7A-43D3-8B79-37D633B846F1}">
                <asvg:svgBlip xmlns:asvg="http://schemas.microsoft.com/office/drawing/2016/SVG/main" r:embed="rId1"/>
              </a:ext>
            </a:extLst>
          </a:blip>
          <a:srcRect/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1D84586-F0CB-402E-AAB8-FC756D18014D}">
      <dsp:nvSpPr>
        <dsp:cNvPr id="0" name=""/>
        <dsp:cNvSpPr/>
      </dsp:nvSpPr>
      <dsp:spPr>
        <a:xfrm flipV="1">
          <a:off x="420623" y="4790751"/>
          <a:ext cx="9674352" cy="45717"/>
        </a:xfrm>
        <a:prstGeom prst="leftRightArrow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DF2BF67-E66A-E141-8F72-DB45373359B3}">
      <dsp:nvSpPr>
        <dsp:cNvPr id="0" name=""/>
        <dsp:cNvSpPr/>
      </dsp:nvSpPr>
      <dsp:spPr>
        <a:xfrm>
          <a:off x="0" y="39688"/>
          <a:ext cx="10515600" cy="1319759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 dirty="0"/>
            <a:t>[3]</a:t>
          </a:r>
          <a:r>
            <a:rPr lang="en-GB" sz="2400" kern="1200" dirty="0"/>
            <a:t> University of Wales Trinity Saint David, </a:t>
          </a:r>
          <a:r>
            <a:rPr lang="en-GB" sz="2400" i="1" kern="1200" dirty="0"/>
            <a:t>“Unit 4: Becoming a Lifelong Learner – Topic 1: Learning to Learn,”</a:t>
          </a:r>
          <a:r>
            <a:rPr lang="en-GB" sz="2400" kern="1200" dirty="0"/>
            <a:t> Moodle Learning Portal, 2024. [Online]. Available: </a:t>
          </a:r>
          <a:r>
            <a:rPr lang="en-GB" sz="2400" kern="1200" dirty="0">
              <a:hlinkClick xmlns:r="http://schemas.openxmlformats.org/officeDocument/2006/relationships" r:id="rId1"/>
            </a:rPr>
            <a:t>https://moodle.uwtsd.ac.uk</a:t>
          </a:r>
          <a:r>
            <a:rPr lang="en-GB" sz="2400" kern="1200" dirty="0"/>
            <a:t>. </a:t>
          </a:r>
          <a:endParaRPr lang="en-US" sz="2400" kern="1200" dirty="0"/>
        </a:p>
      </dsp:txBody>
      <dsp:txXfrm>
        <a:off x="64425" y="104113"/>
        <a:ext cx="10386750" cy="1190909"/>
      </dsp:txXfrm>
    </dsp:sp>
    <dsp:sp modelId="{6F8EC060-69DF-BC4D-B83A-86B893688267}">
      <dsp:nvSpPr>
        <dsp:cNvPr id="0" name=""/>
        <dsp:cNvSpPr/>
      </dsp:nvSpPr>
      <dsp:spPr>
        <a:xfrm>
          <a:off x="0" y="1428568"/>
          <a:ext cx="10515600" cy="1319759"/>
        </a:xfrm>
        <a:prstGeom prst="roundRect">
          <a:avLst/>
        </a:prstGeom>
        <a:gradFill rotWithShape="0">
          <a:gsLst>
            <a:gs pos="0">
              <a:schemeClr val="accent5">
                <a:hueOff val="-6076075"/>
                <a:satOff val="-413"/>
                <a:lumOff val="98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6076075"/>
                <a:satOff val="-413"/>
                <a:lumOff val="98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6076075"/>
                <a:satOff val="-413"/>
                <a:lumOff val="98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 dirty="0"/>
            <a:t>[1]</a:t>
          </a:r>
          <a:r>
            <a:rPr lang="en-GB" sz="2400" kern="1200" dirty="0"/>
            <a:t> G. Gibbs, </a:t>
          </a:r>
          <a:r>
            <a:rPr lang="en-GB" sz="2400" i="1" kern="1200" dirty="0"/>
            <a:t>Learning by Doing: A Guide to Teaching and Learning Methods,</a:t>
          </a:r>
          <a:r>
            <a:rPr lang="en-GB" sz="2400" kern="1200" dirty="0"/>
            <a:t> Oxford: Oxford Polytechnic, 1988.</a:t>
          </a:r>
          <a:endParaRPr lang="en-US" sz="2400" kern="1200" dirty="0"/>
        </a:p>
      </dsp:txBody>
      <dsp:txXfrm>
        <a:off x="64425" y="1492993"/>
        <a:ext cx="10386750" cy="1190909"/>
      </dsp:txXfrm>
    </dsp:sp>
    <dsp:sp modelId="{A8980FBC-D0E7-9A43-836E-F29F09CA0CE8}">
      <dsp:nvSpPr>
        <dsp:cNvPr id="0" name=""/>
        <dsp:cNvSpPr/>
      </dsp:nvSpPr>
      <dsp:spPr>
        <a:xfrm>
          <a:off x="0" y="2817448"/>
          <a:ext cx="10515600" cy="1319759"/>
        </a:xfrm>
        <a:prstGeom prst="roundRect">
          <a:avLst/>
        </a:prstGeom>
        <a:gradFill rotWithShape="0">
          <a:gsLst>
            <a:gs pos="0">
              <a:schemeClr val="accent5">
                <a:hueOff val="-12152150"/>
                <a:satOff val="-826"/>
                <a:lumOff val="196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12152150"/>
                <a:satOff val="-826"/>
                <a:lumOff val="196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12152150"/>
                <a:satOff val="-826"/>
                <a:lumOff val="196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 dirty="0"/>
            <a:t>[2]</a:t>
          </a:r>
          <a:r>
            <a:rPr lang="en-GB" sz="2400" kern="1200" dirty="0"/>
            <a:t> University of Wales Trinity Saint David, </a:t>
          </a:r>
          <a:r>
            <a:rPr lang="en-GB" sz="2400" i="1" kern="1200" dirty="0"/>
            <a:t>“Professional Development Planning Template,”</a:t>
          </a:r>
          <a:r>
            <a:rPr lang="en-GB" sz="2400" kern="1200" dirty="0"/>
            <a:t> Moodle Learning Portal, 2024. [Online]. Available: </a:t>
          </a:r>
          <a:r>
            <a:rPr lang="en-GB" sz="2400" kern="1200" dirty="0">
              <a:hlinkClick xmlns:r="http://schemas.openxmlformats.org/officeDocument/2006/relationships" r:id="rId1"/>
            </a:rPr>
            <a:t>https://moodle.uwtsd.ac.uk</a:t>
          </a:r>
          <a:r>
            <a:rPr lang="en-GB" sz="2400" kern="1200" dirty="0"/>
            <a:t>.</a:t>
          </a:r>
          <a:endParaRPr lang="en-US" sz="2400" kern="1200" dirty="0"/>
        </a:p>
      </dsp:txBody>
      <dsp:txXfrm>
        <a:off x="64425" y="2881873"/>
        <a:ext cx="10386750" cy="119090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VerticalDownArrowProcess">
  <dgm:title val="Vertical Down Arrow Process"/>
  <dgm:desc val="Use to show a progression; a timeline; sequential steps in a task, process, or workflow; or to emphasize movement or direction. Level 1 text appears inside an arrow shape while Level 2 text appears below the arrow shapes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36"/>
      <dgm:constr type="primFontSz" for="des" forName="parentTextArrow" refType="primFontSz" refFor="des" refForName="parentTextBox" op="equ"/>
      <dgm:constr type="primFontSz" for="des" forName="descendantArrow" val="24"/>
      <dgm:constr type="primFontSz" for="des" forName="descendantArrow" refType="primFontSz" refFor="des" refForName="parentTextArrow" op="lte"/>
      <dgm:constr type="primFontSz" for="des" forName="descendantBox" refType="primFontSz" refFor="des" refForName="parentTextArrow" op="lte"/>
      <dgm:constr type="primFontSz" for="des" forName="descendantBox" refType="primFontSz" refFor="des" refForName="parentTextBox" op="lte"/>
      <dgm:constr type="primFontSz" for="des" forName="descendantArrow" refType="primFontSz" refFor="des" refForName="parentTextBox" op="lte"/>
      <dgm:constr type="primFontSz" for="des" forName="descendantBox" refType="primFontSz" refFor="des" refForName="descendan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parentTextBox" refType="w" fact="0.25"/>
              <dgm:constr type="h" for="ch" forName="parentTextBox" refType="h"/>
              <dgm:constr type="t" for="ch" forName="parentTextBox"/>
              <dgm:constr type="w" for="ch" forName="descendantBox" refType="w" fact="0.75"/>
              <dgm:constr type="l" for="ch" forName="descendantBox" refType="w" fact="0.25"/>
              <dgm:constr type="b" for="ch" forName="descendantBox" refType="h"/>
              <dgm:constr type="h" for="ch" forName="descendantBox" refType="h"/>
            </dgm:constrLst>
            <dgm:ruleLst/>
            <dgm:layoutNode name="parentTextBox" styleLbl="alignNode1">
              <dgm:alg type="tx"/>
              <dgm:shape xmlns:r="http://schemas.openxmlformats.org/officeDocument/2006/relationships" type="rect" r:blip="">
                <dgm:adjLst/>
              </dgm:shape>
              <dgm:presOf axis="self"/>
              <dgm:constrLst>
                <dgm:constr type="primFontSz" refType="h" op="lte" fact="0.5"/>
                <dgm:constr type="lMarg" refType="w" fact="0.2016"/>
                <dgm:constr type="rMarg" refType="w" fact="0.2016"/>
              </dgm:constrLst>
              <dgm:ruleLst>
                <dgm:rule type="primFontSz" val="13" fact="NaN" max="NaN"/>
              </dgm:ruleLst>
            </dgm:layoutNode>
            <dgm:layoutNode name="descendantBox" styleLbl="bgAccFollowNode1">
              <dgm:alg type="tx">
                <dgm:param type="stBulletLvl" val="0"/>
                <dgm:param type="parTxLTRAlign" val="l"/>
              </dgm:alg>
              <dgm:shape xmlns:r="http://schemas.openxmlformats.org/officeDocument/2006/relationships" type="rect" r:blip="">
                <dgm:adjLst/>
              </dgm:shape>
              <dgm:presOf/>
              <dgm:constrLst>
                <dgm:constr type="tMarg" refType="primFontSz"/>
                <dgm:constr type="bMarg" refType="primFontSz"/>
                <dgm:constr type="lMarg" refType="w" fact="0.0575"/>
                <dgm:constr type="rMarg" refType="w" fact="0.0575"/>
              </dgm:constrLst>
              <dgm:presOf axis="des" ptType="node"/>
              <dgm:ruleLst>
                <dgm:rule type="primFontSz" val="11" fact="NaN" max="NaN"/>
              </dgm:ruleLst>
            </dgm:layoutNod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parentTextArrow" refType="w" fact="0.25"/>
              <dgm:constr type="t" for="ch" forName="parentTextArrow"/>
              <dgm:constr type="h" for="ch" forName="parentTextArrow" refType="h" fact="0.65"/>
              <dgm:constr type="w" for="ch" forName="arrow" refType="w" fact="0.25"/>
              <dgm:constr type="h" for="ch" forName="arrow" refType="h"/>
              <dgm:constr type="l" for="ch" forName="descendantArrow" refType="w" fact="0.25"/>
              <dgm:constr type="w" for="ch" forName="descendantArrow" refType="w" fact="0.75"/>
              <dgm:constr type="b" for="ch" forName="descendantArrow" refType="h" fact="0.65"/>
              <dgm:constr type="h" for="ch" forName="descendantArrow" refType="h" fact="0.65"/>
            </dgm:constrLst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>
                <dgm:constr type="primFontSz" refType="h" op="lte" fact="0.5"/>
                <dgm:constr type="lMarg" refType="w" fact="0.2016"/>
                <dgm:constr type="rMarg" refType="w" fact="0.2016"/>
              </dgm:constrLst>
              <dgm:ruleLst>
                <dgm:rule type="primFontSz" val="13" fact="NaN" max="NaN"/>
              </dgm:ruleLst>
            </dgm:layoutNode>
            <dgm:layoutNode name="arrow" styleLbl="alignNode1">
              <dgm:alg type="sp"/>
              <dgm:shape xmlns:r="http://schemas.openxmlformats.org/officeDocument/2006/relationships" rot="180" type="upArrowCallout" r:blip="">
                <dgm:adjLst>
                  <dgm:adj idx="1" val="0.05"/>
                  <dgm:adj idx="2" val="0.1"/>
                  <dgm:adj idx="3" val="0.15"/>
                </dgm:adjLst>
              </dgm:shape>
              <dgm:presOf axis="self"/>
              <dgm:constrLst/>
              <dgm:ruleLst/>
            </dgm:layoutNode>
            <dgm:layoutNode name="descendantArrow" styleLbl="bgAccFollowNode1">
              <dgm:alg type="tx">
                <dgm:param type="stBulletLvl" val="0"/>
                <dgm:param type="parTxLTRAlign" val="l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tMarg" refType="primFontSz"/>
                <dgm:constr type="bMarg" refType="primFontSz"/>
                <dgm:constr type="lMarg" refType="w" fact="0.0575"/>
                <dgm:constr type="rMarg" refType="w" fact="0.0575"/>
              </dgm:constrLst>
              <dgm:ruleLst>
                <dgm:rule type="primFontSz" val="11" fact="NaN" max="NaN"/>
              </dgm:ruleLst>
            </dgm:layoutNod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5/layout/CenteredIconLabelDescriptionList">
  <dgm:title val="Centered Icon Label Description List"/>
  <dgm:desc val="Use to show non-sequential or grouped chunks of information. The placeholder holds an icon or small picture, and corresponding text boxes show Level 1 and Level 2 text respectively. Works well for minimal Level 1 text accompanied by lengthier Level two text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/>
      </dgm:if>
      <dgm:else name="Name2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Node" refType="h" fact="0.45"/>
      <dgm:constr type="w" for="ch" forName="compNode" val="120"/>
      <dgm:constr type="w" for="ch" forName="sibTrans" refType="w" refFor="ch" refForName="compNode" fact="0.175"/>
      <dgm:constr type="primFontSz" for="des" forName="parTx" val="36"/>
      <dgm:constr type="primFontSz" for="des" forName="desTx" refType="primFontSz" refFor="des" refForName="parTx" op="lte" fact="0.75"/>
      <dgm:constr type="h" for="des" forName="compNode" op="equ"/>
      <dgm:constr type="h" for="des" forName="iconRect" op="equ"/>
      <dgm:constr type="w" for="des" forName="iconRect" op="equ"/>
      <dgm:constr type="h" for="des" forName="iconSpace" op="equ"/>
      <dgm:constr type="h" for="des" forName="parTx" op="equ"/>
      <dgm:constr type="h" for="des" forName="txSpace" op="equ"/>
      <dgm:constr type="h" for="des" forName="desTx" op="equ"/>
    </dgm:constrLst>
    <dgm:ruleLst>
      <dgm:rule type="w" for="ch" forName="compNode" val="0" fact="NaN" max="NaN"/>
    </dgm:ruleLst>
    <dgm:forEach name="Name3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3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w" for="ch" forName="iconSpace" refType="w"/>
          <dgm:constr type="h" for="ch" forName="iconSpace" refType="h" fact="0.043"/>
          <dgm:constr type="l" for="ch" forName="iconSpace"/>
          <dgm:constr type="t" for="ch" forName="iconSpace" refType="b" refFor="ch" refForName="iconRect"/>
          <dgm:constr type="w" for="ch" forName="parTx" refType="w"/>
          <dgm:constr type="h" for="ch" forName="parTx" refType="w" fact="0.15"/>
          <dgm:constr type="l" for="ch" forName="parTx"/>
          <dgm:constr type="t" for="ch" forName="parTx" refType="b" refFor="ch" refForName="iconSpace"/>
          <dgm:constr type="h" for="ch" forName="txSpace" refType="h" fact="0.02"/>
          <dgm:constr type="w" for="ch" forName="txSpace" refType="w"/>
          <dgm:constr type="l" for="ch" forName="txSpace"/>
          <dgm:constr type="t" for="ch" forName="txSpace" refType="b" refFor="ch" refForName="parTx"/>
          <dgm:constr type="w" for="ch" forName="desTx" refType="w"/>
          <dgm:constr type="l" for="ch" forName="desTx"/>
          <dgm:constr type="t" for="ch" forName="desTx" refType="b" refFor="ch" refForName="txSpace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icon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4" fact="NaN" max="NaN"/>
            <dgm:rule type="h" val="INF" fact="NaN" max="NaN"/>
          </dgm:ruleLst>
        </dgm:layoutNode>
        <dgm:layoutNode name="tx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desTx" styleLbl="revTx">
          <dgm:varLst/>
          <dgm:alg type="tx">
            <dgm:param type="stBulletLvl" val="0"/>
            <dgm:param type="txAnchorVert" val="t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refType="primFontSz"/>
            <dgm:constr type="lMarg"/>
            <dgm:constr type="rMarg"/>
            <dgm:constr type="tMarg"/>
            <dgm:constr type="bMarg"/>
          </dgm:constrLst>
          <dgm:ruleLst>
            <dgm:rule type="primFontSz" val="NaN" fact="NaN" max="17"/>
            <dgm:rule type="h" val="INF" fact="NaN" max="NaN"/>
          </dgm:ruleLst>
        </dgm:layoutNode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b="1"/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matrix3">
  <dgm:title val=""/>
  <dgm:desc val=""/>
  <dgm:catLst>
    <dgm:cat type="matrix" pri="1000"/>
    <dgm:cat type="convert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29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71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29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71"/>
          <dgm:constr type="ctrY" for="ch" forName="quad4" refType="h" fact="0.71"/>
          <dgm:constr type="primFontSz" for="des" ptType="node" op="equ" val="65"/>
        </dgm:constrLst>
      </dgm:if>
      <dgm:else name="Name2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71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29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71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29"/>
          <dgm:constr type="ctrY" for="ch" forName="quad4" refType="h" fact="0.71"/>
          <dgm:constr type="primFontSz" for="des" ptType="node" op="equ" val="65"/>
        </dgm:constrLst>
      </dgm:else>
    </dgm:choose>
    <dgm:ruleLst/>
    <dgm:choose name="Name3">
      <dgm:if name="Name4" axis="ch" ptType="node" func="cnt" op="gte" val="1">
        <dgm:layoutNode name="diamond" styleLbl="bgShp">
          <dgm:alg type="sp"/>
          <dgm:shape xmlns:r="http://schemas.openxmlformats.org/officeDocument/2006/relationships" type="diamond" r:blip="">
            <dgm:adjLst/>
          </dgm:shape>
          <dgm:presOf/>
          <dgm:constrLst>
            <dgm:constr type="w" refType="h" op="equ"/>
          </dgm:constrLst>
          <dgm:ruleLst/>
        </dgm:layoutNode>
        <dgm:layoutNode name="quad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hList7">
  <dgm:title val=""/>
  <dgm:desc val=""/>
  <dgm:catLst>
    <dgm:cat type="list" pri="12000"/>
    <dgm:cat type="process" pri="20000"/>
    <dgm:cat type="relationship" pri="14000"/>
    <dgm:cat type="convert" pri="8000"/>
    <dgm:cat type="picture" pri="25000"/>
    <dgm:cat type="pictureconvert" pri="2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fgShape" refType="w" fact="0.92"/>
      <dgm:constr type="h" for="ch" forName="fgShape" refType="h" fact="0.15"/>
      <dgm:constr type="b" for="ch" forName="fgShape" refType="h" fact="0.95"/>
      <dgm:constr type="ctrX" for="ch" forName="fgShape" refType="w" fact="0.5"/>
      <dgm:constr type="w" for="ch" forName="linComp" refType="w"/>
      <dgm:constr type="h" for="ch" forName="linComp" refType="h"/>
      <dgm:constr type="ctrX" for="ch" forName="linComp" refType="w" fact="0.5"/>
    </dgm:constrLst>
    <dgm:ruleLst/>
    <dgm:layoutNode name="fgShape" styleLbl="fgShp">
      <dgm:alg type="sp"/>
      <dgm:shape xmlns:r="http://schemas.openxmlformats.org/officeDocument/2006/relationships" type="leftRightArrow" r:blip="" zOrderOff="99999">
        <dgm:adjLst/>
      </dgm:shape>
      <dgm:presOf/>
      <dgm:constrLst/>
      <dgm:ruleLst/>
    </dgm:layoutNode>
    <dgm:layoutNode name="linComp">
      <dgm:choose name="Name1">
        <dgm:if name="Name2" func="var" arg="dir" op="equ" val="norm">
          <dgm:alg type="lin"/>
        </dgm:if>
        <dgm:else name="Name3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h"/>
        <dgm:constr type="w" for="ch" ptType="sibTrans" refType="w" refFor="ch" refForName="compNode" fact="0.03"/>
        <dgm:constr type="primFontSz" for="des" ptType="node" op="equ" val="65"/>
      </dgm:constrLst>
      <dgm:ruleLst/>
      <dgm:forEach name="nodesForEach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w" for="ch" forName="bkgdShape" refType="w"/>
            <dgm:constr type="h" for="ch" forName="bkgdShape" refType="h"/>
            <dgm:constr type="w" for="ch" forName="nodeTx" refType="w"/>
            <dgm:constr type="h" for="ch" forName="nodeTx" refType="h" fact="0.4"/>
            <dgm:constr type="b" for="ch" forName="nodeTx" refType="h" fact="0.8"/>
            <dgm:constr type="w" for="ch" forName="invisiNode" refType="w" fact="0.01"/>
            <dgm:constr type="h" for="ch" forName="invisiNode" refType="h" fact="0.06"/>
            <dgm:constr type="t" for="ch" forName="invisiNode"/>
            <dgm:constr type="ctrX" for="ch" forName="invisiNode" refType="w" fact="0.5"/>
            <dgm:constr type="h" for="ch" forName="imagNode" refType="h" fact="0.333"/>
            <dgm:constr type="w" for="ch" forName="imagNode" refType="h" refFor="ch" refForName="imagNode"/>
            <dgm:constr type="ctrX" for="ch" forName="imagNode" refType="w" fact="0.5"/>
            <dgm:constr type="t" for="ch" forName="imagNode" refType="h" fact="0.06"/>
            <dgm:constr type="w" for="ch" forName="imagNode" refType="w" op="lte" fact="0.94"/>
          </dgm:constrLst>
          <dgm:ruleLst/>
          <dgm:layoutNode name="bkgdShape">
            <dgm:alg type="sp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OrSelf" ptType="node"/>
            <dgm:constrLst/>
            <dgm:ruleLst/>
          </dgm:layoutNode>
          <dgm:layoutNode name="nodeTx">
            <dgm:varLst>
              <dgm:bulletEnabled val="1"/>
            </dgm:varLst>
            <dgm:alg type="tx">
              <dgm:param type="txAnchorVert" val="mid"/>
              <dgm:param type="txAnchorHorzCh" val="ctr"/>
              <dgm:param type="stBulletLvl" val="2"/>
            </dgm:alg>
            <dgm:shape xmlns:r="http://schemas.openxmlformats.org/officeDocument/2006/relationships" type="rect" r:blip="" hideGeom="1">
              <dgm:adjLst/>
            </dgm:shape>
            <dgm:presOf axis="desOrSelf" ptType="node"/>
            <dgm:constrLst/>
            <dgm:ruleLst>
              <dgm:rule type="primFontSz" val="5" fact="NaN" max="NaN"/>
            </dgm:ruleLst>
          </dgm:layoutNode>
          <dgm:layoutNode name="invisiNode">
            <dgm:alg type="sp"/>
            <dgm:shape xmlns:r="http://schemas.openxmlformats.org/officeDocument/2006/relationships" type="roundRect" r:blip="" hideGeom="1">
              <dgm:adjLst>
                <dgm:adj idx="1" val="0.1"/>
              </dgm:adjLst>
            </dgm:shape>
            <dgm:presOf/>
            <dgm:constrLst/>
            <dgm:ruleLst/>
          </dgm:layoutNode>
          <dgm:layoutNode name="imagNode" styleLbl="fgImgPlace1">
            <dgm:alg type="sp"/>
            <dgm:shape xmlns:r="http://schemas.openxmlformats.org/officeDocument/2006/relationships" type="ellipse" r:blip="" blipPhldr="1">
              <dgm:adjLst/>
            </dgm:shape>
            <dgm:presOf/>
            <dgm:constrLst/>
            <dgm:ruleLst/>
          </dgm:layoutNode>
        </dgm:layoutNode>
        <dgm:forEach name="sibTransForEach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6A7C8B-604E-FCB8-2561-EE338DBB755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98DA91D-2B93-4302-799E-841ADFDF8EC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FC3C87F-AC3E-80D6-DB0E-1025FF0B02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8/13/2026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775C666-2F18-3EF7-BD09-3F8FE22391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6FD56E5-344F-C3DF-D7D7-35E4C72898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6882328"/>
      </p:ext>
    </p:extLst>
  </p:cSld>
  <p:clrMapOvr>
    <a:masterClrMapping/>
  </p:clrMapOvr>
  <p:transition spd="slow">
    <p:wipe dir="r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9CAEC6-1CAF-C4D0-9025-2BBCBDE1F8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69AC55-EA38-2DD0-A2B1-713FE5213D5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2F7B551-8DBC-F557-075F-802A2687FC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8/13/2026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735838-CC9B-EE4B-F5CF-0A239357B9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2A6E8D-6350-6E4B-C4A6-1BB53A4FFD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28196939"/>
      </p:ext>
    </p:extLst>
  </p:cSld>
  <p:clrMapOvr>
    <a:masterClrMapping/>
  </p:clrMapOvr>
  <p:transition spd="slow">
    <p:wipe dir="r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C7173A-AB5B-C0C7-DCD9-A1356B9463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76F0A08-3CD5-51DE-F907-883A9F5D4A7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1D162AC-DA06-803B-CEEE-482A9F951E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8/13/2026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20F444-B00F-6593-C352-ACB38DC3AC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3FEB99-F078-BB3A-EDCB-511641C177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6350866"/>
      </p:ext>
    </p:extLst>
  </p:cSld>
  <p:clrMapOvr>
    <a:masterClrMapping/>
  </p:clrMapOvr>
  <p:transition spd="slow">
    <p:wipe dir="r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FC7386-8D50-4067-D8E3-4E874855C5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B3434B-E695-EF68-A444-10F6D105AD6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F30CFD9-021C-05C0-87BE-3892CDE2C9F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D712F70-27C3-B61C-4C03-B9E2E0DE04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8/13/2026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AEB40EC-751B-68A6-0DB9-FF55A86BAB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09FE5A1-A63E-4540-11DA-C67C30711A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0847557"/>
      </p:ext>
    </p:extLst>
  </p:cSld>
  <p:clrMapOvr>
    <a:masterClrMapping/>
  </p:clrMapOvr>
  <p:transition spd="slow">
    <p:wipe dir="r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7182D0-2670-AE94-7E41-AA3D32CB3F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BA4F66E-CC85-0835-BE07-4717CDDCA3D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FE8F9D8-6532-18D3-1546-7035B6A158F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60FE035-D8A0-5145-DF2B-F8A83438ABC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E6C479F-C760-C524-EA61-F38A1B02BC7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19E118B-DC5F-DC19-7D55-51247A372D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8/13/2026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E06C669-1FD0-04B9-CFBD-2F1073D13F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F8AB081-9B26-6A5F-074F-88049DFBC5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9613467"/>
      </p:ext>
    </p:extLst>
  </p:cSld>
  <p:clrMapOvr>
    <a:masterClrMapping/>
  </p:clrMapOvr>
  <p:transition spd="slow">
    <p:wipe dir="r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E0A4F4-13CE-DE18-B9DF-832F8BBDF0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FE6092C-E6E9-E958-1E40-E810CE58B8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8/13/2026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56B4D14-24D2-8886-7B55-C707E1FDE5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A32B545-E37C-CC04-AE2E-7F9A28D3DF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873010"/>
      </p:ext>
    </p:extLst>
  </p:cSld>
  <p:clrMapOvr>
    <a:masterClrMapping/>
  </p:clrMapOvr>
  <p:transition spd="slow">
    <p:wipe dir="r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40DDA03-A765-6B51-7EB4-2E1599E58E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8/13/2026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39736C8-664C-E288-129F-2D243142BF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EB596EF-6D46-78AB-0AE7-597C536989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1176868"/>
      </p:ext>
    </p:extLst>
  </p:cSld>
  <p:clrMapOvr>
    <a:masterClrMapping/>
  </p:clrMapOvr>
  <p:transition spd="slow">
    <p:wipe dir="r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B2BE59-B729-6D25-DF1D-2C6AD128F5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B21BFA-9396-713B-5EE4-6A43A6B7C04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CB269F3-6BC6-6AE0-1BDE-0842176B30B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C539C29-1927-0EF3-4C01-5D1BF98EFF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8/13/2026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07509A9-70BC-B84B-41AB-72001D1DFA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AD1F6BE-D29B-9F5B-55D3-67E673A61A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2567844"/>
      </p:ext>
    </p:extLst>
  </p:cSld>
  <p:clrMapOvr>
    <a:masterClrMapping/>
  </p:clrMapOvr>
  <p:transition spd="slow">
    <p:wipe dir="r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F5E283-9719-FF57-C60D-283FA61C11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ADAED63-DB1C-0E14-78C9-D143198C0E3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04C0AD9-6AC0-C631-03D8-9493B873D4D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73F3259-5CCF-5811-B844-22371F9787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8/13/2026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5792342-F0C9-A361-2338-F5272E26B6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5713F68-B5EF-56BD-3180-ABA0B8E2B2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53990756"/>
      </p:ext>
    </p:extLst>
  </p:cSld>
  <p:clrMapOvr>
    <a:masterClrMapping/>
  </p:clrMapOvr>
  <p:transition spd="slow">
    <p:wipe dir="r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301B5D-A9A2-0D9A-7567-84F80A72D6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AB1C7AD-7CF9-1059-7E6D-FAD395D2A22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765804-2796-541E-98BF-8D0DED0FF6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8/13/2026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CC76B8D-4799-0281-8EF7-24BD864831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FD3DD5D-070B-26F5-C52A-2FB406E5AD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4278552"/>
      </p:ext>
    </p:extLst>
  </p:cSld>
  <p:clrMapOvr>
    <a:masterClrMapping/>
  </p:clrMapOvr>
  <p:transition spd="slow">
    <p:wipe dir="r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9E32E92-0EF7-BC98-F58D-B7E1682AA78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52096B6-EEE8-4FBD-9A4E-05AF752D17A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47A264D-738A-F002-2C83-FD192F1353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8/13/2026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61C683F-523F-AA9A-C114-729423CAE8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1A0ED45-29DC-6C77-D792-1551F42186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84943982"/>
      </p:ext>
    </p:extLst>
  </p:cSld>
  <p:clrMapOvr>
    <a:masterClrMapping/>
  </p:clrMapOvr>
  <p:transition spd="slow">
    <p:wipe dir="r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C54C545-2701-348C-4BDC-04452F8C75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BBBE95-7F9D-7DF4-31A7-AC2CA5C82E5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7162353-DC58-A3E2-5E41-BDD0393458C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pPr algn="r"/>
            <a:fld id="{7CF0BCE0-945C-4FDF-95A1-2149B1FF5B83}" type="datetimeFigureOut">
              <a:rPr lang="en-US" smtClean="0"/>
              <a:pPr algn="r"/>
              <a:t>8/13/2026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09D7FB0-09A1-9BCE-31F0-CCFB4B08E30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 sz="1000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98B44F7-6F3E-B7DD-4457-D762F42FC34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CD77608-3819-479B-BB98-C216BA724EFE}" type="slidenum">
              <a:rPr lang="en-US" smtClean="0"/>
              <a:pPr/>
              <a:t>‹#›</a:t>
            </a:fld>
            <a:endParaRPr lang="en-US" sz="1000" dirty="0"/>
          </a:p>
        </p:txBody>
      </p:sp>
    </p:spTree>
    <p:extLst>
      <p:ext uri="{BB962C8B-B14F-4D97-AF65-F5344CB8AC3E}">
        <p14:creationId xmlns:p14="http://schemas.microsoft.com/office/powerpoint/2010/main" val="27199926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 spd="slow">
    <p:wipe dir="r"/>
  </p:transition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5" Type="http://schemas.openxmlformats.org/officeDocument/2006/relationships/image" Target="../media/image2.png"/><Relationship Id="rId4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1.xml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6" Type="http://schemas.openxmlformats.org/officeDocument/2006/relationships/diagramLayout" Target="../diagrams/layout1.xml"/><Relationship Id="rId5" Type="http://schemas.openxmlformats.org/officeDocument/2006/relationships/diagramData" Target="../diagrams/data1.xml"/><Relationship Id="rId10" Type="http://schemas.openxmlformats.org/officeDocument/2006/relationships/image" Target="../media/image5.png"/><Relationship Id="rId4" Type="http://schemas.openxmlformats.org/officeDocument/2006/relationships/image" Target="../media/image4.jpeg"/><Relationship Id="rId9" Type="http://schemas.microsoft.com/office/2007/relationships/diagramDrawing" Target="../diagrams/drawing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4.mp4"/><Relationship Id="rId1" Type="http://schemas.microsoft.com/office/2007/relationships/media" Target="../media/media4.mp4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10.png"/><Relationship Id="rId2" Type="http://schemas.openxmlformats.org/officeDocument/2006/relationships/video" Target="../media/media5.mp4"/><Relationship Id="rId1" Type="http://schemas.microsoft.com/office/2007/relationships/media" Target="../media/media5.mp4"/><Relationship Id="rId6" Type="http://schemas.openxmlformats.org/officeDocument/2006/relationships/image" Target="../media/image9.jpe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2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2.xml"/><Relationship Id="rId2" Type="http://schemas.openxmlformats.org/officeDocument/2006/relationships/video" Target="../media/media6.mp4"/><Relationship Id="rId1" Type="http://schemas.microsoft.com/office/2007/relationships/media" Target="../media/media6.mp4"/><Relationship Id="rId6" Type="http://schemas.openxmlformats.org/officeDocument/2006/relationships/diagramLayout" Target="../diagrams/layout2.xml"/><Relationship Id="rId5" Type="http://schemas.openxmlformats.org/officeDocument/2006/relationships/diagramData" Target="../diagrams/data2.xml"/><Relationship Id="rId10" Type="http://schemas.openxmlformats.org/officeDocument/2006/relationships/image" Target="../media/image14.png"/><Relationship Id="rId4" Type="http://schemas.openxmlformats.org/officeDocument/2006/relationships/image" Target="../media/image11.jpeg"/><Relationship Id="rId9" Type="http://schemas.microsoft.com/office/2007/relationships/diagramDrawing" Target="../diagrams/drawing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7.mp4"/><Relationship Id="rId1" Type="http://schemas.microsoft.com/office/2007/relationships/media" Target="../media/media7.mp4"/><Relationship Id="rId6" Type="http://schemas.openxmlformats.org/officeDocument/2006/relationships/image" Target="../media/image17.png"/><Relationship Id="rId5" Type="http://schemas.openxmlformats.org/officeDocument/2006/relationships/image" Target="../media/image16.jpeg"/><Relationship Id="rId4" Type="http://schemas.openxmlformats.org/officeDocument/2006/relationships/image" Target="../media/image15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8.mp4"/><Relationship Id="rId1" Type="http://schemas.microsoft.com/office/2007/relationships/media" Target="../media/media8.mp4"/><Relationship Id="rId5" Type="http://schemas.openxmlformats.org/officeDocument/2006/relationships/image" Target="../media/image19.png"/><Relationship Id="rId4" Type="http://schemas.openxmlformats.org/officeDocument/2006/relationships/image" Target="../media/image18.jpeg"/></Relationships>
</file>

<file path=ppt/slides/_rels/slide9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3.xml"/><Relationship Id="rId2" Type="http://schemas.openxmlformats.org/officeDocument/2006/relationships/video" Target="../media/media9.mp4"/><Relationship Id="rId1" Type="http://schemas.microsoft.com/office/2007/relationships/media" Target="../media/media9.mp4"/><Relationship Id="rId6" Type="http://schemas.openxmlformats.org/officeDocument/2006/relationships/diagramQuickStyle" Target="../diagrams/quickStyle3.xml"/><Relationship Id="rId11" Type="http://schemas.openxmlformats.org/officeDocument/2006/relationships/image" Target="../media/image21.png"/><Relationship Id="rId5" Type="http://schemas.openxmlformats.org/officeDocument/2006/relationships/diagramLayout" Target="../diagrams/layout3.xml"/><Relationship Id="rId10" Type="http://schemas.openxmlformats.org/officeDocument/2006/relationships/image" Target="../media/image20.jpg"/><Relationship Id="rId4" Type="http://schemas.openxmlformats.org/officeDocument/2006/relationships/diagramData" Target="../diagrams/data3.xml"/><Relationship Id="rId9" Type="http://schemas.openxmlformats.org/officeDocument/2006/relationships/hyperlink" Target="https://moodle.uwtsd.ac.uk/" TargetMode="External"/></Relationships>
</file>

<file path=ppt/slides/_rels/slide10.xml.rels><?xml version="1.0" encoding="UTF-8" standalone="yes"?>
<Relationships xmlns="http://schemas.openxmlformats.org/package/2006/relationships"><Relationship Id="rId8" Type="http://schemas.microsoft.com/office/2007/relationships/diagramDrawing" Target="../diagrams/drawing4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4.xml"/><Relationship Id="rId2" Type="http://schemas.openxmlformats.org/officeDocument/2006/relationships/video" Target="../media/media10.mp4"/><Relationship Id="rId1" Type="http://schemas.microsoft.com/office/2007/relationships/media" Target="../media/media10.mp4"/><Relationship Id="rId6" Type="http://schemas.openxmlformats.org/officeDocument/2006/relationships/diagramQuickStyle" Target="../diagrams/quickStyle4.xml"/><Relationship Id="rId5" Type="http://schemas.openxmlformats.org/officeDocument/2006/relationships/diagramLayout" Target="../diagrams/layout4.xml"/><Relationship Id="rId4" Type="http://schemas.openxmlformats.org/officeDocument/2006/relationships/diagramData" Target="../diagrams/data4.xml"/><Relationship Id="rId9" Type="http://schemas.openxmlformats.org/officeDocument/2006/relationships/image" Target="../media/image23.png"/></Relationships>
</file>

<file path=ppt/slides/_rels/slide1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5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5.xml"/><Relationship Id="rId2" Type="http://schemas.openxmlformats.org/officeDocument/2006/relationships/video" Target="../media/media11.mp4"/><Relationship Id="rId1" Type="http://schemas.microsoft.com/office/2007/relationships/media" Target="../media/media11.mp4"/><Relationship Id="rId6" Type="http://schemas.openxmlformats.org/officeDocument/2006/relationships/diagramQuickStyle" Target="../diagrams/quickStyle5.xml"/><Relationship Id="rId5" Type="http://schemas.openxmlformats.org/officeDocument/2006/relationships/diagramLayout" Target="../diagrams/layout5.xml"/><Relationship Id="rId4" Type="http://schemas.openxmlformats.org/officeDocument/2006/relationships/diagramData" Target="../diagrams/data5.xml"/><Relationship Id="rId9" Type="http://schemas.openxmlformats.org/officeDocument/2006/relationships/image" Target="../media/image24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17" name="Rectangle 616">
            <a:extLst>
              <a:ext uri="{FF2B5EF4-FFF2-40B4-BE49-F238E27FC236}">
                <a16:creationId xmlns:a16="http://schemas.microsoft.com/office/drawing/2014/main" id="{94E4D846-3AFC-4F86-8C35-24B0542A26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Blank ID holder">
            <a:extLst>
              <a:ext uri="{FF2B5EF4-FFF2-40B4-BE49-F238E27FC236}">
                <a16:creationId xmlns:a16="http://schemas.microsoft.com/office/drawing/2014/main" id="{118D19E0-737E-A37B-597F-73B90628006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628" r="-1" b="-1"/>
          <a:stretch>
            <a:fillRect/>
          </a:stretch>
        </p:blipFill>
        <p:spPr>
          <a:xfrm>
            <a:off x="20" y="10"/>
            <a:ext cx="8668492" cy="6857990"/>
          </a:xfrm>
          <a:prstGeom prst="rect">
            <a:avLst/>
          </a:prstGeom>
        </p:spPr>
      </p:pic>
      <p:sp>
        <p:nvSpPr>
          <p:cNvPr id="619" name="Rectangle 618">
            <a:extLst>
              <a:ext uri="{FF2B5EF4-FFF2-40B4-BE49-F238E27FC236}">
                <a16:creationId xmlns:a16="http://schemas.microsoft.com/office/drawing/2014/main" id="{284781B9-12CB-45C3-907A-9ED93FF72C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435399" y="0"/>
            <a:ext cx="9756601" cy="6858000"/>
          </a:xfrm>
          <a:prstGeom prst="rect">
            <a:avLst/>
          </a:prstGeom>
          <a:gradFill>
            <a:gsLst>
              <a:gs pos="53000">
                <a:schemeClr val="bg1"/>
              </a:gs>
              <a:gs pos="35000">
                <a:schemeClr val="bg1">
                  <a:alpha val="76000"/>
                </a:schemeClr>
              </a:gs>
              <a:gs pos="19000">
                <a:schemeClr val="bg1">
                  <a:alpha val="40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5445F53-5322-0701-5248-689CA41339D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343290" y="880110"/>
            <a:ext cx="3438144" cy="1124712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l"/>
            <a:r>
              <a:rPr lang="en-US" sz="1800" dirty="0"/>
              <a:t>A presentation on Self-Evaluation, Professional Development Plan and Assigned Topic Summary</a:t>
            </a:r>
          </a:p>
        </p:txBody>
      </p:sp>
      <p:sp>
        <p:nvSpPr>
          <p:cNvPr id="621" name="Rectangle 620">
            <a:extLst>
              <a:ext uri="{FF2B5EF4-FFF2-40B4-BE49-F238E27FC236}">
                <a16:creationId xmlns:a16="http://schemas.microsoft.com/office/drawing/2014/main" id="{55D4142C-5077-457F-A6AD-3FECFDB396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8687333" y="605790"/>
            <a:ext cx="73152" cy="548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623" name="Rectangle 622">
            <a:extLst>
              <a:ext uri="{FF2B5EF4-FFF2-40B4-BE49-F238E27FC236}">
                <a16:creationId xmlns:a16="http://schemas.microsoft.com/office/drawing/2014/main" id="{7A5F0580-5EE9-419F-96EE-B6529EF6E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453018" y="2443480"/>
            <a:ext cx="3218688" cy="9144"/>
          </a:xfrm>
          <a:prstGeom prst="rect">
            <a:avLst/>
          </a:prstGeom>
          <a:solidFill>
            <a:srgbClr val="D5D5D5"/>
          </a:solidFill>
          <a:ln w="3175">
            <a:solidFill>
              <a:srgbClr val="D5D5D5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7E3F062-9703-08CD-CFB0-3392F4CCBE1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332851" y="2055195"/>
            <a:ext cx="3438906" cy="3060538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300" dirty="0"/>
              <a:t>Personal and Professional Development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300" dirty="0"/>
              <a:t>Learning in the Digital Era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1300" dirty="0"/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300" dirty="0"/>
              <a:t>Module Code: ACCA 4025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1300" dirty="0"/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300" dirty="0"/>
              <a:t>Student Name: [Muhamad Sobaan]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br>
              <a:rPr lang="en-US" sz="1300" dirty="0"/>
            </a:br>
            <a:r>
              <a:rPr lang="en-US" sz="1300" dirty="0"/>
              <a:t>Student ID: [2436564]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300"/>
              <a:t>Video Link</a:t>
            </a:r>
            <a:r>
              <a:rPr lang="en-US" sz="1300" dirty="0"/>
              <a:t>: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300" dirty="0"/>
              <a:t>https://youtu.be/H4dGUHte7Ic</a:t>
            </a:r>
            <a:br>
              <a:rPr lang="en-US" sz="1300" dirty="0"/>
            </a:br>
            <a:br>
              <a:rPr lang="en-US" sz="1300" dirty="0"/>
            </a:br>
            <a:endParaRPr lang="en-US" sz="1300" dirty="0"/>
          </a:p>
        </p:txBody>
      </p:sp>
      <p:pic>
        <p:nvPicPr>
          <p:cNvPr id="26" name="Video 25">
            <a:hlinkClick r:id="" action="ppaction://media"/>
            <a:extLst>
              <a:ext uri="{FF2B5EF4-FFF2-40B4-BE49-F238E27FC236}">
                <a16:creationId xmlns:a16="http://schemas.microsoft.com/office/drawing/2014/main" id="{A0173F1C-06EA-068D-170F-16C7B244A2EE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86108715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 advTm="44289">
        <p:diamond/>
      </p:transition>
    </mc:Choice>
    <mc:Fallback>
      <p:transition spd="slow" advTm="44289">
        <p:diamond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0" name="Rectangle 49">
            <a:extLst>
              <a:ext uri="{FF2B5EF4-FFF2-40B4-BE49-F238E27FC236}">
                <a16:creationId xmlns:a16="http://schemas.microsoft.com/office/drawing/2014/main" id="{9A724DBA-D2D9-471E-8ED7-2015DDD950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D9E6C5A-EE81-C9C4-D472-BA33F798AF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39014" y="525982"/>
            <a:ext cx="4282983" cy="1200361"/>
          </a:xfrm>
        </p:spPr>
        <p:txBody>
          <a:bodyPr anchor="b">
            <a:normAutofit/>
          </a:bodyPr>
          <a:lstStyle/>
          <a:p>
            <a:r>
              <a:rPr lang="en-GB" sz="3600"/>
              <a:t>Contents</a:t>
            </a:r>
          </a:p>
        </p:txBody>
      </p:sp>
      <p:sp>
        <p:nvSpPr>
          <p:cNvPr id="49" name="Rectangle 48">
            <a:extLst>
              <a:ext uri="{FF2B5EF4-FFF2-40B4-BE49-F238E27FC236}">
                <a16:creationId xmlns:a16="http://schemas.microsoft.com/office/drawing/2014/main" id="{08980754-6F4B-43C9-B9BE-127B6BED65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546413" y="215201"/>
            <a:ext cx="740664" cy="11833491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1" name="Rectangle 50">
            <a:extLst>
              <a:ext uri="{FF2B5EF4-FFF2-40B4-BE49-F238E27FC236}">
                <a16:creationId xmlns:a16="http://schemas.microsoft.com/office/drawing/2014/main" id="{2C1BBA94-3F40-40AA-8BB9-E69E25E537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0234" y="354959"/>
            <a:ext cx="6184973" cy="5915212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3" name="Rectangle 52">
            <a:extLst>
              <a:ext uri="{FF2B5EF4-FFF2-40B4-BE49-F238E27FC236}">
                <a16:creationId xmlns:a16="http://schemas.microsoft.com/office/drawing/2014/main" id="{169CC832-2974-4E8D-90ED-3E2941BA73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277786" y="1944913"/>
            <a:ext cx="402336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5" name="Rectangle 54">
            <a:extLst>
              <a:ext uri="{FF2B5EF4-FFF2-40B4-BE49-F238E27FC236}">
                <a16:creationId xmlns:a16="http://schemas.microsoft.com/office/drawing/2014/main" id="{55222F96-971A-4F90-B841-6BAB416C7A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677179" y="6053360"/>
            <a:ext cx="740664" cy="154124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C7A6C0A-6668-1881-C28F-D16432C662CD}"/>
              </a:ext>
            </a:extLst>
          </p:cNvPr>
          <p:cNvSpPr txBox="1"/>
          <p:nvPr/>
        </p:nvSpPr>
        <p:spPr>
          <a:xfrm>
            <a:off x="10822675" y="2361063"/>
            <a:ext cx="18473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dirty="0"/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07408848-4AAE-D7A5-AB2C-51EDCFF40092}"/>
              </a:ext>
            </a:extLst>
          </p:cNvPr>
          <p:cNvGrpSpPr/>
          <p:nvPr/>
        </p:nvGrpSpPr>
        <p:grpSpPr>
          <a:xfrm>
            <a:off x="576242" y="1021726"/>
            <a:ext cx="5628016" cy="4581650"/>
            <a:chOff x="2851805" y="2539217"/>
            <a:chExt cx="4923134" cy="3740501"/>
          </a:xfrm>
        </p:grpSpPr>
        <p:sp>
          <p:nvSpPr>
            <p:cNvPr id="7" name="Freeform: Shape 6">
              <a:extLst>
                <a:ext uri="{FF2B5EF4-FFF2-40B4-BE49-F238E27FC236}">
                  <a16:creationId xmlns:a16="http://schemas.microsoft.com/office/drawing/2014/main" id="{AE7DAD4F-06D2-88A0-A3CD-78A3B017D6EF}"/>
                </a:ext>
              </a:extLst>
            </p:cNvPr>
            <p:cNvSpPr/>
            <p:nvPr/>
          </p:nvSpPr>
          <p:spPr>
            <a:xfrm rot="2562172">
              <a:off x="5051929" y="5193950"/>
              <a:ext cx="572288" cy="29443"/>
            </a:xfrm>
            <a:custGeom>
              <a:avLst/>
              <a:gdLst/>
              <a:ahLst/>
              <a:cxnLst/>
              <a:rect l="0" t="0" r="0" b="0"/>
              <a:pathLst>
                <a:path>
                  <a:moveTo>
                    <a:pt x="0" y="14721"/>
                  </a:moveTo>
                  <a:lnTo>
                    <a:pt x="572288" y="14721"/>
                  </a:lnTo>
                </a:path>
              </a:pathLst>
            </a:custGeom>
            <a:noFill/>
          </p:spPr>
          <p:style>
            <a:lnRef idx="2">
              <a:schemeClr val="accent1">
                <a:shade val="60000"/>
                <a:hueOff val="0"/>
                <a:satOff val="0"/>
                <a:lumOff val="0"/>
                <a:alphaOff val="0"/>
              </a:schemeClr>
            </a:lnRef>
            <a:fillRef idx="0">
              <a:scrgbClr r="0" g="0" b="0"/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D41B3157-158C-833D-F9A2-186BA2813963}"/>
                </a:ext>
              </a:extLst>
            </p:cNvPr>
            <p:cNvSpPr/>
            <p:nvPr/>
          </p:nvSpPr>
          <p:spPr>
            <a:xfrm>
              <a:off x="5127791" y="4413359"/>
              <a:ext cx="636290" cy="29443"/>
            </a:xfrm>
            <a:custGeom>
              <a:avLst/>
              <a:gdLst/>
              <a:ahLst/>
              <a:cxnLst/>
              <a:rect l="0" t="0" r="0" b="0"/>
              <a:pathLst>
                <a:path>
                  <a:moveTo>
                    <a:pt x="0" y="14721"/>
                  </a:moveTo>
                  <a:lnTo>
                    <a:pt x="636290" y="14721"/>
                  </a:lnTo>
                </a:path>
              </a:pathLst>
            </a:custGeom>
            <a:noFill/>
          </p:spPr>
          <p:style>
            <a:lnRef idx="2">
              <a:schemeClr val="accent1">
                <a:shade val="60000"/>
                <a:hueOff val="0"/>
                <a:satOff val="0"/>
                <a:lumOff val="0"/>
                <a:alphaOff val="0"/>
              </a:schemeClr>
            </a:lnRef>
            <a:fillRef idx="0">
              <a:scrgbClr r="0" g="0" b="0"/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5B62E173-F5B5-C095-F89B-AA59D5C244ED}"/>
                </a:ext>
              </a:extLst>
            </p:cNvPr>
            <p:cNvSpPr/>
            <p:nvPr/>
          </p:nvSpPr>
          <p:spPr>
            <a:xfrm rot="19037828">
              <a:off x="5051929" y="3632769"/>
              <a:ext cx="572288" cy="29443"/>
            </a:xfrm>
            <a:custGeom>
              <a:avLst/>
              <a:gdLst/>
              <a:ahLst/>
              <a:cxnLst/>
              <a:rect l="0" t="0" r="0" b="0"/>
              <a:pathLst>
                <a:path>
                  <a:moveTo>
                    <a:pt x="0" y="14721"/>
                  </a:moveTo>
                  <a:lnTo>
                    <a:pt x="572288" y="14721"/>
                  </a:lnTo>
                </a:path>
              </a:pathLst>
            </a:custGeom>
            <a:noFill/>
          </p:spPr>
          <p:style>
            <a:lnRef idx="2">
              <a:schemeClr val="accent1">
                <a:shade val="60000"/>
                <a:hueOff val="0"/>
                <a:satOff val="0"/>
                <a:lumOff val="0"/>
                <a:alphaOff val="0"/>
              </a:schemeClr>
            </a:lnRef>
            <a:fillRef idx="0">
              <a:scrgbClr r="0" g="0" b="0"/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0" name="Oval 9">
              <a:extLst>
                <a:ext uri="{FF2B5EF4-FFF2-40B4-BE49-F238E27FC236}">
                  <a16:creationId xmlns:a16="http://schemas.microsoft.com/office/drawing/2014/main" id="{5AEE2E62-3358-94AF-9555-AF9DCA5480F2}"/>
                </a:ext>
              </a:extLst>
            </p:cNvPr>
            <p:cNvSpPr/>
            <p:nvPr/>
          </p:nvSpPr>
          <p:spPr>
            <a:xfrm>
              <a:off x="2851805" y="3314974"/>
              <a:ext cx="2423172" cy="2196770"/>
            </a:xfrm>
            <a:prstGeom prst="ellipse">
              <a:avLst/>
            </a:prstGeom>
          </p:spPr>
          <p:style>
            <a:lnRef idx="2">
              <a:schemeClr val="accent6">
                <a:shade val="15000"/>
              </a:schemeClr>
            </a:lnRef>
            <a:fillRef idx="1">
              <a:schemeClr val="accent6"/>
            </a:fillRef>
            <a:effectRef idx="0">
              <a:schemeClr val="accent6"/>
            </a:effectRef>
            <a:fontRef idx="minor">
              <a:schemeClr val="lt1"/>
            </a:fontRef>
          </p:style>
          <p:txBody>
            <a:bodyPr/>
            <a:lstStyle/>
            <a:p>
              <a:pPr defTabSz="1033709">
                <a:spcAft>
                  <a:spcPts val="929"/>
                </a:spcAft>
              </a:pPr>
              <a:endParaRPr lang="en-GB" sz="2035" kern="1200">
                <a:solidFill>
                  <a:srgbClr val="555555"/>
                </a:solidFill>
                <a:latin typeface="+mn-lt"/>
                <a:ea typeface="+mn-ea"/>
                <a:cs typeface="+mn-cs"/>
              </a:endParaRPr>
            </a:p>
            <a:p>
              <a:pPr defTabSz="1033709">
                <a:spcAft>
                  <a:spcPts val="929"/>
                </a:spcAft>
              </a:pPr>
              <a:endParaRPr lang="en-GB" sz="2035" kern="1200">
                <a:solidFill>
                  <a:srgbClr val="555555"/>
                </a:solidFill>
                <a:latin typeface="+mn-lt"/>
                <a:ea typeface="+mn-ea"/>
                <a:cs typeface="+mn-cs"/>
              </a:endParaRPr>
            </a:p>
            <a:p>
              <a:pPr defTabSz="1033709">
                <a:spcAft>
                  <a:spcPts val="929"/>
                </a:spcAft>
              </a:pPr>
              <a:r>
                <a:rPr lang="en-GB" sz="2035" kern="1200">
                  <a:solidFill>
                    <a:srgbClr val="555555"/>
                  </a:solidFill>
                  <a:latin typeface="+mn-lt"/>
                  <a:ea typeface="+mn-ea"/>
                  <a:cs typeface="+mn-cs"/>
                </a:rPr>
                <a:t>Assignment 2</a:t>
              </a:r>
              <a:endParaRPr lang="en-GB"/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AFBF5C8B-5114-685F-D491-12A541451C50}"/>
                </a:ext>
              </a:extLst>
            </p:cNvPr>
            <p:cNvSpPr/>
            <p:nvPr/>
          </p:nvSpPr>
          <p:spPr>
            <a:xfrm>
              <a:off x="5403929" y="2539217"/>
              <a:ext cx="2010858" cy="1089515"/>
            </a:xfrm>
            <a:custGeom>
              <a:avLst/>
              <a:gdLst>
                <a:gd name="connsiteX0" fmla="*/ 0 w 1089515"/>
                <a:gd name="connsiteY0" fmla="*/ 544758 h 1089515"/>
                <a:gd name="connsiteX1" fmla="*/ 544758 w 1089515"/>
                <a:gd name="connsiteY1" fmla="*/ 0 h 1089515"/>
                <a:gd name="connsiteX2" fmla="*/ 1089516 w 1089515"/>
                <a:gd name="connsiteY2" fmla="*/ 544758 h 1089515"/>
                <a:gd name="connsiteX3" fmla="*/ 544758 w 1089515"/>
                <a:gd name="connsiteY3" fmla="*/ 1089516 h 1089515"/>
                <a:gd name="connsiteX4" fmla="*/ 0 w 1089515"/>
                <a:gd name="connsiteY4" fmla="*/ 544758 h 10895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89515" h="1089515">
                  <a:moveTo>
                    <a:pt x="0" y="544758"/>
                  </a:moveTo>
                  <a:cubicBezTo>
                    <a:pt x="0" y="243896"/>
                    <a:pt x="243896" y="0"/>
                    <a:pt x="544758" y="0"/>
                  </a:cubicBezTo>
                  <a:cubicBezTo>
                    <a:pt x="845620" y="0"/>
                    <a:pt x="1089516" y="243896"/>
                    <a:pt x="1089516" y="544758"/>
                  </a:cubicBezTo>
                  <a:cubicBezTo>
                    <a:pt x="1089516" y="845620"/>
                    <a:pt x="845620" y="1089516"/>
                    <a:pt x="544758" y="1089516"/>
                  </a:cubicBezTo>
                  <a:cubicBezTo>
                    <a:pt x="243896" y="1089516"/>
                    <a:pt x="0" y="845620"/>
                    <a:pt x="0" y="544758"/>
                  </a:cubicBezTo>
                  <a:close/>
                </a:path>
              </a:pathLst>
            </a:cu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spcFirstLastPara="0" vert="horz" wrap="square" lIns="176066" tIns="176066" rIns="176066" bIns="176066" numCol="1" spcCol="1270" anchor="ctr" anchorCtr="0">
              <a:noAutofit/>
            </a:bodyPr>
            <a:lstStyle/>
            <a:p>
              <a:pPr algn="ctr" defTabSz="1306494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en-GB" sz="2939" kern="1200">
                  <a:solidFill>
                    <a:schemeClr val="dk1"/>
                  </a:solidFill>
                  <a:latin typeface="+mn-lt"/>
                  <a:ea typeface="+mn-ea"/>
                  <a:cs typeface="+mn-cs"/>
                </a:rPr>
                <a:t>Task 1: </a:t>
              </a:r>
            </a:p>
            <a:p>
              <a:pPr algn="ctr" defTabSz="1306494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en-GB" sz="1130" kern="1200">
                  <a:solidFill>
                    <a:schemeClr val="dk1"/>
                  </a:solidFill>
                  <a:latin typeface="+mn-lt"/>
                  <a:ea typeface="+mn-ea"/>
                  <a:cs typeface="+mn-cs"/>
                </a:rPr>
                <a:t>Self-Evaluation</a:t>
              </a:r>
              <a:endParaRPr lang="en-GB" sz="1000" kern="1200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D3FB792F-3832-842C-7198-A52EA85CCE05}"/>
                </a:ext>
              </a:extLst>
            </p:cNvPr>
            <p:cNvSpPr/>
            <p:nvPr/>
          </p:nvSpPr>
          <p:spPr>
            <a:xfrm>
              <a:off x="5764081" y="3883323"/>
              <a:ext cx="2010858" cy="1089515"/>
            </a:xfrm>
            <a:custGeom>
              <a:avLst/>
              <a:gdLst>
                <a:gd name="connsiteX0" fmla="*/ 0 w 1089515"/>
                <a:gd name="connsiteY0" fmla="*/ 544758 h 1089515"/>
                <a:gd name="connsiteX1" fmla="*/ 544758 w 1089515"/>
                <a:gd name="connsiteY1" fmla="*/ 0 h 1089515"/>
                <a:gd name="connsiteX2" fmla="*/ 1089516 w 1089515"/>
                <a:gd name="connsiteY2" fmla="*/ 544758 h 1089515"/>
                <a:gd name="connsiteX3" fmla="*/ 544758 w 1089515"/>
                <a:gd name="connsiteY3" fmla="*/ 1089516 h 1089515"/>
                <a:gd name="connsiteX4" fmla="*/ 0 w 1089515"/>
                <a:gd name="connsiteY4" fmla="*/ 544758 h 10895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89515" h="1089515">
                  <a:moveTo>
                    <a:pt x="0" y="544758"/>
                  </a:moveTo>
                  <a:cubicBezTo>
                    <a:pt x="0" y="243896"/>
                    <a:pt x="243896" y="0"/>
                    <a:pt x="544758" y="0"/>
                  </a:cubicBezTo>
                  <a:cubicBezTo>
                    <a:pt x="845620" y="0"/>
                    <a:pt x="1089516" y="243896"/>
                    <a:pt x="1089516" y="544758"/>
                  </a:cubicBezTo>
                  <a:cubicBezTo>
                    <a:pt x="1089516" y="845620"/>
                    <a:pt x="845620" y="1089516"/>
                    <a:pt x="544758" y="1089516"/>
                  </a:cubicBezTo>
                  <a:cubicBezTo>
                    <a:pt x="243896" y="1089516"/>
                    <a:pt x="0" y="845620"/>
                    <a:pt x="0" y="544758"/>
                  </a:cubicBez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176066" tIns="176066" rIns="176066" bIns="176066" numCol="1" spcCol="1270" anchor="ctr" anchorCtr="0">
              <a:noAutofit/>
            </a:bodyPr>
            <a:lstStyle/>
            <a:p>
              <a:pPr algn="ctr" defTabSz="1306494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en-GB" sz="2939" kern="1200">
                  <a:solidFill>
                    <a:srgbClr val="555555"/>
                  </a:solidFill>
                  <a:latin typeface="+mn-lt"/>
                  <a:ea typeface="+mn-ea"/>
                  <a:cs typeface="+mn-cs"/>
                </a:rPr>
                <a:t>Task 2 </a:t>
              </a:r>
            </a:p>
            <a:p>
              <a:pPr algn="ctr" defTabSz="1306494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en-GB" sz="1130" kern="1200">
                  <a:solidFill>
                    <a:srgbClr val="555555"/>
                  </a:solidFill>
                  <a:latin typeface="+mn-lt"/>
                  <a:ea typeface="+mn-ea"/>
                  <a:cs typeface="+mn-cs"/>
                </a:rPr>
                <a:t>PDP</a:t>
              </a:r>
              <a:endParaRPr lang="en-GB" sz="1000" kern="1200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444723EE-1BE5-7477-C53C-3B9C551182F4}"/>
                </a:ext>
              </a:extLst>
            </p:cNvPr>
            <p:cNvSpPr/>
            <p:nvPr/>
          </p:nvSpPr>
          <p:spPr>
            <a:xfrm>
              <a:off x="5338073" y="5190203"/>
              <a:ext cx="1893860" cy="1089515"/>
            </a:xfrm>
            <a:custGeom>
              <a:avLst/>
              <a:gdLst>
                <a:gd name="connsiteX0" fmla="*/ 0 w 1089515"/>
                <a:gd name="connsiteY0" fmla="*/ 544758 h 1089515"/>
                <a:gd name="connsiteX1" fmla="*/ 544758 w 1089515"/>
                <a:gd name="connsiteY1" fmla="*/ 0 h 1089515"/>
                <a:gd name="connsiteX2" fmla="*/ 1089516 w 1089515"/>
                <a:gd name="connsiteY2" fmla="*/ 544758 h 1089515"/>
                <a:gd name="connsiteX3" fmla="*/ 544758 w 1089515"/>
                <a:gd name="connsiteY3" fmla="*/ 1089516 h 1089515"/>
                <a:gd name="connsiteX4" fmla="*/ 0 w 1089515"/>
                <a:gd name="connsiteY4" fmla="*/ 544758 h 10895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89515" h="1089515">
                  <a:moveTo>
                    <a:pt x="0" y="544758"/>
                  </a:moveTo>
                  <a:cubicBezTo>
                    <a:pt x="0" y="243896"/>
                    <a:pt x="243896" y="0"/>
                    <a:pt x="544758" y="0"/>
                  </a:cubicBezTo>
                  <a:cubicBezTo>
                    <a:pt x="845620" y="0"/>
                    <a:pt x="1089516" y="243896"/>
                    <a:pt x="1089516" y="544758"/>
                  </a:cubicBezTo>
                  <a:cubicBezTo>
                    <a:pt x="1089516" y="845620"/>
                    <a:pt x="845620" y="1089516"/>
                    <a:pt x="544758" y="1089516"/>
                  </a:cubicBezTo>
                  <a:cubicBezTo>
                    <a:pt x="243896" y="1089516"/>
                    <a:pt x="0" y="845620"/>
                    <a:pt x="0" y="544758"/>
                  </a:cubicBezTo>
                  <a:close/>
                </a:path>
              </a:pathLst>
            </a:custGeom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spcFirstLastPara="0" vert="horz" wrap="square" lIns="176066" tIns="176066" rIns="176066" bIns="176066" numCol="1" spcCol="1270" anchor="ctr" anchorCtr="0">
              <a:noAutofit/>
            </a:bodyPr>
            <a:lstStyle/>
            <a:p>
              <a:pPr algn="ctr" defTabSz="1306494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en-GB" sz="2939" kern="1200">
                  <a:solidFill>
                    <a:schemeClr val="dk1"/>
                  </a:solidFill>
                  <a:latin typeface="+mn-lt"/>
                  <a:ea typeface="+mn-ea"/>
                  <a:cs typeface="+mn-cs"/>
                </a:rPr>
                <a:t>Task 3</a:t>
              </a:r>
            </a:p>
            <a:p>
              <a:pPr algn="ctr" defTabSz="1306494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en-GB" sz="1130" kern="1200">
                  <a:solidFill>
                    <a:schemeClr val="dk1"/>
                  </a:solidFill>
                  <a:latin typeface="+mn-lt"/>
                  <a:ea typeface="+mn-ea"/>
                  <a:cs typeface="+mn-cs"/>
                </a:rPr>
                <a:t>Unit 4 topic summary</a:t>
              </a:r>
              <a:endParaRPr lang="en-GB" sz="1000" kern="1200"/>
            </a:p>
          </p:txBody>
        </p:sp>
      </p:grpSp>
      <p:pic>
        <p:nvPicPr>
          <p:cNvPr id="14" name="Video 13">
            <a:hlinkClick r:id="" action="ppaction://media"/>
            <a:extLst>
              <a:ext uri="{FF2B5EF4-FFF2-40B4-BE49-F238E27FC236}">
                <a16:creationId xmlns:a16="http://schemas.microsoft.com/office/drawing/2014/main" id="{EC455037-E428-94D3-144F-53A048C12333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4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953403888"/>
      </p:ext>
    </p:extLst>
  </p:cSld>
  <p:clrMapOvr>
    <a:masterClrMapping/>
  </p:clrMapOvr>
  <p:transition spd="slow" advTm="15952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713537-21FF-EC79-5BDA-C5364EBCD0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17733" y="490537"/>
            <a:ext cx="5291663" cy="1628775"/>
          </a:xfrm>
        </p:spPr>
        <p:txBody>
          <a:bodyPr anchor="b">
            <a:normAutofit/>
          </a:bodyPr>
          <a:lstStyle/>
          <a:p>
            <a:r>
              <a:rPr lang="en-GB" sz="4000"/>
              <a:t>Introduction</a:t>
            </a:r>
          </a:p>
        </p:txBody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id="{AB7F868D-C97A-047D-9F46-6F2EB6B1BBA6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25104" r="15548" b="-2"/>
          <a:stretch>
            <a:fillRect/>
          </a:stretch>
        </p:blipFill>
        <p:spPr>
          <a:xfrm>
            <a:off x="2" y="1587"/>
            <a:ext cx="6095999" cy="6856413"/>
          </a:xfrm>
          <a:custGeom>
            <a:avLst/>
            <a:gdLst/>
            <a:ahLst/>
            <a:cxnLst/>
            <a:rect l="l" t="t" r="r" b="b"/>
            <a:pathLst>
              <a:path w="6649908" h="6856413">
                <a:moveTo>
                  <a:pt x="0" y="0"/>
                </a:moveTo>
                <a:lnTo>
                  <a:pt x="6559859" y="0"/>
                </a:lnTo>
                <a:lnTo>
                  <a:pt x="6572145" y="79394"/>
                </a:lnTo>
                <a:cubicBezTo>
                  <a:pt x="6857782" y="2230562"/>
                  <a:pt x="6243159" y="4473353"/>
                  <a:pt x="6528796" y="6624522"/>
                </a:cubicBezTo>
                <a:lnTo>
                  <a:pt x="6564680" y="6856413"/>
                </a:lnTo>
                <a:lnTo>
                  <a:pt x="0" y="6856413"/>
                </a:lnTo>
                <a:close/>
              </a:path>
            </a:pathLst>
          </a:custGeom>
        </p:spPr>
      </p:pic>
      <p:graphicFrame>
        <p:nvGraphicFramePr>
          <p:cNvPr id="20" name="Content Placeholder 2">
            <a:extLst>
              <a:ext uri="{FF2B5EF4-FFF2-40B4-BE49-F238E27FC236}">
                <a16:creationId xmlns:a16="http://schemas.microsoft.com/office/drawing/2014/main" id="{82421C47-83C2-7B5B-164E-0DA050497D2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915426123"/>
              </p:ext>
            </p:extLst>
          </p:nvPr>
        </p:nvGraphicFramePr>
        <p:xfrm>
          <a:off x="6417734" y="2614612"/>
          <a:ext cx="5291663" cy="375284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4" name="Video 3">
            <a:hlinkClick r:id="" action="ppaction://media"/>
            <a:extLst>
              <a:ext uri="{FF2B5EF4-FFF2-40B4-BE49-F238E27FC236}">
                <a16:creationId xmlns:a16="http://schemas.microsoft.com/office/drawing/2014/main" id="{DE411468-F99A-D035-87A0-4A810E66A861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10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491069200"/>
      </p:ext>
    </p:extLst>
  </p:cSld>
  <p:clrMapOvr>
    <a:masterClrMapping/>
  </p:clrMapOvr>
  <p:transition spd="slow" advTm="11135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32D45EE4-C4F0-4F72-B1C6-39F596D138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Oval 25">
            <a:extLst>
              <a:ext uri="{FF2B5EF4-FFF2-40B4-BE49-F238E27FC236}">
                <a16:creationId xmlns:a16="http://schemas.microsoft.com/office/drawing/2014/main" id="{8C459BAD-4279-4A9D-B0C5-662C5F5ED2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V="1">
            <a:off x="3203463" y="-2060461"/>
            <a:ext cx="5649003" cy="10651671"/>
          </a:xfrm>
          <a:custGeom>
            <a:avLst/>
            <a:gdLst>
              <a:gd name="csX0" fmla="*/ 0 w 5649003"/>
              <a:gd name="csY0" fmla="*/ 5325836 h 10651671"/>
              <a:gd name="csX1" fmla="*/ 2824502 w 5649003"/>
              <a:gd name="csY1" fmla="*/ 0 h 10651671"/>
              <a:gd name="csX2" fmla="*/ 5649004 w 5649003"/>
              <a:gd name="csY2" fmla="*/ 5325836 h 10651671"/>
              <a:gd name="csX3" fmla="*/ 2824502 w 5649003"/>
              <a:gd name="csY3" fmla="*/ 10651672 h 10651671"/>
              <a:gd name="csX4" fmla="*/ 0 w 5649003"/>
              <a:gd name="csY4" fmla="*/ 5325836 h 10651671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</a:cxnLst>
            <a:rect l="l" t="t" r="r" b="b"/>
            <a:pathLst>
              <a:path w="5649003" h="10651671" fill="none" extrusionOk="0">
                <a:moveTo>
                  <a:pt x="0" y="5325836"/>
                </a:moveTo>
                <a:cubicBezTo>
                  <a:pt x="186946" y="2320485"/>
                  <a:pt x="1438121" y="-52385"/>
                  <a:pt x="2824502" y="0"/>
                </a:cubicBezTo>
                <a:cubicBezTo>
                  <a:pt x="4703838" y="-43168"/>
                  <a:pt x="5583840" y="2369660"/>
                  <a:pt x="5649004" y="5325836"/>
                </a:cubicBezTo>
                <a:cubicBezTo>
                  <a:pt x="5518761" y="8289338"/>
                  <a:pt x="4285196" y="10894014"/>
                  <a:pt x="2824502" y="10651672"/>
                </a:cubicBezTo>
                <a:cubicBezTo>
                  <a:pt x="1536945" y="11016699"/>
                  <a:pt x="142947" y="8418643"/>
                  <a:pt x="0" y="5325836"/>
                </a:cubicBezTo>
                <a:close/>
              </a:path>
              <a:path w="5649003" h="10651671" stroke="0" extrusionOk="0">
                <a:moveTo>
                  <a:pt x="0" y="5325836"/>
                </a:moveTo>
                <a:cubicBezTo>
                  <a:pt x="-54350" y="2332108"/>
                  <a:pt x="1351726" y="167869"/>
                  <a:pt x="2824502" y="0"/>
                </a:cubicBezTo>
                <a:cubicBezTo>
                  <a:pt x="4182679" y="-143942"/>
                  <a:pt x="5672665" y="2549517"/>
                  <a:pt x="5649004" y="5325836"/>
                </a:cubicBezTo>
                <a:cubicBezTo>
                  <a:pt x="5518596" y="8280244"/>
                  <a:pt x="4081190" y="10622204"/>
                  <a:pt x="2824502" y="10651672"/>
                </a:cubicBezTo>
                <a:cubicBezTo>
                  <a:pt x="1216708" y="10537144"/>
                  <a:pt x="-100850" y="8264979"/>
                  <a:pt x="0" y="5325836"/>
                </a:cubicBezTo>
                <a:close/>
              </a:path>
            </a:pathLst>
          </a:custGeom>
          <a:solidFill>
            <a:schemeClr val="accent2"/>
          </a:solidFill>
          <a:ln w="57150">
            <a:solidFill>
              <a:schemeClr val="accent2"/>
            </a:solidFill>
            <a:extLst>
              <a:ext uri="{C807C97D-BFC1-408E-A445-0C87EB9F89A2}">
                <ask:lineSketchStyleProps xmlns:ask="http://schemas.microsoft.com/office/drawing/2018/sketchyshapes" sd="63743190">
                  <a:prstGeom prst="ellipse">
                    <a:avLst/>
                  </a:prstGeom>
                  <ask:type>
                    <ask:lineSketchCurve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D0DD37E-BCCB-E743-C686-8FB3C75ED69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066544" y="1911096"/>
            <a:ext cx="8055864" cy="2076651"/>
          </a:xfrm>
        </p:spPr>
        <p:txBody>
          <a:bodyPr anchor="b">
            <a:normAutofit/>
          </a:bodyPr>
          <a:lstStyle/>
          <a:p>
            <a:r>
              <a:rPr lang="en-GB" sz="6600">
                <a:solidFill>
                  <a:srgbClr val="FFFFFF"/>
                </a:solidFill>
              </a:rPr>
              <a:t>			Main Body</a:t>
            </a:r>
          </a:p>
        </p:txBody>
      </p:sp>
      <p:sp>
        <p:nvSpPr>
          <p:cNvPr id="28" name="sketch line">
            <a:extLst>
              <a:ext uri="{FF2B5EF4-FFF2-40B4-BE49-F238E27FC236}">
                <a16:creationId xmlns:a16="http://schemas.microsoft.com/office/drawing/2014/main" id="{0953BC39-9D68-40BE-BF3C-5C4EB782AF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74206" y="4173498"/>
            <a:ext cx="4243589" cy="18288"/>
          </a:xfrm>
          <a:custGeom>
            <a:avLst/>
            <a:gdLst>
              <a:gd name="csX0" fmla="*/ 0 w 4243589"/>
              <a:gd name="csY0" fmla="*/ 0 h 18288"/>
              <a:gd name="csX1" fmla="*/ 563791 w 4243589"/>
              <a:gd name="csY1" fmla="*/ 0 h 18288"/>
              <a:gd name="csX2" fmla="*/ 1042710 w 4243589"/>
              <a:gd name="csY2" fmla="*/ 0 h 18288"/>
              <a:gd name="csX3" fmla="*/ 1564066 w 4243589"/>
              <a:gd name="csY3" fmla="*/ 0 h 18288"/>
              <a:gd name="csX4" fmla="*/ 2212729 w 4243589"/>
              <a:gd name="csY4" fmla="*/ 0 h 18288"/>
              <a:gd name="csX5" fmla="*/ 2776520 w 4243589"/>
              <a:gd name="csY5" fmla="*/ 0 h 18288"/>
              <a:gd name="csX6" fmla="*/ 3297875 w 4243589"/>
              <a:gd name="csY6" fmla="*/ 0 h 18288"/>
              <a:gd name="csX7" fmla="*/ 4243589 w 4243589"/>
              <a:gd name="csY7" fmla="*/ 0 h 18288"/>
              <a:gd name="csX8" fmla="*/ 4243589 w 4243589"/>
              <a:gd name="csY8" fmla="*/ 18288 h 18288"/>
              <a:gd name="csX9" fmla="*/ 3637362 w 4243589"/>
              <a:gd name="csY9" fmla="*/ 18288 h 18288"/>
              <a:gd name="csX10" fmla="*/ 3116007 w 4243589"/>
              <a:gd name="csY10" fmla="*/ 18288 h 18288"/>
              <a:gd name="csX11" fmla="*/ 2424908 w 4243589"/>
              <a:gd name="csY11" fmla="*/ 18288 h 18288"/>
              <a:gd name="csX12" fmla="*/ 1861117 w 4243589"/>
              <a:gd name="csY12" fmla="*/ 18288 h 18288"/>
              <a:gd name="csX13" fmla="*/ 1382198 w 4243589"/>
              <a:gd name="csY13" fmla="*/ 18288 h 18288"/>
              <a:gd name="csX14" fmla="*/ 733535 w 4243589"/>
              <a:gd name="csY14" fmla="*/ 18288 h 18288"/>
              <a:gd name="csX15" fmla="*/ 0 w 4243589"/>
              <a:gd name="csY15" fmla="*/ 18288 h 18288"/>
              <a:gd name="csX16" fmla="*/ 0 w 4243589"/>
              <a:gd name="csY16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3987" y="7429"/>
                  <a:pt x="4243569" y="10822"/>
                  <a:pt x="4243589" y="18288"/>
                </a:cubicBezTo>
                <a:cubicBezTo>
                  <a:pt x="4112949" y="-2855"/>
                  <a:pt x="3928037" y="1831"/>
                  <a:pt x="3637362" y="18288"/>
                </a:cubicBezTo>
                <a:cubicBezTo>
                  <a:pt x="3346687" y="34745"/>
                  <a:pt x="3254446" y="26669"/>
                  <a:pt x="3116007" y="18288"/>
                </a:cubicBezTo>
                <a:cubicBezTo>
                  <a:pt x="2977569" y="9907"/>
                  <a:pt x="2620228" y="28873"/>
                  <a:pt x="2424908" y="18288"/>
                </a:cubicBezTo>
                <a:cubicBezTo>
                  <a:pt x="2229588" y="7703"/>
                  <a:pt x="2088287" y="-3854"/>
                  <a:pt x="1861117" y="18288"/>
                </a:cubicBezTo>
                <a:cubicBezTo>
                  <a:pt x="1633947" y="40430"/>
                  <a:pt x="1502447" y="-871"/>
                  <a:pt x="1382198" y="18288"/>
                </a:cubicBezTo>
                <a:cubicBezTo>
                  <a:pt x="1261949" y="37447"/>
                  <a:pt x="1045440" y="28353"/>
                  <a:pt x="733535" y="18288"/>
                </a:cubicBezTo>
                <a:cubicBezTo>
                  <a:pt x="421630" y="8223"/>
                  <a:pt x="341257" y="-18359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2703" y="5429"/>
                  <a:pt x="4244410" y="14046"/>
                  <a:pt x="4243589" y="18288"/>
                </a:cubicBezTo>
                <a:cubicBezTo>
                  <a:pt x="4130424" y="-1240"/>
                  <a:pt x="3932803" y="42249"/>
                  <a:pt x="3722234" y="18288"/>
                </a:cubicBezTo>
                <a:cubicBezTo>
                  <a:pt x="3511665" y="-5673"/>
                  <a:pt x="3269903" y="45994"/>
                  <a:pt x="3116007" y="18288"/>
                </a:cubicBezTo>
                <a:cubicBezTo>
                  <a:pt x="2962111" y="-9418"/>
                  <a:pt x="2744280" y="23224"/>
                  <a:pt x="2509780" y="18288"/>
                </a:cubicBezTo>
                <a:cubicBezTo>
                  <a:pt x="2275280" y="13352"/>
                  <a:pt x="2066059" y="43664"/>
                  <a:pt x="1945989" y="18288"/>
                </a:cubicBezTo>
                <a:cubicBezTo>
                  <a:pt x="1825919" y="-7088"/>
                  <a:pt x="1407329" y="12616"/>
                  <a:pt x="1254890" y="18288"/>
                </a:cubicBezTo>
                <a:cubicBezTo>
                  <a:pt x="1102451" y="23960"/>
                  <a:pt x="837950" y="31673"/>
                  <a:pt x="563791" y="18288"/>
                </a:cubicBezTo>
                <a:cubicBezTo>
                  <a:pt x="289632" y="4903"/>
                  <a:pt x="132768" y="7105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rgbClr val="FFFFFF"/>
          </a:solidFill>
          <a:ln w="41275" cap="rnd">
            <a:solidFill>
              <a:srgbClr val="FFFFFF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Video 3">
            <a:hlinkClick r:id="" action="ppaction://media"/>
            <a:extLst>
              <a:ext uri="{FF2B5EF4-FFF2-40B4-BE49-F238E27FC236}">
                <a16:creationId xmlns:a16="http://schemas.microsoft.com/office/drawing/2014/main" id="{74FFA61B-E65D-F946-6497-14E35157B1AF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4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397657585"/>
      </p:ext>
    </p:extLst>
  </p:cSld>
  <p:clrMapOvr>
    <a:masterClrMapping/>
  </p:clrMapOvr>
  <p:transition spd="slow" advTm="9138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0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5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0D7B6173-1D58-48E2-83CF-37350F315F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2F36CA75-CFBF-4844-B719-8FE9EBADA9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3D4A84B9-E564-4DD0-97F8-DBF1C460C2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4" name="Picture 33">
            <a:extLst>
              <a:ext uri="{FF2B5EF4-FFF2-40B4-BE49-F238E27FC236}">
                <a16:creationId xmlns:a16="http://schemas.microsoft.com/office/drawing/2014/main" id="{4A599609-F5C2-4A0B-A992-913F814A63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14" y="0"/>
            <a:ext cx="12181172" cy="6858000"/>
          </a:xfrm>
          <a:prstGeom prst="rect">
            <a:avLst/>
          </a:prstGeom>
        </p:spPr>
      </p:pic>
      <p:sp>
        <p:nvSpPr>
          <p:cNvPr id="36" name="Rectangle 35">
            <a:extLst>
              <a:ext uri="{FF2B5EF4-FFF2-40B4-BE49-F238E27FC236}">
                <a16:creationId xmlns:a16="http://schemas.microsoft.com/office/drawing/2014/main" id="{102382E0-0A09-46AE-B955-B911CAFE7F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accent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7DE75D4A-0965-4973-BE75-DECCAC9A96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5" name="Picture 4" descr="A diagram of a reflective cycle&#10;&#10;AI-generated content may be incorrect.">
            <a:extLst>
              <a:ext uri="{FF2B5EF4-FFF2-40B4-BE49-F238E27FC236}">
                <a16:creationId xmlns:a16="http://schemas.microsoft.com/office/drawing/2014/main" id="{8A4049E2-ED7B-C68E-DCDA-84559BC42642}"/>
              </a:ext>
            </a:extLst>
          </p:cNvPr>
          <p:cNvPicPr>
            <a:picLocks noChangeAspect="1"/>
          </p:cNvPicPr>
          <p:nvPr/>
        </p:nvPicPr>
        <p:blipFill>
          <a:blip r:embed="rId5">
            <a:alphaModFix amt="6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646" r="13688"/>
          <a:stretch>
            <a:fillRect/>
          </a:stretch>
        </p:blipFill>
        <p:spPr>
          <a:xfrm>
            <a:off x="20" y="10"/>
            <a:ext cx="6095980" cy="6857990"/>
          </a:xfrm>
          <a:prstGeom prst="rect">
            <a:avLst/>
          </a:prstGeom>
        </p:spPr>
      </p:pic>
      <p:pic>
        <p:nvPicPr>
          <p:cNvPr id="10" name="Picture 9" descr="Multi-colour wheel">
            <a:extLst>
              <a:ext uri="{FF2B5EF4-FFF2-40B4-BE49-F238E27FC236}">
                <a16:creationId xmlns:a16="http://schemas.microsoft.com/office/drawing/2014/main" id="{B46793BA-B903-5651-C3B2-B8DDA5806F6E}"/>
              </a:ext>
            </a:extLst>
          </p:cNvPr>
          <p:cNvPicPr>
            <a:picLocks noChangeAspect="1"/>
          </p:cNvPicPr>
          <p:nvPr/>
        </p:nvPicPr>
        <p:blipFill>
          <a:blip r:embed="rId6">
            <a:alphaModFix amt="6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521" r="24145" b="-1"/>
          <a:stretch>
            <a:fillRect/>
          </a:stretch>
        </p:blipFill>
        <p:spPr>
          <a:xfrm>
            <a:off x="6096000" y="10"/>
            <a:ext cx="609600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496909E-D715-A064-35B9-3259193B89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1965" y="552807"/>
            <a:ext cx="9801854" cy="2790331"/>
          </a:xfrm>
        </p:spPr>
        <p:txBody>
          <a:bodyPr anchor="b">
            <a:normAutofit/>
          </a:bodyPr>
          <a:lstStyle/>
          <a:p>
            <a:pPr algn="ctr"/>
            <a:r>
              <a:rPr lang="en-GB" sz="4800">
                <a:solidFill>
                  <a:srgbClr val="FFFFFF"/>
                </a:solidFill>
              </a:rPr>
              <a:t>Reflective Model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C2ED03-B684-79D5-C85F-B1CFBE47BFC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91966" y="3510476"/>
            <a:ext cx="9801854" cy="2614231"/>
          </a:xfrm>
        </p:spPr>
        <p:txBody>
          <a:bodyPr anchor="t">
            <a:normAutofit/>
          </a:bodyPr>
          <a:lstStyle/>
          <a:p>
            <a:pPr algn="ctr"/>
            <a:r>
              <a:rPr lang="en-GB" sz="1800">
                <a:solidFill>
                  <a:srgbClr val="FFFFFF"/>
                </a:solidFill>
              </a:rPr>
              <a:t>This cyclical model, as opposed to a linear one, emphasizes the importance of continuously revisiting experiences, analyzing them from different angles, and using the insights gained to inform future actions and improve decision-making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5F509A5-5E41-9B92-963F-A9646FD5235A}"/>
              </a:ext>
            </a:extLst>
          </p:cNvPr>
          <p:cNvSpPr txBox="1"/>
          <p:nvPr/>
        </p:nvSpPr>
        <p:spPr>
          <a:xfrm>
            <a:off x="2599981" y="6551941"/>
            <a:ext cx="258896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US" sz="1200">
                <a:solidFill>
                  <a:schemeClr val="bg1"/>
                </a:solidFill>
              </a:rPr>
              <a:t>Figure 1: Gibb’s Reflective Cycle [1] </a:t>
            </a:r>
          </a:p>
        </p:txBody>
      </p:sp>
      <p:pic>
        <p:nvPicPr>
          <p:cNvPr id="6" name="Video 5">
            <a:hlinkClick r:id="" action="ppaction://media"/>
            <a:extLst>
              <a:ext uri="{FF2B5EF4-FFF2-40B4-BE49-F238E27FC236}">
                <a16:creationId xmlns:a16="http://schemas.microsoft.com/office/drawing/2014/main" id="{520D97BD-3B5F-B00F-CEAC-4DB7DDCF61E5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7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701161825"/>
      </p:ext>
    </p:extLst>
  </p:cSld>
  <p:clrMapOvr>
    <a:masterClrMapping/>
  </p:clrMapOvr>
  <p:transition spd="slow" advTm="51455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ctangle 20">
            <a:extLst>
              <a:ext uri="{FF2B5EF4-FFF2-40B4-BE49-F238E27FC236}">
                <a16:creationId xmlns:a16="http://schemas.microsoft.com/office/drawing/2014/main" id="{9228552E-C8B1-4A80-8448-0787CE0FC7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6F9653D2-F035-B728-C726-3011C785CECB}"/>
              </a:ext>
            </a:extLst>
          </p:cNvPr>
          <p:cNvPicPr>
            <a:picLocks noChangeAspect="1"/>
          </p:cNvPicPr>
          <p:nvPr/>
        </p:nvPicPr>
        <p:blipFill>
          <a:blip r:embed="rId4">
            <a:alphaModFix amt="35000"/>
          </a:blip>
          <a:srcRect t="9804" b="5927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5AF5CC2-F15A-04DA-CEC3-59AF538CB7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Task 1: Self-Evaluation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378BC2C2-F907-5A09-894C-8E52FF6CC84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51544886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5" name="Video 4">
            <a:hlinkClick r:id="" action="ppaction://media"/>
            <a:extLst>
              <a:ext uri="{FF2B5EF4-FFF2-40B4-BE49-F238E27FC236}">
                <a16:creationId xmlns:a16="http://schemas.microsoft.com/office/drawing/2014/main" id="{8B964534-C9B5-6A8F-1759-30B3D515A999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10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05113061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 advTm="38219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4">
                <a:lumMod val="67000"/>
              </a:schemeClr>
            </a:gs>
            <a:gs pos="48000">
              <a:schemeClr val="accent4">
                <a:lumMod val="97000"/>
                <a:lumOff val="3000"/>
              </a:schemeClr>
            </a:gs>
            <a:gs pos="100000">
              <a:schemeClr val="accent4">
                <a:lumMod val="60000"/>
                <a:lumOff val="40000"/>
              </a:schemeClr>
            </a:gs>
          </a:gsLst>
          <a:lin ang="162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D7B6173-1D58-48E2-83CF-37350F315F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02EBFA83-D4DB-4CA0-B229-9E44634D7F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B0DAC8FB-A162-44E3-A606-C855A03A5B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952" cy="6862380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21BDEC81-16A7-4451-B893-C15000083B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accent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26A515A1-4D80-430E-BE0A-71A290516A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8542" y="729175"/>
            <a:ext cx="11099352" cy="5399650"/>
          </a:xfrm>
          <a:prstGeom prst="rect">
            <a:avLst/>
          </a:prstGeom>
          <a:solidFill>
            <a:schemeClr val="bg1"/>
          </a:solidFill>
          <a:ln w="3492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b="1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  <p:pic>
        <p:nvPicPr>
          <p:cNvPr id="5" name="Picture 4" descr="Reflections of palm trees in a swimming pool">
            <a:extLst>
              <a:ext uri="{FF2B5EF4-FFF2-40B4-BE49-F238E27FC236}">
                <a16:creationId xmlns:a16="http://schemas.microsoft.com/office/drawing/2014/main" id="{1B505614-3DFD-9FF4-1516-B70DE0E3608B}"/>
              </a:ext>
            </a:extLst>
          </p:cNvPr>
          <p:cNvPicPr>
            <a:picLocks noChangeAspect="1"/>
          </p:cNvPicPr>
          <p:nvPr/>
        </p:nvPicPr>
        <p:blipFill>
          <a:blip r:embed="rId5">
            <a:alphaModFix amt="38000"/>
          </a:blip>
          <a:srcRect r="1" b="15736"/>
          <a:stretch/>
        </p:blipFill>
        <p:spPr>
          <a:xfrm>
            <a:off x="720807" y="848149"/>
            <a:ext cx="10778466" cy="5189751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A25C383-B71C-9D09-873A-69F9CACC4B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0670" y="905012"/>
            <a:ext cx="10095674" cy="84066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 dirty="0"/>
              <a:t>Traits gained from the self-reflection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63B079A-AD02-24C2-4E4F-039F33978689}"/>
              </a:ext>
            </a:extLst>
          </p:cNvPr>
          <p:cNvSpPr txBox="1"/>
          <p:nvPr/>
        </p:nvSpPr>
        <p:spPr>
          <a:xfrm>
            <a:off x="1090670" y="1864648"/>
            <a:ext cx="847150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I understood the importance of consistency</a:t>
            </a:r>
          </a:p>
          <a:p>
            <a:r>
              <a:rPr lang="en-GB" dirty="0"/>
              <a:t>After reflecting on myself, I realised that doing small tasks regularly is more effective for me than doing everything in one go. Consistency helps me stay focused and reduces stress.</a:t>
            </a:r>
          </a:p>
          <a:p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D2B24BB-F3B1-B43B-3259-1292B1C939EC}"/>
              </a:ext>
            </a:extLst>
          </p:cNvPr>
          <p:cNvSpPr txBox="1"/>
          <p:nvPr/>
        </p:nvSpPr>
        <p:spPr>
          <a:xfrm>
            <a:off x="1090670" y="3263423"/>
            <a:ext cx="847150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I learned that I work best through hands-on practice</a:t>
            </a:r>
          </a:p>
          <a:p>
            <a:r>
              <a:rPr lang="en-GB" dirty="0"/>
              <a:t>Thinking about my strengths showed me that I pick things up quickly when I actually try them. Practical learning suits my style better than just reading or listening.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1FF8908-B97A-9EC0-FE67-00BD92A084EE}"/>
              </a:ext>
            </a:extLst>
          </p:cNvPr>
          <p:cNvSpPr txBox="1"/>
          <p:nvPr/>
        </p:nvSpPr>
        <p:spPr>
          <a:xfrm>
            <a:off x="1090670" y="4512162"/>
            <a:ext cx="847150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I became more aware of how overthinking affects my progress</a:t>
            </a:r>
          </a:p>
          <a:p>
            <a:r>
              <a:rPr lang="en-GB" dirty="0"/>
              <a:t>Reflection made me notice that I sometimes slow myself down by overthinking simple things. Now that I am aware of it, I can control it better and move with more confidence.</a:t>
            </a:r>
          </a:p>
        </p:txBody>
      </p:sp>
      <p:pic>
        <p:nvPicPr>
          <p:cNvPr id="10" name="Video 9">
            <a:hlinkClick r:id="" action="ppaction://media"/>
            <a:extLst>
              <a:ext uri="{FF2B5EF4-FFF2-40B4-BE49-F238E27FC236}">
                <a16:creationId xmlns:a16="http://schemas.microsoft.com/office/drawing/2014/main" id="{C2F87F17-6C5E-4A84-8DCE-72854462977D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6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281930653"/>
      </p:ext>
    </p:extLst>
  </p:cSld>
  <p:clrMapOvr>
    <a:masterClrMapping/>
  </p:clrMapOvr>
  <p:transition spd="slow" advTm="43800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0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Rectangle 35">
            <a:extLst>
              <a:ext uri="{FF2B5EF4-FFF2-40B4-BE49-F238E27FC236}">
                <a16:creationId xmlns:a16="http://schemas.microsoft.com/office/drawing/2014/main" id="{A7AE9375-4664-4DB2-922D-2782A6E439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/>
              </a:solidFill>
            </a:endParaRPr>
          </a:p>
        </p:txBody>
      </p:sp>
      <p:cxnSp>
        <p:nvCxnSpPr>
          <p:cNvPr id="38" name="Straight Connector 37">
            <a:extLst>
              <a:ext uri="{FF2B5EF4-FFF2-40B4-BE49-F238E27FC236}">
                <a16:creationId xmlns:a16="http://schemas.microsoft.com/office/drawing/2014/main" id="{EE504C98-6397-41C1-A8D8-2D9C4ED307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1" y="2026340"/>
            <a:ext cx="6095999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8D28A5EE-918F-6731-CA34-46E76B4EF5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5400" y="2288833"/>
            <a:ext cx="4800600" cy="3711571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2000">
              <a:solidFill>
                <a:schemeClr val="bg1"/>
              </a:solidFill>
            </a:endParaRPr>
          </a:p>
          <a:p>
            <a:pPr marL="0" indent="0">
              <a:buNone/>
            </a:pPr>
            <a:endParaRPr lang="en-GB" sz="2000">
              <a:solidFill>
                <a:schemeClr val="bg1"/>
              </a:solidFill>
            </a:endParaRPr>
          </a:p>
        </p:txBody>
      </p:sp>
      <p:pic>
        <p:nvPicPr>
          <p:cNvPr id="3" name="Picture 2" descr="Football goal in the net">
            <a:extLst>
              <a:ext uri="{FF2B5EF4-FFF2-40B4-BE49-F238E27FC236}">
                <a16:creationId xmlns:a16="http://schemas.microsoft.com/office/drawing/2014/main" id="{0D2F31AB-D491-25D8-7AB3-F629046D639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29727" y="0"/>
            <a:ext cx="4562273" cy="3045317"/>
          </a:xfrm>
          <a:prstGeom prst="rect">
            <a:avLst/>
          </a:prstGeom>
        </p:spPr>
      </p:pic>
      <p:cxnSp>
        <p:nvCxnSpPr>
          <p:cNvPr id="45" name="Straight Connector 44">
            <a:extLst>
              <a:ext uri="{FF2B5EF4-FFF2-40B4-BE49-F238E27FC236}">
                <a16:creationId xmlns:a16="http://schemas.microsoft.com/office/drawing/2014/main" id="{B7188D9B-1674-419B-A379-D1632A7EC3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829053" y="0"/>
            <a:ext cx="0" cy="685800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FC604165-B5EA-3554-DE39-3133C51ED60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57258733"/>
              </p:ext>
            </p:extLst>
          </p:nvPr>
        </p:nvGraphicFramePr>
        <p:xfrm>
          <a:off x="362946" y="3230279"/>
          <a:ext cx="11829048" cy="3045317"/>
        </p:xfrm>
        <a:graphic>
          <a:graphicData uri="http://schemas.openxmlformats.org/drawingml/2006/table">
            <a:tbl>
              <a:tblPr firstRow="1" bandRow="1">
                <a:solidFill>
                  <a:schemeClr val="bg1"/>
                </a:solidFill>
                <a:tableStyleId>{5C22544A-7EE6-4342-B048-85BDC9FD1C3A}</a:tableStyleId>
              </a:tblPr>
              <a:tblGrid>
                <a:gridCol w="1975779">
                  <a:extLst>
                    <a:ext uri="{9D8B030D-6E8A-4147-A177-3AD203B41FA5}">
                      <a16:colId xmlns:a16="http://schemas.microsoft.com/office/drawing/2014/main" val="3739787647"/>
                    </a:ext>
                  </a:extLst>
                </a:gridCol>
                <a:gridCol w="1974579">
                  <a:extLst>
                    <a:ext uri="{9D8B030D-6E8A-4147-A177-3AD203B41FA5}">
                      <a16:colId xmlns:a16="http://schemas.microsoft.com/office/drawing/2014/main" val="1382228607"/>
                    </a:ext>
                  </a:extLst>
                </a:gridCol>
                <a:gridCol w="1876578">
                  <a:extLst>
                    <a:ext uri="{9D8B030D-6E8A-4147-A177-3AD203B41FA5}">
                      <a16:colId xmlns:a16="http://schemas.microsoft.com/office/drawing/2014/main" val="1739192020"/>
                    </a:ext>
                  </a:extLst>
                </a:gridCol>
                <a:gridCol w="2617303">
                  <a:extLst>
                    <a:ext uri="{9D8B030D-6E8A-4147-A177-3AD203B41FA5}">
                      <a16:colId xmlns:a16="http://schemas.microsoft.com/office/drawing/2014/main" val="3060573479"/>
                    </a:ext>
                  </a:extLst>
                </a:gridCol>
                <a:gridCol w="1870268">
                  <a:extLst>
                    <a:ext uri="{9D8B030D-6E8A-4147-A177-3AD203B41FA5}">
                      <a16:colId xmlns:a16="http://schemas.microsoft.com/office/drawing/2014/main" val="4088868369"/>
                    </a:ext>
                  </a:extLst>
                </a:gridCol>
                <a:gridCol w="1514541">
                  <a:extLst>
                    <a:ext uri="{9D8B030D-6E8A-4147-A177-3AD203B41FA5}">
                      <a16:colId xmlns:a16="http://schemas.microsoft.com/office/drawing/2014/main" val="2947253712"/>
                    </a:ext>
                  </a:extLst>
                </a:gridCol>
              </a:tblGrid>
              <a:tr h="754187">
                <a:tc>
                  <a:txBody>
                    <a:bodyPr/>
                    <a:lstStyle/>
                    <a:p>
                      <a:r>
                        <a:rPr lang="en-GB" sz="700" b="0" cap="none" spc="0">
                          <a:solidFill>
                            <a:schemeClr val="bg1"/>
                          </a:solidFill>
                        </a:rPr>
                        <a:t>Goal to Achieve</a:t>
                      </a:r>
                    </a:p>
                  </a:txBody>
                  <a:tcPr marL="60945" marR="2945" marT="46880" marB="46880" anchor="ctr">
                    <a:lnL w="19050" cap="flat" cmpd="sng" algn="ctr">
                      <a:solidFill>
                        <a:schemeClr val="tx1"/>
                      </a:solidFill>
                      <a:prstDash val="soli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700" b="0" cap="none" spc="0">
                          <a:solidFill>
                            <a:schemeClr val="bg1"/>
                          </a:solidFill>
                        </a:rPr>
                        <a:t>Personal Action Plan</a:t>
                      </a:r>
                    </a:p>
                  </a:txBody>
                  <a:tcPr marL="60945" marR="2945" marT="46880" marB="46880" anchor="ctr">
                    <a:lnL w="19050" cap="flat" cmpd="sng" algn="ctr">
                      <a:solidFill>
                        <a:schemeClr val="tx1"/>
                      </a:solidFill>
                      <a:prstDash val="soli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700" b="0" cap="none" spc="0">
                          <a:solidFill>
                            <a:schemeClr val="bg1"/>
                          </a:solidFill>
                        </a:rPr>
                        <a:t>Resources and Support  required</a:t>
                      </a:r>
                    </a:p>
                  </a:txBody>
                  <a:tcPr marL="60945" marR="2945" marT="46880" marB="46880" anchor="ctr">
                    <a:lnL w="19050" cap="flat" cmpd="sng" algn="ctr">
                      <a:solidFill>
                        <a:schemeClr val="tx1"/>
                      </a:solidFill>
                      <a:prstDash val="soli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700" b="0" cap="none" spc="0">
                          <a:solidFill>
                            <a:schemeClr val="bg1"/>
                          </a:solidFill>
                        </a:rPr>
                        <a:t>Development Opportunity with Professional Qualification </a:t>
                      </a:r>
                    </a:p>
                  </a:txBody>
                  <a:tcPr marL="60945" marR="2945" marT="46880" marB="46880" anchor="ctr">
                    <a:lnL w="19050" cap="flat" cmpd="sng" algn="ctr">
                      <a:solidFill>
                        <a:schemeClr val="tx1"/>
                      </a:solidFill>
                      <a:prstDash val="soli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700" b="0" cap="none" spc="0">
                          <a:solidFill>
                            <a:schemeClr val="bg1"/>
                          </a:solidFill>
                        </a:rPr>
                        <a:t>Performance Measurement</a:t>
                      </a:r>
                    </a:p>
                  </a:txBody>
                  <a:tcPr marL="60945" marR="2945" marT="46880" marB="46880" anchor="ctr">
                    <a:lnL w="19050" cap="flat" cmpd="sng" algn="ctr">
                      <a:solidFill>
                        <a:schemeClr val="tx1"/>
                      </a:solidFill>
                      <a:prstDash val="soli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700" b="0" cap="none" spc="0">
                          <a:solidFill>
                            <a:schemeClr val="bg1"/>
                          </a:solidFill>
                        </a:rPr>
                        <a:t>Expected Completion Date</a:t>
                      </a:r>
                    </a:p>
                  </a:txBody>
                  <a:tcPr marL="60945" marR="2945" marT="46880" marB="46880" anchor="ctr">
                    <a:lnL w="19050" cap="flat" cmpd="sng" algn="ctr">
                      <a:solidFill>
                        <a:schemeClr val="tx1"/>
                      </a:solidFill>
                      <a:prstDash val="soli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</a:lnB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06234417"/>
                  </a:ext>
                </a:extLst>
              </a:tr>
              <a:tr h="604207">
                <a:tc>
                  <a:txBody>
                    <a:bodyPr/>
                    <a:lstStyle/>
                    <a:p>
                      <a:r>
                        <a:rPr lang="en-GB" sz="700" cap="none" spc="0">
                          <a:solidFill>
                            <a:schemeClr val="tx1"/>
                          </a:solidFill>
                        </a:rPr>
                        <a:t>Improve time-management</a:t>
                      </a:r>
                    </a:p>
                  </a:txBody>
                  <a:tcPr marL="60945" marR="27004" marT="46880" marB="46880">
                    <a:lnL w="19050" cap="flat" cmpd="sng" algn="ctr">
                      <a:solidFill>
                        <a:schemeClr val="tx1"/>
                      </a:solidFill>
                      <a:prstDash val="solid"/>
                    </a:lnL>
                    <a:lnR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700" cap="none" spc="0" dirty="0">
                          <a:solidFill>
                            <a:schemeClr val="tx1"/>
                          </a:solidFill>
                        </a:rPr>
                        <a:t>Create weekly timetable; use reminders</a:t>
                      </a:r>
                    </a:p>
                  </a:txBody>
                  <a:tcPr marL="60945" marR="27004" marT="46880" marB="46880">
                    <a:lnL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700" cap="none" spc="0">
                          <a:solidFill>
                            <a:schemeClr val="tx1"/>
                          </a:solidFill>
                        </a:rPr>
                        <a:t>Google Calendar, tutor guidance</a:t>
                      </a:r>
                    </a:p>
                  </a:txBody>
                  <a:tcPr marL="60945" marR="27004" marT="46880" marB="46880">
                    <a:lnL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700" cap="none" spc="0">
                          <a:solidFill>
                            <a:schemeClr val="tx1"/>
                          </a:solidFill>
                        </a:rPr>
                        <a:t>Helps with future courses</a:t>
                      </a:r>
                    </a:p>
                  </a:txBody>
                  <a:tcPr marL="60945" marR="29453" marT="46880" marB="46880" anchor="ctr">
                    <a:lnL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700" cap="none" spc="0">
                          <a:solidFill>
                            <a:schemeClr val="tx1"/>
                          </a:solidFill>
                        </a:rPr>
                        <a:t>Follow 80% of tasks weekly</a:t>
                      </a:r>
                    </a:p>
                  </a:txBody>
                  <a:tcPr marL="60945" marR="29453" marT="46880" marB="46880" anchor="ctr">
                    <a:lnL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700" cap="none" spc="0">
                          <a:solidFill>
                            <a:schemeClr val="tx1"/>
                          </a:solidFill>
                        </a:rPr>
                        <a:t>8 weeks</a:t>
                      </a:r>
                    </a:p>
                  </a:txBody>
                  <a:tcPr marL="60945" marR="29453" marT="46880" marB="46880" anchor="ctr">
                    <a:lnL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820739094"/>
                  </a:ext>
                </a:extLst>
              </a:tr>
              <a:tr h="754187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700" cap="none" spc="0">
                          <a:solidFill>
                            <a:schemeClr val="tx1"/>
                          </a:solidFill>
                        </a:rPr>
                        <a:t>Improve communication skills</a:t>
                      </a:r>
                    </a:p>
                  </a:txBody>
                  <a:tcPr marL="60945" marR="29453" marT="46880" marB="46880" anchor="ctr">
                    <a:lnL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700" cap="none" spc="0">
                          <a:solidFill>
                            <a:schemeClr val="tx1"/>
                          </a:solidFill>
                        </a:rPr>
                        <a:t>Participate in discussions; practise writing</a:t>
                      </a:r>
                    </a:p>
                  </a:txBody>
                  <a:tcPr marL="60945" marR="29453" marT="46880" marB="46880" anchor="ctr">
                    <a:lnL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700" cap="none" spc="0">
                          <a:solidFill>
                            <a:schemeClr val="tx1"/>
                          </a:solidFill>
                        </a:rPr>
                        <a:t>Lecturer feedback, videos, Grammarly</a:t>
                      </a:r>
                    </a:p>
                  </a:txBody>
                  <a:tcPr marL="60945" marR="29453" marT="46880" marB="46880" anchor="ctr">
                    <a:lnL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700" cap="none" spc="0">
                          <a:solidFill>
                            <a:schemeClr val="tx1"/>
                          </a:solidFill>
                        </a:rPr>
                        <a:t>Helps future job roles</a:t>
                      </a:r>
                    </a:p>
                  </a:txBody>
                  <a:tcPr marL="60945" marR="29453" marT="46880" marB="46880" anchor="ctr">
                    <a:lnL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700" cap="none" spc="0">
                          <a:solidFill>
                            <a:schemeClr val="tx1"/>
                          </a:solidFill>
                        </a:rPr>
                        <a:t>Check clarity in feedback</a:t>
                      </a:r>
                    </a:p>
                  </a:txBody>
                  <a:tcPr marL="60945" marR="29453" marT="46880" marB="46880" anchor="ctr">
                    <a:lnL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700" cap="none" spc="0">
                          <a:solidFill>
                            <a:schemeClr val="tx1"/>
                          </a:solidFill>
                        </a:rPr>
                        <a:t>10 weeks</a:t>
                      </a:r>
                    </a:p>
                  </a:txBody>
                  <a:tcPr marL="60945" marR="29453" marT="46880" marB="46880" anchor="ctr">
                    <a:lnL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801921"/>
                  </a:ext>
                </a:extLst>
              </a:tr>
              <a:tr h="604207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700" cap="none" spc="0">
                          <a:solidFill>
                            <a:schemeClr val="tx1"/>
                          </a:solidFill>
                        </a:rPr>
                        <a:t>Improve digital skills</a:t>
                      </a:r>
                    </a:p>
                  </a:txBody>
                  <a:tcPr marL="60945" marR="29453" marT="46880" marB="46880" anchor="ctr">
                    <a:lnL w="19050" cap="flat" cmpd="sng" algn="ctr">
                      <a:solidFill>
                        <a:schemeClr val="tx1"/>
                      </a:solidFill>
                      <a:prstDash val="solid"/>
                    </a:lnL>
                    <a:lnR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700" cap="none" spc="0">
                          <a:solidFill>
                            <a:schemeClr val="tx1"/>
                          </a:solidFill>
                        </a:rPr>
                        <a:t>Practise Office tools weekly</a:t>
                      </a:r>
                    </a:p>
                  </a:txBody>
                  <a:tcPr marL="60945" marR="29453" marT="46880" marB="46880" anchor="ctr">
                    <a:lnL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700" cap="none" spc="0">
                          <a:solidFill>
                            <a:schemeClr val="tx1"/>
                          </a:solidFill>
                        </a:rPr>
                        <a:t>Office 365, tutorials</a:t>
                      </a:r>
                    </a:p>
                  </a:txBody>
                  <a:tcPr marL="60945" marR="29453" marT="46880" marB="46880" anchor="ctr">
                    <a:lnL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700" cap="none" spc="0">
                          <a:solidFill>
                            <a:schemeClr val="tx1"/>
                          </a:solidFill>
                        </a:rPr>
                        <a:t>Needed for higher qualifications</a:t>
                      </a:r>
                    </a:p>
                  </a:txBody>
                  <a:tcPr marL="60945" marR="29453" marT="46880" marB="46880" anchor="ctr">
                    <a:lnL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700" cap="none" spc="0">
                          <a:solidFill>
                            <a:schemeClr val="tx1"/>
                          </a:solidFill>
                        </a:rPr>
                        <a:t>Compare assignment improvements</a:t>
                      </a:r>
                    </a:p>
                  </a:txBody>
                  <a:tcPr marL="60945" marR="29453" marT="46880" marB="46880" anchor="ctr">
                    <a:lnL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700" cap="none" spc="0">
                          <a:solidFill>
                            <a:schemeClr val="tx1"/>
                          </a:solidFill>
                        </a:rPr>
                        <a:t>12 weeks</a:t>
                      </a:r>
                    </a:p>
                  </a:txBody>
                  <a:tcPr marL="60945" marR="29453" marT="46880" marB="46880" anchor="ctr">
                    <a:lnL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265739188"/>
                  </a:ext>
                </a:extLst>
              </a:tr>
              <a:tr h="328529">
                <a:tc>
                  <a:txBody>
                    <a:bodyPr/>
                    <a:lstStyle/>
                    <a:p>
                      <a:endParaRPr lang="en-GB" sz="700" cap="none" spc="0">
                        <a:solidFill>
                          <a:schemeClr val="tx1"/>
                        </a:solidFill>
                      </a:endParaRPr>
                    </a:p>
                  </a:txBody>
                  <a:tcPr marL="60945" marR="27004" marT="46880" marB="46880">
                    <a:lnL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700" cap="none" spc="0">
                        <a:solidFill>
                          <a:schemeClr val="tx1"/>
                        </a:solidFill>
                      </a:endParaRPr>
                    </a:p>
                  </a:txBody>
                  <a:tcPr marL="60945" marR="27004" marT="46880" marB="46880">
                    <a:lnL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700" cap="none" spc="0">
                        <a:solidFill>
                          <a:schemeClr val="tx1"/>
                        </a:solidFill>
                      </a:endParaRPr>
                    </a:p>
                  </a:txBody>
                  <a:tcPr marL="60945" marR="27004" marT="46880" marB="46880">
                    <a:lnL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700" cap="none" spc="0">
                        <a:solidFill>
                          <a:schemeClr val="tx1"/>
                        </a:solidFill>
                      </a:endParaRPr>
                    </a:p>
                  </a:txBody>
                  <a:tcPr marL="60945" marR="27004" marT="46880" marB="46880">
                    <a:lnL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700" cap="none" spc="0">
                        <a:solidFill>
                          <a:schemeClr val="tx1"/>
                        </a:solidFill>
                      </a:endParaRPr>
                    </a:p>
                  </a:txBody>
                  <a:tcPr marL="60945" marR="27004" marT="46880" marB="46880">
                    <a:lnL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700" cap="none" spc="0" dirty="0">
                        <a:solidFill>
                          <a:schemeClr val="tx1"/>
                        </a:solidFill>
                      </a:endParaRPr>
                    </a:p>
                  </a:txBody>
                  <a:tcPr marL="60945" marR="27004" marT="46880" marB="46880">
                    <a:lnL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64754890"/>
                  </a:ext>
                </a:extLst>
              </a:tr>
            </a:tbl>
          </a:graphicData>
        </a:graphic>
      </p:graphicFrame>
      <p:pic>
        <p:nvPicPr>
          <p:cNvPr id="4" name="Video 3">
            <a:hlinkClick r:id="" action="ppaction://media"/>
            <a:extLst>
              <a:ext uri="{FF2B5EF4-FFF2-40B4-BE49-F238E27FC236}">
                <a16:creationId xmlns:a16="http://schemas.microsoft.com/office/drawing/2014/main" id="{8DD21DFD-59BC-141D-F290-9401FDB9D68B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928523967"/>
      </p:ext>
    </p:extLst>
  </p:cSld>
  <p:clrMapOvr>
    <a:masterClrMapping/>
  </p:clrMapOvr>
  <p:transition spd="slow" advTm="5128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3ECBE1F1-D69B-4AFA-ABD5-8E41720EF6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603A6265-E10C-4B85-9C20-E75FCAF9CC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10197" y="-1"/>
            <a:ext cx="6781802" cy="2286000"/>
          </a:xfrm>
          <a:prstGeom prst="rect">
            <a:avLst/>
          </a:prstGeom>
          <a:ln>
            <a:noFill/>
          </a:ln>
          <a:effectLst>
            <a:outerShdw blurRad="355600" dist="152400" sx="95000" sy="95000" algn="t" rotWithShape="0">
              <a:srgbClr val="000000">
                <a:alpha val="29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B1F5B9F-ABED-2095-3C15-15080ED5FD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19600" y="655064"/>
            <a:ext cx="7412182" cy="758097"/>
          </a:xfrm>
        </p:spPr>
        <p:txBody>
          <a:bodyPr>
            <a:normAutofit/>
          </a:bodyPr>
          <a:lstStyle/>
          <a:p>
            <a:r>
              <a:rPr lang="en-GB" sz="4000" dirty="0"/>
              <a:t>Task 3: Unit 4 Topic Summary</a:t>
            </a:r>
          </a:p>
        </p:txBody>
      </p:sp>
      <p:graphicFrame>
        <p:nvGraphicFramePr>
          <p:cNvPr id="13" name="Content Placeholder 2">
            <a:extLst>
              <a:ext uri="{FF2B5EF4-FFF2-40B4-BE49-F238E27FC236}">
                <a16:creationId xmlns:a16="http://schemas.microsoft.com/office/drawing/2014/main" id="{B671F88F-F3AB-D6EC-C72A-F20E6696A6F9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4419600" y="1039092"/>
          <a:ext cx="7772400" cy="490451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1F7AA1D7-FB43-D0A9-5C8A-3178DD5DB8DF}"/>
              </a:ext>
            </a:extLst>
          </p:cNvPr>
          <p:cNvSpPr txBox="1"/>
          <p:nvPr/>
        </p:nvSpPr>
        <p:spPr>
          <a:xfrm>
            <a:off x="4599709" y="6331522"/>
            <a:ext cx="723207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b="1" dirty="0"/>
              <a:t>[3]</a:t>
            </a:r>
            <a:r>
              <a:rPr lang="en-GB" sz="1000" dirty="0"/>
              <a:t> University of Wales Trinity Saint David, </a:t>
            </a:r>
            <a:r>
              <a:rPr lang="en-GB" sz="1000" i="1" dirty="0"/>
              <a:t>“Unit 4: Becoming a Lifelong Learner – Topic 1: Learning to Learn,”</a:t>
            </a:r>
            <a:r>
              <a:rPr lang="en-GB" sz="1000" dirty="0"/>
              <a:t> Moodle Learning Portal, 2024. [Online]. Available: </a:t>
            </a:r>
            <a:r>
              <a:rPr lang="en-GB" sz="1000" dirty="0">
                <a:hlinkClick r:id="rId9"/>
              </a:rPr>
              <a:t>https://moodle.uwtsd.ac.uk</a:t>
            </a:r>
            <a:r>
              <a:rPr lang="en-GB" sz="1000" dirty="0"/>
              <a:t>. </a:t>
            </a:r>
            <a:endParaRPr lang="en-US" sz="1000" dirty="0"/>
          </a:p>
        </p:txBody>
      </p:sp>
      <p:pic>
        <p:nvPicPr>
          <p:cNvPr id="7" name="Picture 6" descr="Focused girl soldering circuit boards in classroom">
            <a:extLst>
              <a:ext uri="{FF2B5EF4-FFF2-40B4-BE49-F238E27FC236}">
                <a16:creationId xmlns:a16="http://schemas.microsoft.com/office/drawing/2014/main" id="{718F471F-9AC8-4A4B-7E23-D53B03B1B0A8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7994"/>
            <a:ext cx="4419600" cy="6885994"/>
          </a:xfrm>
          <a:prstGeom prst="rect">
            <a:avLst/>
          </a:prstGeom>
        </p:spPr>
      </p:pic>
      <p:pic>
        <p:nvPicPr>
          <p:cNvPr id="5" name="Video 4">
            <a:hlinkClick r:id="" action="ppaction://media"/>
            <a:extLst>
              <a:ext uri="{FF2B5EF4-FFF2-40B4-BE49-F238E27FC236}">
                <a16:creationId xmlns:a16="http://schemas.microsoft.com/office/drawing/2014/main" id="{6098CBD9-B573-1AFE-5856-E46FD2DFAB29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11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461699373"/>
      </p:ext>
    </p:extLst>
  </p:cSld>
  <p:clrMapOvr>
    <a:masterClrMapping/>
  </p:clrMapOvr>
  <p:transition spd="slow" advTm="10251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2C91DD-3F86-98A5-D5A3-526530AB1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40439"/>
            <a:ext cx="10515600" cy="867930"/>
          </a:xfrm>
        </p:spPr>
        <p:txBody>
          <a:bodyPr/>
          <a:lstStyle/>
          <a:p>
            <a:r>
              <a:rPr lang="en-GB" dirty="0"/>
              <a:t>Conclusion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9029C6B9-8A35-B00A-3074-720F055C24A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09046677"/>
              </p:ext>
            </p:extLst>
          </p:nvPr>
        </p:nvGraphicFramePr>
        <p:xfrm>
          <a:off x="838200" y="1246909"/>
          <a:ext cx="10515600" cy="53706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5" name="Video 4">
            <a:hlinkClick r:id="" action="ppaction://media"/>
            <a:extLst>
              <a:ext uri="{FF2B5EF4-FFF2-40B4-BE49-F238E27FC236}">
                <a16:creationId xmlns:a16="http://schemas.microsoft.com/office/drawing/2014/main" id="{58A41EF9-A191-8BF4-4014-8AB00E2ABDA4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9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130240305"/>
      </p:ext>
    </p:extLst>
  </p:cSld>
  <p:clrMapOvr>
    <a:masterClrMapping/>
  </p:clrMapOvr>
  <p:transition spd="slow" advTm="20903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Rectangle 30">
            <a:extLst>
              <a:ext uri="{FF2B5EF4-FFF2-40B4-BE49-F238E27FC236}">
                <a16:creationId xmlns:a16="http://schemas.microsoft.com/office/drawing/2014/main" id="{1A9F7B4E-B03D-4F64-BE33-00D074458D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52EB75C-9C85-C571-DCBE-C017349A14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ellipse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5400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References</a:t>
            </a:r>
          </a:p>
        </p:txBody>
      </p:sp>
      <p:sp>
        <p:nvSpPr>
          <p:cNvPr id="33" name="sketchy line">
            <a:extLst>
              <a:ext uri="{FF2B5EF4-FFF2-40B4-BE49-F238E27FC236}">
                <a16:creationId xmlns:a16="http://schemas.microsoft.com/office/drawing/2014/main" id="{7E2BE7F7-CA89-4002-ACCE-A478AEA24F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4399" y="1681544"/>
            <a:ext cx="9692640" cy="18288"/>
          </a:xfrm>
          <a:custGeom>
            <a:avLst/>
            <a:gdLst>
              <a:gd name="csX0" fmla="*/ 0 w 9692640"/>
              <a:gd name="csY0" fmla="*/ 0 h 18288"/>
              <a:gd name="csX1" fmla="*/ 401552 w 9692640"/>
              <a:gd name="csY1" fmla="*/ 0 h 18288"/>
              <a:gd name="csX2" fmla="*/ 996957 w 9692640"/>
              <a:gd name="csY2" fmla="*/ 0 h 18288"/>
              <a:gd name="csX3" fmla="*/ 1398509 w 9692640"/>
              <a:gd name="csY3" fmla="*/ 0 h 18288"/>
              <a:gd name="csX4" fmla="*/ 2090841 w 9692640"/>
              <a:gd name="csY4" fmla="*/ 0 h 18288"/>
              <a:gd name="csX5" fmla="*/ 2686246 w 9692640"/>
              <a:gd name="csY5" fmla="*/ 0 h 18288"/>
              <a:gd name="csX6" fmla="*/ 3475504 w 9692640"/>
              <a:gd name="csY6" fmla="*/ 0 h 18288"/>
              <a:gd name="csX7" fmla="*/ 4361688 w 9692640"/>
              <a:gd name="csY7" fmla="*/ 0 h 18288"/>
              <a:gd name="csX8" fmla="*/ 5054019 w 9692640"/>
              <a:gd name="csY8" fmla="*/ 0 h 18288"/>
              <a:gd name="csX9" fmla="*/ 5940204 w 9692640"/>
              <a:gd name="csY9" fmla="*/ 0 h 18288"/>
              <a:gd name="csX10" fmla="*/ 6632535 w 9692640"/>
              <a:gd name="csY10" fmla="*/ 0 h 18288"/>
              <a:gd name="csX11" fmla="*/ 7034087 w 9692640"/>
              <a:gd name="csY11" fmla="*/ 0 h 18288"/>
              <a:gd name="csX12" fmla="*/ 7532566 w 9692640"/>
              <a:gd name="csY12" fmla="*/ 0 h 18288"/>
              <a:gd name="csX13" fmla="*/ 8418750 w 9692640"/>
              <a:gd name="csY13" fmla="*/ 0 h 18288"/>
              <a:gd name="csX14" fmla="*/ 9692640 w 9692640"/>
              <a:gd name="csY14" fmla="*/ 0 h 18288"/>
              <a:gd name="csX15" fmla="*/ 9692640 w 9692640"/>
              <a:gd name="csY15" fmla="*/ 18288 h 18288"/>
              <a:gd name="csX16" fmla="*/ 9000309 w 9692640"/>
              <a:gd name="csY16" fmla="*/ 18288 h 18288"/>
              <a:gd name="csX17" fmla="*/ 8307977 w 9692640"/>
              <a:gd name="csY17" fmla="*/ 18288 h 18288"/>
              <a:gd name="csX18" fmla="*/ 7712572 w 9692640"/>
              <a:gd name="csY18" fmla="*/ 18288 h 18288"/>
              <a:gd name="csX19" fmla="*/ 7214093 w 9692640"/>
              <a:gd name="csY19" fmla="*/ 18288 h 18288"/>
              <a:gd name="csX20" fmla="*/ 6327909 w 9692640"/>
              <a:gd name="csY20" fmla="*/ 18288 h 18288"/>
              <a:gd name="csX21" fmla="*/ 5635578 w 9692640"/>
              <a:gd name="csY21" fmla="*/ 18288 h 18288"/>
              <a:gd name="csX22" fmla="*/ 4846320 w 9692640"/>
              <a:gd name="csY22" fmla="*/ 18288 h 18288"/>
              <a:gd name="csX23" fmla="*/ 4444768 w 9692640"/>
              <a:gd name="csY23" fmla="*/ 18288 h 18288"/>
              <a:gd name="csX24" fmla="*/ 3946289 w 9692640"/>
              <a:gd name="csY24" fmla="*/ 18288 h 18288"/>
              <a:gd name="csX25" fmla="*/ 3253958 w 9692640"/>
              <a:gd name="csY25" fmla="*/ 18288 h 18288"/>
              <a:gd name="csX26" fmla="*/ 2464700 w 9692640"/>
              <a:gd name="csY26" fmla="*/ 18288 h 18288"/>
              <a:gd name="csX27" fmla="*/ 2063148 w 9692640"/>
              <a:gd name="csY27" fmla="*/ 18288 h 18288"/>
              <a:gd name="csX28" fmla="*/ 1661595 w 9692640"/>
              <a:gd name="csY28" fmla="*/ 18288 h 18288"/>
              <a:gd name="csX29" fmla="*/ 969264 w 9692640"/>
              <a:gd name="csY29" fmla="*/ 18288 h 18288"/>
              <a:gd name="csX30" fmla="*/ 0 w 9692640"/>
              <a:gd name="csY30" fmla="*/ 18288 h 18288"/>
              <a:gd name="csX31" fmla="*/ 0 w 9692640"/>
              <a:gd name="csY31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</a:cxnLst>
            <a:rect l="l" t="t" r="r" b="b"/>
            <a:pathLst>
              <a:path w="9692640" h="18288" fill="none" extrusionOk="0">
                <a:moveTo>
                  <a:pt x="0" y="0"/>
                </a:moveTo>
                <a:cubicBezTo>
                  <a:pt x="142992" y="4732"/>
                  <a:pt x="265909" y="-3365"/>
                  <a:pt x="401552" y="0"/>
                </a:cubicBezTo>
                <a:cubicBezTo>
                  <a:pt x="537195" y="3365"/>
                  <a:pt x="738153" y="6482"/>
                  <a:pt x="996957" y="0"/>
                </a:cubicBezTo>
                <a:cubicBezTo>
                  <a:pt x="1255762" y="-6482"/>
                  <a:pt x="1280511" y="12509"/>
                  <a:pt x="1398509" y="0"/>
                </a:cubicBezTo>
                <a:cubicBezTo>
                  <a:pt x="1516507" y="-12509"/>
                  <a:pt x="1782573" y="-31523"/>
                  <a:pt x="2090841" y="0"/>
                </a:cubicBezTo>
                <a:cubicBezTo>
                  <a:pt x="2399109" y="31523"/>
                  <a:pt x="2488380" y="26286"/>
                  <a:pt x="2686246" y="0"/>
                </a:cubicBezTo>
                <a:cubicBezTo>
                  <a:pt x="2884112" y="-26286"/>
                  <a:pt x="3186024" y="-14734"/>
                  <a:pt x="3475504" y="0"/>
                </a:cubicBezTo>
                <a:cubicBezTo>
                  <a:pt x="3764984" y="14734"/>
                  <a:pt x="4053017" y="43292"/>
                  <a:pt x="4361688" y="0"/>
                </a:cubicBezTo>
                <a:cubicBezTo>
                  <a:pt x="4670359" y="-43292"/>
                  <a:pt x="4736164" y="-729"/>
                  <a:pt x="5054019" y="0"/>
                </a:cubicBezTo>
                <a:cubicBezTo>
                  <a:pt x="5371874" y="729"/>
                  <a:pt x="5543528" y="-22963"/>
                  <a:pt x="5940204" y="0"/>
                </a:cubicBezTo>
                <a:cubicBezTo>
                  <a:pt x="6336881" y="22963"/>
                  <a:pt x="6423838" y="6469"/>
                  <a:pt x="6632535" y="0"/>
                </a:cubicBezTo>
                <a:cubicBezTo>
                  <a:pt x="6841232" y="-6469"/>
                  <a:pt x="6852819" y="17036"/>
                  <a:pt x="7034087" y="0"/>
                </a:cubicBezTo>
                <a:cubicBezTo>
                  <a:pt x="7215355" y="-17036"/>
                  <a:pt x="7313136" y="11151"/>
                  <a:pt x="7532566" y="0"/>
                </a:cubicBezTo>
                <a:cubicBezTo>
                  <a:pt x="7751996" y="-11151"/>
                  <a:pt x="8015001" y="25614"/>
                  <a:pt x="8418750" y="0"/>
                </a:cubicBezTo>
                <a:cubicBezTo>
                  <a:pt x="8822499" y="-25614"/>
                  <a:pt x="9163239" y="48603"/>
                  <a:pt x="9692640" y="0"/>
                </a:cubicBezTo>
                <a:cubicBezTo>
                  <a:pt x="9691955" y="4437"/>
                  <a:pt x="9693170" y="10717"/>
                  <a:pt x="9692640" y="18288"/>
                </a:cubicBezTo>
                <a:cubicBezTo>
                  <a:pt x="9545125" y="42172"/>
                  <a:pt x="9164259" y="6706"/>
                  <a:pt x="9000309" y="18288"/>
                </a:cubicBezTo>
                <a:cubicBezTo>
                  <a:pt x="8836359" y="29870"/>
                  <a:pt x="8521035" y="-14108"/>
                  <a:pt x="8307977" y="18288"/>
                </a:cubicBezTo>
                <a:cubicBezTo>
                  <a:pt x="8094919" y="50684"/>
                  <a:pt x="7881757" y="11235"/>
                  <a:pt x="7712572" y="18288"/>
                </a:cubicBezTo>
                <a:cubicBezTo>
                  <a:pt x="7543387" y="25341"/>
                  <a:pt x="7358861" y="20625"/>
                  <a:pt x="7214093" y="18288"/>
                </a:cubicBezTo>
                <a:cubicBezTo>
                  <a:pt x="7069325" y="15951"/>
                  <a:pt x="6523705" y="52160"/>
                  <a:pt x="6327909" y="18288"/>
                </a:cubicBezTo>
                <a:cubicBezTo>
                  <a:pt x="6132113" y="-15584"/>
                  <a:pt x="5923847" y="21204"/>
                  <a:pt x="5635578" y="18288"/>
                </a:cubicBezTo>
                <a:cubicBezTo>
                  <a:pt x="5347309" y="15372"/>
                  <a:pt x="5114749" y="50642"/>
                  <a:pt x="4846320" y="18288"/>
                </a:cubicBezTo>
                <a:cubicBezTo>
                  <a:pt x="4577891" y="-14066"/>
                  <a:pt x="4576701" y="1487"/>
                  <a:pt x="4444768" y="18288"/>
                </a:cubicBezTo>
                <a:cubicBezTo>
                  <a:pt x="4312835" y="35089"/>
                  <a:pt x="4112575" y="15158"/>
                  <a:pt x="3946289" y="18288"/>
                </a:cubicBezTo>
                <a:cubicBezTo>
                  <a:pt x="3780003" y="21418"/>
                  <a:pt x="3396009" y="18797"/>
                  <a:pt x="3253958" y="18288"/>
                </a:cubicBezTo>
                <a:cubicBezTo>
                  <a:pt x="3111907" y="17779"/>
                  <a:pt x="2760272" y="57223"/>
                  <a:pt x="2464700" y="18288"/>
                </a:cubicBezTo>
                <a:cubicBezTo>
                  <a:pt x="2169128" y="-20647"/>
                  <a:pt x="2232262" y="7960"/>
                  <a:pt x="2063148" y="18288"/>
                </a:cubicBezTo>
                <a:cubicBezTo>
                  <a:pt x="1894034" y="28616"/>
                  <a:pt x="1799338" y="3019"/>
                  <a:pt x="1661595" y="18288"/>
                </a:cubicBezTo>
                <a:cubicBezTo>
                  <a:pt x="1523852" y="33557"/>
                  <a:pt x="1113928" y="-4352"/>
                  <a:pt x="969264" y="18288"/>
                </a:cubicBezTo>
                <a:cubicBezTo>
                  <a:pt x="824600" y="40928"/>
                  <a:pt x="356149" y="-3128"/>
                  <a:pt x="0" y="18288"/>
                </a:cubicBezTo>
                <a:cubicBezTo>
                  <a:pt x="-540" y="12521"/>
                  <a:pt x="894" y="7749"/>
                  <a:pt x="0" y="0"/>
                </a:cubicBezTo>
                <a:close/>
              </a:path>
              <a:path w="9692640" h="18288" stroke="0" extrusionOk="0">
                <a:moveTo>
                  <a:pt x="0" y="0"/>
                </a:moveTo>
                <a:cubicBezTo>
                  <a:pt x="162642" y="3864"/>
                  <a:pt x="346119" y="-18364"/>
                  <a:pt x="498479" y="0"/>
                </a:cubicBezTo>
                <a:cubicBezTo>
                  <a:pt x="650839" y="18364"/>
                  <a:pt x="712065" y="-9389"/>
                  <a:pt x="900031" y="0"/>
                </a:cubicBezTo>
                <a:cubicBezTo>
                  <a:pt x="1087997" y="9389"/>
                  <a:pt x="1177291" y="3685"/>
                  <a:pt x="1398509" y="0"/>
                </a:cubicBezTo>
                <a:cubicBezTo>
                  <a:pt x="1619727" y="-3685"/>
                  <a:pt x="1874008" y="-8897"/>
                  <a:pt x="2090841" y="0"/>
                </a:cubicBezTo>
                <a:cubicBezTo>
                  <a:pt x="2307674" y="8897"/>
                  <a:pt x="2573432" y="-313"/>
                  <a:pt x="2880099" y="0"/>
                </a:cubicBezTo>
                <a:cubicBezTo>
                  <a:pt x="3186766" y="313"/>
                  <a:pt x="3422577" y="10664"/>
                  <a:pt x="3766283" y="0"/>
                </a:cubicBezTo>
                <a:cubicBezTo>
                  <a:pt x="4109989" y="-10664"/>
                  <a:pt x="4342683" y="-32873"/>
                  <a:pt x="4652467" y="0"/>
                </a:cubicBezTo>
                <a:cubicBezTo>
                  <a:pt x="4962251" y="32873"/>
                  <a:pt x="5122120" y="29155"/>
                  <a:pt x="5247872" y="0"/>
                </a:cubicBezTo>
                <a:cubicBezTo>
                  <a:pt x="5373625" y="-29155"/>
                  <a:pt x="5749491" y="1706"/>
                  <a:pt x="6037130" y="0"/>
                </a:cubicBezTo>
                <a:cubicBezTo>
                  <a:pt x="6324769" y="-1706"/>
                  <a:pt x="6531407" y="1172"/>
                  <a:pt x="6729461" y="0"/>
                </a:cubicBezTo>
                <a:cubicBezTo>
                  <a:pt x="6927515" y="-1172"/>
                  <a:pt x="7096794" y="-1520"/>
                  <a:pt x="7324867" y="0"/>
                </a:cubicBezTo>
                <a:cubicBezTo>
                  <a:pt x="7552940" y="1520"/>
                  <a:pt x="7878827" y="-17110"/>
                  <a:pt x="8114124" y="0"/>
                </a:cubicBezTo>
                <a:cubicBezTo>
                  <a:pt x="8349421" y="17110"/>
                  <a:pt x="8334208" y="15114"/>
                  <a:pt x="8515677" y="0"/>
                </a:cubicBezTo>
                <a:cubicBezTo>
                  <a:pt x="8697146" y="-15114"/>
                  <a:pt x="9236164" y="22466"/>
                  <a:pt x="9692640" y="0"/>
                </a:cubicBezTo>
                <a:cubicBezTo>
                  <a:pt x="9692735" y="8251"/>
                  <a:pt x="9692514" y="12333"/>
                  <a:pt x="9692640" y="18288"/>
                </a:cubicBezTo>
                <a:cubicBezTo>
                  <a:pt x="9410102" y="47398"/>
                  <a:pt x="9172773" y="7109"/>
                  <a:pt x="9000309" y="18288"/>
                </a:cubicBezTo>
                <a:cubicBezTo>
                  <a:pt x="8827845" y="29467"/>
                  <a:pt x="8713608" y="28372"/>
                  <a:pt x="8501830" y="18288"/>
                </a:cubicBezTo>
                <a:cubicBezTo>
                  <a:pt x="8290052" y="8204"/>
                  <a:pt x="7893416" y="3561"/>
                  <a:pt x="7712572" y="18288"/>
                </a:cubicBezTo>
                <a:cubicBezTo>
                  <a:pt x="7531728" y="33015"/>
                  <a:pt x="7480716" y="17052"/>
                  <a:pt x="7311020" y="18288"/>
                </a:cubicBezTo>
                <a:cubicBezTo>
                  <a:pt x="7141324" y="19524"/>
                  <a:pt x="6962706" y="15975"/>
                  <a:pt x="6618688" y="18288"/>
                </a:cubicBezTo>
                <a:cubicBezTo>
                  <a:pt x="6274670" y="20601"/>
                  <a:pt x="6230664" y="-1692"/>
                  <a:pt x="6120210" y="18288"/>
                </a:cubicBezTo>
                <a:cubicBezTo>
                  <a:pt x="6009756" y="38268"/>
                  <a:pt x="5442516" y="28115"/>
                  <a:pt x="5234026" y="18288"/>
                </a:cubicBezTo>
                <a:cubicBezTo>
                  <a:pt x="5025536" y="8461"/>
                  <a:pt x="4953693" y="18182"/>
                  <a:pt x="4832473" y="18288"/>
                </a:cubicBezTo>
                <a:cubicBezTo>
                  <a:pt x="4711253" y="18394"/>
                  <a:pt x="4414565" y="-11251"/>
                  <a:pt x="4140142" y="18288"/>
                </a:cubicBezTo>
                <a:cubicBezTo>
                  <a:pt x="3865719" y="47827"/>
                  <a:pt x="3819081" y="16772"/>
                  <a:pt x="3738590" y="18288"/>
                </a:cubicBezTo>
                <a:cubicBezTo>
                  <a:pt x="3658099" y="19804"/>
                  <a:pt x="3427576" y="1385"/>
                  <a:pt x="3240111" y="18288"/>
                </a:cubicBezTo>
                <a:cubicBezTo>
                  <a:pt x="3052646" y="35191"/>
                  <a:pt x="2749652" y="-13914"/>
                  <a:pt x="2450853" y="18288"/>
                </a:cubicBezTo>
                <a:cubicBezTo>
                  <a:pt x="2152054" y="50490"/>
                  <a:pt x="1928331" y="61101"/>
                  <a:pt x="1564669" y="18288"/>
                </a:cubicBezTo>
                <a:cubicBezTo>
                  <a:pt x="1201007" y="-24525"/>
                  <a:pt x="1217828" y="-275"/>
                  <a:pt x="1066190" y="18288"/>
                </a:cubicBezTo>
                <a:cubicBezTo>
                  <a:pt x="914552" y="36851"/>
                  <a:pt x="418290" y="-14785"/>
                  <a:pt x="0" y="18288"/>
                </a:cubicBezTo>
                <a:cubicBezTo>
                  <a:pt x="641" y="14236"/>
                  <a:pt x="889" y="7550"/>
                  <a:pt x="0" y="0"/>
                </a:cubicBezTo>
                <a:close/>
              </a:path>
            </a:pathLst>
          </a:custGeom>
          <a:solidFill>
            <a:srgbClr val="FFFFFF">
              <a:alpha val="75000"/>
            </a:srgbClr>
          </a:solidFill>
          <a:ln w="44450" cap="rnd">
            <a:solidFill>
              <a:schemeClr val="bg1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BCFC9B1-B0AA-8862-6344-363593739FA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84613003"/>
              </p:ext>
            </p:extLst>
          </p:nvPr>
        </p:nvGraphicFramePr>
        <p:xfrm>
          <a:off x="838200" y="2004446"/>
          <a:ext cx="10515600" cy="417689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4" name="Video 3">
            <a:hlinkClick r:id="" action="ppaction://media"/>
            <a:extLst>
              <a:ext uri="{FF2B5EF4-FFF2-40B4-BE49-F238E27FC236}">
                <a16:creationId xmlns:a16="http://schemas.microsoft.com/office/drawing/2014/main" id="{28513556-EF85-A7C0-7A71-70B9A0DE0CDD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9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663496334"/>
      </p:ext>
    </p:extLst>
  </p:cSld>
  <p:clrMapOvr>
    <a:masterClrMapping/>
  </p:clrMapOvr>
  <p:transition spd="slow" advTm="35331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28434</TotalTime>
  <Words>843</Words>
  <Application>Microsoft Office PowerPoint</Application>
  <PresentationFormat>Widescreen</PresentationFormat>
  <Paragraphs>90</Paragraphs>
  <Slides>11</Slides>
  <Notes>0</Notes>
  <HiddenSlides>0</HiddenSlides>
  <MMClips>11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Aptos</vt:lpstr>
      <vt:lpstr>Aptos Display</vt:lpstr>
      <vt:lpstr>Arial</vt:lpstr>
      <vt:lpstr>Calibri</vt:lpstr>
      <vt:lpstr>Office Theme</vt:lpstr>
      <vt:lpstr>A presentation on Self-Evaluation, Professional Development Plan and Assigned Topic Summary</vt:lpstr>
      <vt:lpstr>Contents</vt:lpstr>
      <vt:lpstr>Introduction</vt:lpstr>
      <vt:lpstr>   Main Body</vt:lpstr>
      <vt:lpstr>Reflective Model </vt:lpstr>
      <vt:lpstr>Task 1: Self-Evaluation</vt:lpstr>
      <vt:lpstr>Traits gained from the self-reflection</vt:lpstr>
      <vt:lpstr>PowerPoint Presentation</vt:lpstr>
      <vt:lpstr>Task 3: Unit 4 Topic Summary</vt:lpstr>
      <vt:lpstr>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Koushik Modak</dc:creator>
  <cp:lastModifiedBy>MuhammadSaad Din</cp:lastModifiedBy>
  <cp:revision>14</cp:revision>
  <dcterms:created xsi:type="dcterms:W3CDTF">2024-11-25T14:31:54Z</dcterms:created>
  <dcterms:modified xsi:type="dcterms:W3CDTF">2026-08-14T14:40:30Z</dcterms:modified>
</cp:coreProperties>
</file>