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81" r:id="rId3"/>
  </p:sldMasterIdLst>
  <p:notesMasterIdLst>
    <p:notesMasterId r:id="rId31"/>
  </p:notesMasterIdLst>
  <p:handoutMasterIdLst>
    <p:handoutMasterId r:id="rId32"/>
  </p:handoutMasterIdLst>
  <p:sldIdLst>
    <p:sldId id="299" r:id="rId4"/>
    <p:sldId id="258" r:id="rId5"/>
    <p:sldId id="447" r:id="rId6"/>
    <p:sldId id="434" r:id="rId7"/>
    <p:sldId id="326" r:id="rId8"/>
    <p:sldId id="327" r:id="rId9"/>
    <p:sldId id="328" r:id="rId10"/>
    <p:sldId id="448" r:id="rId11"/>
    <p:sldId id="329" r:id="rId12"/>
    <p:sldId id="330" r:id="rId13"/>
    <p:sldId id="385" r:id="rId14"/>
    <p:sldId id="386" r:id="rId15"/>
    <p:sldId id="387" r:id="rId16"/>
    <p:sldId id="388" r:id="rId17"/>
    <p:sldId id="389" r:id="rId18"/>
    <p:sldId id="390" r:id="rId19"/>
    <p:sldId id="391" r:id="rId20"/>
    <p:sldId id="436" r:id="rId21"/>
    <p:sldId id="393" r:id="rId22"/>
    <p:sldId id="336" r:id="rId23"/>
    <p:sldId id="342" r:id="rId24"/>
    <p:sldId id="449" r:id="rId25"/>
    <p:sldId id="450" r:id="rId26"/>
    <p:sldId id="451" r:id="rId27"/>
    <p:sldId id="452" r:id="rId28"/>
    <p:sldId id="453" r:id="rId29"/>
    <p:sldId id="454" r:id="rId30"/>
  </p:sldIdLst>
  <p:sldSz cx="9144000" cy="6858000" type="screen4x3"/>
  <p:notesSz cx="6669088" cy="9753600"/>
  <p:defaultTextStyle>
    <a:defPPr>
      <a:defRPr lang="en-US"/>
    </a:defPPr>
    <a:lvl1pPr algn="l" defTabSz="457200" rtl="0" eaLnBrk="0" fontAlgn="base" hangingPunct="0">
      <a:spcBef>
        <a:spcPct val="0"/>
      </a:spcBef>
      <a:spcAft>
        <a:spcPct val="0"/>
      </a:spcAft>
      <a:defRPr kern="1200">
        <a:solidFill>
          <a:schemeClr val="tx1"/>
        </a:solidFill>
        <a:latin typeface="Trebuchet MS" panose="020B0603020202020204" pitchFamily="34" charset="0"/>
        <a:ea typeface="+mn-ea"/>
        <a:cs typeface="+mn-cs"/>
      </a:defRPr>
    </a:lvl1pPr>
    <a:lvl2pPr marL="457200" algn="l" defTabSz="457200" rtl="0" eaLnBrk="0" fontAlgn="base" hangingPunct="0">
      <a:spcBef>
        <a:spcPct val="0"/>
      </a:spcBef>
      <a:spcAft>
        <a:spcPct val="0"/>
      </a:spcAft>
      <a:defRPr kern="1200">
        <a:solidFill>
          <a:schemeClr val="tx1"/>
        </a:solidFill>
        <a:latin typeface="Trebuchet MS" panose="020B060302020202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Trebuchet MS" panose="020B060302020202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Trebuchet MS" panose="020B060302020202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Trebuchet MS" panose="020B0603020202020204" pitchFamily="34" charset="0"/>
        <a:ea typeface="+mn-ea"/>
        <a:cs typeface="+mn-cs"/>
      </a:defRPr>
    </a:lvl5pPr>
    <a:lvl6pPr marL="2286000" algn="l" defTabSz="914400" rtl="0" eaLnBrk="1" latinLnBrk="0" hangingPunct="1">
      <a:defRPr kern="1200">
        <a:solidFill>
          <a:schemeClr val="tx1"/>
        </a:solidFill>
        <a:latin typeface="Trebuchet MS" panose="020B0603020202020204" pitchFamily="34" charset="0"/>
        <a:ea typeface="+mn-ea"/>
        <a:cs typeface="+mn-cs"/>
      </a:defRPr>
    </a:lvl6pPr>
    <a:lvl7pPr marL="2743200" algn="l" defTabSz="914400" rtl="0" eaLnBrk="1" latinLnBrk="0" hangingPunct="1">
      <a:defRPr kern="1200">
        <a:solidFill>
          <a:schemeClr val="tx1"/>
        </a:solidFill>
        <a:latin typeface="Trebuchet MS" panose="020B0603020202020204" pitchFamily="34" charset="0"/>
        <a:ea typeface="+mn-ea"/>
        <a:cs typeface="+mn-cs"/>
      </a:defRPr>
    </a:lvl7pPr>
    <a:lvl8pPr marL="3200400" algn="l" defTabSz="914400" rtl="0" eaLnBrk="1" latinLnBrk="0" hangingPunct="1">
      <a:defRPr kern="1200">
        <a:solidFill>
          <a:schemeClr val="tx1"/>
        </a:solidFill>
        <a:latin typeface="Trebuchet MS" panose="020B0603020202020204" pitchFamily="34" charset="0"/>
        <a:ea typeface="+mn-ea"/>
        <a:cs typeface="+mn-cs"/>
      </a:defRPr>
    </a:lvl8pPr>
    <a:lvl9pPr marL="3657600" algn="l" defTabSz="914400" rtl="0" eaLnBrk="1" latinLnBrk="0" hangingPunct="1">
      <a:defRPr kern="1200">
        <a:solidFill>
          <a:schemeClr val="tx1"/>
        </a:solidFill>
        <a:latin typeface="Trebuchet MS" panose="020B0603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66C4C2-CFEA-AD72-1703-07C9ADC9535A}" v="69" dt="2019-11-14T13:36:53.3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44" autoAdjust="0"/>
    <p:restoredTop sz="94613" autoAdjust="0"/>
  </p:normalViewPr>
  <p:slideViewPr>
    <p:cSldViewPr>
      <p:cViewPr varScale="1">
        <p:scale>
          <a:sx n="69" d="100"/>
          <a:sy n="69" d="100"/>
        </p:scale>
        <p:origin x="1476"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2796"/>
    </p:cViewPr>
  </p:sorterViewPr>
  <p:notesViewPr>
    <p:cSldViewPr>
      <p:cViewPr varScale="1">
        <p:scale>
          <a:sx n="82" d="100"/>
          <a:sy n="82" d="100"/>
        </p:scale>
        <p:origin x="3192" y="10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21" Type="http://schemas.openxmlformats.org/officeDocument/2006/relationships/slide" Target="slides/slide18.xml"/><Relationship Id="rId34"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handoutMaster" Target="handoutMasters/handoutMaster1.xml"/><Relationship Id="rId37" Type="http://schemas.microsoft.com/office/2016/11/relationships/changesInfo" Target="changesInfos/changesInfo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theme" Target="theme/theme1.xml"/><Relationship Id="rId8" Type="http://schemas.openxmlformats.org/officeDocument/2006/relationships/slide" Target="slides/slide5.xml"/><Relationship Id="rId3" Type="http://schemas.openxmlformats.org/officeDocument/2006/relationships/slideMaster" Target="slideMasters/slide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tje Cockrill" userId="S::antje.cockrill@uwtsd.ac.uk::3461a5d9-f496-4349-a7c6-26c156c02e7e" providerId="AD" clId="Web-{EF66C4C2-CFEA-AD72-1703-07C9ADC9535A}"/>
    <pc:docChg chg="delSld modSld">
      <pc:chgData name="Antje Cockrill" userId="S::antje.cockrill@uwtsd.ac.uk::3461a5d9-f496-4349-a7c6-26c156c02e7e" providerId="AD" clId="Web-{EF66C4C2-CFEA-AD72-1703-07C9ADC9535A}" dt="2019-11-14T13:36:53.304" v="67"/>
      <pc:docMkLst>
        <pc:docMk/>
      </pc:docMkLst>
      <pc:sldChg chg="del">
        <pc:chgData name="Antje Cockrill" userId="S::antje.cockrill@uwtsd.ac.uk::3461a5d9-f496-4349-a7c6-26c156c02e7e" providerId="AD" clId="Web-{EF66C4C2-CFEA-AD72-1703-07C9ADC9535A}" dt="2019-11-14T13:36:53.304" v="67"/>
        <pc:sldMkLst>
          <pc:docMk/>
          <pc:sldMk cId="0" sldId="343"/>
        </pc:sldMkLst>
      </pc:sldChg>
      <pc:sldChg chg="del">
        <pc:chgData name="Antje Cockrill" userId="S::antje.cockrill@uwtsd.ac.uk::3461a5d9-f496-4349-a7c6-26c156c02e7e" providerId="AD" clId="Web-{EF66C4C2-CFEA-AD72-1703-07C9ADC9535A}" dt="2019-11-14T13:36:28.757" v="31"/>
        <pc:sldMkLst>
          <pc:docMk/>
          <pc:sldMk cId="0" sldId="356"/>
        </pc:sldMkLst>
      </pc:sldChg>
      <pc:sldChg chg="del">
        <pc:chgData name="Antje Cockrill" userId="S::antje.cockrill@uwtsd.ac.uk::3461a5d9-f496-4349-a7c6-26c156c02e7e" providerId="AD" clId="Web-{EF66C4C2-CFEA-AD72-1703-07C9ADC9535A}" dt="2019-11-14T13:36:20.913" v="30"/>
        <pc:sldMkLst>
          <pc:docMk/>
          <pc:sldMk cId="0" sldId="365"/>
        </pc:sldMkLst>
      </pc:sldChg>
      <pc:sldChg chg="del">
        <pc:chgData name="Antje Cockrill" userId="S::antje.cockrill@uwtsd.ac.uk::3461a5d9-f496-4349-a7c6-26c156c02e7e" providerId="AD" clId="Web-{EF66C4C2-CFEA-AD72-1703-07C9ADC9535A}" dt="2019-11-14T13:36:20.913" v="29"/>
        <pc:sldMkLst>
          <pc:docMk/>
          <pc:sldMk cId="0" sldId="366"/>
        </pc:sldMkLst>
      </pc:sldChg>
      <pc:sldChg chg="del">
        <pc:chgData name="Antje Cockrill" userId="S::antje.cockrill@uwtsd.ac.uk::3461a5d9-f496-4349-a7c6-26c156c02e7e" providerId="AD" clId="Web-{EF66C4C2-CFEA-AD72-1703-07C9ADC9535A}" dt="2019-11-14T13:36:20.913" v="28"/>
        <pc:sldMkLst>
          <pc:docMk/>
          <pc:sldMk cId="0" sldId="367"/>
        </pc:sldMkLst>
      </pc:sldChg>
      <pc:sldChg chg="del">
        <pc:chgData name="Antje Cockrill" userId="S::antje.cockrill@uwtsd.ac.uk::3461a5d9-f496-4349-a7c6-26c156c02e7e" providerId="AD" clId="Web-{EF66C4C2-CFEA-AD72-1703-07C9ADC9535A}" dt="2019-11-14T13:36:20.913" v="27"/>
        <pc:sldMkLst>
          <pc:docMk/>
          <pc:sldMk cId="0" sldId="368"/>
        </pc:sldMkLst>
      </pc:sldChg>
      <pc:sldChg chg="del">
        <pc:chgData name="Antje Cockrill" userId="S::antje.cockrill@uwtsd.ac.uk::3461a5d9-f496-4349-a7c6-26c156c02e7e" providerId="AD" clId="Web-{EF66C4C2-CFEA-AD72-1703-07C9ADC9535A}" dt="2019-11-14T13:36:20.913" v="26"/>
        <pc:sldMkLst>
          <pc:docMk/>
          <pc:sldMk cId="0" sldId="369"/>
        </pc:sldMkLst>
      </pc:sldChg>
      <pc:sldChg chg="del">
        <pc:chgData name="Antje Cockrill" userId="S::antje.cockrill@uwtsd.ac.uk::3461a5d9-f496-4349-a7c6-26c156c02e7e" providerId="AD" clId="Web-{EF66C4C2-CFEA-AD72-1703-07C9ADC9535A}" dt="2019-11-14T13:36:20.913" v="25"/>
        <pc:sldMkLst>
          <pc:docMk/>
          <pc:sldMk cId="0" sldId="370"/>
        </pc:sldMkLst>
      </pc:sldChg>
      <pc:sldChg chg="del">
        <pc:chgData name="Antje Cockrill" userId="S::antje.cockrill@uwtsd.ac.uk::3461a5d9-f496-4349-a7c6-26c156c02e7e" providerId="AD" clId="Web-{EF66C4C2-CFEA-AD72-1703-07C9ADC9535A}" dt="2019-11-14T13:36:20.913" v="24"/>
        <pc:sldMkLst>
          <pc:docMk/>
          <pc:sldMk cId="0" sldId="371"/>
        </pc:sldMkLst>
      </pc:sldChg>
      <pc:sldChg chg="del">
        <pc:chgData name="Antje Cockrill" userId="S::antje.cockrill@uwtsd.ac.uk::3461a5d9-f496-4349-a7c6-26c156c02e7e" providerId="AD" clId="Web-{EF66C4C2-CFEA-AD72-1703-07C9ADC9535A}" dt="2019-11-14T13:36:20.913" v="23"/>
        <pc:sldMkLst>
          <pc:docMk/>
          <pc:sldMk cId="0" sldId="372"/>
        </pc:sldMkLst>
      </pc:sldChg>
      <pc:sldChg chg="del">
        <pc:chgData name="Antje Cockrill" userId="S::antje.cockrill@uwtsd.ac.uk::3461a5d9-f496-4349-a7c6-26c156c02e7e" providerId="AD" clId="Web-{EF66C4C2-CFEA-AD72-1703-07C9ADC9535A}" dt="2019-11-14T13:36:20.913" v="22"/>
        <pc:sldMkLst>
          <pc:docMk/>
          <pc:sldMk cId="0" sldId="373"/>
        </pc:sldMkLst>
      </pc:sldChg>
      <pc:sldChg chg="del">
        <pc:chgData name="Antje Cockrill" userId="S::antje.cockrill@uwtsd.ac.uk::3461a5d9-f496-4349-a7c6-26c156c02e7e" providerId="AD" clId="Web-{EF66C4C2-CFEA-AD72-1703-07C9ADC9535A}" dt="2019-11-14T13:36:20.913" v="21"/>
        <pc:sldMkLst>
          <pc:docMk/>
          <pc:sldMk cId="0" sldId="374"/>
        </pc:sldMkLst>
      </pc:sldChg>
      <pc:sldChg chg="del">
        <pc:chgData name="Antje Cockrill" userId="S::antje.cockrill@uwtsd.ac.uk::3461a5d9-f496-4349-a7c6-26c156c02e7e" providerId="AD" clId="Web-{EF66C4C2-CFEA-AD72-1703-07C9ADC9535A}" dt="2019-11-14T13:36:20.913" v="20"/>
        <pc:sldMkLst>
          <pc:docMk/>
          <pc:sldMk cId="0" sldId="375"/>
        </pc:sldMkLst>
      </pc:sldChg>
      <pc:sldChg chg="del">
        <pc:chgData name="Antje Cockrill" userId="S::antje.cockrill@uwtsd.ac.uk::3461a5d9-f496-4349-a7c6-26c156c02e7e" providerId="AD" clId="Web-{EF66C4C2-CFEA-AD72-1703-07C9ADC9535A}" dt="2019-11-14T13:36:20.898" v="19"/>
        <pc:sldMkLst>
          <pc:docMk/>
          <pc:sldMk cId="0" sldId="376"/>
        </pc:sldMkLst>
      </pc:sldChg>
      <pc:sldChg chg="del">
        <pc:chgData name="Antje Cockrill" userId="S::antje.cockrill@uwtsd.ac.uk::3461a5d9-f496-4349-a7c6-26c156c02e7e" providerId="AD" clId="Web-{EF66C4C2-CFEA-AD72-1703-07C9ADC9535A}" dt="2019-11-14T13:36:20.898" v="18"/>
        <pc:sldMkLst>
          <pc:docMk/>
          <pc:sldMk cId="0" sldId="377"/>
        </pc:sldMkLst>
      </pc:sldChg>
      <pc:sldChg chg="del">
        <pc:chgData name="Antje Cockrill" userId="S::antje.cockrill@uwtsd.ac.uk::3461a5d9-f496-4349-a7c6-26c156c02e7e" providerId="AD" clId="Web-{EF66C4C2-CFEA-AD72-1703-07C9ADC9535A}" dt="2019-11-14T13:36:20.898" v="17"/>
        <pc:sldMkLst>
          <pc:docMk/>
          <pc:sldMk cId="0" sldId="378"/>
        </pc:sldMkLst>
      </pc:sldChg>
      <pc:sldChg chg="del">
        <pc:chgData name="Antje Cockrill" userId="S::antje.cockrill@uwtsd.ac.uk::3461a5d9-f496-4349-a7c6-26c156c02e7e" providerId="AD" clId="Web-{EF66C4C2-CFEA-AD72-1703-07C9ADC9535A}" dt="2019-11-14T13:36:20.898" v="16"/>
        <pc:sldMkLst>
          <pc:docMk/>
          <pc:sldMk cId="0" sldId="382"/>
        </pc:sldMkLst>
      </pc:sldChg>
      <pc:sldChg chg="del">
        <pc:chgData name="Antje Cockrill" userId="S::antje.cockrill@uwtsd.ac.uk::3461a5d9-f496-4349-a7c6-26c156c02e7e" providerId="AD" clId="Web-{EF66C4C2-CFEA-AD72-1703-07C9ADC9535A}" dt="2019-11-14T13:36:53.304" v="66"/>
        <pc:sldMkLst>
          <pc:docMk/>
          <pc:sldMk cId="0" sldId="400"/>
        </pc:sldMkLst>
      </pc:sldChg>
      <pc:sldChg chg="del">
        <pc:chgData name="Antje Cockrill" userId="S::antje.cockrill@uwtsd.ac.uk::3461a5d9-f496-4349-a7c6-26c156c02e7e" providerId="AD" clId="Web-{EF66C4C2-CFEA-AD72-1703-07C9ADC9535A}" dt="2019-11-14T13:36:53.304" v="65"/>
        <pc:sldMkLst>
          <pc:docMk/>
          <pc:sldMk cId="0" sldId="401"/>
        </pc:sldMkLst>
      </pc:sldChg>
      <pc:sldChg chg="del">
        <pc:chgData name="Antje Cockrill" userId="S::antje.cockrill@uwtsd.ac.uk::3461a5d9-f496-4349-a7c6-26c156c02e7e" providerId="AD" clId="Web-{EF66C4C2-CFEA-AD72-1703-07C9ADC9535A}" dt="2019-11-14T13:36:53.304" v="64"/>
        <pc:sldMkLst>
          <pc:docMk/>
          <pc:sldMk cId="0" sldId="402"/>
        </pc:sldMkLst>
      </pc:sldChg>
      <pc:sldChg chg="del">
        <pc:chgData name="Antje Cockrill" userId="S::antje.cockrill@uwtsd.ac.uk::3461a5d9-f496-4349-a7c6-26c156c02e7e" providerId="AD" clId="Web-{EF66C4C2-CFEA-AD72-1703-07C9ADC9535A}" dt="2019-11-14T13:36:53.288" v="63"/>
        <pc:sldMkLst>
          <pc:docMk/>
          <pc:sldMk cId="0" sldId="404"/>
        </pc:sldMkLst>
      </pc:sldChg>
      <pc:sldChg chg="del">
        <pc:chgData name="Antje Cockrill" userId="S::antje.cockrill@uwtsd.ac.uk::3461a5d9-f496-4349-a7c6-26c156c02e7e" providerId="AD" clId="Web-{EF66C4C2-CFEA-AD72-1703-07C9ADC9535A}" dt="2019-11-14T13:36:53.288" v="62"/>
        <pc:sldMkLst>
          <pc:docMk/>
          <pc:sldMk cId="0" sldId="405"/>
        </pc:sldMkLst>
      </pc:sldChg>
      <pc:sldChg chg="del">
        <pc:chgData name="Antje Cockrill" userId="S::antje.cockrill@uwtsd.ac.uk::3461a5d9-f496-4349-a7c6-26c156c02e7e" providerId="AD" clId="Web-{EF66C4C2-CFEA-AD72-1703-07C9ADC9535A}" dt="2019-11-14T13:36:53.288" v="61"/>
        <pc:sldMkLst>
          <pc:docMk/>
          <pc:sldMk cId="0" sldId="406"/>
        </pc:sldMkLst>
      </pc:sldChg>
      <pc:sldChg chg="del">
        <pc:chgData name="Antje Cockrill" userId="S::antje.cockrill@uwtsd.ac.uk::3461a5d9-f496-4349-a7c6-26c156c02e7e" providerId="AD" clId="Web-{EF66C4C2-CFEA-AD72-1703-07C9ADC9535A}" dt="2019-11-14T13:36:53.273" v="60"/>
        <pc:sldMkLst>
          <pc:docMk/>
          <pc:sldMk cId="0" sldId="407"/>
        </pc:sldMkLst>
      </pc:sldChg>
      <pc:sldChg chg="del">
        <pc:chgData name="Antje Cockrill" userId="S::antje.cockrill@uwtsd.ac.uk::3461a5d9-f496-4349-a7c6-26c156c02e7e" providerId="AD" clId="Web-{EF66C4C2-CFEA-AD72-1703-07C9ADC9535A}" dt="2019-11-14T13:36:41.210" v="59"/>
        <pc:sldMkLst>
          <pc:docMk/>
          <pc:sldMk cId="0" sldId="408"/>
        </pc:sldMkLst>
      </pc:sldChg>
      <pc:sldChg chg="del">
        <pc:chgData name="Antje Cockrill" userId="S::antje.cockrill@uwtsd.ac.uk::3461a5d9-f496-4349-a7c6-26c156c02e7e" providerId="AD" clId="Web-{EF66C4C2-CFEA-AD72-1703-07C9ADC9535A}" dt="2019-11-14T13:36:41.210" v="58"/>
        <pc:sldMkLst>
          <pc:docMk/>
          <pc:sldMk cId="0" sldId="409"/>
        </pc:sldMkLst>
      </pc:sldChg>
      <pc:sldChg chg="del">
        <pc:chgData name="Antje Cockrill" userId="S::antje.cockrill@uwtsd.ac.uk::3461a5d9-f496-4349-a7c6-26c156c02e7e" providerId="AD" clId="Web-{EF66C4C2-CFEA-AD72-1703-07C9ADC9535A}" dt="2019-11-14T13:36:41.195" v="56"/>
        <pc:sldMkLst>
          <pc:docMk/>
          <pc:sldMk cId="0" sldId="410"/>
        </pc:sldMkLst>
      </pc:sldChg>
      <pc:sldChg chg="del">
        <pc:chgData name="Antje Cockrill" userId="S::antje.cockrill@uwtsd.ac.uk::3461a5d9-f496-4349-a7c6-26c156c02e7e" providerId="AD" clId="Web-{EF66C4C2-CFEA-AD72-1703-07C9ADC9535A}" dt="2019-11-14T13:36:41.195" v="55"/>
        <pc:sldMkLst>
          <pc:docMk/>
          <pc:sldMk cId="0" sldId="411"/>
        </pc:sldMkLst>
      </pc:sldChg>
      <pc:sldChg chg="del">
        <pc:chgData name="Antje Cockrill" userId="S::antje.cockrill@uwtsd.ac.uk::3461a5d9-f496-4349-a7c6-26c156c02e7e" providerId="AD" clId="Web-{EF66C4C2-CFEA-AD72-1703-07C9ADC9535A}" dt="2019-11-14T13:36:41.195" v="54"/>
        <pc:sldMkLst>
          <pc:docMk/>
          <pc:sldMk cId="0" sldId="412"/>
        </pc:sldMkLst>
      </pc:sldChg>
      <pc:sldChg chg="del">
        <pc:chgData name="Antje Cockrill" userId="S::antje.cockrill@uwtsd.ac.uk::3461a5d9-f496-4349-a7c6-26c156c02e7e" providerId="AD" clId="Web-{EF66C4C2-CFEA-AD72-1703-07C9ADC9535A}" dt="2019-11-14T13:36:41.195" v="53"/>
        <pc:sldMkLst>
          <pc:docMk/>
          <pc:sldMk cId="0" sldId="413"/>
        </pc:sldMkLst>
      </pc:sldChg>
      <pc:sldChg chg="del">
        <pc:chgData name="Antje Cockrill" userId="S::antje.cockrill@uwtsd.ac.uk::3461a5d9-f496-4349-a7c6-26c156c02e7e" providerId="AD" clId="Web-{EF66C4C2-CFEA-AD72-1703-07C9ADC9535A}" dt="2019-11-14T13:36:41.195" v="52"/>
        <pc:sldMkLst>
          <pc:docMk/>
          <pc:sldMk cId="0" sldId="414"/>
        </pc:sldMkLst>
      </pc:sldChg>
      <pc:sldChg chg="del">
        <pc:chgData name="Antje Cockrill" userId="S::antje.cockrill@uwtsd.ac.uk::3461a5d9-f496-4349-a7c6-26c156c02e7e" providerId="AD" clId="Web-{EF66C4C2-CFEA-AD72-1703-07C9ADC9535A}" dt="2019-11-14T13:36:41.195" v="51"/>
        <pc:sldMkLst>
          <pc:docMk/>
          <pc:sldMk cId="0" sldId="415"/>
        </pc:sldMkLst>
      </pc:sldChg>
      <pc:sldChg chg="del">
        <pc:chgData name="Antje Cockrill" userId="S::antje.cockrill@uwtsd.ac.uk::3461a5d9-f496-4349-a7c6-26c156c02e7e" providerId="AD" clId="Web-{EF66C4C2-CFEA-AD72-1703-07C9ADC9535A}" dt="2019-11-14T13:36:41.195" v="50"/>
        <pc:sldMkLst>
          <pc:docMk/>
          <pc:sldMk cId="0" sldId="416"/>
        </pc:sldMkLst>
      </pc:sldChg>
      <pc:sldChg chg="del">
        <pc:chgData name="Antje Cockrill" userId="S::antje.cockrill@uwtsd.ac.uk::3461a5d9-f496-4349-a7c6-26c156c02e7e" providerId="AD" clId="Web-{EF66C4C2-CFEA-AD72-1703-07C9ADC9535A}" dt="2019-11-14T13:36:41.179" v="49"/>
        <pc:sldMkLst>
          <pc:docMk/>
          <pc:sldMk cId="0" sldId="417"/>
        </pc:sldMkLst>
      </pc:sldChg>
      <pc:sldChg chg="del">
        <pc:chgData name="Antje Cockrill" userId="S::antje.cockrill@uwtsd.ac.uk::3461a5d9-f496-4349-a7c6-26c156c02e7e" providerId="AD" clId="Web-{EF66C4C2-CFEA-AD72-1703-07C9ADC9535A}" dt="2019-11-14T13:36:41.179" v="48"/>
        <pc:sldMkLst>
          <pc:docMk/>
          <pc:sldMk cId="0" sldId="418"/>
        </pc:sldMkLst>
      </pc:sldChg>
      <pc:sldChg chg="del">
        <pc:chgData name="Antje Cockrill" userId="S::antje.cockrill@uwtsd.ac.uk::3461a5d9-f496-4349-a7c6-26c156c02e7e" providerId="AD" clId="Web-{EF66C4C2-CFEA-AD72-1703-07C9ADC9535A}" dt="2019-11-14T13:36:41.179" v="47"/>
        <pc:sldMkLst>
          <pc:docMk/>
          <pc:sldMk cId="0" sldId="419"/>
        </pc:sldMkLst>
      </pc:sldChg>
      <pc:sldChg chg="del">
        <pc:chgData name="Antje Cockrill" userId="S::antje.cockrill@uwtsd.ac.uk::3461a5d9-f496-4349-a7c6-26c156c02e7e" providerId="AD" clId="Web-{EF66C4C2-CFEA-AD72-1703-07C9ADC9535A}" dt="2019-11-14T13:36:41.179" v="46"/>
        <pc:sldMkLst>
          <pc:docMk/>
          <pc:sldMk cId="0" sldId="420"/>
        </pc:sldMkLst>
      </pc:sldChg>
      <pc:sldChg chg="del">
        <pc:chgData name="Antje Cockrill" userId="S::antje.cockrill@uwtsd.ac.uk::3461a5d9-f496-4349-a7c6-26c156c02e7e" providerId="AD" clId="Web-{EF66C4C2-CFEA-AD72-1703-07C9ADC9535A}" dt="2019-11-14T13:36:41.179" v="45"/>
        <pc:sldMkLst>
          <pc:docMk/>
          <pc:sldMk cId="0" sldId="421"/>
        </pc:sldMkLst>
      </pc:sldChg>
      <pc:sldChg chg="del">
        <pc:chgData name="Antje Cockrill" userId="S::antje.cockrill@uwtsd.ac.uk::3461a5d9-f496-4349-a7c6-26c156c02e7e" providerId="AD" clId="Web-{EF66C4C2-CFEA-AD72-1703-07C9ADC9535A}" dt="2019-11-14T13:36:41.179" v="44"/>
        <pc:sldMkLst>
          <pc:docMk/>
          <pc:sldMk cId="0" sldId="422"/>
        </pc:sldMkLst>
      </pc:sldChg>
      <pc:sldChg chg="del">
        <pc:chgData name="Antje Cockrill" userId="S::antje.cockrill@uwtsd.ac.uk::3461a5d9-f496-4349-a7c6-26c156c02e7e" providerId="AD" clId="Web-{EF66C4C2-CFEA-AD72-1703-07C9ADC9535A}" dt="2019-11-14T13:36:41.179" v="43"/>
        <pc:sldMkLst>
          <pc:docMk/>
          <pc:sldMk cId="0" sldId="423"/>
        </pc:sldMkLst>
      </pc:sldChg>
      <pc:sldChg chg="del">
        <pc:chgData name="Antje Cockrill" userId="S::antje.cockrill@uwtsd.ac.uk::3461a5d9-f496-4349-a7c6-26c156c02e7e" providerId="AD" clId="Web-{EF66C4C2-CFEA-AD72-1703-07C9ADC9535A}" dt="2019-11-14T13:36:41.179" v="42"/>
        <pc:sldMkLst>
          <pc:docMk/>
          <pc:sldMk cId="0" sldId="424"/>
        </pc:sldMkLst>
      </pc:sldChg>
      <pc:sldChg chg="del">
        <pc:chgData name="Antje Cockrill" userId="S::antje.cockrill@uwtsd.ac.uk::3461a5d9-f496-4349-a7c6-26c156c02e7e" providerId="AD" clId="Web-{EF66C4C2-CFEA-AD72-1703-07C9ADC9535A}" dt="2019-11-14T13:36:28.773" v="41"/>
        <pc:sldMkLst>
          <pc:docMk/>
          <pc:sldMk cId="0" sldId="425"/>
        </pc:sldMkLst>
      </pc:sldChg>
      <pc:sldChg chg="del">
        <pc:chgData name="Antje Cockrill" userId="S::antje.cockrill@uwtsd.ac.uk::3461a5d9-f496-4349-a7c6-26c156c02e7e" providerId="AD" clId="Web-{EF66C4C2-CFEA-AD72-1703-07C9ADC9535A}" dt="2019-11-14T13:36:28.773" v="40"/>
        <pc:sldMkLst>
          <pc:docMk/>
          <pc:sldMk cId="0" sldId="426"/>
        </pc:sldMkLst>
      </pc:sldChg>
      <pc:sldChg chg="del">
        <pc:chgData name="Antje Cockrill" userId="S::antje.cockrill@uwtsd.ac.uk::3461a5d9-f496-4349-a7c6-26c156c02e7e" providerId="AD" clId="Web-{EF66C4C2-CFEA-AD72-1703-07C9ADC9535A}" dt="2019-11-14T13:36:28.773" v="39"/>
        <pc:sldMkLst>
          <pc:docMk/>
          <pc:sldMk cId="0" sldId="427"/>
        </pc:sldMkLst>
      </pc:sldChg>
      <pc:sldChg chg="del">
        <pc:chgData name="Antje Cockrill" userId="S::antje.cockrill@uwtsd.ac.uk::3461a5d9-f496-4349-a7c6-26c156c02e7e" providerId="AD" clId="Web-{EF66C4C2-CFEA-AD72-1703-07C9ADC9535A}" dt="2019-11-14T13:36:28.773" v="38"/>
        <pc:sldMkLst>
          <pc:docMk/>
          <pc:sldMk cId="0" sldId="428"/>
        </pc:sldMkLst>
      </pc:sldChg>
      <pc:sldChg chg="del">
        <pc:chgData name="Antje Cockrill" userId="S::antje.cockrill@uwtsd.ac.uk::3461a5d9-f496-4349-a7c6-26c156c02e7e" providerId="AD" clId="Web-{EF66C4C2-CFEA-AD72-1703-07C9ADC9535A}" dt="2019-11-14T13:36:28.773" v="37"/>
        <pc:sldMkLst>
          <pc:docMk/>
          <pc:sldMk cId="0" sldId="429"/>
        </pc:sldMkLst>
      </pc:sldChg>
      <pc:sldChg chg="del">
        <pc:chgData name="Antje Cockrill" userId="S::antje.cockrill@uwtsd.ac.uk::3461a5d9-f496-4349-a7c6-26c156c02e7e" providerId="AD" clId="Web-{EF66C4C2-CFEA-AD72-1703-07C9ADC9535A}" dt="2019-11-14T13:36:28.757" v="35"/>
        <pc:sldMkLst>
          <pc:docMk/>
          <pc:sldMk cId="0" sldId="430"/>
        </pc:sldMkLst>
      </pc:sldChg>
      <pc:sldChg chg="del">
        <pc:chgData name="Antje Cockrill" userId="S::antje.cockrill@uwtsd.ac.uk::3461a5d9-f496-4349-a7c6-26c156c02e7e" providerId="AD" clId="Web-{EF66C4C2-CFEA-AD72-1703-07C9ADC9535A}" dt="2019-11-14T13:36:28.757" v="34"/>
        <pc:sldMkLst>
          <pc:docMk/>
          <pc:sldMk cId="0" sldId="431"/>
        </pc:sldMkLst>
      </pc:sldChg>
      <pc:sldChg chg="del">
        <pc:chgData name="Antje Cockrill" userId="S::antje.cockrill@uwtsd.ac.uk::3461a5d9-f496-4349-a7c6-26c156c02e7e" providerId="AD" clId="Web-{EF66C4C2-CFEA-AD72-1703-07C9ADC9535A}" dt="2019-11-14T13:36:28.757" v="33"/>
        <pc:sldMkLst>
          <pc:docMk/>
          <pc:sldMk cId="0" sldId="432"/>
        </pc:sldMkLst>
      </pc:sldChg>
      <pc:sldChg chg="del">
        <pc:chgData name="Antje Cockrill" userId="S::antje.cockrill@uwtsd.ac.uk::3461a5d9-f496-4349-a7c6-26c156c02e7e" providerId="AD" clId="Web-{EF66C4C2-CFEA-AD72-1703-07C9ADC9535A}" dt="2019-11-14T13:36:28.757" v="32"/>
        <pc:sldMkLst>
          <pc:docMk/>
          <pc:sldMk cId="0" sldId="433"/>
        </pc:sldMkLst>
      </pc:sldChg>
      <pc:sldChg chg="del">
        <pc:chgData name="Antje Cockrill" userId="S::antje.cockrill@uwtsd.ac.uk::3461a5d9-f496-4349-a7c6-26c156c02e7e" providerId="AD" clId="Web-{EF66C4C2-CFEA-AD72-1703-07C9ADC9535A}" dt="2019-11-14T13:36:41.210" v="57"/>
        <pc:sldMkLst>
          <pc:docMk/>
          <pc:sldMk cId="0" sldId="437"/>
        </pc:sldMkLst>
      </pc:sldChg>
      <pc:sldChg chg="del">
        <pc:chgData name="Antje Cockrill" userId="S::antje.cockrill@uwtsd.ac.uk::3461a5d9-f496-4349-a7c6-26c156c02e7e" providerId="AD" clId="Web-{EF66C4C2-CFEA-AD72-1703-07C9ADC9535A}" dt="2019-11-14T13:36:28.773" v="36"/>
        <pc:sldMkLst>
          <pc:docMk/>
          <pc:sldMk cId="0" sldId="438"/>
        </pc:sldMkLst>
      </pc:sldChg>
      <pc:sldChg chg="del">
        <pc:chgData name="Antje Cockrill" userId="S::antje.cockrill@uwtsd.ac.uk::3461a5d9-f496-4349-a7c6-26c156c02e7e" providerId="AD" clId="Web-{EF66C4C2-CFEA-AD72-1703-07C9ADC9535A}" dt="2019-11-14T13:36:20.898" v="15"/>
        <pc:sldMkLst>
          <pc:docMk/>
          <pc:sldMk cId="0" sldId="439"/>
        </pc:sldMkLst>
      </pc:sldChg>
      <pc:sldChg chg="modSp">
        <pc:chgData name="Antje Cockrill" userId="S::antje.cockrill@uwtsd.ac.uk::3461a5d9-f496-4349-a7c6-26c156c02e7e" providerId="AD" clId="Web-{EF66C4C2-CFEA-AD72-1703-07C9ADC9535A}" dt="2019-11-14T13:35:48.757" v="14" actId="20577"/>
        <pc:sldMkLst>
          <pc:docMk/>
          <pc:sldMk cId="0" sldId="454"/>
        </pc:sldMkLst>
        <pc:spChg chg="mod">
          <ac:chgData name="Antje Cockrill" userId="S::antje.cockrill@uwtsd.ac.uk::3461a5d9-f496-4349-a7c6-26c156c02e7e" providerId="AD" clId="Web-{EF66C4C2-CFEA-AD72-1703-07C9ADC9535A}" dt="2019-11-14T13:35:48.757" v="14" actId="20577"/>
          <ac:spMkLst>
            <pc:docMk/>
            <pc:sldMk cId="0" sldId="454"/>
            <ac:spMk id="40963" creationId="{35605783-49B0-4C00-9BC0-B7F0468BF22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D48B4D7-FB90-4C37-8F2A-8C7456B43DFD}"/>
              </a:ext>
            </a:extLst>
          </p:cNvPr>
          <p:cNvSpPr>
            <a:spLocks noGrp="1"/>
          </p:cNvSpPr>
          <p:nvPr>
            <p:ph type="hdr" sz="quarter"/>
          </p:nvPr>
        </p:nvSpPr>
        <p:spPr>
          <a:xfrm>
            <a:off x="0" y="0"/>
            <a:ext cx="2889250" cy="488950"/>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86E419CB-8372-402E-ABC9-9A8E36757F0B}"/>
              </a:ext>
            </a:extLst>
          </p:cNvPr>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endParaRPr lang="en-GB"/>
          </a:p>
        </p:txBody>
      </p:sp>
      <p:sp>
        <p:nvSpPr>
          <p:cNvPr id="4" name="Footer Placeholder 3">
            <a:extLst>
              <a:ext uri="{FF2B5EF4-FFF2-40B4-BE49-F238E27FC236}">
                <a16:creationId xmlns:a16="http://schemas.microsoft.com/office/drawing/2014/main" id="{51D23FF3-F4DA-4103-A538-16F87391D94C}"/>
              </a:ext>
            </a:extLst>
          </p:cNvPr>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5" name="Slide Number Placeholder 4">
            <a:extLst>
              <a:ext uri="{FF2B5EF4-FFF2-40B4-BE49-F238E27FC236}">
                <a16:creationId xmlns:a16="http://schemas.microsoft.com/office/drawing/2014/main" id="{D9D98359-D84C-4A0A-9AA8-D366348BFB8F}"/>
              </a:ext>
            </a:extLst>
          </p:cNvPr>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eaLnBrk="1" fontAlgn="auto" hangingPunct="1">
              <a:spcBef>
                <a:spcPts val="0"/>
              </a:spcBef>
              <a:spcAft>
                <a:spcPts val="0"/>
              </a:spcAft>
              <a:defRPr sz="1200">
                <a:latin typeface="+mn-lt"/>
              </a:defRPr>
            </a:lvl1pPr>
          </a:lstStyle>
          <a:p>
            <a:pPr>
              <a:defRPr/>
            </a:pPr>
            <a:fld id="{6322AFC7-982F-4C38-A1B6-C140CF1424CE}" type="slidenum">
              <a:rPr lang="en-GB"/>
              <a:pPr>
                <a:defRPr/>
              </a:pPr>
              <a:t>‹#›</a:t>
            </a:fld>
            <a:endParaRPr lang="en-GB" dirty="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9097552-BBE4-4EEC-820D-17920ABE0990}"/>
              </a:ext>
            </a:extLst>
          </p:cNvPr>
          <p:cNvSpPr>
            <a:spLocks noGrp="1"/>
          </p:cNvSpPr>
          <p:nvPr>
            <p:ph type="hdr" sz="quarter"/>
          </p:nvPr>
        </p:nvSpPr>
        <p:spPr>
          <a:xfrm>
            <a:off x="0" y="0"/>
            <a:ext cx="2889250" cy="488950"/>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099D2CB6-ED5A-4E81-8C77-D256E7A2F781}"/>
              </a:ext>
            </a:extLst>
          </p:cNvPr>
          <p:cNvSpPr>
            <a:spLocks noGrp="1"/>
          </p:cNvSpPr>
          <p:nvPr>
            <p:ph type="dt" idx="1"/>
          </p:nvPr>
        </p:nvSpPr>
        <p:spPr>
          <a:xfrm>
            <a:off x="3778250" y="0"/>
            <a:ext cx="2889250" cy="488950"/>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BB102F76-8800-40D7-8CD4-7933C629158D}" type="datetimeFigureOut">
              <a:rPr lang="en-GB"/>
              <a:pPr>
                <a:defRPr/>
              </a:pPr>
              <a:t>14/11/2019</a:t>
            </a:fld>
            <a:endParaRPr lang="en-GB" dirty="0"/>
          </a:p>
        </p:txBody>
      </p:sp>
      <p:sp>
        <p:nvSpPr>
          <p:cNvPr id="4" name="Slide Image Placeholder 3">
            <a:extLst>
              <a:ext uri="{FF2B5EF4-FFF2-40B4-BE49-F238E27FC236}">
                <a16:creationId xmlns:a16="http://schemas.microsoft.com/office/drawing/2014/main" id="{95BF9FD9-CB4D-412C-9A80-C6ADAAFE1BDB}"/>
              </a:ext>
            </a:extLst>
          </p:cNvPr>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a:extLst>
              <a:ext uri="{FF2B5EF4-FFF2-40B4-BE49-F238E27FC236}">
                <a16:creationId xmlns:a16="http://schemas.microsoft.com/office/drawing/2014/main" id="{6254C6F0-F2FF-4EF5-8127-E38F709EE26A}"/>
              </a:ext>
            </a:extLst>
          </p:cNvPr>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6729F757-5C3D-404F-B1F4-97E2A18E9963}"/>
              </a:ext>
            </a:extLst>
          </p:cNvPr>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7" name="Slide Number Placeholder 6">
            <a:extLst>
              <a:ext uri="{FF2B5EF4-FFF2-40B4-BE49-F238E27FC236}">
                <a16:creationId xmlns:a16="http://schemas.microsoft.com/office/drawing/2014/main" id="{82BDDCE5-EB96-4312-9EC0-6ED709978302}"/>
              </a:ext>
            </a:extLst>
          </p:cNvPr>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eaLnBrk="1" fontAlgn="auto" hangingPunct="1">
              <a:spcBef>
                <a:spcPts val="0"/>
              </a:spcBef>
              <a:spcAft>
                <a:spcPts val="0"/>
              </a:spcAft>
              <a:defRPr sz="1200">
                <a:latin typeface="+mn-lt"/>
              </a:defRPr>
            </a:lvl1pPr>
          </a:lstStyle>
          <a:p>
            <a:pPr>
              <a:defRPr/>
            </a:pPr>
            <a:fld id="{83D9C315-BD7A-4615-AF26-1AFB0C454CB5}" type="slidenum">
              <a:rPr lang="en-GB"/>
              <a:pPr>
                <a:defRPr/>
              </a:pPr>
              <a:t>‹#›</a:t>
            </a:fld>
            <a:endParaRPr lang="en-GB"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816D7A50-4E4F-4C77-9B08-2B6472FA4C7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a:extLst>
              <a:ext uri="{FF2B5EF4-FFF2-40B4-BE49-F238E27FC236}">
                <a16:creationId xmlns:a16="http://schemas.microsoft.com/office/drawing/2014/main" id="{B4B06ECA-ED40-4DBC-9EAB-339C52AA495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8196" name="Slide Number Placeholder 3">
            <a:extLst>
              <a:ext uri="{FF2B5EF4-FFF2-40B4-BE49-F238E27FC236}">
                <a16:creationId xmlns:a16="http://schemas.microsoft.com/office/drawing/2014/main" id="{4A3D9190-F1FA-4151-9CAB-F212EAD635B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BED918C5-E3A0-41BA-A4CE-F23A341A21CA}" type="slidenum">
              <a:rPr lang="en-GB" altLang="en-US" smtClean="0">
                <a:solidFill>
                  <a:srgbClr val="000000"/>
                </a:solidFill>
                <a:latin typeface="Arial" panose="020B0604020202020204" pitchFamily="34" charset="0"/>
                <a:cs typeface="Arial" panose="020B0604020202020204" pitchFamily="34" charset="0"/>
              </a:rPr>
              <a:pPr fontAlgn="base">
                <a:spcBef>
                  <a:spcPct val="0"/>
                </a:spcBef>
                <a:spcAft>
                  <a:spcPct val="0"/>
                </a:spcAft>
              </a:pPr>
              <a:t>1</a:t>
            </a:fld>
            <a:endParaRPr lang="en-GB" altLang="en-US">
              <a:solidFill>
                <a:srgbClr val="000000"/>
              </a:solidFill>
              <a:latin typeface="Arial" panose="020B0604020202020204" pitchFamily="34" charset="0"/>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84D81FB2-83BB-4D0E-939E-C7D71381304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549F2551-3946-458A-8DB5-3DC4F3BEDB1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0244" name="Slide Number Placeholder 3">
            <a:extLst>
              <a:ext uri="{FF2B5EF4-FFF2-40B4-BE49-F238E27FC236}">
                <a16:creationId xmlns:a16="http://schemas.microsoft.com/office/drawing/2014/main" id="{61EC4AD0-C5C8-4A54-BCC8-7B7A7E7AE69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3BDC1E48-0A9C-4253-B904-43C6AD1ECB30}" type="slidenum">
              <a:rPr lang="en-GB" altLang="en-US" smtClean="0">
                <a:latin typeface="Arial" panose="020B0604020202020204" pitchFamily="34" charset="0"/>
                <a:cs typeface="Arial" panose="020B0604020202020204" pitchFamily="34" charset="0"/>
              </a:rPr>
              <a:pPr fontAlgn="base">
                <a:spcBef>
                  <a:spcPct val="0"/>
                </a:spcBef>
                <a:spcAft>
                  <a:spcPct val="0"/>
                </a:spcAft>
              </a:pPr>
              <a:t>2</a:t>
            </a:fld>
            <a:endParaRPr lang="en-GB" altLang="en-US">
              <a:latin typeface="Arial" panose="020B0604020202020204" pitchFamily="34" charset="0"/>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5">
            <a:extLst>
              <a:ext uri="{FF2B5EF4-FFF2-40B4-BE49-F238E27FC236}">
                <a16:creationId xmlns:a16="http://schemas.microsoft.com/office/drawing/2014/main" id="{3AD32809-660D-4830-9F28-8C375BD6D8B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A630BAA3-2206-4709-A622-EE33E72A7B5E}" type="slidenum">
              <a:rPr lang="en-US" altLang="en-US" smtClean="0">
                <a:solidFill>
                  <a:srgbClr val="000000"/>
                </a:solidFill>
              </a:rPr>
              <a:pPr fontAlgn="base">
                <a:spcBef>
                  <a:spcPct val="0"/>
                </a:spcBef>
                <a:spcAft>
                  <a:spcPct val="0"/>
                </a:spcAft>
              </a:pPr>
              <a:t>7</a:t>
            </a:fld>
            <a:endParaRPr lang="en-US" altLang="en-US">
              <a:solidFill>
                <a:srgbClr val="000000"/>
              </a:solidFill>
            </a:endParaRPr>
          </a:p>
        </p:txBody>
      </p:sp>
      <p:sp>
        <p:nvSpPr>
          <p:cNvPr id="16387" name="Rectangle 2">
            <a:extLst>
              <a:ext uri="{FF2B5EF4-FFF2-40B4-BE49-F238E27FC236}">
                <a16:creationId xmlns:a16="http://schemas.microsoft.com/office/drawing/2014/main" id="{9E1B9906-8406-43F2-8DFC-1542EB992C55}"/>
              </a:ext>
            </a:extLst>
          </p:cNvPr>
          <p:cNvSpPr>
            <a:spLocks noGrp="1" noRot="1" noChangeAspect="1" noChangeArrowheads="1" noTextEdit="1"/>
          </p:cNvSpPr>
          <p:nvPr>
            <p:ph type="sldImg"/>
          </p:nvPr>
        </p:nvSpPr>
        <p:spPr bwMode="auto">
          <a:xfrm>
            <a:off x="900113" y="746125"/>
            <a:ext cx="4997450" cy="3748088"/>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16388" name="Rectangle 3">
            <a:extLst>
              <a:ext uri="{FF2B5EF4-FFF2-40B4-BE49-F238E27FC236}">
                <a16:creationId xmlns:a16="http://schemas.microsoft.com/office/drawing/2014/main" id="{FCC41870-B5C1-4935-B654-338BCB7E1FD9}"/>
              </a:ext>
            </a:extLst>
          </p:cNvPr>
          <p:cNvSpPr>
            <a:spLocks noGrp="1" noChangeArrowheads="1"/>
          </p:cNvSpPr>
          <p:nvPr>
            <p:ph type="body" idx="1"/>
          </p:nvPr>
        </p:nvSpPr>
        <p:spPr bwMode="auto">
          <a:xfrm>
            <a:off x="936625" y="4732338"/>
            <a:ext cx="4922838" cy="44513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578" tIns="45789" rIns="91578" bIns="45789" numCol="1" anchor="t" anchorCtr="0" compatLnSpc="1">
            <a:prstTxWarp prst="textNoShape">
              <a:avLst/>
            </a:prstTxWarp>
          </a:bodyPr>
          <a:lstStyle/>
          <a:p>
            <a:pPr eaLnBrk="1" hangingPunct="1">
              <a:spcBef>
                <a:spcPct val="0"/>
              </a:spcBef>
            </a:pPr>
            <a:r>
              <a:rPr lang="en-GB" altLang="en-US"/>
              <a:t>Overall research objectives</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5">
            <a:extLst>
              <a:ext uri="{FF2B5EF4-FFF2-40B4-BE49-F238E27FC236}">
                <a16:creationId xmlns:a16="http://schemas.microsoft.com/office/drawing/2014/main" id="{7567A8ED-AA68-42F6-B963-4E9E2F7EF06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791A986E-3964-452B-8D12-3ED30BC0CCD9}" type="slidenum">
              <a:rPr lang="en-US" altLang="en-US" smtClean="0">
                <a:solidFill>
                  <a:srgbClr val="000000"/>
                </a:solidFill>
              </a:rPr>
              <a:pPr fontAlgn="base">
                <a:spcBef>
                  <a:spcPct val="0"/>
                </a:spcBef>
                <a:spcAft>
                  <a:spcPct val="0"/>
                </a:spcAft>
              </a:pPr>
              <a:t>16</a:t>
            </a:fld>
            <a:endParaRPr lang="en-US" altLang="en-US">
              <a:solidFill>
                <a:srgbClr val="000000"/>
              </a:solidFill>
            </a:endParaRPr>
          </a:p>
        </p:txBody>
      </p:sp>
      <p:sp>
        <p:nvSpPr>
          <p:cNvPr id="26627" name="Rectangle 2">
            <a:extLst>
              <a:ext uri="{FF2B5EF4-FFF2-40B4-BE49-F238E27FC236}">
                <a16:creationId xmlns:a16="http://schemas.microsoft.com/office/drawing/2014/main" id="{4C720B82-AE46-486D-874C-A6E0A593DC2A}"/>
              </a:ext>
            </a:extLst>
          </p:cNvPr>
          <p:cNvSpPr>
            <a:spLocks noGrp="1" noRot="1" noChangeAspect="1" noChangeArrowheads="1" noTextEdit="1"/>
          </p:cNvSpPr>
          <p:nvPr>
            <p:ph type="sldImg"/>
          </p:nvPr>
        </p:nvSpPr>
        <p:spPr bwMode="auto">
          <a:xfrm>
            <a:off x="925513" y="750888"/>
            <a:ext cx="4946650" cy="3709987"/>
          </a:xfrm>
          <a:solidFill>
            <a:srgbClr val="FFFFFF"/>
          </a:solidFill>
          <a:ln>
            <a:solidFill>
              <a:srgbClr val="000000"/>
            </a:solidFill>
            <a:miter lim="800000"/>
            <a:headEnd/>
            <a:tailEnd/>
          </a:ln>
        </p:spPr>
      </p:sp>
      <p:sp>
        <p:nvSpPr>
          <p:cNvPr id="26628" name="Rectangle 3">
            <a:extLst>
              <a:ext uri="{FF2B5EF4-FFF2-40B4-BE49-F238E27FC236}">
                <a16:creationId xmlns:a16="http://schemas.microsoft.com/office/drawing/2014/main" id="{C8130A81-852F-42A0-AEB4-B0078069F10C}"/>
              </a:ext>
            </a:extLst>
          </p:cNvPr>
          <p:cNvSpPr>
            <a:spLocks noGrp="1" noChangeArrowheads="1"/>
          </p:cNvSpPr>
          <p:nvPr>
            <p:ph type="body" idx="1"/>
          </p:nvPr>
        </p:nvSpPr>
        <p:spPr bwMode="auto">
          <a:xfrm>
            <a:off x="906463" y="4714875"/>
            <a:ext cx="4833937" cy="4964113"/>
          </a:xfrm>
          <a:solidFill>
            <a:srgbClr val="FFFFFF"/>
          </a:solidFill>
          <a:ln>
            <a:solidFill>
              <a:srgbClr val="000000"/>
            </a:solidFill>
            <a:miter lim="800000"/>
            <a:headEnd/>
            <a:tailEnd/>
          </a:ln>
        </p:spPr>
        <p:txBody>
          <a:bodyPr wrap="square" lIns="90187" tIns="45094" rIns="90187" bIns="45094" numCol="1" anchor="t" anchorCtr="0" compatLnSpc="1">
            <a:prstTxWarp prst="textNoShape">
              <a:avLst/>
            </a:prstTxWarp>
          </a:bodyPr>
          <a:lstStyle/>
          <a:p>
            <a:pPr eaLnBrk="1" hangingPunct="1">
              <a:spcBef>
                <a:spcPct val="0"/>
              </a:spcBef>
            </a:pPr>
            <a:r>
              <a:rPr lang="en-GB" altLang="en-US" sz="1400"/>
              <a:t>Personal interviews</a:t>
            </a:r>
          </a:p>
          <a:p>
            <a:pPr eaLnBrk="1" hangingPunct="1">
              <a:spcBef>
                <a:spcPct val="0"/>
              </a:spcBef>
              <a:buFontTx/>
              <a:buChar char="•"/>
            </a:pPr>
            <a:r>
              <a:rPr lang="en-GB" altLang="en-US" sz="1400"/>
              <a:t>Best known type of interview</a:t>
            </a:r>
          </a:p>
          <a:p>
            <a:pPr eaLnBrk="1" hangingPunct="1">
              <a:spcBef>
                <a:spcPct val="0"/>
              </a:spcBef>
              <a:buFontTx/>
              <a:buChar char="•"/>
            </a:pPr>
            <a:r>
              <a:rPr lang="en-GB" altLang="en-US" sz="1400"/>
              <a:t>Advantages:</a:t>
            </a:r>
          </a:p>
          <a:p>
            <a:pPr eaLnBrk="1" hangingPunct="1">
              <a:spcBef>
                <a:spcPct val="0"/>
              </a:spcBef>
              <a:buFontTx/>
              <a:buChar char="•"/>
            </a:pPr>
            <a:r>
              <a:rPr lang="en-GB" altLang="en-US" sz="1400"/>
              <a:t>A rapport between interviewer and interviewee can develop, which facilitates understanding</a:t>
            </a:r>
          </a:p>
          <a:p>
            <a:pPr eaLnBrk="1" hangingPunct="1">
              <a:spcBef>
                <a:spcPct val="0"/>
              </a:spcBef>
              <a:buFontTx/>
              <a:buChar char="•"/>
            </a:pPr>
            <a:endParaRPr lang="en-GB" altLang="en-US" sz="1400"/>
          </a:p>
          <a:p>
            <a:pPr eaLnBrk="1" hangingPunct="1">
              <a:spcBef>
                <a:spcPct val="0"/>
              </a:spcBef>
              <a:buFontTx/>
              <a:buChar char="•"/>
            </a:pPr>
            <a:r>
              <a:rPr lang="en-GB" altLang="en-US" sz="1400"/>
              <a:t>The interviewer can observe body language - dishonesty or discrepancies can be detected</a:t>
            </a:r>
          </a:p>
          <a:p>
            <a:pPr eaLnBrk="1" hangingPunct="1">
              <a:spcBef>
                <a:spcPct val="0"/>
              </a:spcBef>
              <a:buFontTx/>
              <a:buChar char="•"/>
            </a:pPr>
            <a:endParaRPr lang="en-GB" altLang="en-US" sz="1400"/>
          </a:p>
          <a:p>
            <a:pPr eaLnBrk="1" hangingPunct="1">
              <a:spcBef>
                <a:spcPct val="0"/>
              </a:spcBef>
              <a:buFontTx/>
              <a:buChar char="•"/>
            </a:pPr>
            <a:r>
              <a:rPr lang="en-GB" altLang="en-US" sz="1400"/>
              <a:t>Informal chats can offer valuable additional information - sometimes more important than the interview itself</a:t>
            </a:r>
          </a:p>
          <a:p>
            <a:pPr eaLnBrk="1" hangingPunct="1">
              <a:spcBef>
                <a:spcPct val="0"/>
              </a:spcBef>
              <a:buFontTx/>
              <a:buChar char="•"/>
            </a:pPr>
            <a:endParaRPr lang="en-GB" altLang="en-US" sz="1400"/>
          </a:p>
          <a:p>
            <a:pPr eaLnBrk="1" hangingPunct="1">
              <a:spcBef>
                <a:spcPct val="0"/>
              </a:spcBef>
              <a:buFontTx/>
              <a:buChar char="•"/>
            </a:pPr>
            <a:r>
              <a:rPr lang="en-GB" altLang="en-US" sz="1400"/>
              <a:t>But: expensive in cost and time</a:t>
            </a:r>
          </a:p>
          <a:p>
            <a:pPr eaLnBrk="1" hangingPunct="1">
              <a:spcBef>
                <a:spcPct val="0"/>
              </a:spcBef>
              <a:buFontTx/>
              <a:buChar char="•"/>
            </a:pPr>
            <a:endParaRPr lang="en-GB" altLang="en-US" sz="1400"/>
          </a:p>
          <a:p>
            <a:pPr eaLnBrk="1" hangingPunct="1">
              <a:spcBef>
                <a:spcPct val="0"/>
              </a:spcBef>
              <a:buFontTx/>
              <a:buChar char="•"/>
            </a:pPr>
            <a:r>
              <a:rPr lang="en-GB" altLang="en-US" sz="1400"/>
              <a:t>The role of the interviewer introduces a bias:, i.e. conscious or unconscious reaction of the interviewee to the age, race, appearance, manner of speaking or similar factors of the interviewer --&gt; women into engineering</a:t>
            </a:r>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5">
            <a:extLst>
              <a:ext uri="{FF2B5EF4-FFF2-40B4-BE49-F238E27FC236}">
                <a16:creationId xmlns:a16="http://schemas.microsoft.com/office/drawing/2014/main" id="{66C9883C-389E-45BF-BA9E-73C1FD82D16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96F99553-62BB-4DD3-942B-304775C6936F}" type="slidenum">
              <a:rPr lang="en-US" altLang="en-US" smtClean="0">
                <a:solidFill>
                  <a:srgbClr val="000000"/>
                </a:solidFill>
              </a:rPr>
              <a:pPr fontAlgn="base">
                <a:spcBef>
                  <a:spcPct val="0"/>
                </a:spcBef>
                <a:spcAft>
                  <a:spcPct val="0"/>
                </a:spcAft>
              </a:pPr>
              <a:t>17</a:t>
            </a:fld>
            <a:endParaRPr lang="en-US" altLang="en-US">
              <a:solidFill>
                <a:srgbClr val="000000"/>
              </a:solidFill>
            </a:endParaRPr>
          </a:p>
        </p:txBody>
      </p:sp>
      <p:sp>
        <p:nvSpPr>
          <p:cNvPr id="28675" name="Rectangle 2">
            <a:extLst>
              <a:ext uri="{FF2B5EF4-FFF2-40B4-BE49-F238E27FC236}">
                <a16:creationId xmlns:a16="http://schemas.microsoft.com/office/drawing/2014/main" id="{0F73494B-BEEF-4CF8-BB56-A9B4545CF304}"/>
              </a:ext>
            </a:extLst>
          </p:cNvPr>
          <p:cNvSpPr>
            <a:spLocks noGrp="1" noRot="1" noChangeAspect="1" noChangeArrowheads="1" noTextEdit="1"/>
          </p:cNvSpPr>
          <p:nvPr>
            <p:ph type="sldImg"/>
          </p:nvPr>
        </p:nvSpPr>
        <p:spPr bwMode="auto">
          <a:xfrm>
            <a:off x="925513" y="750888"/>
            <a:ext cx="4946650" cy="3709987"/>
          </a:xfrm>
          <a:solidFill>
            <a:srgbClr val="FFFFFF"/>
          </a:solidFill>
          <a:ln>
            <a:solidFill>
              <a:srgbClr val="000000"/>
            </a:solidFill>
            <a:miter lim="800000"/>
            <a:headEnd/>
            <a:tailEnd/>
          </a:ln>
        </p:spPr>
      </p:sp>
      <p:sp>
        <p:nvSpPr>
          <p:cNvPr id="28676" name="Rectangle 3">
            <a:extLst>
              <a:ext uri="{FF2B5EF4-FFF2-40B4-BE49-F238E27FC236}">
                <a16:creationId xmlns:a16="http://schemas.microsoft.com/office/drawing/2014/main" id="{8A22607F-3BAC-4328-AC7E-F378ECC361F6}"/>
              </a:ext>
            </a:extLst>
          </p:cNvPr>
          <p:cNvSpPr>
            <a:spLocks noGrp="1" noChangeArrowheads="1"/>
          </p:cNvSpPr>
          <p:nvPr>
            <p:ph type="body" idx="1"/>
          </p:nvPr>
        </p:nvSpPr>
        <p:spPr bwMode="auto">
          <a:xfrm>
            <a:off x="906463" y="4714875"/>
            <a:ext cx="4984750" cy="4467225"/>
          </a:xfrm>
          <a:solidFill>
            <a:srgbClr val="FFFFFF"/>
          </a:solidFill>
          <a:ln>
            <a:solidFill>
              <a:srgbClr val="000000"/>
            </a:solidFill>
            <a:miter lim="800000"/>
            <a:headEnd/>
            <a:tailEnd/>
          </a:ln>
        </p:spPr>
        <p:txBody>
          <a:bodyPr wrap="square" lIns="90187" tIns="45094" rIns="90187" bIns="45094" numCol="1" anchor="t" anchorCtr="0" compatLnSpc="1">
            <a:prstTxWarp prst="textNoShape">
              <a:avLst/>
            </a:prstTxWarp>
          </a:bodyPr>
          <a:lstStyle/>
          <a:p>
            <a:pPr eaLnBrk="1" hangingPunct="1">
              <a:spcBef>
                <a:spcPct val="0"/>
              </a:spcBef>
            </a:pPr>
            <a:r>
              <a:rPr lang="en-GB" altLang="en-US" sz="1400"/>
              <a:t>Telephone interviews</a:t>
            </a:r>
          </a:p>
          <a:p>
            <a:pPr eaLnBrk="1" hangingPunct="1">
              <a:spcBef>
                <a:spcPct val="0"/>
              </a:spcBef>
              <a:buFontTx/>
              <a:buChar char="•"/>
            </a:pPr>
            <a:r>
              <a:rPr lang="en-GB" altLang="en-US" sz="1400"/>
              <a:t>Save travel time</a:t>
            </a:r>
          </a:p>
          <a:p>
            <a:pPr eaLnBrk="1" hangingPunct="1">
              <a:spcBef>
                <a:spcPct val="0"/>
              </a:spcBef>
            </a:pPr>
            <a:endParaRPr lang="en-GB" altLang="en-US" sz="1400"/>
          </a:p>
          <a:p>
            <a:pPr eaLnBrk="1" hangingPunct="1">
              <a:spcBef>
                <a:spcPct val="0"/>
              </a:spcBef>
              <a:buFontTx/>
              <a:buChar char="•"/>
            </a:pPr>
            <a:r>
              <a:rPr lang="en-GB" altLang="en-US" sz="1400"/>
              <a:t>Introduce less of an interview bias</a:t>
            </a:r>
          </a:p>
          <a:p>
            <a:pPr eaLnBrk="1" hangingPunct="1">
              <a:spcBef>
                <a:spcPct val="0"/>
              </a:spcBef>
              <a:buFontTx/>
              <a:buChar char="•"/>
            </a:pPr>
            <a:endParaRPr lang="en-GB" altLang="en-US" sz="1400"/>
          </a:p>
          <a:p>
            <a:pPr eaLnBrk="1" hangingPunct="1">
              <a:spcBef>
                <a:spcPct val="0"/>
              </a:spcBef>
              <a:buFontTx/>
              <a:buChar char="•"/>
            </a:pPr>
            <a:r>
              <a:rPr lang="en-GB" altLang="en-US" sz="1400"/>
              <a:t>but also result in less personal rapport and therefore potentially less in-depth information</a:t>
            </a:r>
          </a:p>
          <a:p>
            <a:pPr eaLnBrk="1" hangingPunct="1">
              <a:spcBef>
                <a:spcPct val="0"/>
              </a:spcBef>
              <a:buFontTx/>
              <a:buChar char="•"/>
            </a:pPr>
            <a:r>
              <a:rPr lang="en-GB" altLang="en-US" sz="1400"/>
              <a:t>Body language cannot be observed</a:t>
            </a:r>
          </a:p>
          <a:p>
            <a:pPr eaLnBrk="1" hangingPunct="1">
              <a:spcBef>
                <a:spcPct val="0"/>
              </a:spcBef>
              <a:buFontTx/>
              <a:buChar char="•"/>
            </a:pPr>
            <a:endParaRPr lang="en-GB" altLang="en-US" sz="1400"/>
          </a:p>
          <a:p>
            <a:pPr eaLnBrk="1" hangingPunct="1">
              <a:spcBef>
                <a:spcPct val="0"/>
              </a:spcBef>
              <a:buFontTx/>
              <a:buChar char="•"/>
            </a:pPr>
            <a:r>
              <a:rPr lang="en-GB" altLang="en-US" sz="1400"/>
              <a:t>They require even better listening skills than personal interviews</a:t>
            </a:r>
          </a:p>
          <a:p>
            <a:pPr eaLnBrk="1" hangingPunct="1">
              <a:spcBef>
                <a:spcPct val="0"/>
              </a:spcBef>
              <a:buFontTx/>
              <a:buChar char="•"/>
            </a:pPr>
            <a:endParaRPr lang="en-GB" altLang="en-US" sz="1400"/>
          </a:p>
          <a:p>
            <a:pPr eaLnBrk="1" hangingPunct="1">
              <a:spcBef>
                <a:spcPct val="0"/>
              </a:spcBef>
              <a:buFontTx/>
              <a:buChar char="•"/>
            </a:pPr>
            <a:r>
              <a:rPr lang="en-GB" altLang="en-US" sz="1400"/>
              <a:t>They can become a confessional, i.e. need a skilled and experienced interviewer</a:t>
            </a:r>
          </a:p>
          <a:p>
            <a:pPr eaLnBrk="1" hangingPunct="1">
              <a:spcBef>
                <a:spcPct val="0"/>
              </a:spcBef>
              <a:buFontTx/>
              <a:buChar char="•"/>
            </a:pPr>
            <a:endParaRPr lang="en-GB" altLang="en-US" sz="1400"/>
          </a:p>
          <a:p>
            <a:pPr eaLnBrk="1" hangingPunct="1">
              <a:spcBef>
                <a:spcPct val="0"/>
              </a:spcBef>
            </a:pPr>
            <a:r>
              <a:rPr lang="en-GB" altLang="en-US" sz="1400"/>
              <a:t>And on this, I will close. In the next session we will look at group interviews, interview structure, types of questions, ways of probing for information and recording techniques.</a:t>
            </a:r>
          </a:p>
          <a:p>
            <a:pPr eaLnBrk="1" hangingPunct="1">
              <a:spcBef>
                <a:spcPct val="0"/>
              </a:spcBef>
              <a:buFontTx/>
              <a:buChar char="•"/>
            </a:pPr>
            <a:endParaRPr lang="en-GB" altLang="en-US" sz="140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5">
            <a:extLst>
              <a:ext uri="{FF2B5EF4-FFF2-40B4-BE49-F238E27FC236}">
                <a16:creationId xmlns:a16="http://schemas.microsoft.com/office/drawing/2014/main" id="{95EBF3F2-4280-46DD-9505-6B725FC98EE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AF7DB214-94E9-4C97-8B07-E016BFC34023}" type="slidenum">
              <a:rPr lang="en-US" altLang="en-US" smtClean="0">
                <a:solidFill>
                  <a:srgbClr val="000000"/>
                </a:solidFill>
              </a:rPr>
              <a:pPr fontAlgn="base">
                <a:spcBef>
                  <a:spcPct val="0"/>
                </a:spcBef>
                <a:spcAft>
                  <a:spcPct val="0"/>
                </a:spcAft>
              </a:pPr>
              <a:t>19</a:t>
            </a:fld>
            <a:endParaRPr lang="en-US" altLang="en-US">
              <a:solidFill>
                <a:srgbClr val="000000"/>
              </a:solidFill>
            </a:endParaRPr>
          </a:p>
        </p:txBody>
      </p:sp>
      <p:sp>
        <p:nvSpPr>
          <p:cNvPr id="31747" name="Rectangle 2">
            <a:extLst>
              <a:ext uri="{FF2B5EF4-FFF2-40B4-BE49-F238E27FC236}">
                <a16:creationId xmlns:a16="http://schemas.microsoft.com/office/drawing/2014/main" id="{76DE05C5-7630-41A9-B4FB-CDD59A6A9202}"/>
              </a:ext>
            </a:extLst>
          </p:cNvPr>
          <p:cNvSpPr>
            <a:spLocks noGrp="1" noRot="1" noChangeAspect="1" noChangeArrowheads="1" noTextEdit="1"/>
          </p:cNvSpPr>
          <p:nvPr>
            <p:ph type="sldImg"/>
          </p:nvPr>
        </p:nvSpPr>
        <p:spPr bwMode="auto">
          <a:xfrm>
            <a:off x="2743200" y="750888"/>
            <a:ext cx="2970213" cy="2227262"/>
          </a:xfrm>
          <a:solidFill>
            <a:srgbClr val="FFFFFF"/>
          </a:solidFill>
          <a:ln>
            <a:solidFill>
              <a:srgbClr val="000000"/>
            </a:solidFill>
            <a:miter lim="800000"/>
            <a:headEnd/>
            <a:tailEnd/>
          </a:ln>
        </p:spPr>
      </p:sp>
      <p:sp>
        <p:nvSpPr>
          <p:cNvPr id="31748" name="Rectangle 3">
            <a:extLst>
              <a:ext uri="{FF2B5EF4-FFF2-40B4-BE49-F238E27FC236}">
                <a16:creationId xmlns:a16="http://schemas.microsoft.com/office/drawing/2014/main" id="{15EB8A97-8C94-4A65-8D05-143E92908A85}"/>
              </a:ext>
            </a:extLst>
          </p:cNvPr>
          <p:cNvSpPr>
            <a:spLocks noGrp="1" noChangeArrowheads="1"/>
          </p:cNvSpPr>
          <p:nvPr>
            <p:ph type="body" idx="1"/>
          </p:nvPr>
        </p:nvSpPr>
        <p:spPr bwMode="auto">
          <a:xfrm>
            <a:off x="906463" y="3225800"/>
            <a:ext cx="5513387" cy="5956300"/>
          </a:xfrm>
          <a:solidFill>
            <a:srgbClr val="FFFFFF"/>
          </a:solidFill>
          <a:ln>
            <a:solidFill>
              <a:srgbClr val="000000"/>
            </a:solidFill>
            <a:miter lim="800000"/>
            <a:headEnd/>
            <a:tailEnd/>
          </a:ln>
        </p:spPr>
        <p:txBody>
          <a:bodyPr wrap="square" lIns="90187" tIns="45094" rIns="90187" bIns="45094"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5">
            <a:extLst>
              <a:ext uri="{FF2B5EF4-FFF2-40B4-BE49-F238E27FC236}">
                <a16:creationId xmlns:a16="http://schemas.microsoft.com/office/drawing/2014/main" id="{9C7FF52A-D7BC-4713-8FEA-6CC27158273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52782CFB-EA68-489F-AE8B-EC4743D1F385}" type="slidenum">
              <a:rPr lang="en-US" altLang="en-US" smtClean="0">
                <a:solidFill>
                  <a:srgbClr val="000000"/>
                </a:solidFill>
              </a:rPr>
              <a:pPr fontAlgn="base">
                <a:spcBef>
                  <a:spcPct val="0"/>
                </a:spcBef>
                <a:spcAft>
                  <a:spcPct val="0"/>
                </a:spcAft>
              </a:pPr>
              <a:t>20</a:t>
            </a:fld>
            <a:endParaRPr lang="en-US" altLang="en-US">
              <a:solidFill>
                <a:srgbClr val="000000"/>
              </a:solidFill>
            </a:endParaRPr>
          </a:p>
        </p:txBody>
      </p:sp>
      <p:sp>
        <p:nvSpPr>
          <p:cNvPr id="33795" name="Rectangle 2">
            <a:extLst>
              <a:ext uri="{FF2B5EF4-FFF2-40B4-BE49-F238E27FC236}">
                <a16:creationId xmlns:a16="http://schemas.microsoft.com/office/drawing/2014/main" id="{C74F94A6-7BEC-4A74-BE60-80D43B056B07}"/>
              </a:ext>
            </a:extLst>
          </p:cNvPr>
          <p:cNvSpPr>
            <a:spLocks noChangeArrowheads="1"/>
          </p:cNvSpPr>
          <p:nvPr/>
        </p:nvSpPr>
        <p:spPr bwMode="auto">
          <a:xfrm>
            <a:off x="3840163" y="0"/>
            <a:ext cx="2927350" cy="50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2400" b="1">
              <a:solidFill>
                <a:srgbClr val="000000"/>
              </a:solidFill>
              <a:latin typeface="Times New Roman" panose="02020603050405020304" pitchFamily="18" charset="0"/>
            </a:endParaRPr>
          </a:p>
        </p:txBody>
      </p:sp>
      <p:sp>
        <p:nvSpPr>
          <p:cNvPr id="33796" name="Rectangle 3">
            <a:extLst>
              <a:ext uri="{FF2B5EF4-FFF2-40B4-BE49-F238E27FC236}">
                <a16:creationId xmlns:a16="http://schemas.microsoft.com/office/drawing/2014/main" id="{18C14532-E4E0-4B05-8065-FB6EBD4C2BE1}"/>
              </a:ext>
            </a:extLst>
          </p:cNvPr>
          <p:cNvSpPr>
            <a:spLocks noChangeArrowheads="1"/>
          </p:cNvSpPr>
          <p:nvPr/>
        </p:nvSpPr>
        <p:spPr bwMode="auto">
          <a:xfrm>
            <a:off x="3840163" y="9417050"/>
            <a:ext cx="2927350" cy="509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8789" tIns="0" rIns="18789" bIns="0" anchor="b"/>
          <a:lstStyle>
            <a:lvl1pPr defTabSz="901700">
              <a:spcBef>
                <a:spcPct val="30000"/>
              </a:spcBef>
              <a:defRPr sz="1200">
                <a:solidFill>
                  <a:schemeClr val="tx1"/>
                </a:solidFill>
                <a:latin typeface="Calibri" panose="020F0502020204030204" pitchFamily="34" charset="0"/>
              </a:defRPr>
            </a:lvl1pPr>
            <a:lvl2pPr marL="742950" indent="-285750" defTabSz="901700">
              <a:spcBef>
                <a:spcPct val="30000"/>
              </a:spcBef>
              <a:defRPr sz="1200">
                <a:solidFill>
                  <a:schemeClr val="tx1"/>
                </a:solidFill>
                <a:latin typeface="Calibri" panose="020F0502020204030204" pitchFamily="34" charset="0"/>
              </a:defRPr>
            </a:lvl2pPr>
            <a:lvl3pPr marL="1143000" indent="-228600" defTabSz="901700">
              <a:spcBef>
                <a:spcPct val="30000"/>
              </a:spcBef>
              <a:defRPr sz="1200">
                <a:solidFill>
                  <a:schemeClr val="tx1"/>
                </a:solidFill>
                <a:latin typeface="Calibri" panose="020F0502020204030204" pitchFamily="34" charset="0"/>
              </a:defRPr>
            </a:lvl3pPr>
            <a:lvl4pPr marL="1600200" indent="-228600" defTabSz="901700">
              <a:spcBef>
                <a:spcPct val="30000"/>
              </a:spcBef>
              <a:defRPr sz="1200">
                <a:solidFill>
                  <a:schemeClr val="tx1"/>
                </a:solidFill>
                <a:latin typeface="Calibri" panose="020F0502020204030204" pitchFamily="34" charset="0"/>
              </a:defRPr>
            </a:lvl4pPr>
            <a:lvl5pPr marL="2057400" indent="-228600" defTabSz="901700">
              <a:spcBef>
                <a:spcPct val="30000"/>
              </a:spcBef>
              <a:defRPr sz="1200">
                <a:solidFill>
                  <a:schemeClr val="tx1"/>
                </a:solidFill>
                <a:latin typeface="Calibri" panose="020F0502020204030204" pitchFamily="34" charset="0"/>
              </a:defRPr>
            </a:lvl5pPr>
            <a:lvl6pPr marL="2514600" indent="-228600" defTabSz="9017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017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017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017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r>
              <a:rPr lang="en-GB" altLang="en-US" sz="1000" b="1" i="1">
                <a:solidFill>
                  <a:srgbClr val="000000"/>
                </a:solidFill>
                <a:latin typeface="Times New Roman" panose="02020603050405020304" pitchFamily="18" charset="0"/>
              </a:rPr>
              <a:t>7</a:t>
            </a:r>
          </a:p>
        </p:txBody>
      </p:sp>
      <p:sp>
        <p:nvSpPr>
          <p:cNvPr id="33797" name="Rectangle 4">
            <a:extLst>
              <a:ext uri="{FF2B5EF4-FFF2-40B4-BE49-F238E27FC236}">
                <a16:creationId xmlns:a16="http://schemas.microsoft.com/office/drawing/2014/main" id="{A1C359D0-FFC2-46A3-9689-DB68704E8C1D}"/>
              </a:ext>
            </a:extLst>
          </p:cNvPr>
          <p:cNvSpPr>
            <a:spLocks noChangeArrowheads="1"/>
          </p:cNvSpPr>
          <p:nvPr/>
        </p:nvSpPr>
        <p:spPr bwMode="auto">
          <a:xfrm>
            <a:off x="-26988" y="9417050"/>
            <a:ext cx="2981326" cy="509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2400" b="1">
              <a:solidFill>
                <a:srgbClr val="000000"/>
              </a:solidFill>
              <a:latin typeface="Times New Roman" panose="02020603050405020304" pitchFamily="18" charset="0"/>
            </a:endParaRPr>
          </a:p>
        </p:txBody>
      </p:sp>
      <p:sp>
        <p:nvSpPr>
          <p:cNvPr id="33798" name="Rectangle 5">
            <a:extLst>
              <a:ext uri="{FF2B5EF4-FFF2-40B4-BE49-F238E27FC236}">
                <a16:creationId xmlns:a16="http://schemas.microsoft.com/office/drawing/2014/main" id="{842374A0-A1E7-4BB4-A31B-B34750911357}"/>
              </a:ext>
            </a:extLst>
          </p:cNvPr>
          <p:cNvSpPr>
            <a:spLocks noChangeArrowheads="1"/>
          </p:cNvSpPr>
          <p:nvPr/>
        </p:nvSpPr>
        <p:spPr bwMode="auto">
          <a:xfrm>
            <a:off x="-26988" y="0"/>
            <a:ext cx="2981326" cy="50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2400" b="1">
              <a:solidFill>
                <a:srgbClr val="000000"/>
              </a:solidFill>
              <a:latin typeface="Times New Roman" panose="02020603050405020304" pitchFamily="18" charset="0"/>
            </a:endParaRPr>
          </a:p>
        </p:txBody>
      </p:sp>
      <p:sp>
        <p:nvSpPr>
          <p:cNvPr id="33799" name="Rectangle 6">
            <a:extLst>
              <a:ext uri="{FF2B5EF4-FFF2-40B4-BE49-F238E27FC236}">
                <a16:creationId xmlns:a16="http://schemas.microsoft.com/office/drawing/2014/main" id="{03AB8B1C-8916-4D01-B21C-19A0B15A099E}"/>
              </a:ext>
            </a:extLst>
          </p:cNvPr>
          <p:cNvSpPr>
            <a:spLocks noGrp="1" noRot="1" noChangeAspect="1" noChangeArrowheads="1" noTextEdit="1"/>
          </p:cNvSpPr>
          <p:nvPr>
            <p:ph type="sldImg"/>
          </p:nvPr>
        </p:nvSpPr>
        <p:spPr bwMode="auto">
          <a:xfrm>
            <a:off x="2744788" y="750888"/>
            <a:ext cx="2967037" cy="2227262"/>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33800" name="Rectangle 7">
            <a:extLst>
              <a:ext uri="{FF2B5EF4-FFF2-40B4-BE49-F238E27FC236}">
                <a16:creationId xmlns:a16="http://schemas.microsoft.com/office/drawing/2014/main" id="{91C2E6A8-9EB1-429F-96E4-3FB9072C6C4D}"/>
              </a:ext>
            </a:extLst>
          </p:cNvPr>
          <p:cNvSpPr>
            <a:spLocks noGrp="1" noChangeArrowheads="1"/>
          </p:cNvSpPr>
          <p:nvPr>
            <p:ph type="body" idx="1"/>
          </p:nvPr>
        </p:nvSpPr>
        <p:spPr bwMode="auto">
          <a:xfrm>
            <a:off x="906463" y="3225800"/>
            <a:ext cx="5513387" cy="59563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89248" tIns="43841" rIns="89248" bIns="43841" numCol="1" anchor="t" anchorCtr="0" compatLnSpc="1">
            <a:prstTxWarp prst="textNoShape">
              <a:avLst/>
            </a:prstTxWarp>
          </a:bodyPr>
          <a:lstStyle/>
          <a:p>
            <a:pPr eaLnBrk="1" hangingPunct="1">
              <a:spcBef>
                <a:spcPct val="0"/>
              </a:spcBef>
            </a:pPr>
            <a:r>
              <a:rPr lang="en-GB" altLang="en-US" sz="1400" b="1"/>
              <a:t>1. Intensive investigation of an individual unit of analysis</a:t>
            </a:r>
          </a:p>
          <a:p>
            <a:pPr lvl="1" eaLnBrk="1" hangingPunct="1">
              <a:spcBef>
                <a:spcPct val="0"/>
              </a:spcBef>
              <a:buFontTx/>
              <a:buChar char="•"/>
            </a:pPr>
            <a:r>
              <a:rPr lang="en-GB" altLang="en-US" sz="1600"/>
              <a:t>Person or Group</a:t>
            </a:r>
          </a:p>
          <a:p>
            <a:pPr lvl="1" eaLnBrk="1" hangingPunct="1">
              <a:spcBef>
                <a:spcPct val="0"/>
              </a:spcBef>
              <a:buFontTx/>
              <a:buChar char="•"/>
            </a:pPr>
            <a:r>
              <a:rPr lang="en-GB" altLang="en-US" sz="1600"/>
              <a:t>Situation	</a:t>
            </a:r>
          </a:p>
          <a:p>
            <a:pPr lvl="1" eaLnBrk="1" hangingPunct="1">
              <a:spcBef>
                <a:spcPct val="0"/>
              </a:spcBef>
              <a:buFontTx/>
              <a:buChar char="•"/>
            </a:pPr>
            <a:r>
              <a:rPr lang="en-GB" altLang="en-US" sz="1600"/>
              <a:t>Occasion</a:t>
            </a:r>
            <a:r>
              <a:rPr lang="en-GB" altLang="en-US" sz="1600" b="1"/>
              <a:t>	</a:t>
            </a:r>
            <a:endParaRPr lang="en-GB" altLang="en-US" sz="1400" b="1"/>
          </a:p>
          <a:p>
            <a:pPr eaLnBrk="1" hangingPunct="1">
              <a:spcBef>
                <a:spcPct val="0"/>
              </a:spcBef>
            </a:pPr>
            <a:endParaRPr lang="en-GB" altLang="en-US" sz="1400" b="1"/>
          </a:p>
          <a:p>
            <a:pPr eaLnBrk="1" hangingPunct="1">
              <a:spcBef>
                <a:spcPct val="0"/>
              </a:spcBef>
            </a:pPr>
            <a:r>
              <a:rPr lang="en-GB" altLang="en-US" sz="1400" b="1"/>
              <a:t>2. Reliance on anecdotal evidence</a:t>
            </a:r>
          </a:p>
          <a:p>
            <a:pPr lvl="1" eaLnBrk="1" hangingPunct="1">
              <a:spcBef>
                <a:spcPct val="0"/>
              </a:spcBef>
            </a:pPr>
            <a:endParaRPr lang="en-GB" altLang="en-US" sz="1600" b="1"/>
          </a:p>
          <a:p>
            <a:pPr eaLnBrk="1" hangingPunct="1">
              <a:spcBef>
                <a:spcPct val="0"/>
              </a:spcBef>
            </a:pPr>
            <a:r>
              <a:rPr lang="en-GB" altLang="en-US" sz="1400" b="1"/>
              <a:t>3. Absence of controls</a:t>
            </a:r>
          </a:p>
          <a:p>
            <a:pPr lvl="4" eaLnBrk="1" hangingPunct="1">
              <a:spcBef>
                <a:spcPct val="0"/>
              </a:spcBef>
              <a:buFontTx/>
              <a:buChar char="•"/>
            </a:pPr>
            <a:r>
              <a:rPr lang="en-GB" altLang="en-US" sz="1600"/>
              <a:t>Vary to extent to which valid conclusions can be drawn</a:t>
            </a:r>
          </a:p>
          <a:p>
            <a:pPr eaLnBrk="1" hangingPunct="1">
              <a:spcBef>
                <a:spcPct val="0"/>
              </a:spcBef>
            </a:pPr>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17">
            <a:extLst>
              <a:ext uri="{FF2B5EF4-FFF2-40B4-BE49-F238E27FC236}">
                <a16:creationId xmlns:a16="http://schemas.microsoft.com/office/drawing/2014/main" id="{2989C0C5-F9FF-49BF-AA0C-5FBEC76C6CB8}"/>
              </a:ext>
            </a:extLst>
          </p:cNvPr>
          <p:cNvGrpSpPr>
            <a:grpSpLocks/>
          </p:cNvGrpSpPr>
          <p:nvPr/>
        </p:nvGrpSpPr>
        <p:grpSpPr bwMode="auto">
          <a:xfrm>
            <a:off x="-7938" y="-7938"/>
            <a:ext cx="9169401" cy="6873876"/>
            <a:chOff x="-8466" y="-8468"/>
            <a:chExt cx="9169804" cy="6874935"/>
          </a:xfrm>
        </p:grpSpPr>
        <p:cxnSp>
          <p:nvCxnSpPr>
            <p:cNvPr id="5" name="Straight Connector 4">
              <a:extLst>
                <a:ext uri="{FF2B5EF4-FFF2-40B4-BE49-F238E27FC236}">
                  <a16:creationId xmlns:a16="http://schemas.microsoft.com/office/drawing/2014/main" id="{7E5B49B5-46C1-41D0-B749-62E29A26107B}"/>
                </a:ext>
              </a:extLst>
            </p:cNvPr>
            <p:cNvCxnSpPr/>
            <p:nvPr/>
          </p:nvCxnSpPr>
          <p:spPr>
            <a:xfrm flipV="1">
              <a:off x="5130498" y="4175239"/>
              <a:ext cx="4022902" cy="2683288"/>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6" name="Straight Connector 5">
              <a:extLst>
                <a:ext uri="{FF2B5EF4-FFF2-40B4-BE49-F238E27FC236}">
                  <a16:creationId xmlns:a16="http://schemas.microsoft.com/office/drawing/2014/main" id="{80CCF9D4-6586-4DA7-BAC9-67E1420D12E0}"/>
                </a:ext>
              </a:extLst>
            </p:cNvPr>
            <p:cNvCxnSpPr/>
            <p:nvPr/>
          </p:nvCxnSpPr>
          <p:spPr>
            <a:xfrm>
              <a:off x="7041932" y="-529"/>
              <a:ext cx="1219254" cy="6859057"/>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7" name="Freeform 20">
              <a:extLst>
                <a:ext uri="{FF2B5EF4-FFF2-40B4-BE49-F238E27FC236}">
                  <a16:creationId xmlns:a16="http://schemas.microsoft.com/office/drawing/2014/main" id="{E7250661-7836-460E-9BBC-F01BB06D28AE}"/>
                </a:ext>
              </a:extLst>
            </p:cNvPr>
            <p:cNvSpPr/>
            <p:nvPr/>
          </p:nvSpPr>
          <p:spPr>
            <a:xfrm>
              <a:off x="6891113" y="-529"/>
              <a:ext cx="2270225" cy="686699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 name="Freeform 21">
              <a:extLst>
                <a:ext uri="{FF2B5EF4-FFF2-40B4-BE49-F238E27FC236}">
                  <a16:creationId xmlns:a16="http://schemas.microsoft.com/office/drawing/2014/main" id="{16618019-905C-4CE5-AA94-9037A9DFCF79}"/>
                </a:ext>
              </a:extLst>
            </p:cNvPr>
            <p:cNvSpPr/>
            <p:nvPr/>
          </p:nvSpPr>
          <p:spPr>
            <a:xfrm>
              <a:off x="7205452" y="-8468"/>
              <a:ext cx="1947948" cy="6866996"/>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 name="Freeform 22">
              <a:extLst>
                <a:ext uri="{FF2B5EF4-FFF2-40B4-BE49-F238E27FC236}">
                  <a16:creationId xmlns:a16="http://schemas.microsoft.com/office/drawing/2014/main" id="{672D2753-CEAC-43A0-9E6C-8F8B999F645A}"/>
                </a:ext>
              </a:extLst>
            </p:cNvPr>
            <p:cNvSpPr/>
            <p:nvPr/>
          </p:nvSpPr>
          <p:spPr>
            <a:xfrm>
              <a:off x="6638689" y="3919613"/>
              <a:ext cx="2513123" cy="2938915"/>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23">
              <a:extLst>
                <a:ext uri="{FF2B5EF4-FFF2-40B4-BE49-F238E27FC236}">
                  <a16:creationId xmlns:a16="http://schemas.microsoft.com/office/drawing/2014/main" id="{0427A11B-8C07-4909-8DF3-9C249BA2653E}"/>
                </a:ext>
              </a:extLst>
            </p:cNvPr>
            <p:cNvSpPr/>
            <p:nvPr/>
          </p:nvSpPr>
          <p:spPr>
            <a:xfrm>
              <a:off x="7010180" y="-8468"/>
              <a:ext cx="2143219" cy="6866996"/>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24">
              <a:extLst>
                <a:ext uri="{FF2B5EF4-FFF2-40B4-BE49-F238E27FC236}">
                  <a16:creationId xmlns:a16="http://schemas.microsoft.com/office/drawing/2014/main" id="{7C1D4BD4-38BA-4ACA-BE92-FAA0D94BC9EA}"/>
                </a:ext>
              </a:extLst>
            </p:cNvPr>
            <p:cNvSpPr/>
            <p:nvPr/>
          </p:nvSpPr>
          <p:spPr>
            <a:xfrm>
              <a:off x="8296112" y="-8468"/>
              <a:ext cx="857288" cy="6866996"/>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25">
              <a:extLst>
                <a:ext uri="{FF2B5EF4-FFF2-40B4-BE49-F238E27FC236}">
                  <a16:creationId xmlns:a16="http://schemas.microsoft.com/office/drawing/2014/main" id="{102260CB-31A5-4437-8F75-784CE58A5DA9}"/>
                </a:ext>
              </a:extLst>
            </p:cNvPr>
            <p:cNvSpPr/>
            <p:nvPr/>
          </p:nvSpPr>
          <p:spPr>
            <a:xfrm>
              <a:off x="8077027" y="-8468"/>
              <a:ext cx="1066847" cy="6866996"/>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26">
              <a:extLst>
                <a:ext uri="{FF2B5EF4-FFF2-40B4-BE49-F238E27FC236}">
                  <a16:creationId xmlns:a16="http://schemas.microsoft.com/office/drawing/2014/main" id="{A7794661-7779-468E-9C14-A8491916FA40}"/>
                </a:ext>
              </a:extLst>
            </p:cNvPr>
            <p:cNvSpPr/>
            <p:nvPr/>
          </p:nvSpPr>
          <p:spPr>
            <a:xfrm>
              <a:off x="8059565" y="4894488"/>
              <a:ext cx="1095423" cy="1964040"/>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27">
              <a:extLst>
                <a:ext uri="{FF2B5EF4-FFF2-40B4-BE49-F238E27FC236}">
                  <a16:creationId xmlns:a16="http://schemas.microsoft.com/office/drawing/2014/main" id="{0BA43549-7972-4428-B647-1B57632F2A76}"/>
                </a:ext>
              </a:extLst>
            </p:cNvPr>
            <p:cNvSpPr/>
            <p:nvPr/>
          </p:nvSpPr>
          <p:spPr>
            <a:xfrm>
              <a:off x="-8466" y="-8468"/>
              <a:ext cx="863639" cy="5698416"/>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Date Placeholder 3">
            <a:extLst>
              <a:ext uri="{FF2B5EF4-FFF2-40B4-BE49-F238E27FC236}">
                <a16:creationId xmlns:a16="http://schemas.microsoft.com/office/drawing/2014/main" id="{5C173D86-2A9C-493E-ADCF-36DA6791E315}"/>
              </a:ext>
            </a:extLst>
          </p:cNvPr>
          <p:cNvSpPr>
            <a:spLocks noGrp="1"/>
          </p:cNvSpPr>
          <p:nvPr>
            <p:ph type="dt" sz="half" idx="10"/>
          </p:nvPr>
        </p:nvSpPr>
        <p:spPr/>
        <p:txBody>
          <a:bodyPr/>
          <a:lstStyle>
            <a:lvl1pPr>
              <a:defRPr/>
            </a:lvl1pPr>
          </a:lstStyle>
          <a:p>
            <a:pPr>
              <a:defRPr/>
            </a:pPr>
            <a:endParaRPr lang="en-GB" altLang="en-US"/>
          </a:p>
        </p:txBody>
      </p:sp>
      <p:sp>
        <p:nvSpPr>
          <p:cNvPr id="16" name="Footer Placeholder 4">
            <a:extLst>
              <a:ext uri="{FF2B5EF4-FFF2-40B4-BE49-F238E27FC236}">
                <a16:creationId xmlns:a16="http://schemas.microsoft.com/office/drawing/2014/main" id="{27CC44B2-EDAA-443A-8375-90B64D9F9937}"/>
              </a:ext>
            </a:extLst>
          </p:cNvPr>
          <p:cNvSpPr>
            <a:spLocks noGrp="1"/>
          </p:cNvSpPr>
          <p:nvPr>
            <p:ph type="ftr" sz="quarter" idx="11"/>
          </p:nvPr>
        </p:nvSpPr>
        <p:spPr/>
        <p:txBody>
          <a:bodyPr/>
          <a:lstStyle>
            <a:lvl1pPr>
              <a:defRPr/>
            </a:lvl1pPr>
          </a:lstStyle>
          <a:p>
            <a:pPr>
              <a:defRPr/>
            </a:pPr>
            <a:endParaRPr lang="en-GB" altLang="en-US"/>
          </a:p>
        </p:txBody>
      </p:sp>
      <p:sp>
        <p:nvSpPr>
          <p:cNvPr id="17" name="Slide Number Placeholder 5">
            <a:extLst>
              <a:ext uri="{FF2B5EF4-FFF2-40B4-BE49-F238E27FC236}">
                <a16:creationId xmlns:a16="http://schemas.microsoft.com/office/drawing/2014/main" id="{128DC833-18EA-42A1-9865-D27E0BFF8A0D}"/>
              </a:ext>
            </a:extLst>
          </p:cNvPr>
          <p:cNvSpPr>
            <a:spLocks noGrp="1"/>
          </p:cNvSpPr>
          <p:nvPr>
            <p:ph type="sldNum" sz="quarter" idx="12"/>
          </p:nvPr>
        </p:nvSpPr>
        <p:spPr/>
        <p:txBody>
          <a:bodyPr/>
          <a:lstStyle>
            <a:lvl1pPr>
              <a:defRPr/>
            </a:lvl1pPr>
          </a:lstStyle>
          <a:p>
            <a:pPr>
              <a:defRPr/>
            </a:pPr>
            <a:fld id="{DAE22925-DD84-4528-BADF-92B2B418F596}" type="slidenum">
              <a:rPr lang="en-GB" altLang="en-US"/>
              <a:pPr>
                <a:defRPr/>
              </a:pPr>
              <a:t>‹#›</a:t>
            </a:fld>
            <a:endParaRPr lang="en-GB" altLang="en-US" dirty="0"/>
          </a:p>
        </p:txBody>
      </p:sp>
    </p:spTree>
    <p:extLst>
      <p:ext uri="{BB962C8B-B14F-4D97-AF65-F5344CB8AC3E}">
        <p14:creationId xmlns:p14="http://schemas.microsoft.com/office/powerpoint/2010/main" val="36519575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71A9787-804F-4E74-9893-E756FCCA051C}"/>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232FC5D8-F002-4071-AB2E-91642EB24B78}"/>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53D18040-6592-4D5D-A72D-64E498A7CA44}"/>
              </a:ext>
            </a:extLst>
          </p:cNvPr>
          <p:cNvSpPr>
            <a:spLocks noGrp="1"/>
          </p:cNvSpPr>
          <p:nvPr>
            <p:ph type="sldNum" sz="quarter" idx="12"/>
          </p:nvPr>
        </p:nvSpPr>
        <p:spPr/>
        <p:txBody>
          <a:bodyPr/>
          <a:lstStyle>
            <a:lvl1pPr>
              <a:defRPr/>
            </a:lvl1pPr>
          </a:lstStyle>
          <a:p>
            <a:pPr>
              <a:defRPr/>
            </a:pPr>
            <a:fld id="{4B39C28C-5D0F-430A-B70E-65C201853CE7}" type="slidenum">
              <a:rPr lang="en-GB" altLang="en-US"/>
              <a:pPr>
                <a:defRPr/>
              </a:pPr>
              <a:t>‹#›</a:t>
            </a:fld>
            <a:endParaRPr lang="en-GB" altLang="en-US" dirty="0"/>
          </a:p>
        </p:txBody>
      </p:sp>
    </p:spTree>
    <p:extLst>
      <p:ext uri="{BB962C8B-B14F-4D97-AF65-F5344CB8AC3E}">
        <p14:creationId xmlns:p14="http://schemas.microsoft.com/office/powerpoint/2010/main" val="37738894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2725F24-F001-47C2-85E6-5E63FA1B7D03}"/>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919AB50F-D9C9-4538-BE9E-DF7979E66E07}"/>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8B7F358D-7458-42F5-9E10-74B2D0526964}"/>
              </a:ext>
            </a:extLst>
          </p:cNvPr>
          <p:cNvSpPr>
            <a:spLocks noGrp="1"/>
          </p:cNvSpPr>
          <p:nvPr>
            <p:ph type="sldNum" sz="quarter" idx="12"/>
          </p:nvPr>
        </p:nvSpPr>
        <p:spPr/>
        <p:txBody>
          <a:bodyPr/>
          <a:lstStyle>
            <a:lvl1pPr>
              <a:defRPr/>
            </a:lvl1pPr>
          </a:lstStyle>
          <a:p>
            <a:pPr>
              <a:defRPr/>
            </a:pPr>
            <a:fld id="{24D34A72-D82B-4AEC-9935-274E607B182F}" type="slidenum">
              <a:rPr lang="en-GB" altLang="en-US"/>
              <a:pPr>
                <a:defRPr/>
              </a:pPr>
              <a:t>‹#›</a:t>
            </a:fld>
            <a:endParaRPr lang="en-GB" altLang="en-US" dirty="0"/>
          </a:p>
        </p:txBody>
      </p:sp>
    </p:spTree>
    <p:extLst>
      <p:ext uri="{BB962C8B-B14F-4D97-AF65-F5344CB8AC3E}">
        <p14:creationId xmlns:p14="http://schemas.microsoft.com/office/powerpoint/2010/main" val="3757346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4F43742D-3B34-4FE6-9207-01B8488D12B7}"/>
              </a:ext>
            </a:extLst>
          </p:cNvPr>
          <p:cNvSpPr>
            <a:spLocks noGrp="1"/>
          </p:cNvSpPr>
          <p:nvPr>
            <p:ph type="dt" sz="half" idx="10"/>
          </p:nvPr>
        </p:nvSpPr>
        <p:spPr/>
        <p:txBody>
          <a:bodyPr/>
          <a:lstStyle>
            <a:lvl1pPr>
              <a:defRPr/>
            </a:lvl1pPr>
          </a:lstStyle>
          <a:p>
            <a:pPr>
              <a:defRPr/>
            </a:pPr>
            <a:endParaRPr lang="en-GB" altLang="en-US"/>
          </a:p>
        </p:txBody>
      </p:sp>
      <p:sp>
        <p:nvSpPr>
          <p:cNvPr id="6" name="Footer Placeholder 4">
            <a:extLst>
              <a:ext uri="{FF2B5EF4-FFF2-40B4-BE49-F238E27FC236}">
                <a16:creationId xmlns:a16="http://schemas.microsoft.com/office/drawing/2014/main" id="{69EBBD72-5B0B-48E0-9D47-47E6D27D0207}"/>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285D99FA-4B59-461B-9E18-CF2670CAE5EC}"/>
              </a:ext>
            </a:extLst>
          </p:cNvPr>
          <p:cNvSpPr>
            <a:spLocks noGrp="1"/>
          </p:cNvSpPr>
          <p:nvPr>
            <p:ph type="sldNum" sz="quarter" idx="12"/>
          </p:nvPr>
        </p:nvSpPr>
        <p:spPr/>
        <p:txBody>
          <a:bodyPr/>
          <a:lstStyle>
            <a:lvl1pPr>
              <a:defRPr/>
            </a:lvl1pPr>
          </a:lstStyle>
          <a:p>
            <a:pPr>
              <a:defRPr/>
            </a:pPr>
            <a:fld id="{B2689867-0961-4866-BBF7-0B395F676632}" type="slidenum">
              <a:rPr lang="en-GB" altLang="en-US"/>
              <a:pPr>
                <a:defRPr/>
              </a:pPr>
              <a:t>‹#›</a:t>
            </a:fld>
            <a:endParaRPr lang="en-GB" altLang="en-US" dirty="0"/>
          </a:p>
        </p:txBody>
      </p:sp>
    </p:spTree>
    <p:extLst>
      <p:ext uri="{BB962C8B-B14F-4D97-AF65-F5344CB8AC3E}">
        <p14:creationId xmlns:p14="http://schemas.microsoft.com/office/powerpoint/2010/main" val="19892768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0A65EB27-659B-4C5F-86A6-BE34D3C2C76E}"/>
              </a:ext>
            </a:extLst>
          </p:cNvPr>
          <p:cNvSpPr>
            <a:spLocks noGrp="1"/>
          </p:cNvSpPr>
          <p:nvPr>
            <p:ph type="dt" sz="half" idx="10"/>
          </p:nvPr>
        </p:nvSpPr>
        <p:spPr/>
        <p:txBody>
          <a:bodyPr/>
          <a:lstStyle>
            <a:lvl1pPr>
              <a:defRPr/>
            </a:lvl1pPr>
          </a:lstStyle>
          <a:p>
            <a:pPr>
              <a:defRPr/>
            </a:pPr>
            <a:endParaRPr lang="en-GB" altLang="en-US"/>
          </a:p>
        </p:txBody>
      </p:sp>
      <p:sp>
        <p:nvSpPr>
          <p:cNvPr id="8" name="Footer Placeholder 4">
            <a:extLst>
              <a:ext uri="{FF2B5EF4-FFF2-40B4-BE49-F238E27FC236}">
                <a16:creationId xmlns:a16="http://schemas.microsoft.com/office/drawing/2014/main" id="{662B276B-6B12-4DA0-87C1-53D90CE9D615}"/>
              </a:ext>
            </a:extLst>
          </p:cNvPr>
          <p:cNvSpPr>
            <a:spLocks noGrp="1"/>
          </p:cNvSpPr>
          <p:nvPr>
            <p:ph type="ftr" sz="quarter" idx="11"/>
          </p:nvPr>
        </p:nvSpPr>
        <p:spPr/>
        <p:txBody>
          <a:bodyPr/>
          <a:lstStyle>
            <a:lvl1pPr>
              <a:defRPr/>
            </a:lvl1pPr>
          </a:lstStyle>
          <a:p>
            <a:pPr>
              <a:defRPr/>
            </a:pPr>
            <a:endParaRPr lang="en-GB" altLang="en-US"/>
          </a:p>
        </p:txBody>
      </p:sp>
      <p:sp>
        <p:nvSpPr>
          <p:cNvPr id="9" name="Slide Number Placeholder 5">
            <a:extLst>
              <a:ext uri="{FF2B5EF4-FFF2-40B4-BE49-F238E27FC236}">
                <a16:creationId xmlns:a16="http://schemas.microsoft.com/office/drawing/2014/main" id="{B8FCA7D2-C88B-461C-A2BB-AAB138D06F1B}"/>
              </a:ext>
            </a:extLst>
          </p:cNvPr>
          <p:cNvSpPr>
            <a:spLocks noGrp="1"/>
          </p:cNvSpPr>
          <p:nvPr>
            <p:ph type="sldNum" sz="quarter" idx="12"/>
          </p:nvPr>
        </p:nvSpPr>
        <p:spPr/>
        <p:txBody>
          <a:bodyPr/>
          <a:lstStyle>
            <a:lvl1pPr>
              <a:defRPr/>
            </a:lvl1pPr>
          </a:lstStyle>
          <a:p>
            <a:pPr>
              <a:defRPr/>
            </a:pPr>
            <a:fld id="{35B33D4D-E6CA-426D-A0AF-B7B62F37182F}" type="slidenum">
              <a:rPr lang="en-GB" altLang="en-US"/>
              <a:pPr>
                <a:defRPr/>
              </a:pPr>
              <a:t>‹#›</a:t>
            </a:fld>
            <a:endParaRPr lang="en-GB" altLang="en-US" dirty="0"/>
          </a:p>
        </p:txBody>
      </p:sp>
    </p:spTree>
    <p:extLst>
      <p:ext uri="{BB962C8B-B14F-4D97-AF65-F5344CB8AC3E}">
        <p14:creationId xmlns:p14="http://schemas.microsoft.com/office/powerpoint/2010/main" val="4123765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D13EF897-03CA-4740-A637-F4DA9A872067}"/>
              </a:ext>
            </a:extLst>
          </p:cNvPr>
          <p:cNvSpPr>
            <a:spLocks noGrp="1"/>
          </p:cNvSpPr>
          <p:nvPr>
            <p:ph type="dt" sz="half" idx="10"/>
          </p:nvPr>
        </p:nvSpPr>
        <p:spPr/>
        <p:txBody>
          <a:bodyPr/>
          <a:lstStyle>
            <a:lvl1pPr>
              <a:defRPr/>
            </a:lvl1pPr>
          </a:lstStyle>
          <a:p>
            <a:pPr>
              <a:defRPr/>
            </a:pPr>
            <a:endParaRPr lang="en-GB" altLang="en-US"/>
          </a:p>
        </p:txBody>
      </p:sp>
      <p:sp>
        <p:nvSpPr>
          <p:cNvPr id="4" name="Footer Placeholder 4">
            <a:extLst>
              <a:ext uri="{FF2B5EF4-FFF2-40B4-BE49-F238E27FC236}">
                <a16:creationId xmlns:a16="http://schemas.microsoft.com/office/drawing/2014/main" id="{1209115E-020F-4DD2-A203-62C105EFAF45}"/>
              </a:ext>
            </a:extLst>
          </p:cNvPr>
          <p:cNvSpPr>
            <a:spLocks noGrp="1"/>
          </p:cNvSpPr>
          <p:nvPr>
            <p:ph type="ftr" sz="quarter" idx="11"/>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A58BD8FB-14AF-41C7-93B4-83808B9D1451}"/>
              </a:ext>
            </a:extLst>
          </p:cNvPr>
          <p:cNvSpPr>
            <a:spLocks noGrp="1"/>
          </p:cNvSpPr>
          <p:nvPr>
            <p:ph type="sldNum" sz="quarter" idx="12"/>
          </p:nvPr>
        </p:nvSpPr>
        <p:spPr/>
        <p:txBody>
          <a:bodyPr/>
          <a:lstStyle>
            <a:lvl1pPr>
              <a:defRPr/>
            </a:lvl1pPr>
          </a:lstStyle>
          <a:p>
            <a:pPr>
              <a:defRPr/>
            </a:pPr>
            <a:fld id="{AB8E6A88-E8AB-4A47-B26D-4B145BAD2CCE}" type="slidenum">
              <a:rPr lang="en-GB" altLang="en-US"/>
              <a:pPr>
                <a:defRPr/>
              </a:pPr>
              <a:t>‹#›</a:t>
            </a:fld>
            <a:endParaRPr lang="en-GB" altLang="en-US" dirty="0"/>
          </a:p>
        </p:txBody>
      </p:sp>
    </p:spTree>
    <p:extLst>
      <p:ext uri="{BB962C8B-B14F-4D97-AF65-F5344CB8AC3E}">
        <p14:creationId xmlns:p14="http://schemas.microsoft.com/office/powerpoint/2010/main" val="36299987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B65AA2-2AB0-49F7-9807-FEAB04AFE4B4}"/>
              </a:ext>
            </a:extLst>
          </p:cNvPr>
          <p:cNvSpPr>
            <a:spLocks noGrp="1"/>
          </p:cNvSpPr>
          <p:nvPr>
            <p:ph type="dt" sz="half" idx="10"/>
          </p:nvPr>
        </p:nvSpPr>
        <p:spPr/>
        <p:txBody>
          <a:bodyPr/>
          <a:lstStyle>
            <a:lvl1pPr>
              <a:defRPr/>
            </a:lvl1pPr>
          </a:lstStyle>
          <a:p>
            <a:pPr>
              <a:defRPr/>
            </a:pPr>
            <a:endParaRPr lang="en-GB" altLang="en-US"/>
          </a:p>
        </p:txBody>
      </p:sp>
      <p:sp>
        <p:nvSpPr>
          <p:cNvPr id="3" name="Footer Placeholder 4">
            <a:extLst>
              <a:ext uri="{FF2B5EF4-FFF2-40B4-BE49-F238E27FC236}">
                <a16:creationId xmlns:a16="http://schemas.microsoft.com/office/drawing/2014/main" id="{4FC7F6BF-94F8-429E-91D7-69E4BAA17676}"/>
              </a:ext>
            </a:extLst>
          </p:cNvPr>
          <p:cNvSpPr>
            <a:spLocks noGrp="1"/>
          </p:cNvSpPr>
          <p:nvPr>
            <p:ph type="ftr" sz="quarter" idx="11"/>
          </p:nvPr>
        </p:nvSpPr>
        <p:spPr/>
        <p:txBody>
          <a:bodyPr/>
          <a:lstStyle>
            <a:lvl1pPr>
              <a:defRPr/>
            </a:lvl1pPr>
          </a:lstStyle>
          <a:p>
            <a:pPr>
              <a:defRPr/>
            </a:pPr>
            <a:endParaRPr lang="en-GB" altLang="en-US"/>
          </a:p>
        </p:txBody>
      </p:sp>
      <p:sp>
        <p:nvSpPr>
          <p:cNvPr id="4" name="Slide Number Placeholder 5">
            <a:extLst>
              <a:ext uri="{FF2B5EF4-FFF2-40B4-BE49-F238E27FC236}">
                <a16:creationId xmlns:a16="http://schemas.microsoft.com/office/drawing/2014/main" id="{32AEE167-0B59-4435-BD76-023ADD2553DE}"/>
              </a:ext>
            </a:extLst>
          </p:cNvPr>
          <p:cNvSpPr>
            <a:spLocks noGrp="1"/>
          </p:cNvSpPr>
          <p:nvPr>
            <p:ph type="sldNum" sz="quarter" idx="12"/>
          </p:nvPr>
        </p:nvSpPr>
        <p:spPr/>
        <p:txBody>
          <a:bodyPr/>
          <a:lstStyle>
            <a:lvl1pPr>
              <a:defRPr/>
            </a:lvl1pPr>
          </a:lstStyle>
          <a:p>
            <a:pPr>
              <a:defRPr/>
            </a:pPr>
            <a:fld id="{9F4AE86D-339D-422E-A50D-339BC4E13D62}" type="slidenum">
              <a:rPr lang="en-GB" altLang="en-US"/>
              <a:pPr>
                <a:defRPr/>
              </a:pPr>
              <a:t>‹#›</a:t>
            </a:fld>
            <a:endParaRPr lang="en-GB" altLang="en-US" dirty="0"/>
          </a:p>
        </p:txBody>
      </p:sp>
    </p:spTree>
    <p:extLst>
      <p:ext uri="{BB962C8B-B14F-4D97-AF65-F5344CB8AC3E}">
        <p14:creationId xmlns:p14="http://schemas.microsoft.com/office/powerpoint/2010/main" val="19247328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3">
            <a:extLst>
              <a:ext uri="{FF2B5EF4-FFF2-40B4-BE49-F238E27FC236}">
                <a16:creationId xmlns:a16="http://schemas.microsoft.com/office/drawing/2014/main" id="{8AC0D5A5-529E-4CC0-A546-1795FE5E89CC}"/>
              </a:ext>
            </a:extLst>
          </p:cNvPr>
          <p:cNvSpPr>
            <a:spLocks noGrp="1"/>
          </p:cNvSpPr>
          <p:nvPr>
            <p:ph type="dt" sz="half" idx="10"/>
          </p:nvPr>
        </p:nvSpPr>
        <p:spPr/>
        <p:txBody>
          <a:bodyPr/>
          <a:lstStyle>
            <a:lvl1pPr>
              <a:defRPr/>
            </a:lvl1pPr>
          </a:lstStyle>
          <a:p>
            <a:pPr>
              <a:defRPr/>
            </a:pPr>
            <a:endParaRPr lang="en-GB" altLang="en-US"/>
          </a:p>
        </p:txBody>
      </p:sp>
      <p:sp>
        <p:nvSpPr>
          <p:cNvPr id="6" name="Footer Placeholder 4">
            <a:extLst>
              <a:ext uri="{FF2B5EF4-FFF2-40B4-BE49-F238E27FC236}">
                <a16:creationId xmlns:a16="http://schemas.microsoft.com/office/drawing/2014/main" id="{9536AEF8-5931-471A-92E4-7F6D1B024AC9}"/>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F22CF8C2-2025-480C-9360-91D15A99F3C7}"/>
              </a:ext>
            </a:extLst>
          </p:cNvPr>
          <p:cNvSpPr>
            <a:spLocks noGrp="1"/>
          </p:cNvSpPr>
          <p:nvPr>
            <p:ph type="sldNum" sz="quarter" idx="12"/>
          </p:nvPr>
        </p:nvSpPr>
        <p:spPr/>
        <p:txBody>
          <a:bodyPr/>
          <a:lstStyle>
            <a:lvl1pPr>
              <a:defRPr/>
            </a:lvl1pPr>
          </a:lstStyle>
          <a:p>
            <a:pPr>
              <a:defRPr/>
            </a:pPr>
            <a:fld id="{85EFE682-5083-485C-ACE3-4476C62240D2}" type="slidenum">
              <a:rPr lang="en-GB" altLang="en-US"/>
              <a:pPr>
                <a:defRPr/>
              </a:pPr>
              <a:t>‹#›</a:t>
            </a:fld>
            <a:endParaRPr lang="en-GB" altLang="en-US" dirty="0"/>
          </a:p>
        </p:txBody>
      </p:sp>
    </p:spTree>
    <p:extLst>
      <p:ext uri="{BB962C8B-B14F-4D97-AF65-F5344CB8AC3E}">
        <p14:creationId xmlns:p14="http://schemas.microsoft.com/office/powerpoint/2010/main" val="27021325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dirty="0"/>
              <a:t>Click icon to add picture</a:t>
            </a:r>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24387B-0833-4821-B64D-64AEC6AA6140}"/>
              </a:ext>
            </a:extLst>
          </p:cNvPr>
          <p:cNvSpPr>
            <a:spLocks noGrp="1"/>
          </p:cNvSpPr>
          <p:nvPr>
            <p:ph type="dt" sz="half" idx="10"/>
          </p:nvPr>
        </p:nvSpPr>
        <p:spPr/>
        <p:txBody>
          <a:bodyPr/>
          <a:lstStyle>
            <a:lvl1pPr>
              <a:defRPr/>
            </a:lvl1pPr>
          </a:lstStyle>
          <a:p>
            <a:pPr>
              <a:defRPr/>
            </a:pPr>
            <a:endParaRPr lang="en-GB" altLang="en-US"/>
          </a:p>
        </p:txBody>
      </p:sp>
      <p:sp>
        <p:nvSpPr>
          <p:cNvPr id="6" name="Footer Placeholder 4">
            <a:extLst>
              <a:ext uri="{FF2B5EF4-FFF2-40B4-BE49-F238E27FC236}">
                <a16:creationId xmlns:a16="http://schemas.microsoft.com/office/drawing/2014/main" id="{0B28D999-C22A-468F-B922-8B04A382CFD2}"/>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F138CEA7-E90E-4779-8885-6C5D62BCCE92}"/>
              </a:ext>
            </a:extLst>
          </p:cNvPr>
          <p:cNvSpPr>
            <a:spLocks noGrp="1"/>
          </p:cNvSpPr>
          <p:nvPr>
            <p:ph type="sldNum" sz="quarter" idx="12"/>
          </p:nvPr>
        </p:nvSpPr>
        <p:spPr/>
        <p:txBody>
          <a:bodyPr/>
          <a:lstStyle>
            <a:lvl1pPr>
              <a:defRPr/>
            </a:lvl1pPr>
          </a:lstStyle>
          <a:p>
            <a:pPr>
              <a:defRPr/>
            </a:pPr>
            <a:fld id="{B9090AE7-E11F-4D9F-9135-864C50DA288A}" type="slidenum">
              <a:rPr lang="en-GB" altLang="en-US"/>
              <a:pPr>
                <a:defRPr/>
              </a:pPr>
              <a:t>‹#›</a:t>
            </a:fld>
            <a:endParaRPr lang="en-GB" altLang="en-US" dirty="0"/>
          </a:p>
        </p:txBody>
      </p:sp>
    </p:spTree>
    <p:extLst>
      <p:ext uri="{BB962C8B-B14F-4D97-AF65-F5344CB8AC3E}">
        <p14:creationId xmlns:p14="http://schemas.microsoft.com/office/powerpoint/2010/main" val="34121148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AA629AC-1451-4A48-9CD8-3CA23633D5CE}"/>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926FA843-5CC9-49B0-BF98-92040C8B8F19}"/>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46809718-2DE5-47A7-B62B-37A0146E26B6}"/>
              </a:ext>
            </a:extLst>
          </p:cNvPr>
          <p:cNvSpPr>
            <a:spLocks noGrp="1"/>
          </p:cNvSpPr>
          <p:nvPr>
            <p:ph type="sldNum" sz="quarter" idx="12"/>
          </p:nvPr>
        </p:nvSpPr>
        <p:spPr/>
        <p:txBody>
          <a:bodyPr/>
          <a:lstStyle>
            <a:lvl1pPr>
              <a:defRPr/>
            </a:lvl1pPr>
          </a:lstStyle>
          <a:p>
            <a:pPr>
              <a:defRPr/>
            </a:pPr>
            <a:fld id="{21E76DF0-0212-4374-A264-D29CE5E7CC75}" type="slidenum">
              <a:rPr lang="en-GB" altLang="en-US"/>
              <a:pPr>
                <a:defRPr/>
              </a:pPr>
              <a:t>‹#›</a:t>
            </a:fld>
            <a:endParaRPr lang="en-GB" altLang="en-US" dirty="0"/>
          </a:p>
        </p:txBody>
      </p:sp>
    </p:spTree>
    <p:extLst>
      <p:ext uri="{BB962C8B-B14F-4D97-AF65-F5344CB8AC3E}">
        <p14:creationId xmlns:p14="http://schemas.microsoft.com/office/powerpoint/2010/main" val="15234564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B94CDAB-AAE5-4C68-8721-01008731FE27}"/>
              </a:ext>
            </a:extLst>
          </p:cNvPr>
          <p:cNvSpPr txBox="1">
            <a:spLocks noChangeArrowheads="1"/>
          </p:cNvSpPr>
          <p:nvPr/>
        </p:nvSpPr>
        <p:spPr bwMode="auto">
          <a:xfrm>
            <a:off x="482600" y="790575"/>
            <a:ext cx="4572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fontAlgn="base">
              <a:spcBef>
                <a:spcPct val="0"/>
              </a:spcBef>
              <a:spcAft>
                <a:spcPct val="0"/>
              </a:spcAft>
              <a:defRPr>
                <a:solidFill>
                  <a:schemeClr val="tx1"/>
                </a:solidFill>
                <a:latin typeface="Trebuchet MS" panose="020B0603020202020204" pitchFamily="34" charset="0"/>
              </a:defRPr>
            </a:lvl6pPr>
            <a:lvl7pPr marL="2971800" indent="-228600" defTabSz="457200" fontAlgn="base">
              <a:spcBef>
                <a:spcPct val="0"/>
              </a:spcBef>
              <a:spcAft>
                <a:spcPct val="0"/>
              </a:spcAft>
              <a:defRPr>
                <a:solidFill>
                  <a:schemeClr val="tx1"/>
                </a:solidFill>
                <a:latin typeface="Trebuchet MS" panose="020B0603020202020204" pitchFamily="34" charset="0"/>
              </a:defRPr>
            </a:lvl7pPr>
            <a:lvl8pPr marL="3429000" indent="-228600" defTabSz="457200" fontAlgn="base">
              <a:spcBef>
                <a:spcPct val="0"/>
              </a:spcBef>
              <a:spcAft>
                <a:spcPct val="0"/>
              </a:spcAft>
              <a:defRPr>
                <a:solidFill>
                  <a:schemeClr val="tx1"/>
                </a:solidFill>
                <a:latin typeface="Trebuchet MS" panose="020B0603020202020204" pitchFamily="34" charset="0"/>
              </a:defRPr>
            </a:lvl8pPr>
            <a:lvl9pPr marL="3886200" indent="-228600" defTabSz="457200" fontAlgn="base">
              <a:spcBef>
                <a:spcPct val="0"/>
              </a:spcBef>
              <a:spcAft>
                <a:spcPct val="0"/>
              </a:spcAft>
              <a:defRPr>
                <a:solidFill>
                  <a:schemeClr val="tx1"/>
                </a:solidFill>
                <a:latin typeface="Trebuchet MS" panose="020B0603020202020204" pitchFamily="34" charset="0"/>
              </a:defRPr>
            </a:lvl9pPr>
          </a:lstStyle>
          <a:p>
            <a:pPr eaLnBrk="1" hangingPunct="1">
              <a:defRPr/>
            </a:pPr>
            <a:r>
              <a:rPr lang="en-US" altLang="en-US" sz="8000" dirty="0">
                <a:solidFill>
                  <a:srgbClr val="C0E474"/>
                </a:solidFill>
                <a:latin typeface="Arial" panose="020B0604020202020204" pitchFamily="34" charset="0"/>
              </a:rPr>
              <a:t>“</a:t>
            </a:r>
          </a:p>
        </p:txBody>
      </p:sp>
      <p:sp>
        <p:nvSpPr>
          <p:cNvPr id="6" name="TextBox 5">
            <a:extLst>
              <a:ext uri="{FF2B5EF4-FFF2-40B4-BE49-F238E27FC236}">
                <a16:creationId xmlns:a16="http://schemas.microsoft.com/office/drawing/2014/main" id="{C4E5FF52-426E-4C89-9EC0-40584F50FA5A}"/>
              </a:ext>
            </a:extLst>
          </p:cNvPr>
          <p:cNvSpPr txBox="1">
            <a:spLocks noChangeArrowheads="1"/>
          </p:cNvSpPr>
          <p:nvPr/>
        </p:nvSpPr>
        <p:spPr bwMode="auto">
          <a:xfrm>
            <a:off x="6748463" y="2886075"/>
            <a:ext cx="45720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fontAlgn="base">
              <a:spcBef>
                <a:spcPct val="0"/>
              </a:spcBef>
              <a:spcAft>
                <a:spcPct val="0"/>
              </a:spcAft>
              <a:defRPr>
                <a:solidFill>
                  <a:schemeClr val="tx1"/>
                </a:solidFill>
                <a:latin typeface="Trebuchet MS" panose="020B0603020202020204" pitchFamily="34" charset="0"/>
              </a:defRPr>
            </a:lvl6pPr>
            <a:lvl7pPr marL="2971800" indent="-228600" defTabSz="457200" fontAlgn="base">
              <a:spcBef>
                <a:spcPct val="0"/>
              </a:spcBef>
              <a:spcAft>
                <a:spcPct val="0"/>
              </a:spcAft>
              <a:defRPr>
                <a:solidFill>
                  <a:schemeClr val="tx1"/>
                </a:solidFill>
                <a:latin typeface="Trebuchet MS" panose="020B0603020202020204" pitchFamily="34" charset="0"/>
              </a:defRPr>
            </a:lvl7pPr>
            <a:lvl8pPr marL="3429000" indent="-228600" defTabSz="457200" fontAlgn="base">
              <a:spcBef>
                <a:spcPct val="0"/>
              </a:spcBef>
              <a:spcAft>
                <a:spcPct val="0"/>
              </a:spcAft>
              <a:defRPr>
                <a:solidFill>
                  <a:schemeClr val="tx1"/>
                </a:solidFill>
                <a:latin typeface="Trebuchet MS" panose="020B0603020202020204" pitchFamily="34" charset="0"/>
              </a:defRPr>
            </a:lvl8pPr>
            <a:lvl9pPr marL="3886200" indent="-228600" defTabSz="457200" fontAlgn="base">
              <a:spcBef>
                <a:spcPct val="0"/>
              </a:spcBef>
              <a:spcAft>
                <a:spcPct val="0"/>
              </a:spcAft>
              <a:defRPr>
                <a:solidFill>
                  <a:schemeClr val="tx1"/>
                </a:solidFill>
                <a:latin typeface="Trebuchet MS" panose="020B0603020202020204" pitchFamily="34" charset="0"/>
              </a:defRPr>
            </a:lvl9pPr>
          </a:lstStyle>
          <a:p>
            <a:pPr eaLnBrk="1" hangingPunct="1">
              <a:defRPr/>
            </a:pPr>
            <a:r>
              <a:rPr lang="en-US" altLang="en-US" sz="8000" dirty="0">
                <a:solidFill>
                  <a:srgbClr val="C0E474"/>
                </a:solidFill>
                <a:latin typeface="Arial" panose="020B0604020202020204" pitchFamily="34" charset="0"/>
              </a:rPr>
              <a:t>”</a:t>
            </a:r>
          </a:p>
        </p:txBody>
      </p:sp>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7" name="Date Placeholder 3">
            <a:extLst>
              <a:ext uri="{FF2B5EF4-FFF2-40B4-BE49-F238E27FC236}">
                <a16:creationId xmlns:a16="http://schemas.microsoft.com/office/drawing/2014/main" id="{1A28181A-97D9-41F2-A09E-61ABAAD929DB}"/>
              </a:ext>
            </a:extLst>
          </p:cNvPr>
          <p:cNvSpPr>
            <a:spLocks noGrp="1"/>
          </p:cNvSpPr>
          <p:nvPr>
            <p:ph type="dt" sz="half" idx="14"/>
          </p:nvPr>
        </p:nvSpPr>
        <p:spPr/>
        <p:txBody>
          <a:bodyPr/>
          <a:lstStyle>
            <a:lvl1pPr>
              <a:defRPr/>
            </a:lvl1pPr>
          </a:lstStyle>
          <a:p>
            <a:pPr>
              <a:defRPr/>
            </a:pPr>
            <a:endParaRPr lang="en-GB" altLang="en-US"/>
          </a:p>
        </p:txBody>
      </p:sp>
      <p:sp>
        <p:nvSpPr>
          <p:cNvPr id="8" name="Footer Placeholder 4">
            <a:extLst>
              <a:ext uri="{FF2B5EF4-FFF2-40B4-BE49-F238E27FC236}">
                <a16:creationId xmlns:a16="http://schemas.microsoft.com/office/drawing/2014/main" id="{04FCC201-B86A-4553-91C4-9995E1899665}"/>
              </a:ext>
            </a:extLst>
          </p:cNvPr>
          <p:cNvSpPr>
            <a:spLocks noGrp="1"/>
          </p:cNvSpPr>
          <p:nvPr>
            <p:ph type="ftr" sz="quarter" idx="15"/>
          </p:nvPr>
        </p:nvSpPr>
        <p:spPr/>
        <p:txBody>
          <a:bodyPr/>
          <a:lstStyle>
            <a:lvl1pPr>
              <a:defRPr/>
            </a:lvl1pPr>
          </a:lstStyle>
          <a:p>
            <a:pPr>
              <a:defRPr/>
            </a:pPr>
            <a:endParaRPr lang="en-GB" altLang="en-US"/>
          </a:p>
        </p:txBody>
      </p:sp>
      <p:sp>
        <p:nvSpPr>
          <p:cNvPr id="9" name="Slide Number Placeholder 5">
            <a:extLst>
              <a:ext uri="{FF2B5EF4-FFF2-40B4-BE49-F238E27FC236}">
                <a16:creationId xmlns:a16="http://schemas.microsoft.com/office/drawing/2014/main" id="{8E6D5B38-00B9-4ABD-BF56-4CD7D1CD42E1}"/>
              </a:ext>
            </a:extLst>
          </p:cNvPr>
          <p:cNvSpPr>
            <a:spLocks noGrp="1"/>
          </p:cNvSpPr>
          <p:nvPr>
            <p:ph type="sldNum" sz="quarter" idx="16"/>
          </p:nvPr>
        </p:nvSpPr>
        <p:spPr/>
        <p:txBody>
          <a:bodyPr/>
          <a:lstStyle>
            <a:lvl1pPr>
              <a:defRPr/>
            </a:lvl1pPr>
          </a:lstStyle>
          <a:p>
            <a:pPr>
              <a:defRPr/>
            </a:pPr>
            <a:fld id="{765959E3-9E24-49EE-8045-82DE8A6466D5}" type="slidenum">
              <a:rPr lang="en-GB" altLang="en-US"/>
              <a:pPr>
                <a:defRPr/>
              </a:pPr>
              <a:t>‹#›</a:t>
            </a:fld>
            <a:endParaRPr lang="en-GB" altLang="en-US" dirty="0"/>
          </a:p>
        </p:txBody>
      </p:sp>
    </p:spTree>
    <p:extLst>
      <p:ext uri="{BB962C8B-B14F-4D97-AF65-F5344CB8AC3E}">
        <p14:creationId xmlns:p14="http://schemas.microsoft.com/office/powerpoint/2010/main" val="28953507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AFF9A8B-3DCE-4515-93D2-D4A26862271B}"/>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19494035-214B-4F19-84FB-AFA77514E809}"/>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B1350AA2-F96A-4AD4-B27F-A2F8E6C06889}"/>
              </a:ext>
            </a:extLst>
          </p:cNvPr>
          <p:cNvSpPr>
            <a:spLocks noGrp="1"/>
          </p:cNvSpPr>
          <p:nvPr>
            <p:ph type="sldNum" sz="quarter" idx="12"/>
          </p:nvPr>
        </p:nvSpPr>
        <p:spPr/>
        <p:txBody>
          <a:bodyPr/>
          <a:lstStyle>
            <a:lvl1pPr>
              <a:defRPr/>
            </a:lvl1pPr>
          </a:lstStyle>
          <a:p>
            <a:pPr>
              <a:defRPr/>
            </a:pPr>
            <a:fld id="{E825EC3A-1C8B-455A-934D-75BD1CCE4FD5}" type="slidenum">
              <a:rPr lang="en-GB" altLang="en-US"/>
              <a:pPr>
                <a:defRPr/>
              </a:pPr>
              <a:t>‹#›</a:t>
            </a:fld>
            <a:endParaRPr lang="en-GB" altLang="en-US" dirty="0"/>
          </a:p>
        </p:txBody>
      </p:sp>
    </p:spTree>
    <p:extLst>
      <p:ext uri="{BB962C8B-B14F-4D97-AF65-F5344CB8AC3E}">
        <p14:creationId xmlns:p14="http://schemas.microsoft.com/office/powerpoint/2010/main" val="20062229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073B0A7-63FF-406F-B08F-6772F984670B}"/>
              </a:ext>
            </a:extLst>
          </p:cNvPr>
          <p:cNvSpPr txBox="1">
            <a:spLocks noChangeArrowheads="1"/>
          </p:cNvSpPr>
          <p:nvPr/>
        </p:nvSpPr>
        <p:spPr bwMode="auto">
          <a:xfrm>
            <a:off x="482600" y="790575"/>
            <a:ext cx="4572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fontAlgn="base">
              <a:spcBef>
                <a:spcPct val="0"/>
              </a:spcBef>
              <a:spcAft>
                <a:spcPct val="0"/>
              </a:spcAft>
              <a:defRPr>
                <a:solidFill>
                  <a:schemeClr val="tx1"/>
                </a:solidFill>
                <a:latin typeface="Trebuchet MS" panose="020B0603020202020204" pitchFamily="34" charset="0"/>
              </a:defRPr>
            </a:lvl6pPr>
            <a:lvl7pPr marL="2971800" indent="-228600" defTabSz="457200" fontAlgn="base">
              <a:spcBef>
                <a:spcPct val="0"/>
              </a:spcBef>
              <a:spcAft>
                <a:spcPct val="0"/>
              </a:spcAft>
              <a:defRPr>
                <a:solidFill>
                  <a:schemeClr val="tx1"/>
                </a:solidFill>
                <a:latin typeface="Trebuchet MS" panose="020B0603020202020204" pitchFamily="34" charset="0"/>
              </a:defRPr>
            </a:lvl7pPr>
            <a:lvl8pPr marL="3429000" indent="-228600" defTabSz="457200" fontAlgn="base">
              <a:spcBef>
                <a:spcPct val="0"/>
              </a:spcBef>
              <a:spcAft>
                <a:spcPct val="0"/>
              </a:spcAft>
              <a:defRPr>
                <a:solidFill>
                  <a:schemeClr val="tx1"/>
                </a:solidFill>
                <a:latin typeface="Trebuchet MS" panose="020B0603020202020204" pitchFamily="34" charset="0"/>
              </a:defRPr>
            </a:lvl8pPr>
            <a:lvl9pPr marL="3886200" indent="-228600" defTabSz="457200" fontAlgn="base">
              <a:spcBef>
                <a:spcPct val="0"/>
              </a:spcBef>
              <a:spcAft>
                <a:spcPct val="0"/>
              </a:spcAft>
              <a:defRPr>
                <a:solidFill>
                  <a:schemeClr val="tx1"/>
                </a:solidFill>
                <a:latin typeface="Trebuchet MS" panose="020B0603020202020204" pitchFamily="34" charset="0"/>
              </a:defRPr>
            </a:lvl9pPr>
          </a:lstStyle>
          <a:p>
            <a:pPr eaLnBrk="1" hangingPunct="1">
              <a:defRPr/>
            </a:pPr>
            <a:r>
              <a:rPr lang="en-US" altLang="en-US" sz="8000" dirty="0">
                <a:solidFill>
                  <a:srgbClr val="C0E474"/>
                </a:solidFill>
                <a:latin typeface="Arial" panose="020B0604020202020204" pitchFamily="34" charset="0"/>
              </a:rPr>
              <a:t>“</a:t>
            </a:r>
          </a:p>
        </p:txBody>
      </p:sp>
      <p:sp>
        <p:nvSpPr>
          <p:cNvPr id="6" name="TextBox 5">
            <a:extLst>
              <a:ext uri="{FF2B5EF4-FFF2-40B4-BE49-F238E27FC236}">
                <a16:creationId xmlns:a16="http://schemas.microsoft.com/office/drawing/2014/main" id="{5E10B176-3481-4A5D-86AD-C7072B700217}"/>
              </a:ext>
            </a:extLst>
          </p:cNvPr>
          <p:cNvSpPr txBox="1">
            <a:spLocks noChangeArrowheads="1"/>
          </p:cNvSpPr>
          <p:nvPr/>
        </p:nvSpPr>
        <p:spPr bwMode="auto">
          <a:xfrm>
            <a:off x="6748463" y="2886075"/>
            <a:ext cx="45720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fontAlgn="base">
              <a:spcBef>
                <a:spcPct val="0"/>
              </a:spcBef>
              <a:spcAft>
                <a:spcPct val="0"/>
              </a:spcAft>
              <a:defRPr>
                <a:solidFill>
                  <a:schemeClr val="tx1"/>
                </a:solidFill>
                <a:latin typeface="Trebuchet MS" panose="020B0603020202020204" pitchFamily="34" charset="0"/>
              </a:defRPr>
            </a:lvl6pPr>
            <a:lvl7pPr marL="2971800" indent="-228600" defTabSz="457200" fontAlgn="base">
              <a:spcBef>
                <a:spcPct val="0"/>
              </a:spcBef>
              <a:spcAft>
                <a:spcPct val="0"/>
              </a:spcAft>
              <a:defRPr>
                <a:solidFill>
                  <a:schemeClr val="tx1"/>
                </a:solidFill>
                <a:latin typeface="Trebuchet MS" panose="020B0603020202020204" pitchFamily="34" charset="0"/>
              </a:defRPr>
            </a:lvl7pPr>
            <a:lvl8pPr marL="3429000" indent="-228600" defTabSz="457200" fontAlgn="base">
              <a:spcBef>
                <a:spcPct val="0"/>
              </a:spcBef>
              <a:spcAft>
                <a:spcPct val="0"/>
              </a:spcAft>
              <a:defRPr>
                <a:solidFill>
                  <a:schemeClr val="tx1"/>
                </a:solidFill>
                <a:latin typeface="Trebuchet MS" panose="020B0603020202020204" pitchFamily="34" charset="0"/>
              </a:defRPr>
            </a:lvl8pPr>
            <a:lvl9pPr marL="3886200" indent="-228600" defTabSz="457200" fontAlgn="base">
              <a:spcBef>
                <a:spcPct val="0"/>
              </a:spcBef>
              <a:spcAft>
                <a:spcPct val="0"/>
              </a:spcAft>
              <a:defRPr>
                <a:solidFill>
                  <a:schemeClr val="tx1"/>
                </a:solidFill>
                <a:latin typeface="Trebuchet MS" panose="020B0603020202020204" pitchFamily="34" charset="0"/>
              </a:defRPr>
            </a:lvl9pPr>
          </a:lstStyle>
          <a:p>
            <a:pPr eaLnBrk="1" hangingPunct="1">
              <a:defRPr/>
            </a:pPr>
            <a:r>
              <a:rPr lang="en-US" altLang="en-US" sz="8000" dirty="0">
                <a:solidFill>
                  <a:srgbClr val="C0E474"/>
                </a:solidFill>
                <a:latin typeface="Arial" panose="020B0604020202020204" pitchFamily="34" charset="0"/>
              </a:rPr>
              <a:t>”</a:t>
            </a:r>
          </a:p>
        </p:txBody>
      </p:sp>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7" name="Date Placeholder 3">
            <a:extLst>
              <a:ext uri="{FF2B5EF4-FFF2-40B4-BE49-F238E27FC236}">
                <a16:creationId xmlns:a16="http://schemas.microsoft.com/office/drawing/2014/main" id="{1FED00A0-3662-4D05-833D-B8CEAF44BBA0}"/>
              </a:ext>
            </a:extLst>
          </p:cNvPr>
          <p:cNvSpPr>
            <a:spLocks noGrp="1"/>
          </p:cNvSpPr>
          <p:nvPr>
            <p:ph type="dt" sz="half" idx="14"/>
          </p:nvPr>
        </p:nvSpPr>
        <p:spPr/>
        <p:txBody>
          <a:bodyPr/>
          <a:lstStyle>
            <a:lvl1pPr>
              <a:defRPr/>
            </a:lvl1pPr>
          </a:lstStyle>
          <a:p>
            <a:pPr>
              <a:defRPr/>
            </a:pPr>
            <a:endParaRPr lang="en-GB" altLang="en-US"/>
          </a:p>
        </p:txBody>
      </p:sp>
      <p:sp>
        <p:nvSpPr>
          <p:cNvPr id="8" name="Footer Placeholder 4">
            <a:extLst>
              <a:ext uri="{FF2B5EF4-FFF2-40B4-BE49-F238E27FC236}">
                <a16:creationId xmlns:a16="http://schemas.microsoft.com/office/drawing/2014/main" id="{3022DC88-645C-496B-8BED-18750F06E33E}"/>
              </a:ext>
            </a:extLst>
          </p:cNvPr>
          <p:cNvSpPr>
            <a:spLocks noGrp="1"/>
          </p:cNvSpPr>
          <p:nvPr>
            <p:ph type="ftr" sz="quarter" idx="15"/>
          </p:nvPr>
        </p:nvSpPr>
        <p:spPr/>
        <p:txBody>
          <a:bodyPr/>
          <a:lstStyle>
            <a:lvl1pPr>
              <a:defRPr/>
            </a:lvl1pPr>
          </a:lstStyle>
          <a:p>
            <a:pPr>
              <a:defRPr/>
            </a:pPr>
            <a:endParaRPr lang="en-GB" altLang="en-US"/>
          </a:p>
        </p:txBody>
      </p:sp>
      <p:sp>
        <p:nvSpPr>
          <p:cNvPr id="9" name="Slide Number Placeholder 5">
            <a:extLst>
              <a:ext uri="{FF2B5EF4-FFF2-40B4-BE49-F238E27FC236}">
                <a16:creationId xmlns:a16="http://schemas.microsoft.com/office/drawing/2014/main" id="{2B2D75B9-4218-44B4-8C0E-E340E86CD402}"/>
              </a:ext>
            </a:extLst>
          </p:cNvPr>
          <p:cNvSpPr>
            <a:spLocks noGrp="1"/>
          </p:cNvSpPr>
          <p:nvPr>
            <p:ph type="sldNum" sz="quarter" idx="16"/>
          </p:nvPr>
        </p:nvSpPr>
        <p:spPr/>
        <p:txBody>
          <a:bodyPr/>
          <a:lstStyle>
            <a:lvl1pPr>
              <a:defRPr/>
            </a:lvl1pPr>
          </a:lstStyle>
          <a:p>
            <a:pPr>
              <a:defRPr/>
            </a:pPr>
            <a:fld id="{450A9964-5665-44B6-BB74-3E97471A0842}" type="slidenum">
              <a:rPr lang="en-GB" altLang="en-US"/>
              <a:pPr>
                <a:defRPr/>
              </a:pPr>
              <a:t>‹#›</a:t>
            </a:fld>
            <a:endParaRPr lang="en-GB" altLang="en-US" dirty="0"/>
          </a:p>
        </p:txBody>
      </p:sp>
    </p:spTree>
    <p:extLst>
      <p:ext uri="{BB962C8B-B14F-4D97-AF65-F5344CB8AC3E}">
        <p14:creationId xmlns:p14="http://schemas.microsoft.com/office/powerpoint/2010/main" val="30645074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Date Placeholder 3">
            <a:extLst>
              <a:ext uri="{FF2B5EF4-FFF2-40B4-BE49-F238E27FC236}">
                <a16:creationId xmlns:a16="http://schemas.microsoft.com/office/drawing/2014/main" id="{0E446744-1B2F-4D31-A82C-63275AC18761}"/>
              </a:ext>
            </a:extLst>
          </p:cNvPr>
          <p:cNvSpPr>
            <a:spLocks noGrp="1"/>
          </p:cNvSpPr>
          <p:nvPr>
            <p:ph type="dt" sz="half" idx="14"/>
          </p:nvPr>
        </p:nvSpPr>
        <p:spPr/>
        <p:txBody>
          <a:bodyPr/>
          <a:lstStyle>
            <a:lvl1pPr>
              <a:defRPr/>
            </a:lvl1pPr>
          </a:lstStyle>
          <a:p>
            <a:pPr>
              <a:defRPr/>
            </a:pPr>
            <a:endParaRPr lang="en-GB" altLang="en-US"/>
          </a:p>
        </p:txBody>
      </p:sp>
      <p:sp>
        <p:nvSpPr>
          <p:cNvPr id="6" name="Footer Placeholder 4">
            <a:extLst>
              <a:ext uri="{FF2B5EF4-FFF2-40B4-BE49-F238E27FC236}">
                <a16:creationId xmlns:a16="http://schemas.microsoft.com/office/drawing/2014/main" id="{C2421534-0F8A-4050-A059-7BF5F639FFB9}"/>
              </a:ext>
            </a:extLst>
          </p:cNvPr>
          <p:cNvSpPr>
            <a:spLocks noGrp="1"/>
          </p:cNvSpPr>
          <p:nvPr>
            <p:ph type="ftr" sz="quarter" idx="15"/>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7574364E-8405-4FF6-967C-D6CB12AA4EC2}"/>
              </a:ext>
            </a:extLst>
          </p:cNvPr>
          <p:cNvSpPr>
            <a:spLocks noGrp="1"/>
          </p:cNvSpPr>
          <p:nvPr>
            <p:ph type="sldNum" sz="quarter" idx="16"/>
          </p:nvPr>
        </p:nvSpPr>
        <p:spPr/>
        <p:txBody>
          <a:bodyPr/>
          <a:lstStyle>
            <a:lvl1pPr>
              <a:defRPr/>
            </a:lvl1pPr>
          </a:lstStyle>
          <a:p>
            <a:pPr>
              <a:defRPr/>
            </a:pPr>
            <a:fld id="{6EF93628-4C6D-41F1-8133-3843623F606E}" type="slidenum">
              <a:rPr lang="en-GB" altLang="en-US"/>
              <a:pPr>
                <a:defRPr/>
              </a:pPr>
              <a:t>‹#›</a:t>
            </a:fld>
            <a:endParaRPr lang="en-GB" altLang="en-US" dirty="0"/>
          </a:p>
        </p:txBody>
      </p:sp>
    </p:spTree>
    <p:extLst>
      <p:ext uri="{BB962C8B-B14F-4D97-AF65-F5344CB8AC3E}">
        <p14:creationId xmlns:p14="http://schemas.microsoft.com/office/powerpoint/2010/main" val="23325894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0C2B0F7-96B6-4C60-B2DF-6D694AD06395}"/>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8D9DE954-150B-4BE8-A679-82216C00251D}"/>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E378C4B6-191C-4452-B168-84538E0E6030}"/>
              </a:ext>
            </a:extLst>
          </p:cNvPr>
          <p:cNvSpPr>
            <a:spLocks noGrp="1"/>
          </p:cNvSpPr>
          <p:nvPr>
            <p:ph type="sldNum" sz="quarter" idx="12"/>
          </p:nvPr>
        </p:nvSpPr>
        <p:spPr/>
        <p:txBody>
          <a:bodyPr/>
          <a:lstStyle>
            <a:lvl1pPr>
              <a:defRPr/>
            </a:lvl1pPr>
          </a:lstStyle>
          <a:p>
            <a:pPr>
              <a:defRPr/>
            </a:pPr>
            <a:fld id="{12CAC638-CB43-42F7-B6E4-3BAAAFA1444C}" type="slidenum">
              <a:rPr lang="en-GB" altLang="en-US"/>
              <a:pPr>
                <a:defRPr/>
              </a:pPr>
              <a:t>‹#›</a:t>
            </a:fld>
            <a:endParaRPr lang="en-GB" altLang="en-US" dirty="0"/>
          </a:p>
        </p:txBody>
      </p:sp>
    </p:spTree>
    <p:extLst>
      <p:ext uri="{BB962C8B-B14F-4D97-AF65-F5344CB8AC3E}">
        <p14:creationId xmlns:p14="http://schemas.microsoft.com/office/powerpoint/2010/main" val="18266258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70737E2-FA7B-4992-8312-8FFEECCE0FFD}"/>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F4774686-1DFC-418B-BB9C-4E5E26E94F7D}"/>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74763DA0-E245-4FF8-9066-B71C3A8E56FB}"/>
              </a:ext>
            </a:extLst>
          </p:cNvPr>
          <p:cNvSpPr>
            <a:spLocks noGrp="1"/>
          </p:cNvSpPr>
          <p:nvPr>
            <p:ph type="sldNum" sz="quarter" idx="12"/>
          </p:nvPr>
        </p:nvSpPr>
        <p:spPr/>
        <p:txBody>
          <a:bodyPr/>
          <a:lstStyle>
            <a:lvl1pPr>
              <a:defRPr/>
            </a:lvl1pPr>
          </a:lstStyle>
          <a:p>
            <a:pPr>
              <a:defRPr/>
            </a:pPr>
            <a:fld id="{08EE0F44-E22F-4E8E-A4DB-AB20C114D98D}" type="slidenum">
              <a:rPr lang="en-GB" altLang="en-US"/>
              <a:pPr>
                <a:defRPr/>
              </a:pPr>
              <a:t>‹#›</a:t>
            </a:fld>
            <a:endParaRPr lang="en-GB" altLang="en-US" dirty="0"/>
          </a:p>
        </p:txBody>
      </p:sp>
    </p:spTree>
    <p:extLst>
      <p:ext uri="{BB962C8B-B14F-4D97-AF65-F5344CB8AC3E}">
        <p14:creationId xmlns:p14="http://schemas.microsoft.com/office/powerpoint/2010/main" val="13149063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16">
            <a:extLst>
              <a:ext uri="{FF2B5EF4-FFF2-40B4-BE49-F238E27FC236}">
                <a16:creationId xmlns:a16="http://schemas.microsoft.com/office/drawing/2014/main" id="{5B02826F-1417-42A7-884E-B5B7C393DF6A}"/>
              </a:ext>
            </a:extLst>
          </p:cNvPr>
          <p:cNvGrpSpPr>
            <a:grpSpLocks/>
          </p:cNvGrpSpPr>
          <p:nvPr/>
        </p:nvGrpSpPr>
        <p:grpSpPr bwMode="auto">
          <a:xfrm>
            <a:off x="-7938" y="-7938"/>
            <a:ext cx="9169401" cy="6873876"/>
            <a:chOff x="-8467" y="-8468"/>
            <a:chExt cx="9169805" cy="6874935"/>
          </a:xfrm>
        </p:grpSpPr>
        <p:sp>
          <p:nvSpPr>
            <p:cNvPr id="7" name="Freeform 6">
              <a:extLst>
                <a:ext uri="{FF2B5EF4-FFF2-40B4-BE49-F238E27FC236}">
                  <a16:creationId xmlns:a16="http://schemas.microsoft.com/office/drawing/2014/main" id="{D7BBB4B9-7CD6-482B-92DC-CB9B1D236A57}"/>
                </a:ext>
              </a:extLst>
            </p:cNvPr>
            <p:cNvSpPr/>
            <p:nvPr/>
          </p:nvSpPr>
          <p:spPr>
            <a:xfrm>
              <a:off x="-8467" y="4013290"/>
              <a:ext cx="457221" cy="285317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a:extLst>
                <a:ext uri="{FF2B5EF4-FFF2-40B4-BE49-F238E27FC236}">
                  <a16:creationId xmlns:a16="http://schemas.microsoft.com/office/drawing/2014/main" id="{04DEFE58-858F-4958-A0F6-947C88087686}"/>
                </a:ext>
              </a:extLst>
            </p:cNvPr>
            <p:cNvCxnSpPr/>
            <p:nvPr/>
          </p:nvCxnSpPr>
          <p:spPr>
            <a:xfrm flipV="1">
              <a:off x="5130497" y="4175239"/>
              <a:ext cx="4022902" cy="2683288"/>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D12C0ABC-BDCD-409C-9494-1B7046F3DD98}"/>
                </a:ext>
              </a:extLst>
            </p:cNvPr>
            <p:cNvCxnSpPr/>
            <p:nvPr/>
          </p:nvCxnSpPr>
          <p:spPr>
            <a:xfrm>
              <a:off x="7041932" y="-529"/>
              <a:ext cx="1219254" cy="6859057"/>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a:extLst>
                <a:ext uri="{FF2B5EF4-FFF2-40B4-BE49-F238E27FC236}">
                  <a16:creationId xmlns:a16="http://schemas.microsoft.com/office/drawing/2014/main" id="{172E1032-96A6-4362-A048-92E4DF138D85}"/>
                </a:ext>
              </a:extLst>
            </p:cNvPr>
            <p:cNvSpPr/>
            <p:nvPr/>
          </p:nvSpPr>
          <p:spPr>
            <a:xfrm>
              <a:off x="6891113" y="-529"/>
              <a:ext cx="2270225" cy="686699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a:extLst>
                <a:ext uri="{FF2B5EF4-FFF2-40B4-BE49-F238E27FC236}">
                  <a16:creationId xmlns:a16="http://schemas.microsoft.com/office/drawing/2014/main" id="{18BF02E9-2906-40B6-9DAE-B5D0BE25814E}"/>
                </a:ext>
              </a:extLst>
            </p:cNvPr>
            <p:cNvSpPr/>
            <p:nvPr/>
          </p:nvSpPr>
          <p:spPr>
            <a:xfrm>
              <a:off x="7205452" y="-8468"/>
              <a:ext cx="1947948" cy="6866996"/>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a:extLst>
                <a:ext uri="{FF2B5EF4-FFF2-40B4-BE49-F238E27FC236}">
                  <a16:creationId xmlns:a16="http://schemas.microsoft.com/office/drawing/2014/main" id="{75C31CAE-02E5-43A9-BF20-198A3165ABAD}"/>
                </a:ext>
              </a:extLst>
            </p:cNvPr>
            <p:cNvSpPr/>
            <p:nvPr/>
          </p:nvSpPr>
          <p:spPr>
            <a:xfrm>
              <a:off x="6638689" y="3919613"/>
              <a:ext cx="2513124" cy="2938915"/>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a:extLst>
                <a:ext uri="{FF2B5EF4-FFF2-40B4-BE49-F238E27FC236}">
                  <a16:creationId xmlns:a16="http://schemas.microsoft.com/office/drawing/2014/main" id="{B4722D3E-DA9C-411D-BEF9-FCD3184F5A5E}"/>
                </a:ext>
              </a:extLst>
            </p:cNvPr>
            <p:cNvSpPr/>
            <p:nvPr/>
          </p:nvSpPr>
          <p:spPr>
            <a:xfrm>
              <a:off x="7010180" y="-8468"/>
              <a:ext cx="2143219" cy="6866996"/>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a:extLst>
                <a:ext uri="{FF2B5EF4-FFF2-40B4-BE49-F238E27FC236}">
                  <a16:creationId xmlns:a16="http://schemas.microsoft.com/office/drawing/2014/main" id="{56EF57B2-9CD3-4483-921D-4DD2C502E2C5}"/>
                </a:ext>
              </a:extLst>
            </p:cNvPr>
            <p:cNvSpPr/>
            <p:nvPr/>
          </p:nvSpPr>
          <p:spPr>
            <a:xfrm>
              <a:off x="8296112" y="-8468"/>
              <a:ext cx="857288" cy="6866996"/>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a:extLst>
                <a:ext uri="{FF2B5EF4-FFF2-40B4-BE49-F238E27FC236}">
                  <a16:creationId xmlns:a16="http://schemas.microsoft.com/office/drawing/2014/main" id="{74CC04B2-6BC9-47A1-91CB-DC0164AB8CE5}"/>
                </a:ext>
              </a:extLst>
            </p:cNvPr>
            <p:cNvSpPr/>
            <p:nvPr/>
          </p:nvSpPr>
          <p:spPr>
            <a:xfrm>
              <a:off x="8077027" y="-8468"/>
              <a:ext cx="1066847" cy="6866996"/>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a:extLst>
                <a:ext uri="{FF2B5EF4-FFF2-40B4-BE49-F238E27FC236}">
                  <a16:creationId xmlns:a16="http://schemas.microsoft.com/office/drawing/2014/main" id="{29923941-D900-438C-9795-45EEFC1CE1B0}"/>
                </a:ext>
              </a:extLst>
            </p:cNvPr>
            <p:cNvSpPr/>
            <p:nvPr/>
          </p:nvSpPr>
          <p:spPr>
            <a:xfrm>
              <a:off x="8059564" y="4894488"/>
              <a:ext cx="1095423" cy="1964040"/>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027" name="Title Placeholder 1">
            <a:extLst>
              <a:ext uri="{FF2B5EF4-FFF2-40B4-BE49-F238E27FC236}">
                <a16:creationId xmlns:a16="http://schemas.microsoft.com/office/drawing/2014/main" id="{5C6B9055-4B0C-409D-B84C-653E58164914}"/>
              </a:ext>
            </a:extLst>
          </p:cNvPr>
          <p:cNvSpPr>
            <a:spLocks noGrp="1"/>
          </p:cNvSpPr>
          <p:nvPr>
            <p:ph type="title"/>
          </p:nvPr>
        </p:nvSpPr>
        <p:spPr bwMode="auto">
          <a:xfrm>
            <a:off x="609600" y="609600"/>
            <a:ext cx="6348413" cy="132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8" name="Text Placeholder 2">
            <a:extLst>
              <a:ext uri="{FF2B5EF4-FFF2-40B4-BE49-F238E27FC236}">
                <a16:creationId xmlns:a16="http://schemas.microsoft.com/office/drawing/2014/main" id="{8DF5E21D-E33C-445D-9F1D-9EA9060C1558}"/>
              </a:ext>
            </a:extLst>
          </p:cNvPr>
          <p:cNvSpPr>
            <a:spLocks noGrp="1"/>
          </p:cNvSpPr>
          <p:nvPr>
            <p:ph type="body" idx="1"/>
          </p:nvPr>
        </p:nvSpPr>
        <p:spPr bwMode="auto">
          <a:xfrm>
            <a:off x="609600" y="2160588"/>
            <a:ext cx="6348413" cy="3881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B0C1AC42-D12B-4D9C-9855-43F3E974BBA3}"/>
              </a:ext>
            </a:extLst>
          </p:cNvPr>
          <p:cNvSpPr>
            <a:spLocks noGrp="1"/>
          </p:cNvSpPr>
          <p:nvPr>
            <p:ph type="dt" sz="half" idx="2"/>
          </p:nvPr>
        </p:nvSpPr>
        <p:spPr>
          <a:xfrm>
            <a:off x="5405438" y="6042025"/>
            <a:ext cx="684212" cy="365125"/>
          </a:xfrm>
          <a:prstGeom prst="rect">
            <a:avLst/>
          </a:prstGeom>
        </p:spPr>
        <p:txBody>
          <a:bodyPr vert="horz" lIns="91440" tIns="45720" rIns="91440" bIns="45720" rtlCol="0" anchor="ctr"/>
          <a:lstStyle>
            <a:lvl1pPr algn="r" eaLnBrk="1" fontAlgn="auto" hangingPunct="1">
              <a:spcBef>
                <a:spcPts val="0"/>
              </a:spcBef>
              <a:spcAft>
                <a:spcPts val="0"/>
              </a:spcAft>
              <a:defRPr sz="900">
                <a:solidFill>
                  <a:schemeClr val="tx1">
                    <a:tint val="75000"/>
                  </a:schemeClr>
                </a:solidFill>
                <a:latin typeface="+mn-lt"/>
              </a:defRPr>
            </a:lvl1pPr>
          </a:lstStyle>
          <a:p>
            <a:pPr>
              <a:defRPr/>
            </a:pPr>
            <a:endParaRPr lang="en-GB" altLang="en-US"/>
          </a:p>
        </p:txBody>
      </p:sp>
      <p:sp>
        <p:nvSpPr>
          <p:cNvPr id="5" name="Footer Placeholder 4">
            <a:extLst>
              <a:ext uri="{FF2B5EF4-FFF2-40B4-BE49-F238E27FC236}">
                <a16:creationId xmlns:a16="http://schemas.microsoft.com/office/drawing/2014/main" id="{4A3CFF6C-DE78-42AB-9517-D1C9F52B4308}"/>
              </a:ext>
            </a:extLst>
          </p:cNvPr>
          <p:cNvSpPr>
            <a:spLocks noGrp="1"/>
          </p:cNvSpPr>
          <p:nvPr>
            <p:ph type="ftr" sz="quarter" idx="3"/>
          </p:nvPr>
        </p:nvSpPr>
        <p:spPr>
          <a:xfrm>
            <a:off x="609600" y="6042025"/>
            <a:ext cx="4622800" cy="365125"/>
          </a:xfrm>
          <a:prstGeom prst="rect">
            <a:avLst/>
          </a:prstGeom>
        </p:spPr>
        <p:txBody>
          <a:bodyPr vert="horz" lIns="91440" tIns="45720" rIns="91440" bIns="45720" rtlCol="0" anchor="ctr"/>
          <a:lstStyle>
            <a:lvl1pPr algn="l" eaLnBrk="1" fontAlgn="auto" hangingPunct="1">
              <a:spcBef>
                <a:spcPts val="0"/>
              </a:spcBef>
              <a:spcAft>
                <a:spcPts val="0"/>
              </a:spcAft>
              <a:defRPr sz="900">
                <a:solidFill>
                  <a:schemeClr val="tx1">
                    <a:tint val="75000"/>
                  </a:schemeClr>
                </a:solidFill>
                <a:latin typeface="+mn-lt"/>
              </a:defRPr>
            </a:lvl1pPr>
          </a:lstStyle>
          <a:p>
            <a:pPr>
              <a:defRPr/>
            </a:pPr>
            <a:endParaRPr lang="en-GB" altLang="en-US"/>
          </a:p>
        </p:txBody>
      </p:sp>
      <p:sp>
        <p:nvSpPr>
          <p:cNvPr id="6" name="Slide Number Placeholder 5">
            <a:extLst>
              <a:ext uri="{FF2B5EF4-FFF2-40B4-BE49-F238E27FC236}">
                <a16:creationId xmlns:a16="http://schemas.microsoft.com/office/drawing/2014/main" id="{0D7E6C29-8C7B-40ED-BFF4-4554D566BA2F}"/>
              </a:ext>
            </a:extLst>
          </p:cNvPr>
          <p:cNvSpPr>
            <a:spLocks noGrp="1"/>
          </p:cNvSpPr>
          <p:nvPr>
            <p:ph type="sldNum" sz="quarter" idx="4"/>
          </p:nvPr>
        </p:nvSpPr>
        <p:spPr>
          <a:xfrm>
            <a:off x="6445250" y="6042025"/>
            <a:ext cx="512763" cy="365125"/>
          </a:xfrm>
          <a:prstGeom prst="rect">
            <a:avLst/>
          </a:prstGeom>
        </p:spPr>
        <p:txBody>
          <a:bodyPr vert="horz" lIns="91440" tIns="45720" rIns="91440" bIns="45720" rtlCol="0" anchor="ctr"/>
          <a:lstStyle>
            <a:lvl1pPr algn="r" eaLnBrk="1" fontAlgn="auto" hangingPunct="1">
              <a:spcBef>
                <a:spcPts val="0"/>
              </a:spcBef>
              <a:spcAft>
                <a:spcPts val="0"/>
              </a:spcAft>
              <a:defRPr sz="900">
                <a:solidFill>
                  <a:schemeClr val="accent1"/>
                </a:solidFill>
                <a:latin typeface="+mn-lt"/>
              </a:defRPr>
            </a:lvl1pPr>
          </a:lstStyle>
          <a:p>
            <a:pPr>
              <a:defRPr/>
            </a:pPr>
            <a:fld id="{93A04B60-714C-4362-B743-964352B820E8}"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4228" r:id="rId1"/>
    <p:sldLayoutId id="2147484215" r:id="rId2"/>
    <p:sldLayoutId id="2147484216" r:id="rId3"/>
    <p:sldLayoutId id="2147484217" r:id="rId4"/>
    <p:sldLayoutId id="2147484218" r:id="rId5"/>
    <p:sldLayoutId id="2147484219" r:id="rId6"/>
    <p:sldLayoutId id="2147484220" r:id="rId7"/>
    <p:sldLayoutId id="2147484221" r:id="rId8"/>
    <p:sldLayoutId id="2147484222" r:id="rId9"/>
    <p:sldLayoutId id="2147484223" r:id="rId10"/>
    <p:sldLayoutId id="2147484229" r:id="rId11"/>
    <p:sldLayoutId id="2147484224" r:id="rId12"/>
    <p:sldLayoutId id="2147484230" r:id="rId13"/>
    <p:sldLayoutId id="2147484225" r:id="rId14"/>
    <p:sldLayoutId id="2147484226" r:id="rId15"/>
    <p:sldLayoutId id="2147484227" r:id="rId16"/>
  </p:sldLayoutIdLst>
  <p:txStyles>
    <p:titleStyle>
      <a:lvl1pPr algn="l" defTabSz="457200" rtl="0" eaLnBrk="0" fontAlgn="base" hangingPunct="0">
        <a:spcBef>
          <a:spcPct val="0"/>
        </a:spcBef>
        <a:spcAft>
          <a:spcPct val="0"/>
        </a:spcAft>
        <a:defRPr sz="3600" kern="1200">
          <a:solidFill>
            <a:schemeClr val="accent1"/>
          </a:solidFill>
          <a:latin typeface="+mj-lt"/>
          <a:ea typeface="+mj-ea"/>
          <a:cs typeface="+mj-cs"/>
        </a:defRPr>
      </a:lvl1pPr>
      <a:lvl2pPr algn="l" defTabSz="457200" rtl="0" eaLnBrk="0" fontAlgn="base" hangingPunct="0">
        <a:spcBef>
          <a:spcPct val="0"/>
        </a:spcBef>
        <a:spcAft>
          <a:spcPct val="0"/>
        </a:spcAft>
        <a:defRPr sz="3600">
          <a:solidFill>
            <a:schemeClr val="accent1"/>
          </a:solidFill>
          <a:latin typeface="Trebuchet MS" panose="020B0603020202020204" pitchFamily="34" charset="0"/>
        </a:defRPr>
      </a:lvl2pPr>
      <a:lvl3pPr algn="l" defTabSz="457200" rtl="0" eaLnBrk="0" fontAlgn="base" hangingPunct="0">
        <a:spcBef>
          <a:spcPct val="0"/>
        </a:spcBef>
        <a:spcAft>
          <a:spcPct val="0"/>
        </a:spcAft>
        <a:defRPr sz="3600">
          <a:solidFill>
            <a:schemeClr val="accent1"/>
          </a:solidFill>
          <a:latin typeface="Trebuchet MS" panose="020B0603020202020204" pitchFamily="34" charset="0"/>
        </a:defRPr>
      </a:lvl3pPr>
      <a:lvl4pPr algn="l" defTabSz="457200" rtl="0" eaLnBrk="0" fontAlgn="base" hangingPunct="0">
        <a:spcBef>
          <a:spcPct val="0"/>
        </a:spcBef>
        <a:spcAft>
          <a:spcPct val="0"/>
        </a:spcAft>
        <a:defRPr sz="3600">
          <a:solidFill>
            <a:schemeClr val="accent1"/>
          </a:solidFill>
          <a:latin typeface="Trebuchet MS" panose="020B0603020202020204" pitchFamily="34" charset="0"/>
        </a:defRPr>
      </a:lvl4pPr>
      <a:lvl5pPr algn="l" defTabSz="457200" rtl="0" eaLnBrk="0" fontAlgn="base" hangingPunct="0">
        <a:spcBef>
          <a:spcPct val="0"/>
        </a:spcBef>
        <a:spcAft>
          <a:spcPct val="0"/>
        </a:spcAft>
        <a:defRPr sz="3600">
          <a:solidFill>
            <a:schemeClr val="accent1"/>
          </a:solidFill>
          <a:latin typeface="Trebuchet MS" panose="020B0603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0" fontAlgn="base" hangingPunct="0">
        <a:spcBef>
          <a:spcPts val="1000"/>
        </a:spcBef>
        <a:spcAft>
          <a:spcPct val="0"/>
        </a:spcAft>
        <a:buClr>
          <a:schemeClr val="accent1"/>
        </a:buClr>
        <a:buSzPct val="80000"/>
        <a:buFont typeface="Wingdings 3" panose="05040102010807070707" pitchFamily="18" charset="2"/>
        <a:buChar char=""/>
        <a:defRPr kern="1200">
          <a:solidFill>
            <a:srgbClr val="404040"/>
          </a:solidFill>
          <a:latin typeface="+mn-lt"/>
          <a:ea typeface="+mn-ea"/>
          <a:cs typeface="+mn-cs"/>
        </a:defRPr>
      </a:lvl1pPr>
      <a:lvl2pPr marL="742950" indent="-28575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600" kern="1200">
          <a:solidFill>
            <a:srgbClr val="404040"/>
          </a:solidFill>
          <a:latin typeface="+mn-lt"/>
          <a:ea typeface="+mn-ea"/>
          <a:cs typeface="+mn-cs"/>
        </a:defRPr>
      </a:lvl2pPr>
      <a:lvl3pPr marL="11430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400" kern="1200">
          <a:solidFill>
            <a:srgbClr val="404040"/>
          </a:solidFill>
          <a:latin typeface="+mn-lt"/>
          <a:ea typeface="+mn-ea"/>
          <a:cs typeface="+mn-cs"/>
        </a:defRPr>
      </a:lvl3pPr>
      <a:lvl4pPr marL="16002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200" kern="1200">
          <a:solidFill>
            <a:srgbClr val="404040"/>
          </a:solidFill>
          <a:latin typeface="+mn-lt"/>
          <a:ea typeface="+mn-ea"/>
          <a:cs typeface="+mn-cs"/>
        </a:defRPr>
      </a:lvl4pPr>
      <a:lvl5pPr marL="20574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200" kern="1200">
          <a:solidFill>
            <a:srgbClr val="404040"/>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support.google.com/docs/answer/4492226?hl=en" TargetMode="External"/><Relationship Id="rId2" Type="http://schemas.openxmlformats.org/officeDocument/2006/relationships/hyperlink" Target="https://uk.pcmag.com/speech-recognition-1/94075/the-best-transcription-services" TargetMode="External"/><Relationship Id="rId1" Type="http://schemas.openxmlformats.org/officeDocument/2006/relationships/slideLayout" Target="../slideLayouts/slideLayout2.xml"/><Relationship Id="rId4" Type="http://schemas.openxmlformats.org/officeDocument/2006/relationships/hyperlink" Target="https://www.audiotranskription.de/english/f4"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CFE3292-37D6-4BE1-885F-4603B1484F9C}"/>
              </a:ext>
            </a:extLst>
          </p:cNvPr>
          <p:cNvSpPr>
            <a:spLocks noGrp="1" noChangeArrowheads="1"/>
          </p:cNvSpPr>
          <p:nvPr>
            <p:ph type="ctrTitle"/>
          </p:nvPr>
        </p:nvSpPr>
        <p:spPr>
          <a:xfrm>
            <a:off x="615950" y="1125538"/>
            <a:ext cx="6477000" cy="1470025"/>
          </a:xfrm>
        </p:spPr>
        <p:txBody>
          <a:bodyPr rtlCol="0" anchor="ctr">
            <a:normAutofit fontScale="90000"/>
          </a:bodyPr>
          <a:lstStyle/>
          <a:p>
            <a:pPr eaLnBrk="1" fontAlgn="auto" hangingPunct="1">
              <a:spcAft>
                <a:spcPts val="0"/>
              </a:spcAft>
              <a:defRPr/>
            </a:pPr>
            <a:r>
              <a:rPr lang="en-GB" dirty="0">
                <a:solidFill>
                  <a:schemeClr val="tx1"/>
                </a:solidFill>
              </a:rPr>
              <a:t>BMMB7010</a:t>
            </a:r>
            <a:br>
              <a:rPr lang="en-GB" dirty="0">
                <a:solidFill>
                  <a:schemeClr val="tx1"/>
                </a:solidFill>
              </a:rPr>
            </a:br>
            <a:r>
              <a:rPr lang="en-GB" dirty="0">
                <a:solidFill>
                  <a:schemeClr val="tx1"/>
                </a:solidFill>
              </a:rPr>
              <a:t>Leading and Managing Projects </a:t>
            </a:r>
            <a:endParaRPr lang="en-GB" altLang="en-US" dirty="0">
              <a:solidFill>
                <a:schemeClr val="tx1"/>
              </a:solidFill>
            </a:endParaRPr>
          </a:p>
        </p:txBody>
      </p:sp>
      <p:sp>
        <p:nvSpPr>
          <p:cNvPr id="3075" name="Rectangle 3">
            <a:extLst>
              <a:ext uri="{FF2B5EF4-FFF2-40B4-BE49-F238E27FC236}">
                <a16:creationId xmlns:a16="http://schemas.microsoft.com/office/drawing/2014/main" id="{AC68CD1A-32DB-4539-A8B1-C1F2946DFF11}"/>
              </a:ext>
            </a:extLst>
          </p:cNvPr>
          <p:cNvSpPr>
            <a:spLocks noGrp="1" noChangeArrowheads="1"/>
          </p:cNvSpPr>
          <p:nvPr>
            <p:ph type="subTitle" idx="1"/>
          </p:nvPr>
        </p:nvSpPr>
        <p:spPr>
          <a:xfrm>
            <a:off x="684213" y="4005263"/>
            <a:ext cx="6983412" cy="792162"/>
          </a:xfrm>
        </p:spPr>
        <p:txBody>
          <a:bodyPr rtlCol="0">
            <a:normAutofit fontScale="92500"/>
          </a:bodyPr>
          <a:lstStyle/>
          <a:p>
            <a:pPr defTabSz="457207" eaLnBrk="1" fontAlgn="auto" hangingPunct="1">
              <a:spcAft>
                <a:spcPts val="0"/>
              </a:spcAft>
              <a:buClr>
                <a:schemeClr val="bg2">
                  <a:lumMod val="40000"/>
                  <a:lumOff val="60000"/>
                </a:schemeClr>
              </a:buClr>
              <a:buFont typeface="Wingdings 3" charset="2"/>
              <a:buNone/>
              <a:defRPr/>
            </a:pPr>
            <a:r>
              <a:rPr lang="en-GB" altLang="en-US" sz="3200" dirty="0"/>
              <a:t>University of Wales Trinity Saint David</a:t>
            </a:r>
          </a:p>
        </p:txBody>
      </p:sp>
      <p:sp>
        <p:nvSpPr>
          <p:cNvPr id="7172" name="AutoShape 5" descr="Z">
            <a:extLst>
              <a:ext uri="{FF2B5EF4-FFF2-40B4-BE49-F238E27FC236}">
                <a16:creationId xmlns:a16="http://schemas.microsoft.com/office/drawing/2014/main" id="{FF384C17-2CAC-4BD8-A79F-EDAA59A9E107}"/>
              </a:ext>
            </a:extLst>
          </p:cNvPr>
          <p:cNvSpPr>
            <a:spLocks noChangeAspect="1" noChangeArrowheads="1"/>
          </p:cNvSpPr>
          <p:nvPr/>
        </p:nvSpPr>
        <p:spPr bwMode="auto">
          <a:xfrm>
            <a:off x="155575" y="460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rgbClr val="000000"/>
              </a:solidFill>
              <a:latin typeface="Arial" panose="020B0604020202020204" pitchFamily="34" charset="0"/>
            </a:endParaRPr>
          </a:p>
        </p:txBody>
      </p:sp>
      <p:sp>
        <p:nvSpPr>
          <p:cNvPr id="7173" name="AutoShape 7" descr="Z">
            <a:extLst>
              <a:ext uri="{FF2B5EF4-FFF2-40B4-BE49-F238E27FC236}">
                <a16:creationId xmlns:a16="http://schemas.microsoft.com/office/drawing/2014/main" id="{884BF33A-8A54-4168-BDF5-B090B73F25B4}"/>
              </a:ext>
            </a:extLst>
          </p:cNvPr>
          <p:cNvSpPr>
            <a:spLocks noChangeAspect="1" noChangeArrowheads="1"/>
          </p:cNvSpPr>
          <p:nvPr/>
        </p:nvSpPr>
        <p:spPr bwMode="auto">
          <a:xfrm>
            <a:off x="4419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rgbClr val="000000"/>
              </a:solidFill>
              <a:latin typeface="Arial" panose="020B0604020202020204" pitchFamily="34" charset="0"/>
            </a:endParaRPr>
          </a:p>
        </p:txBody>
      </p:sp>
      <p:sp>
        <p:nvSpPr>
          <p:cNvPr id="7174" name="AutoShape 9" descr="Z">
            <a:extLst>
              <a:ext uri="{FF2B5EF4-FFF2-40B4-BE49-F238E27FC236}">
                <a16:creationId xmlns:a16="http://schemas.microsoft.com/office/drawing/2014/main" id="{B5DFA7F4-BDFA-4FE0-A93B-D1DC551C84C3}"/>
              </a:ext>
            </a:extLst>
          </p:cNvPr>
          <p:cNvSpPr>
            <a:spLocks noChangeAspect="1" noChangeArrowheads="1"/>
          </p:cNvSpPr>
          <p:nvPr/>
        </p:nvSpPr>
        <p:spPr bwMode="auto">
          <a:xfrm>
            <a:off x="4419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rgbClr val="000000"/>
              </a:solidFill>
              <a:latin typeface="Arial" panose="020B0604020202020204" pitchFamily="34" charset="0"/>
            </a:endParaRPr>
          </a:p>
        </p:txBody>
      </p:sp>
      <p:sp>
        <p:nvSpPr>
          <p:cNvPr id="7175" name="Text Box 12">
            <a:extLst>
              <a:ext uri="{FF2B5EF4-FFF2-40B4-BE49-F238E27FC236}">
                <a16:creationId xmlns:a16="http://schemas.microsoft.com/office/drawing/2014/main" id="{DEC607DF-C041-4772-83F8-35C5051EC664}"/>
              </a:ext>
            </a:extLst>
          </p:cNvPr>
          <p:cNvSpPr txBox="1">
            <a:spLocks noChangeArrowheads="1"/>
          </p:cNvSpPr>
          <p:nvPr/>
        </p:nvSpPr>
        <p:spPr bwMode="auto">
          <a:xfrm>
            <a:off x="155575" y="5019675"/>
            <a:ext cx="8135938" cy="461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50000"/>
              </a:spcBef>
              <a:buClrTx/>
              <a:buSzTx/>
              <a:buFontTx/>
              <a:buNone/>
            </a:pPr>
            <a:r>
              <a:rPr lang="en-GB" altLang="en-US" sz="2400" b="1">
                <a:solidFill>
                  <a:schemeClr val="tx1"/>
                </a:solidFill>
                <a:latin typeface="Arial" panose="020B0604020202020204" pitchFamily="34" charset="0"/>
              </a:rPr>
              <a:t>Dr Antje Cockrill</a:t>
            </a:r>
            <a:r>
              <a:rPr lang="en-GB" altLang="en-US">
                <a:solidFill>
                  <a:schemeClr val="tx1"/>
                </a:solidFill>
                <a:latin typeface="Arial" panose="020B0604020202020204" pitchFamily="34" charset="0"/>
              </a:rPr>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AutoShape 3" descr="Z">
            <a:extLst>
              <a:ext uri="{FF2B5EF4-FFF2-40B4-BE49-F238E27FC236}">
                <a16:creationId xmlns:a16="http://schemas.microsoft.com/office/drawing/2014/main" id="{59F858CA-A217-44F3-AF1C-5F12DA64961F}"/>
              </a:ext>
            </a:extLst>
          </p:cNvPr>
          <p:cNvSpPr>
            <a:spLocks noChangeAspect="1" noChangeArrowheads="1"/>
          </p:cNvSpPr>
          <p:nvPr/>
        </p:nvSpPr>
        <p:spPr bwMode="auto">
          <a:xfrm>
            <a:off x="155575" y="460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Arial" panose="020B0604020202020204" pitchFamily="34" charset="0"/>
              <a:cs typeface="Arial" panose="020B0604020202020204" pitchFamily="34" charset="0"/>
            </a:endParaRPr>
          </a:p>
        </p:txBody>
      </p:sp>
      <p:sp>
        <p:nvSpPr>
          <p:cNvPr id="9219" name="AutoShape 4" descr="Z">
            <a:extLst>
              <a:ext uri="{FF2B5EF4-FFF2-40B4-BE49-F238E27FC236}">
                <a16:creationId xmlns:a16="http://schemas.microsoft.com/office/drawing/2014/main" id="{A809A8A2-36F3-422B-BCBC-44F9F1C5D88B}"/>
              </a:ext>
            </a:extLst>
          </p:cNvPr>
          <p:cNvSpPr>
            <a:spLocks noChangeAspect="1" noChangeArrowheads="1"/>
          </p:cNvSpPr>
          <p:nvPr/>
        </p:nvSpPr>
        <p:spPr bwMode="auto">
          <a:xfrm>
            <a:off x="4419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Arial" panose="020B0604020202020204" pitchFamily="34" charset="0"/>
              <a:cs typeface="Arial" panose="020B0604020202020204" pitchFamily="34" charset="0"/>
            </a:endParaRPr>
          </a:p>
        </p:txBody>
      </p:sp>
      <p:sp>
        <p:nvSpPr>
          <p:cNvPr id="9220" name="AutoShape 5" descr="Z">
            <a:extLst>
              <a:ext uri="{FF2B5EF4-FFF2-40B4-BE49-F238E27FC236}">
                <a16:creationId xmlns:a16="http://schemas.microsoft.com/office/drawing/2014/main" id="{BAC656BF-6506-4840-A5F8-4FF84AE89323}"/>
              </a:ext>
            </a:extLst>
          </p:cNvPr>
          <p:cNvSpPr>
            <a:spLocks noChangeAspect="1" noChangeArrowheads="1"/>
          </p:cNvSpPr>
          <p:nvPr/>
        </p:nvSpPr>
        <p:spPr bwMode="auto">
          <a:xfrm>
            <a:off x="4419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Arial" panose="020B0604020202020204" pitchFamily="34" charset="0"/>
              <a:cs typeface="Arial" panose="020B0604020202020204" pitchFamily="34" charset="0"/>
            </a:endParaRPr>
          </a:p>
        </p:txBody>
      </p:sp>
      <p:sp>
        <p:nvSpPr>
          <p:cNvPr id="18437" name="Text Box 7">
            <a:extLst>
              <a:ext uri="{FF2B5EF4-FFF2-40B4-BE49-F238E27FC236}">
                <a16:creationId xmlns:a16="http://schemas.microsoft.com/office/drawing/2014/main" id="{D4FC79FF-1237-465C-ACF9-2B054CB015AD}"/>
              </a:ext>
            </a:extLst>
          </p:cNvPr>
          <p:cNvSpPr txBox="1">
            <a:spLocks noChangeArrowheads="1"/>
          </p:cNvSpPr>
          <p:nvPr/>
        </p:nvSpPr>
        <p:spPr bwMode="auto">
          <a:xfrm>
            <a:off x="827088" y="244475"/>
            <a:ext cx="7785100" cy="6186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spcAft>
                <a:spcPts val="600"/>
              </a:spcAft>
              <a:buClr>
                <a:schemeClr val="accent1"/>
              </a:buClr>
              <a:buFont typeface="Wingdings 2" panose="05020102010507070707" pitchFamily="18" charset="2"/>
              <a:buChar char=""/>
              <a:defRPr>
                <a:solidFill>
                  <a:schemeClr val="tx1"/>
                </a:solidFill>
                <a:latin typeface="Century Gothic" panose="020B0502020202020204" pitchFamily="34" charset="0"/>
              </a:defRPr>
            </a:lvl1pPr>
            <a:lvl2pPr marL="742950" indent="-285750">
              <a:spcBef>
                <a:spcPct val="20000"/>
              </a:spcBef>
              <a:spcAft>
                <a:spcPts val="600"/>
              </a:spcAft>
              <a:buClr>
                <a:schemeClr val="accent1"/>
              </a:buClr>
              <a:buFont typeface="Wingdings 2" panose="05020102010507070707" pitchFamily="18" charset="2"/>
              <a:buChar char=""/>
              <a:defRPr sz="1600">
                <a:solidFill>
                  <a:schemeClr val="tx1"/>
                </a:solidFill>
                <a:latin typeface="Century Gothic" panose="020B0502020202020204" pitchFamily="34" charset="0"/>
              </a:defRPr>
            </a:lvl2pPr>
            <a:lvl3pPr marL="1143000" indent="-228600">
              <a:spcBef>
                <a:spcPct val="20000"/>
              </a:spcBef>
              <a:spcAft>
                <a:spcPts val="600"/>
              </a:spcAft>
              <a:buClr>
                <a:schemeClr val="accent1"/>
              </a:buClr>
              <a:buFont typeface="Wingdings 2" panose="05020102010507070707" pitchFamily="18" charset="2"/>
              <a:buChar char=""/>
              <a:defRPr sz="1400">
                <a:solidFill>
                  <a:schemeClr val="tx1"/>
                </a:solidFill>
                <a:latin typeface="Century Gothic" panose="020B0502020202020204" pitchFamily="34" charset="0"/>
              </a:defRPr>
            </a:lvl3pPr>
            <a:lvl4pPr marL="1600200" indent="-228600">
              <a:spcBef>
                <a:spcPct val="20000"/>
              </a:spcBef>
              <a:spcAft>
                <a:spcPts val="600"/>
              </a:spcAft>
              <a:buClr>
                <a:schemeClr val="accent1"/>
              </a:buClr>
              <a:buFont typeface="Wingdings 2" panose="05020102010507070707" pitchFamily="18" charset="2"/>
              <a:buChar char=""/>
              <a:defRPr sz="1200">
                <a:solidFill>
                  <a:schemeClr val="tx1"/>
                </a:solidFill>
                <a:latin typeface="Century Gothic" panose="020B0502020202020204" pitchFamily="34" charset="0"/>
              </a:defRPr>
            </a:lvl4pPr>
            <a:lvl5pPr marL="2057400" indent="-228600">
              <a:spcBef>
                <a:spcPct val="20000"/>
              </a:spcBef>
              <a:spcAft>
                <a:spcPts val="600"/>
              </a:spcAft>
              <a:buClr>
                <a:schemeClr val="accent1"/>
              </a:buClr>
              <a:buFont typeface="Wingdings 2" panose="05020102010507070707" pitchFamily="18" charset="2"/>
              <a:buChar char=""/>
              <a:defRPr sz="1200">
                <a:solidFill>
                  <a:schemeClr val="tx1"/>
                </a:solidFill>
                <a:latin typeface="Century Gothic" panose="020B0502020202020204" pitchFamily="34" charset="0"/>
              </a:defRPr>
            </a:lvl5pPr>
            <a:lvl6pPr marL="2514600" indent="-228600" defTabSz="457200" eaLnBrk="0" fontAlgn="base" hangingPunct="0">
              <a:spcBef>
                <a:spcPct val="20000"/>
              </a:spcBef>
              <a:spcAft>
                <a:spcPts val="600"/>
              </a:spcAft>
              <a:buClr>
                <a:schemeClr val="accent1"/>
              </a:buClr>
              <a:buFont typeface="Wingdings 2" panose="05020102010507070707" pitchFamily="18" charset="2"/>
              <a:buChar char=""/>
              <a:defRPr sz="1200">
                <a:solidFill>
                  <a:schemeClr val="tx1"/>
                </a:solidFill>
                <a:latin typeface="Century Gothic" panose="020B0502020202020204" pitchFamily="34" charset="0"/>
              </a:defRPr>
            </a:lvl6pPr>
            <a:lvl7pPr marL="2971800" indent="-228600" defTabSz="457200" eaLnBrk="0" fontAlgn="base" hangingPunct="0">
              <a:spcBef>
                <a:spcPct val="20000"/>
              </a:spcBef>
              <a:spcAft>
                <a:spcPts val="600"/>
              </a:spcAft>
              <a:buClr>
                <a:schemeClr val="accent1"/>
              </a:buClr>
              <a:buFont typeface="Wingdings 2" panose="05020102010507070707" pitchFamily="18" charset="2"/>
              <a:buChar char=""/>
              <a:defRPr sz="1200">
                <a:solidFill>
                  <a:schemeClr val="tx1"/>
                </a:solidFill>
                <a:latin typeface="Century Gothic" panose="020B0502020202020204" pitchFamily="34" charset="0"/>
              </a:defRPr>
            </a:lvl7pPr>
            <a:lvl8pPr marL="3429000" indent="-228600" defTabSz="457200" eaLnBrk="0" fontAlgn="base" hangingPunct="0">
              <a:spcBef>
                <a:spcPct val="20000"/>
              </a:spcBef>
              <a:spcAft>
                <a:spcPts val="600"/>
              </a:spcAft>
              <a:buClr>
                <a:schemeClr val="accent1"/>
              </a:buClr>
              <a:buFont typeface="Wingdings 2" panose="05020102010507070707" pitchFamily="18" charset="2"/>
              <a:buChar char=""/>
              <a:defRPr sz="1200">
                <a:solidFill>
                  <a:schemeClr val="tx1"/>
                </a:solidFill>
                <a:latin typeface="Century Gothic" panose="020B0502020202020204" pitchFamily="34" charset="0"/>
              </a:defRPr>
            </a:lvl8pPr>
            <a:lvl9pPr marL="3886200" indent="-228600" defTabSz="457200" eaLnBrk="0" fontAlgn="base" hangingPunct="0">
              <a:spcBef>
                <a:spcPct val="20000"/>
              </a:spcBef>
              <a:spcAft>
                <a:spcPts val="600"/>
              </a:spcAft>
              <a:buClr>
                <a:schemeClr val="accent1"/>
              </a:buClr>
              <a:buFont typeface="Wingdings 2" panose="05020102010507070707" pitchFamily="18" charset="2"/>
              <a:buChar char=""/>
              <a:defRPr sz="1200">
                <a:solidFill>
                  <a:schemeClr val="tx1"/>
                </a:solidFill>
                <a:latin typeface="Century Gothic" panose="020B0502020202020204" pitchFamily="34" charset="0"/>
              </a:defRPr>
            </a:lvl9pPr>
          </a:lstStyle>
          <a:p>
            <a:pPr eaLnBrk="1" fontAlgn="auto" hangingPunct="1">
              <a:spcBef>
                <a:spcPct val="50000"/>
              </a:spcBef>
              <a:spcAft>
                <a:spcPct val="0"/>
              </a:spcAft>
              <a:buClrTx/>
              <a:buFontTx/>
              <a:buNone/>
              <a:defRPr/>
            </a:pPr>
            <a:r>
              <a:rPr lang="en-GB" altLang="en-US" sz="2800" dirty="0">
                <a:solidFill>
                  <a:srgbClr val="92D050"/>
                </a:solidFill>
                <a:latin typeface="+mn-lt"/>
                <a:cs typeface="Arial" panose="020B0604020202020204" pitchFamily="34" charset="0"/>
              </a:rPr>
              <a:t>Day 3  &amp; 4</a:t>
            </a:r>
          </a:p>
          <a:p>
            <a:pPr eaLnBrk="1" fontAlgn="auto" hangingPunct="1">
              <a:spcBef>
                <a:spcPts val="600"/>
              </a:spcBef>
              <a:spcAft>
                <a:spcPct val="0"/>
              </a:spcAft>
              <a:buClrTx/>
              <a:buFontTx/>
              <a:buNone/>
              <a:defRPr/>
            </a:pPr>
            <a:r>
              <a:rPr lang="en-GB" altLang="en-US" b="1" i="1" dirty="0">
                <a:latin typeface="+mn-lt"/>
                <a:cs typeface="Arial" panose="020B0604020202020204" pitchFamily="34" charset="0"/>
              </a:rPr>
              <a:t>Day 3 10.00 am – 12.30 pm: </a:t>
            </a:r>
          </a:p>
          <a:p>
            <a:pPr eaLnBrk="1" fontAlgn="auto" hangingPunct="1">
              <a:spcBef>
                <a:spcPts val="600"/>
              </a:spcBef>
              <a:spcAft>
                <a:spcPct val="0"/>
              </a:spcAft>
              <a:buClrTx/>
              <a:buFontTx/>
              <a:buNone/>
              <a:defRPr/>
            </a:pPr>
            <a:r>
              <a:rPr lang="en-GB" altLang="en-US" dirty="0">
                <a:latin typeface="+mn-lt"/>
                <a:cs typeface="Arial" panose="020B0604020202020204" pitchFamily="34" charset="0"/>
              </a:rPr>
              <a:t>Design thinking in project management</a:t>
            </a:r>
          </a:p>
          <a:p>
            <a:pPr eaLnBrk="1" fontAlgn="auto" hangingPunct="1">
              <a:spcBef>
                <a:spcPts val="600"/>
              </a:spcBef>
              <a:spcAft>
                <a:spcPct val="0"/>
              </a:spcAft>
              <a:buClrTx/>
              <a:buFontTx/>
              <a:buNone/>
              <a:defRPr/>
            </a:pPr>
            <a:endParaRPr lang="en-GB" altLang="en-US" b="1" i="1" dirty="0">
              <a:latin typeface="+mn-lt"/>
              <a:cs typeface="Arial" panose="020B0604020202020204" pitchFamily="34" charset="0"/>
            </a:endParaRPr>
          </a:p>
          <a:p>
            <a:pPr eaLnBrk="1" fontAlgn="auto" hangingPunct="1">
              <a:spcBef>
                <a:spcPts val="600"/>
              </a:spcBef>
              <a:spcAft>
                <a:spcPct val="0"/>
              </a:spcAft>
              <a:buClrTx/>
              <a:buFontTx/>
              <a:buNone/>
              <a:defRPr/>
            </a:pPr>
            <a:r>
              <a:rPr lang="en-GB" altLang="en-US" b="1" i="1" dirty="0">
                <a:latin typeface="+mn-lt"/>
                <a:cs typeface="Arial" panose="020B0604020202020204" pitchFamily="34" charset="0"/>
              </a:rPr>
              <a:t>Day 3 1.15 pm – 4 pm (</a:t>
            </a:r>
            <a:r>
              <a:rPr lang="en-GB" altLang="en-US" b="1" i="1" dirty="0" err="1">
                <a:latin typeface="+mn-lt"/>
                <a:cs typeface="Arial" panose="020B0604020202020204" pitchFamily="34" charset="0"/>
              </a:rPr>
              <a:t>w.break</a:t>
            </a:r>
            <a:r>
              <a:rPr lang="en-GB" altLang="en-US" b="1" i="1" dirty="0">
                <a:latin typeface="+mn-lt"/>
                <a:cs typeface="Arial" panose="020B0604020202020204" pitchFamily="34" charset="0"/>
              </a:rPr>
              <a:t>)</a:t>
            </a:r>
          </a:p>
          <a:p>
            <a:pPr eaLnBrk="1" fontAlgn="auto" hangingPunct="1">
              <a:spcBef>
                <a:spcPts val="600"/>
              </a:spcBef>
              <a:spcAft>
                <a:spcPct val="0"/>
              </a:spcAft>
              <a:buClrTx/>
              <a:buFontTx/>
              <a:buNone/>
              <a:defRPr/>
            </a:pPr>
            <a:r>
              <a:rPr lang="en-GB" altLang="en-US" dirty="0">
                <a:latin typeface="+mn-lt"/>
                <a:cs typeface="Arial" panose="020B0604020202020204" pitchFamily="34" charset="0"/>
              </a:rPr>
              <a:t>Introduction to Business Research</a:t>
            </a:r>
          </a:p>
          <a:p>
            <a:pPr eaLnBrk="1" fontAlgn="auto" hangingPunct="1">
              <a:spcBef>
                <a:spcPts val="600"/>
              </a:spcBef>
              <a:spcAft>
                <a:spcPct val="0"/>
              </a:spcAft>
              <a:buClrTx/>
              <a:buFont typeface="Wingdings 2" panose="05020102010507070707" pitchFamily="18" charset="2"/>
              <a:buNone/>
              <a:defRPr/>
            </a:pPr>
            <a:r>
              <a:rPr lang="en-GB" altLang="en-US" dirty="0">
                <a:latin typeface="+mn-lt"/>
                <a:cs typeface="Arial" panose="020B0604020202020204" pitchFamily="34" charset="0"/>
              </a:rPr>
              <a:t>Research basics</a:t>
            </a:r>
          </a:p>
          <a:p>
            <a:pPr eaLnBrk="1" fontAlgn="auto" hangingPunct="1">
              <a:spcBef>
                <a:spcPts val="600"/>
              </a:spcBef>
              <a:spcAft>
                <a:spcPct val="0"/>
              </a:spcAft>
              <a:buClrTx/>
              <a:buFont typeface="Wingdings 2" panose="05020102010507070707" pitchFamily="18" charset="2"/>
              <a:buNone/>
              <a:defRPr/>
            </a:pPr>
            <a:r>
              <a:rPr lang="en-GB" altLang="en-US" dirty="0">
                <a:latin typeface="+mn-lt"/>
                <a:cs typeface="Arial" panose="020B0604020202020204" pitchFamily="34" charset="0"/>
              </a:rPr>
              <a:t>Qualitative and quantitative methods</a:t>
            </a:r>
          </a:p>
          <a:p>
            <a:pPr eaLnBrk="1" fontAlgn="auto" hangingPunct="1">
              <a:spcBef>
                <a:spcPts val="600"/>
              </a:spcBef>
              <a:spcAft>
                <a:spcPct val="0"/>
              </a:spcAft>
              <a:buClrTx/>
              <a:buFont typeface="Wingdings 2" panose="05020102010507070707" pitchFamily="18" charset="2"/>
              <a:buNone/>
              <a:defRPr/>
            </a:pPr>
            <a:endParaRPr lang="en-GB" altLang="en-US" dirty="0">
              <a:latin typeface="+mn-lt"/>
              <a:cs typeface="Arial" panose="020B0604020202020204" pitchFamily="34" charset="0"/>
            </a:endParaRPr>
          </a:p>
          <a:p>
            <a:pPr eaLnBrk="1" fontAlgn="auto" hangingPunct="1">
              <a:spcBef>
                <a:spcPts val="600"/>
              </a:spcBef>
              <a:spcAft>
                <a:spcPct val="0"/>
              </a:spcAft>
              <a:buClrTx/>
              <a:buFont typeface="Wingdings 2" panose="05020102010507070707" pitchFamily="18" charset="2"/>
              <a:buNone/>
              <a:defRPr/>
            </a:pPr>
            <a:r>
              <a:rPr lang="en-GB" altLang="en-US" b="1" i="1" dirty="0">
                <a:latin typeface="+mn-lt"/>
                <a:cs typeface="Arial" panose="020B0604020202020204" pitchFamily="34" charset="0"/>
              </a:rPr>
              <a:t>Day 4 </a:t>
            </a:r>
            <a:r>
              <a:rPr lang="en-GB" altLang="en-US" b="1" i="1" dirty="0">
                <a:cs typeface="Arial" panose="020B0604020202020204" pitchFamily="34" charset="0"/>
              </a:rPr>
              <a:t>10.00 am – 12.30 pm</a:t>
            </a:r>
            <a:endParaRPr lang="en-GB" altLang="en-US" b="1" i="1" dirty="0">
              <a:latin typeface="+mn-lt"/>
              <a:cs typeface="Arial" panose="020B0604020202020204" pitchFamily="34" charset="0"/>
            </a:endParaRPr>
          </a:p>
          <a:p>
            <a:pPr eaLnBrk="1" fontAlgn="auto" hangingPunct="1">
              <a:spcBef>
                <a:spcPts val="600"/>
              </a:spcBef>
              <a:spcAft>
                <a:spcPct val="0"/>
              </a:spcAft>
              <a:buClrTx/>
              <a:buFont typeface="Wingdings 2" panose="05020102010507070707" pitchFamily="18" charset="2"/>
              <a:buNone/>
              <a:defRPr/>
            </a:pPr>
            <a:r>
              <a:rPr lang="en-GB" altLang="en-US" dirty="0">
                <a:latin typeface="+mn-lt"/>
                <a:cs typeface="Arial" panose="020B0604020202020204" pitchFamily="34" charset="0"/>
              </a:rPr>
              <a:t>Qualitative and quantitative methods </a:t>
            </a:r>
            <a:r>
              <a:rPr lang="en-GB" altLang="en-US" dirty="0" err="1">
                <a:latin typeface="+mn-lt"/>
                <a:cs typeface="Arial" panose="020B0604020202020204" pitchFamily="34" charset="0"/>
              </a:rPr>
              <a:t>cont</a:t>
            </a:r>
            <a:endParaRPr lang="en-GB" altLang="en-US" dirty="0">
              <a:latin typeface="+mn-lt"/>
              <a:cs typeface="Arial" panose="020B0604020202020204" pitchFamily="34" charset="0"/>
            </a:endParaRPr>
          </a:p>
          <a:p>
            <a:pPr eaLnBrk="1" fontAlgn="auto" hangingPunct="1">
              <a:spcBef>
                <a:spcPts val="600"/>
              </a:spcBef>
              <a:spcAft>
                <a:spcPct val="0"/>
              </a:spcAft>
              <a:buClrTx/>
              <a:buFont typeface="Wingdings 2" panose="05020102010507070707" pitchFamily="18" charset="2"/>
              <a:buNone/>
              <a:defRPr/>
            </a:pPr>
            <a:r>
              <a:rPr lang="en-GB" altLang="en-US" dirty="0">
                <a:latin typeface="+mn-lt"/>
                <a:cs typeface="Arial" panose="020B0604020202020204" pitchFamily="34" charset="0"/>
              </a:rPr>
              <a:t>Business research ethics</a:t>
            </a:r>
          </a:p>
          <a:p>
            <a:pPr eaLnBrk="1" fontAlgn="auto" hangingPunct="1">
              <a:spcBef>
                <a:spcPts val="600"/>
              </a:spcBef>
              <a:spcAft>
                <a:spcPct val="0"/>
              </a:spcAft>
              <a:buClrTx/>
              <a:buFont typeface="Wingdings 2" panose="05020102010507070707" pitchFamily="18" charset="2"/>
              <a:buNone/>
              <a:defRPr/>
            </a:pPr>
            <a:endParaRPr lang="en-GB" altLang="en-US" b="1" i="1" dirty="0">
              <a:cs typeface="Arial" panose="020B0604020202020204" pitchFamily="34" charset="0"/>
            </a:endParaRPr>
          </a:p>
          <a:p>
            <a:pPr eaLnBrk="1" fontAlgn="auto" hangingPunct="1">
              <a:spcBef>
                <a:spcPts val="600"/>
              </a:spcBef>
              <a:spcAft>
                <a:spcPct val="0"/>
              </a:spcAft>
              <a:buClrTx/>
              <a:buFont typeface="Wingdings 2" panose="05020102010507070707" pitchFamily="18" charset="2"/>
              <a:buNone/>
              <a:defRPr/>
            </a:pPr>
            <a:r>
              <a:rPr lang="en-GB" altLang="en-US" b="1" i="1" dirty="0">
                <a:cs typeface="Arial" panose="020B0604020202020204" pitchFamily="34" charset="0"/>
              </a:rPr>
              <a:t>Day 4 1.15 pm – 4 pm (</a:t>
            </a:r>
            <a:r>
              <a:rPr lang="en-GB" altLang="en-US" b="1" i="1" dirty="0" err="1">
                <a:cs typeface="Arial" panose="020B0604020202020204" pitchFamily="34" charset="0"/>
              </a:rPr>
              <a:t>w.break</a:t>
            </a:r>
            <a:r>
              <a:rPr lang="en-GB" altLang="en-US" b="1" i="1" dirty="0">
                <a:cs typeface="Arial" panose="020B0604020202020204" pitchFamily="34" charset="0"/>
              </a:rPr>
              <a:t>)</a:t>
            </a:r>
          </a:p>
          <a:p>
            <a:pPr eaLnBrk="1" fontAlgn="auto" hangingPunct="1">
              <a:spcBef>
                <a:spcPts val="600"/>
              </a:spcBef>
              <a:spcAft>
                <a:spcPct val="0"/>
              </a:spcAft>
              <a:buClrTx/>
              <a:buFont typeface="Wingdings 2" panose="05020102010507070707" pitchFamily="18" charset="2"/>
              <a:buNone/>
              <a:defRPr/>
            </a:pPr>
            <a:r>
              <a:rPr lang="en-GB" altLang="en-US" dirty="0">
                <a:latin typeface="+mn-lt"/>
                <a:cs typeface="Arial" panose="020B0604020202020204" pitchFamily="34" charset="0"/>
              </a:rPr>
              <a:t>Case study: Focus groups</a:t>
            </a:r>
          </a:p>
          <a:p>
            <a:pPr eaLnBrk="1" fontAlgn="auto" hangingPunct="1">
              <a:spcBef>
                <a:spcPts val="600"/>
              </a:spcBef>
              <a:spcAft>
                <a:spcPct val="0"/>
              </a:spcAft>
              <a:buClrTx/>
              <a:buFont typeface="Wingdings 2" panose="05020102010507070707" pitchFamily="18" charset="2"/>
              <a:buNone/>
              <a:defRPr/>
            </a:pPr>
            <a:r>
              <a:rPr lang="en-GB" altLang="en-US" dirty="0">
                <a:latin typeface="+mn-lt"/>
                <a:cs typeface="Arial" panose="020B0604020202020204" pitchFamily="34" charset="0"/>
              </a:rPr>
              <a:t>Decisions on projects</a:t>
            </a:r>
          </a:p>
          <a:p>
            <a:pPr eaLnBrk="1" fontAlgn="auto" hangingPunct="1">
              <a:spcBef>
                <a:spcPts val="600"/>
              </a:spcBef>
              <a:spcAft>
                <a:spcPct val="0"/>
              </a:spcAft>
              <a:buClrTx/>
              <a:buFont typeface="Wingdings 2" panose="05020102010507070707" pitchFamily="18" charset="2"/>
              <a:buNone/>
              <a:defRPr/>
            </a:pPr>
            <a:r>
              <a:rPr lang="en-GB" altLang="en-US" dirty="0">
                <a:latin typeface="+mn-lt"/>
                <a:cs typeface="Arial" panose="020B0604020202020204" pitchFamily="34" charset="0"/>
              </a:rPr>
              <a:t>Q &amp; A</a:t>
            </a:r>
          </a:p>
        </p:txBody>
      </p:sp>
      <p:pic>
        <p:nvPicPr>
          <p:cNvPr id="9222" name="Picture 1">
            <a:extLst>
              <a:ext uri="{FF2B5EF4-FFF2-40B4-BE49-F238E27FC236}">
                <a16:creationId xmlns:a16="http://schemas.microsoft.com/office/drawing/2014/main" id="{4C6A30BD-44E5-4584-A790-AE26C8D67268}"/>
              </a:ext>
            </a:extLst>
          </p:cNvPr>
          <p:cNvPicPr>
            <a:picLocks noChangeAspect="1"/>
          </p:cNvPicPr>
          <p:nvPr/>
        </p:nvPicPr>
        <p:blipFill rotWithShape="1">
          <a:blip r:embed="rId3">
            <a:extLst>
              <a:ext uri="{28A0092B-C50C-407E-A947-70E740481C1C}">
                <a14:useLocalDpi xmlns:a14="http://schemas.microsoft.com/office/drawing/2010/main" val="0"/>
              </a:ext>
            </a:extLst>
          </a:blip>
          <a:srcRect r="3861" b="19827"/>
          <a:stretch/>
        </p:blipFill>
        <p:spPr bwMode="auto">
          <a:xfrm>
            <a:off x="6861832" y="263393"/>
            <a:ext cx="2117069" cy="1462236"/>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7218C838-FC4C-4DCB-A817-5823931E6706}"/>
              </a:ext>
            </a:extLst>
          </p:cNvPr>
          <p:cNvSpPr>
            <a:spLocks noGrp="1"/>
          </p:cNvSpPr>
          <p:nvPr>
            <p:ph type="title"/>
          </p:nvPr>
        </p:nvSpPr>
        <p:spPr/>
        <p:txBody>
          <a:bodyPr/>
          <a:lstStyle/>
          <a:p>
            <a:r>
              <a:rPr lang="en-GB" altLang="en-US"/>
              <a:t>Moving on</a:t>
            </a:r>
          </a:p>
        </p:txBody>
      </p:sp>
      <p:sp>
        <p:nvSpPr>
          <p:cNvPr id="11267" name="Content Placeholder 2">
            <a:extLst>
              <a:ext uri="{FF2B5EF4-FFF2-40B4-BE49-F238E27FC236}">
                <a16:creationId xmlns:a16="http://schemas.microsoft.com/office/drawing/2014/main" id="{08DF16B9-3E71-4F78-B14D-8467B6FAD60C}"/>
              </a:ext>
            </a:extLst>
          </p:cNvPr>
          <p:cNvSpPr>
            <a:spLocks noGrp="1"/>
          </p:cNvSpPr>
          <p:nvPr>
            <p:ph idx="1"/>
          </p:nvPr>
        </p:nvSpPr>
        <p:spPr/>
        <p:txBody>
          <a:bodyPr/>
          <a:lstStyle/>
          <a:p>
            <a:endParaRPr lang="en-GB" altLang="en-US"/>
          </a:p>
          <a:p>
            <a:r>
              <a:rPr lang="en-GB" altLang="en-US"/>
              <a:t>From Project Management Methodologies to </a:t>
            </a:r>
            <a:r>
              <a:rPr lang="en-GB" altLang="en-US">
                <a:solidFill>
                  <a:schemeClr val="accent2"/>
                </a:solidFill>
              </a:rPr>
              <a:t>Business Research</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79332CA4-0A11-4D31-ACE8-75EB31F6560B}"/>
              </a:ext>
            </a:extLst>
          </p:cNvPr>
          <p:cNvSpPr>
            <a:spLocks noGrp="1"/>
          </p:cNvSpPr>
          <p:nvPr>
            <p:ph type="title"/>
          </p:nvPr>
        </p:nvSpPr>
        <p:spPr/>
        <p:txBody>
          <a:bodyPr/>
          <a:lstStyle/>
          <a:p>
            <a:pPr eaLnBrk="1" hangingPunct="1"/>
            <a:r>
              <a:rPr lang="en-GB" altLang="en-US"/>
              <a:t>What is Business Research?</a:t>
            </a:r>
          </a:p>
        </p:txBody>
      </p:sp>
      <p:sp>
        <p:nvSpPr>
          <p:cNvPr id="12291" name="Content Placeholder 2">
            <a:extLst>
              <a:ext uri="{FF2B5EF4-FFF2-40B4-BE49-F238E27FC236}">
                <a16:creationId xmlns:a16="http://schemas.microsoft.com/office/drawing/2014/main" id="{DB67E026-B888-488E-9CE4-DE46C48791EA}"/>
              </a:ext>
            </a:extLst>
          </p:cNvPr>
          <p:cNvSpPr>
            <a:spLocks noGrp="1"/>
          </p:cNvSpPr>
          <p:nvPr>
            <p:ph idx="1"/>
          </p:nvPr>
        </p:nvSpPr>
        <p:spPr>
          <a:xfrm>
            <a:off x="612775" y="1900238"/>
            <a:ext cx="6348413" cy="3881437"/>
          </a:xfrm>
        </p:spPr>
        <p:txBody>
          <a:bodyPr/>
          <a:lstStyle/>
          <a:p>
            <a:pPr eaLnBrk="1" hangingPunct="1"/>
            <a:r>
              <a:rPr lang="en-GB" altLang="en-US" sz="2000"/>
              <a:t>“The systematic and objective process of collecting, recording, analysing and interpreting data for aid in solving managerial problems” (Wilson, 2014, p.3)”</a:t>
            </a:r>
          </a:p>
          <a:p>
            <a:pPr eaLnBrk="1" hangingPunct="1"/>
            <a:endParaRPr lang="en-GB" altLang="en-US" sz="2000"/>
          </a:p>
          <a:p>
            <a:pPr eaLnBrk="1" hangingPunct="1"/>
            <a:r>
              <a:rPr lang="en-GB" altLang="en-US" sz="2000"/>
              <a:t>Can be applied </a:t>
            </a:r>
            <a:r>
              <a:rPr lang="en-GB" altLang="en-US" sz="2000">
                <a:sym typeface="Wingdings" panose="05000000000000000000" pitchFamily="2" charset="2"/>
              </a:rPr>
              <a:t> practical focus</a:t>
            </a:r>
          </a:p>
          <a:p>
            <a:pPr eaLnBrk="1" hangingPunct="1"/>
            <a:r>
              <a:rPr lang="en-GB" altLang="en-US" sz="2000">
                <a:sym typeface="Wingdings" panose="05000000000000000000" pitchFamily="2" charset="2"/>
              </a:rPr>
              <a:t>Can be ‘basic research’ that clarifies, validates or builds theory</a:t>
            </a:r>
          </a:p>
          <a:p>
            <a:pPr eaLnBrk="1" hangingPunct="1"/>
            <a:r>
              <a:rPr lang="en-GB" altLang="en-US" sz="2000">
                <a:sym typeface="Wingdings" panose="05000000000000000000" pitchFamily="2" charset="2"/>
              </a:rPr>
              <a:t>Can be both</a:t>
            </a:r>
          </a:p>
          <a:p>
            <a:pPr eaLnBrk="1" hangingPunct="1"/>
            <a:r>
              <a:rPr lang="en-GB" altLang="en-US" sz="2000">
                <a:sym typeface="Wingdings" panose="05000000000000000000" pitchFamily="2" charset="2"/>
              </a:rPr>
              <a:t>Most organisation ask for at least some practical outcomes/solutions/recommendations</a:t>
            </a:r>
            <a:endParaRPr lang="en-GB" altLang="en-US" sz="20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22EA0B8D-9580-423E-B139-44EB9850019B}"/>
              </a:ext>
            </a:extLst>
          </p:cNvPr>
          <p:cNvSpPr>
            <a:spLocks noGrp="1" noChangeArrowheads="1"/>
          </p:cNvSpPr>
          <p:nvPr>
            <p:ph type="title"/>
          </p:nvPr>
        </p:nvSpPr>
        <p:spPr>
          <a:xfrm>
            <a:off x="1763713" y="260350"/>
            <a:ext cx="6781800" cy="1295400"/>
          </a:xfrm>
        </p:spPr>
        <p:txBody>
          <a:bodyPr/>
          <a:lstStyle/>
          <a:p>
            <a:pPr eaLnBrk="1" hangingPunct="1"/>
            <a:r>
              <a:rPr lang="en-GB" altLang="en-US"/>
              <a:t>Research Classification</a:t>
            </a:r>
          </a:p>
        </p:txBody>
      </p:sp>
      <p:sp>
        <p:nvSpPr>
          <p:cNvPr id="13315" name="Rectangle 3">
            <a:extLst>
              <a:ext uri="{FF2B5EF4-FFF2-40B4-BE49-F238E27FC236}">
                <a16:creationId xmlns:a16="http://schemas.microsoft.com/office/drawing/2014/main" id="{27A8A1AE-B9A3-4A4E-99AE-ED331836AAE1}"/>
              </a:ext>
            </a:extLst>
          </p:cNvPr>
          <p:cNvSpPr>
            <a:spLocks noGrp="1" noChangeArrowheads="1"/>
          </p:cNvSpPr>
          <p:nvPr>
            <p:ph idx="1"/>
          </p:nvPr>
        </p:nvSpPr>
        <p:spPr>
          <a:xfrm>
            <a:off x="762000" y="1524000"/>
            <a:ext cx="8058150" cy="4425950"/>
          </a:xfrm>
        </p:spPr>
        <p:txBody>
          <a:bodyPr/>
          <a:lstStyle/>
          <a:p>
            <a:pPr marL="0" lvl="1" eaLnBrk="1" hangingPunct="1">
              <a:lnSpc>
                <a:spcPct val="160000"/>
              </a:lnSpc>
              <a:spcAft>
                <a:spcPts val="600"/>
              </a:spcAft>
            </a:pPr>
            <a:r>
              <a:rPr lang="en-GB" altLang="en-US" sz="2000" b="1"/>
              <a:t>Exploratory</a:t>
            </a:r>
            <a:r>
              <a:rPr lang="en-GB" altLang="en-US" sz="2000"/>
              <a:t> - focuses on the discovery of ideas and insights as opposed to collecting statistically accurate data. </a:t>
            </a:r>
          </a:p>
          <a:p>
            <a:pPr marL="0" lvl="1" eaLnBrk="1" hangingPunct="1">
              <a:lnSpc>
                <a:spcPct val="160000"/>
              </a:lnSpc>
              <a:spcAft>
                <a:spcPts val="600"/>
              </a:spcAft>
            </a:pPr>
            <a:r>
              <a:rPr lang="en-GB" altLang="en-US" sz="2000" b="1"/>
              <a:t>Descriptive</a:t>
            </a:r>
            <a:r>
              <a:rPr lang="en-GB" altLang="en-US" sz="2000"/>
              <a:t> - conclusive in nature due to its quantitative nature. It is preplanned and structured in design so the information collected can be statistically inferred on a population.</a:t>
            </a:r>
          </a:p>
          <a:p>
            <a:pPr marL="0" lvl="1" eaLnBrk="1" hangingPunct="1">
              <a:lnSpc>
                <a:spcPct val="160000"/>
              </a:lnSpc>
              <a:spcAft>
                <a:spcPts val="600"/>
              </a:spcAft>
            </a:pPr>
            <a:r>
              <a:rPr lang="en-GB" altLang="en-US" sz="2000" b="1"/>
              <a:t>Causal</a:t>
            </a:r>
            <a:r>
              <a:rPr lang="en-GB" altLang="en-US" sz="2000"/>
              <a:t> - is quantitative in nature as well as preplanned and structured in design. It differs in its attempt to explain the cause and effect relationship between variables.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F5CD7A90-6751-482F-B4FD-7873A2548840}"/>
              </a:ext>
            </a:extLst>
          </p:cNvPr>
          <p:cNvSpPr>
            <a:spLocks noGrp="1"/>
          </p:cNvSpPr>
          <p:nvPr>
            <p:ph type="title"/>
          </p:nvPr>
        </p:nvSpPr>
        <p:spPr/>
        <p:txBody>
          <a:bodyPr/>
          <a:lstStyle/>
          <a:p>
            <a:pPr eaLnBrk="1" hangingPunct="1"/>
            <a:r>
              <a:rPr lang="en-GB" altLang="en-US"/>
              <a:t>Research Classification cont.</a:t>
            </a:r>
          </a:p>
        </p:txBody>
      </p:sp>
      <p:sp>
        <p:nvSpPr>
          <p:cNvPr id="14339" name="Content Placeholder 2">
            <a:extLst>
              <a:ext uri="{FF2B5EF4-FFF2-40B4-BE49-F238E27FC236}">
                <a16:creationId xmlns:a16="http://schemas.microsoft.com/office/drawing/2014/main" id="{2EF82893-19E3-45F0-B6D6-E17E84BA0C4A}"/>
              </a:ext>
            </a:extLst>
          </p:cNvPr>
          <p:cNvSpPr>
            <a:spLocks noGrp="1"/>
          </p:cNvSpPr>
          <p:nvPr>
            <p:ph idx="1"/>
          </p:nvPr>
        </p:nvSpPr>
        <p:spPr>
          <a:xfrm>
            <a:off x="609600" y="1700213"/>
            <a:ext cx="6348413" cy="3881437"/>
          </a:xfrm>
        </p:spPr>
        <p:txBody>
          <a:bodyPr/>
          <a:lstStyle/>
          <a:p>
            <a:pPr eaLnBrk="1" hangingPunct="1"/>
            <a:r>
              <a:rPr lang="en-GB" altLang="en-US"/>
              <a:t>Data Sources</a:t>
            </a:r>
          </a:p>
          <a:p>
            <a:pPr lvl="1" eaLnBrk="1" hangingPunct="1">
              <a:spcBef>
                <a:spcPts val="600"/>
              </a:spcBef>
              <a:spcAft>
                <a:spcPts val="600"/>
              </a:spcAft>
            </a:pPr>
            <a:r>
              <a:rPr lang="en-GB" altLang="en-US"/>
              <a:t>Primary - collected for this problem</a:t>
            </a:r>
          </a:p>
          <a:p>
            <a:pPr lvl="1" eaLnBrk="1" hangingPunct="1">
              <a:spcBef>
                <a:spcPts val="600"/>
              </a:spcBef>
              <a:spcAft>
                <a:spcPts val="600"/>
              </a:spcAft>
            </a:pPr>
            <a:r>
              <a:rPr lang="en-GB" altLang="en-US"/>
              <a:t>Secondary - collected for another </a:t>
            </a:r>
          </a:p>
          <a:p>
            <a:pPr lvl="1" eaLnBrk="1" hangingPunct="1">
              <a:spcBef>
                <a:spcPts val="600"/>
              </a:spcBef>
              <a:spcAft>
                <a:spcPts val="600"/>
              </a:spcAft>
              <a:buFontTx/>
              <a:buNone/>
            </a:pPr>
            <a:r>
              <a:rPr lang="en-GB" altLang="en-US"/>
              <a:t>   problem, but useful to this.</a:t>
            </a:r>
          </a:p>
          <a:p>
            <a:pPr lvl="1" eaLnBrk="1" hangingPunct="1">
              <a:spcBef>
                <a:spcPts val="600"/>
              </a:spcBef>
              <a:spcAft>
                <a:spcPts val="600"/>
              </a:spcAft>
              <a:buFontTx/>
              <a:buNone/>
            </a:pPr>
            <a:endParaRPr lang="en-GB" altLang="en-US"/>
          </a:p>
          <a:p>
            <a:pPr eaLnBrk="1" hangingPunct="1"/>
            <a:r>
              <a:rPr lang="en-GB" altLang="en-US"/>
              <a:t>Type of data</a:t>
            </a:r>
          </a:p>
          <a:p>
            <a:pPr lvl="1" eaLnBrk="1" hangingPunct="1">
              <a:spcAft>
                <a:spcPts val="600"/>
              </a:spcAft>
            </a:pPr>
            <a:r>
              <a:rPr lang="en-GB" altLang="en-US"/>
              <a:t>Qualitative - </a:t>
            </a:r>
            <a:r>
              <a:rPr lang="en-US" altLang="en-US"/>
              <a:t>in-depth, open-ended and unquantifiable</a:t>
            </a:r>
          </a:p>
          <a:p>
            <a:pPr lvl="1" eaLnBrk="1" hangingPunct="1">
              <a:spcAft>
                <a:spcPts val="600"/>
              </a:spcAft>
            </a:pPr>
            <a:r>
              <a:rPr lang="en-US" altLang="en-US"/>
              <a:t>Quantitative - information that can be summarised by numbers</a:t>
            </a:r>
            <a:endParaRPr lang="en-GB" altLang="en-US"/>
          </a:p>
          <a:p>
            <a:pPr eaLnBrk="1" hangingPunct="1"/>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A011303A-E302-4351-8CB8-12C3CF09116D}"/>
              </a:ext>
            </a:extLst>
          </p:cNvPr>
          <p:cNvSpPr>
            <a:spLocks noGrp="1" noChangeArrowheads="1"/>
          </p:cNvSpPr>
          <p:nvPr>
            <p:ph type="title"/>
          </p:nvPr>
        </p:nvSpPr>
        <p:spPr>
          <a:xfrm>
            <a:off x="827088" y="333375"/>
            <a:ext cx="7559675" cy="1090613"/>
          </a:xfrm>
        </p:spPr>
        <p:txBody>
          <a:bodyPr/>
          <a:lstStyle/>
          <a:p>
            <a:pPr eaLnBrk="1" hangingPunct="1"/>
            <a:r>
              <a:rPr lang="en-US" altLang="en-US"/>
              <a:t>Qualitative or Quantitative?</a:t>
            </a:r>
          </a:p>
        </p:txBody>
      </p:sp>
      <p:sp>
        <p:nvSpPr>
          <p:cNvPr id="15363" name="Rectangle 3">
            <a:extLst>
              <a:ext uri="{FF2B5EF4-FFF2-40B4-BE49-F238E27FC236}">
                <a16:creationId xmlns:a16="http://schemas.microsoft.com/office/drawing/2014/main" id="{55FC3F5D-9585-470A-990E-C03A87F6A249}"/>
              </a:ext>
            </a:extLst>
          </p:cNvPr>
          <p:cNvSpPr>
            <a:spLocks noGrp="1" noChangeArrowheads="1"/>
          </p:cNvSpPr>
          <p:nvPr>
            <p:ph idx="1"/>
          </p:nvPr>
        </p:nvSpPr>
        <p:spPr>
          <a:xfrm>
            <a:off x="827088" y="1484313"/>
            <a:ext cx="6481762" cy="4343400"/>
          </a:xfrm>
        </p:spPr>
        <p:txBody>
          <a:bodyPr/>
          <a:lstStyle/>
          <a:p>
            <a:pPr eaLnBrk="1" hangingPunct="1">
              <a:spcBef>
                <a:spcPct val="75000"/>
              </a:spcBef>
            </a:pPr>
            <a:r>
              <a:rPr lang="en-US" altLang="en-US" sz="2400"/>
              <a:t>Qualitative and quantitative data serve different purposes. The best type of data to collect depends on </a:t>
            </a:r>
          </a:p>
          <a:p>
            <a:pPr lvl="1" eaLnBrk="1" hangingPunct="1">
              <a:lnSpc>
                <a:spcPct val="150000"/>
              </a:lnSpc>
              <a:spcAft>
                <a:spcPts val="600"/>
              </a:spcAft>
            </a:pPr>
            <a:r>
              <a:rPr lang="en-US" altLang="en-US"/>
              <a:t>the research problem (exploratory, descriptive or causal)</a:t>
            </a:r>
          </a:p>
          <a:p>
            <a:pPr lvl="1" eaLnBrk="1" hangingPunct="1">
              <a:lnSpc>
                <a:spcPct val="150000"/>
              </a:lnSpc>
              <a:spcAft>
                <a:spcPts val="600"/>
              </a:spcAft>
            </a:pPr>
            <a:r>
              <a:rPr lang="en-US" altLang="en-US"/>
              <a:t>the type of response you need (general or in-depth?)</a:t>
            </a:r>
          </a:p>
          <a:p>
            <a:pPr lvl="1" eaLnBrk="1" hangingPunct="1">
              <a:lnSpc>
                <a:spcPct val="150000"/>
              </a:lnSpc>
              <a:spcAft>
                <a:spcPts val="600"/>
              </a:spcAft>
            </a:pPr>
            <a:r>
              <a:rPr lang="en-US" altLang="en-US"/>
              <a:t>the resources available (what can you realistically do?)</a:t>
            </a:r>
          </a:p>
        </p:txBody>
      </p:sp>
      <p:pic>
        <p:nvPicPr>
          <p:cNvPr id="2053" name="Picture 5" descr="C:\Documents and Settings\mscockea\Local Settings\Temporary Internet Files\Content.IE5\BZSETTOE\MP900442931[1].jpg">
            <a:extLst>
              <a:ext uri="{FF2B5EF4-FFF2-40B4-BE49-F238E27FC236}">
                <a16:creationId xmlns:a16="http://schemas.microsoft.com/office/drawing/2014/main" id="{CD9CFC3F-769C-42CC-9F72-6B5FB839E498}"/>
              </a:ext>
            </a:extLst>
          </p:cNvPr>
          <p:cNvPicPr>
            <a:picLocks noChangeAspect="1" noChangeArrowheads="1"/>
          </p:cNvPicPr>
          <p:nvPr/>
        </p:nvPicPr>
        <p:blipFill>
          <a:blip r:embed="rId3"/>
          <a:srcRect/>
          <a:stretch>
            <a:fillRect/>
          </a:stretch>
        </p:blipFill>
        <p:spPr bwMode="auto">
          <a:xfrm>
            <a:off x="3109913" y="4508500"/>
            <a:ext cx="1497012" cy="215900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F705950F-48CA-4378-8EAD-8D682862D569}"/>
              </a:ext>
            </a:extLst>
          </p:cNvPr>
          <p:cNvSpPr>
            <a:spLocks noGrp="1"/>
          </p:cNvSpPr>
          <p:nvPr>
            <p:ph type="title"/>
          </p:nvPr>
        </p:nvSpPr>
        <p:spPr/>
        <p:txBody>
          <a:bodyPr/>
          <a:lstStyle/>
          <a:p>
            <a:r>
              <a:rPr lang="en-GB" altLang="en-US"/>
              <a:t>Ethics in Business Research</a:t>
            </a:r>
          </a:p>
        </p:txBody>
      </p:sp>
      <p:sp>
        <p:nvSpPr>
          <p:cNvPr id="17411" name="Content Placeholder 2">
            <a:extLst>
              <a:ext uri="{FF2B5EF4-FFF2-40B4-BE49-F238E27FC236}">
                <a16:creationId xmlns:a16="http://schemas.microsoft.com/office/drawing/2014/main" id="{E9355004-E481-4E58-813B-CBFE3A9ABA50}"/>
              </a:ext>
            </a:extLst>
          </p:cNvPr>
          <p:cNvSpPr>
            <a:spLocks noGrp="1"/>
          </p:cNvSpPr>
          <p:nvPr>
            <p:ph idx="1"/>
          </p:nvPr>
        </p:nvSpPr>
        <p:spPr>
          <a:xfrm>
            <a:off x="609600" y="2160588"/>
            <a:ext cx="5762625" cy="2852737"/>
          </a:xfrm>
        </p:spPr>
        <p:txBody>
          <a:bodyPr/>
          <a:lstStyle/>
          <a:p>
            <a:r>
              <a:rPr lang="en-GB" altLang="en-US"/>
              <a:t>whether there could be harm to participants; </a:t>
            </a:r>
          </a:p>
          <a:p>
            <a:r>
              <a:rPr lang="en-GB" altLang="en-US"/>
              <a:t>whether there is a lack of informed consent; </a:t>
            </a:r>
          </a:p>
          <a:p>
            <a:r>
              <a:rPr lang="en-GB" altLang="en-US"/>
              <a:t>whether there could be an invasion of privacy; </a:t>
            </a:r>
          </a:p>
          <a:p>
            <a:r>
              <a:rPr lang="en-GB" altLang="en-US"/>
              <a:t>whether deception might be involved.		</a:t>
            </a:r>
          </a:p>
          <a:p>
            <a:r>
              <a:rPr lang="en-GB" altLang="en-US"/>
              <a:t>whether there could be harm to the researcher</a:t>
            </a:r>
          </a:p>
          <a:p>
            <a:r>
              <a:rPr lang="en-GB" altLang="en-US"/>
              <a:t>whether there could be harm to non participants</a:t>
            </a:r>
          </a:p>
          <a:p>
            <a:r>
              <a:rPr lang="en-GB" altLang="en-US"/>
              <a:t>whether there could be harm to an organisation</a:t>
            </a:r>
          </a:p>
          <a:p>
            <a:endParaRPr lang="en-GB" altLang="en-US"/>
          </a:p>
          <a:p>
            <a:endParaRPr lang="en-GB" altLang="en-US"/>
          </a:p>
        </p:txBody>
      </p:sp>
      <p:pic>
        <p:nvPicPr>
          <p:cNvPr id="157700" name="Picture 4" descr="Image result for ethics">
            <a:extLst>
              <a:ext uri="{FF2B5EF4-FFF2-40B4-BE49-F238E27FC236}">
                <a16:creationId xmlns:a16="http://schemas.microsoft.com/office/drawing/2014/main" id="{A204B871-D97E-4B98-A5D8-55A121EB2F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88224" y="858837"/>
            <a:ext cx="2143125" cy="214312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B332FDD1-DE77-4097-B1C9-5607012D460F}"/>
              </a:ext>
            </a:extLst>
          </p:cNvPr>
          <p:cNvSpPr>
            <a:spLocks noGrp="1" noChangeArrowheads="1"/>
          </p:cNvSpPr>
          <p:nvPr>
            <p:ph type="title"/>
          </p:nvPr>
        </p:nvSpPr>
        <p:spPr>
          <a:xfrm>
            <a:off x="857250" y="609600"/>
            <a:ext cx="7675563" cy="1355725"/>
          </a:xfrm>
        </p:spPr>
        <p:txBody>
          <a:bodyPr/>
          <a:lstStyle/>
          <a:p>
            <a:pPr eaLnBrk="1" hangingPunct="1"/>
            <a:r>
              <a:rPr lang="en-GB" altLang="en-US"/>
              <a:t>Characteristics of  Qualitative Research </a:t>
            </a:r>
          </a:p>
        </p:txBody>
      </p:sp>
      <p:sp>
        <p:nvSpPr>
          <p:cNvPr id="18435" name="Rectangle 3">
            <a:extLst>
              <a:ext uri="{FF2B5EF4-FFF2-40B4-BE49-F238E27FC236}">
                <a16:creationId xmlns:a16="http://schemas.microsoft.com/office/drawing/2014/main" id="{50746073-AF07-4E84-BCFD-97F1F39E5358}"/>
              </a:ext>
            </a:extLst>
          </p:cNvPr>
          <p:cNvSpPr>
            <a:spLocks noGrp="1" noChangeArrowheads="1"/>
          </p:cNvSpPr>
          <p:nvPr>
            <p:ph idx="1"/>
          </p:nvPr>
        </p:nvSpPr>
        <p:spPr>
          <a:xfrm>
            <a:off x="760413" y="1981200"/>
            <a:ext cx="7772400" cy="4114800"/>
          </a:xfrm>
        </p:spPr>
        <p:txBody>
          <a:bodyPr/>
          <a:lstStyle/>
          <a:p>
            <a:pPr eaLnBrk="1" hangingPunct="1"/>
            <a:r>
              <a:rPr lang="en-GB" altLang="en-US" sz="2400"/>
              <a:t>In-depth, unstructured &amp; unquantifiable information</a:t>
            </a:r>
          </a:p>
          <a:p>
            <a:pPr eaLnBrk="1" hangingPunct="1"/>
            <a:r>
              <a:rPr lang="en-GB" altLang="en-US" sz="2400"/>
              <a:t>Attitudes, opinions, beliefs</a:t>
            </a:r>
          </a:p>
          <a:p>
            <a:pPr eaLnBrk="1" hangingPunct="1"/>
            <a:r>
              <a:rPr lang="en-GB" altLang="en-US" sz="2400"/>
              <a:t>Small scale</a:t>
            </a:r>
          </a:p>
          <a:p>
            <a:pPr eaLnBrk="1" hangingPunct="1"/>
            <a:r>
              <a:rPr lang="en-GB" altLang="en-US" sz="2400"/>
              <a:t>Holistic</a:t>
            </a:r>
          </a:p>
          <a:p>
            <a:pPr eaLnBrk="1" hangingPunct="1"/>
            <a:r>
              <a:rPr lang="en-GB" altLang="en-US" sz="2400"/>
              <a:t>Flexible</a:t>
            </a:r>
          </a:p>
          <a:p>
            <a:pPr eaLnBrk="1" hangingPunct="1"/>
            <a:r>
              <a:rPr lang="en-GB" altLang="en-US" sz="2400"/>
              <a:t>Context sensitive</a:t>
            </a:r>
          </a:p>
        </p:txBody>
      </p:sp>
      <p:pic>
        <p:nvPicPr>
          <p:cNvPr id="3074" name="Picture 2" descr="C:\Documents and Settings\mscockea\Local Settings\Temporary Internet Files\Content.IE5\BZSETTOE\MC900311832[1].wmf">
            <a:extLst>
              <a:ext uri="{FF2B5EF4-FFF2-40B4-BE49-F238E27FC236}">
                <a16:creationId xmlns:a16="http://schemas.microsoft.com/office/drawing/2014/main" id="{B05C565F-A0CE-4A30-8440-4D39E14586E8}"/>
              </a:ext>
            </a:extLst>
          </p:cNvPr>
          <p:cNvPicPr>
            <a:picLocks noChangeAspect="1" noChangeArrowheads="1"/>
          </p:cNvPicPr>
          <p:nvPr/>
        </p:nvPicPr>
        <p:blipFill>
          <a:blip r:embed="rId2"/>
          <a:srcRect/>
          <a:stretch>
            <a:fillRect/>
          </a:stretch>
        </p:blipFill>
        <p:spPr bwMode="auto">
          <a:xfrm>
            <a:off x="5292725" y="3068638"/>
            <a:ext cx="1873250" cy="1519237"/>
          </a:xfrm>
          <a:prstGeom prst="rect">
            <a:avLst/>
          </a:prstGeom>
          <a:ln>
            <a:noFill/>
          </a:ln>
          <a:effectLst>
            <a:outerShdw blurRad="292100" dist="139700" dir="2700000" algn="tl" rotWithShape="0">
              <a:srgbClr val="333333">
                <a:alpha val="65000"/>
              </a:srgbClr>
            </a:outerShdw>
          </a:effectLst>
        </p:spPr>
      </p:pic>
      <p:pic>
        <p:nvPicPr>
          <p:cNvPr id="3075" name="Picture 3" descr="C:\Documents and Settings\mscockea\Local Settings\Temporary Internet Files\Content.IE5\N377SII3\MC900295581[1].wmf">
            <a:extLst>
              <a:ext uri="{FF2B5EF4-FFF2-40B4-BE49-F238E27FC236}">
                <a16:creationId xmlns:a16="http://schemas.microsoft.com/office/drawing/2014/main" id="{3046FED4-ACC4-4389-8C01-C8F2954F8161}"/>
              </a:ext>
            </a:extLst>
          </p:cNvPr>
          <p:cNvPicPr>
            <a:picLocks noChangeAspect="1" noChangeArrowheads="1"/>
          </p:cNvPicPr>
          <p:nvPr/>
        </p:nvPicPr>
        <p:blipFill>
          <a:blip r:embed="rId3"/>
          <a:srcRect/>
          <a:stretch>
            <a:fillRect/>
          </a:stretch>
        </p:blipFill>
        <p:spPr bwMode="auto">
          <a:xfrm>
            <a:off x="1979613" y="4941888"/>
            <a:ext cx="2051050" cy="1541462"/>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D3166E0D-F97E-48CA-9515-F769793160E2}"/>
              </a:ext>
            </a:extLst>
          </p:cNvPr>
          <p:cNvSpPr>
            <a:spLocks noGrp="1" noChangeArrowheads="1"/>
          </p:cNvSpPr>
          <p:nvPr>
            <p:ph type="title"/>
          </p:nvPr>
        </p:nvSpPr>
        <p:spPr/>
        <p:txBody>
          <a:bodyPr/>
          <a:lstStyle/>
          <a:p>
            <a:pPr eaLnBrk="1" hangingPunct="1"/>
            <a:r>
              <a:rPr lang="en-GB" altLang="en-US"/>
              <a:t>Qualitative Methods</a:t>
            </a:r>
          </a:p>
        </p:txBody>
      </p:sp>
      <p:sp>
        <p:nvSpPr>
          <p:cNvPr id="19459" name="Rectangle 3">
            <a:extLst>
              <a:ext uri="{FF2B5EF4-FFF2-40B4-BE49-F238E27FC236}">
                <a16:creationId xmlns:a16="http://schemas.microsoft.com/office/drawing/2014/main" id="{4CF75E45-4FB2-489D-9F26-113B124758CD}"/>
              </a:ext>
            </a:extLst>
          </p:cNvPr>
          <p:cNvSpPr>
            <a:spLocks noGrp="1" noChangeArrowheads="1"/>
          </p:cNvSpPr>
          <p:nvPr>
            <p:ph idx="1"/>
          </p:nvPr>
        </p:nvSpPr>
        <p:spPr>
          <a:xfrm>
            <a:off x="754063" y="1916113"/>
            <a:ext cx="3889375" cy="3097212"/>
          </a:xfrm>
        </p:spPr>
        <p:txBody>
          <a:bodyPr/>
          <a:lstStyle/>
          <a:p>
            <a:pPr eaLnBrk="1" hangingPunct="1"/>
            <a:r>
              <a:rPr lang="en-GB" altLang="en-US" b="1"/>
              <a:t>Interviews</a:t>
            </a:r>
          </a:p>
          <a:p>
            <a:pPr eaLnBrk="1" hangingPunct="1"/>
            <a:r>
              <a:rPr lang="en-GB" altLang="en-US" b="1"/>
              <a:t>Focus groups</a:t>
            </a:r>
          </a:p>
          <a:p>
            <a:pPr eaLnBrk="1" hangingPunct="1"/>
            <a:r>
              <a:rPr lang="en-GB" altLang="en-US" b="1"/>
              <a:t>Case studies</a:t>
            </a:r>
          </a:p>
          <a:p>
            <a:pPr eaLnBrk="1" hangingPunct="1"/>
            <a:r>
              <a:rPr lang="en-GB" altLang="en-US" b="1"/>
              <a:t>Action research</a:t>
            </a:r>
          </a:p>
          <a:p>
            <a:pPr eaLnBrk="1" hangingPunct="1"/>
            <a:r>
              <a:rPr lang="en-GB" altLang="en-US" b="1"/>
              <a:t>Netnography</a:t>
            </a:r>
          </a:p>
          <a:p>
            <a:pPr eaLnBrk="1" hangingPunct="1"/>
            <a:r>
              <a:rPr lang="en-GB" altLang="en-US"/>
              <a:t>Observation</a:t>
            </a:r>
          </a:p>
          <a:p>
            <a:pPr eaLnBrk="1" hangingPunct="1"/>
            <a:r>
              <a:rPr lang="en-GB" altLang="en-US"/>
              <a:t>Diary studies</a:t>
            </a:r>
          </a:p>
        </p:txBody>
      </p:sp>
      <p:pic>
        <p:nvPicPr>
          <p:cNvPr id="4109" name="Picture 13" descr="C:\Documents and Settings\mscockea\Local Settings\Temporary Internet Files\Content.IE5\BZSETTOE\MP900443427[1].jpg">
            <a:extLst>
              <a:ext uri="{FF2B5EF4-FFF2-40B4-BE49-F238E27FC236}">
                <a16:creationId xmlns:a16="http://schemas.microsoft.com/office/drawing/2014/main" id="{8E9EB1AD-EC1A-4AFE-8ABD-680BC787CAB1}"/>
              </a:ext>
            </a:extLst>
          </p:cNvPr>
          <p:cNvPicPr>
            <a:picLocks noChangeAspect="1" noChangeArrowheads="1"/>
          </p:cNvPicPr>
          <p:nvPr/>
        </p:nvPicPr>
        <p:blipFill>
          <a:blip r:embed="rId2"/>
          <a:srcRect/>
          <a:stretch>
            <a:fillRect/>
          </a:stretch>
        </p:blipFill>
        <p:spPr bwMode="auto">
          <a:xfrm>
            <a:off x="3811588" y="1495425"/>
            <a:ext cx="2636837" cy="175418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4110" name="Picture 14" descr="C:\Documents and Settings\mscockea\Local Settings\Temporary Internet Files\Content.IE5\BZSETTOE\MP900443244[1].jpg">
            <a:extLst>
              <a:ext uri="{FF2B5EF4-FFF2-40B4-BE49-F238E27FC236}">
                <a16:creationId xmlns:a16="http://schemas.microsoft.com/office/drawing/2014/main" id="{1811E760-9A3E-4DF9-8B86-30F3A5799691}"/>
              </a:ext>
            </a:extLst>
          </p:cNvPr>
          <p:cNvPicPr>
            <a:picLocks noChangeAspect="1" noChangeArrowheads="1"/>
          </p:cNvPicPr>
          <p:nvPr/>
        </p:nvPicPr>
        <p:blipFill>
          <a:blip r:embed="rId3"/>
          <a:srcRect/>
          <a:stretch>
            <a:fillRect/>
          </a:stretch>
        </p:blipFill>
        <p:spPr bwMode="auto">
          <a:xfrm>
            <a:off x="5292725" y="3716338"/>
            <a:ext cx="1289050" cy="193040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6D590C1C-AD88-4D01-89DE-BF694CD37402}"/>
              </a:ext>
            </a:extLst>
          </p:cNvPr>
          <p:cNvSpPr>
            <a:spLocks noGrp="1"/>
          </p:cNvSpPr>
          <p:nvPr>
            <p:ph type="title"/>
          </p:nvPr>
        </p:nvSpPr>
        <p:spPr/>
        <p:txBody>
          <a:bodyPr/>
          <a:lstStyle/>
          <a:p>
            <a:pPr eaLnBrk="1" hangingPunct="1"/>
            <a:r>
              <a:rPr lang="en-GB" altLang="en-US"/>
              <a:t>Why interviews?</a:t>
            </a:r>
          </a:p>
        </p:txBody>
      </p:sp>
      <p:sp>
        <p:nvSpPr>
          <p:cNvPr id="3" name="Content Placeholder 2">
            <a:extLst>
              <a:ext uri="{FF2B5EF4-FFF2-40B4-BE49-F238E27FC236}">
                <a16:creationId xmlns:a16="http://schemas.microsoft.com/office/drawing/2014/main" id="{E63595C4-AACB-4B62-B7C2-492ACE881576}"/>
              </a:ext>
            </a:extLst>
          </p:cNvPr>
          <p:cNvSpPr>
            <a:spLocks noGrp="1"/>
          </p:cNvSpPr>
          <p:nvPr>
            <p:ph idx="1"/>
          </p:nvPr>
        </p:nvSpPr>
        <p:spPr>
          <a:xfrm>
            <a:off x="900113" y="1557338"/>
            <a:ext cx="6480175" cy="2159000"/>
          </a:xfrm>
        </p:spPr>
        <p:txBody>
          <a:bodyPr rtlCol="0">
            <a:normAutofit fontScale="85000" lnSpcReduction="10000"/>
          </a:bodyPr>
          <a:lstStyle/>
          <a:p>
            <a:pPr eaLnBrk="1" fontAlgn="auto" hangingPunct="1">
              <a:spcAft>
                <a:spcPts val="0"/>
              </a:spcAft>
              <a:buFont typeface="Wingdings 3" charset="2"/>
              <a:buChar char=""/>
              <a:defRPr/>
            </a:pPr>
            <a:r>
              <a:rPr lang="en-GB" dirty="0"/>
              <a:t>Be very clear </a:t>
            </a:r>
            <a:r>
              <a:rPr lang="en-GB" b="1" i="1" dirty="0"/>
              <a:t>why </a:t>
            </a:r>
            <a:r>
              <a:rPr lang="en-GB" dirty="0"/>
              <a:t>you are choosing interviews as a method for your research</a:t>
            </a:r>
          </a:p>
          <a:p>
            <a:pPr eaLnBrk="1" fontAlgn="auto" hangingPunct="1">
              <a:spcAft>
                <a:spcPts val="0"/>
              </a:spcAft>
              <a:buFont typeface="Wingdings 3" charset="2"/>
              <a:buChar char=""/>
              <a:defRPr/>
            </a:pPr>
            <a:r>
              <a:rPr lang="en-GB" dirty="0"/>
              <a:t>Interviews are always expensive in time; and sometimes expensive in travel</a:t>
            </a:r>
          </a:p>
          <a:p>
            <a:pPr eaLnBrk="1" fontAlgn="auto" hangingPunct="1">
              <a:spcAft>
                <a:spcPts val="0"/>
              </a:spcAft>
              <a:buFont typeface="Wingdings 3" charset="2"/>
              <a:buChar char=""/>
              <a:defRPr/>
            </a:pPr>
            <a:r>
              <a:rPr lang="en-GB" dirty="0"/>
              <a:t>The analysis of interview data is challenging and time consuming</a:t>
            </a:r>
          </a:p>
          <a:p>
            <a:pPr eaLnBrk="1" fontAlgn="auto" hangingPunct="1">
              <a:spcAft>
                <a:spcPts val="0"/>
              </a:spcAft>
              <a:buFont typeface="Wingdings 3" charset="2"/>
              <a:buChar char=""/>
              <a:defRPr/>
            </a:pPr>
            <a:r>
              <a:rPr lang="en-GB" dirty="0"/>
              <a:t>Interviews are not the ‘easy option’ if you fear the statistics of survey analysis – especially new researchers underestimate the challenges of interview analysis</a:t>
            </a:r>
          </a:p>
        </p:txBody>
      </p:sp>
      <p:pic>
        <p:nvPicPr>
          <p:cNvPr id="20484" name="Picture 1">
            <a:extLst>
              <a:ext uri="{FF2B5EF4-FFF2-40B4-BE49-F238E27FC236}">
                <a16:creationId xmlns:a16="http://schemas.microsoft.com/office/drawing/2014/main" id="{F7449A74-88CC-4697-ACA2-661BDF6C26D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339975" y="4149725"/>
            <a:ext cx="3040063" cy="1743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179F7F2B-AFD6-4246-87BF-EF7A195A7FE4}"/>
              </a:ext>
            </a:extLst>
          </p:cNvPr>
          <p:cNvSpPr>
            <a:spLocks noGrp="1"/>
          </p:cNvSpPr>
          <p:nvPr>
            <p:ph type="title"/>
          </p:nvPr>
        </p:nvSpPr>
        <p:spPr/>
        <p:txBody>
          <a:bodyPr/>
          <a:lstStyle/>
          <a:p>
            <a:pPr eaLnBrk="1" hangingPunct="1"/>
            <a:r>
              <a:rPr lang="en-GB" altLang="en-US"/>
              <a:t>When to use Interviews</a:t>
            </a:r>
          </a:p>
        </p:txBody>
      </p:sp>
      <p:sp>
        <p:nvSpPr>
          <p:cNvPr id="21507" name="Content Placeholder 2">
            <a:extLst>
              <a:ext uri="{FF2B5EF4-FFF2-40B4-BE49-F238E27FC236}">
                <a16:creationId xmlns:a16="http://schemas.microsoft.com/office/drawing/2014/main" id="{AC84EF50-1B1B-48FF-B04E-C158E25AEBA5}"/>
              </a:ext>
            </a:extLst>
          </p:cNvPr>
          <p:cNvSpPr>
            <a:spLocks noGrp="1"/>
          </p:cNvSpPr>
          <p:nvPr>
            <p:ph idx="1"/>
          </p:nvPr>
        </p:nvSpPr>
        <p:spPr/>
        <p:txBody>
          <a:bodyPr/>
          <a:lstStyle/>
          <a:p>
            <a:pPr eaLnBrk="1" hangingPunct="1"/>
            <a:r>
              <a:rPr lang="en-GB" altLang="en-US"/>
              <a:t>When you need to obtain detailed, in-depth information on complex situations (e.g. strategic analysis)</a:t>
            </a:r>
          </a:p>
          <a:p>
            <a:pPr eaLnBrk="1" hangingPunct="1"/>
            <a:r>
              <a:rPr lang="en-GB" altLang="en-US"/>
              <a:t>When it is important to capture non verbal clues to gauge emotions</a:t>
            </a:r>
          </a:p>
          <a:p>
            <a:pPr eaLnBrk="1" hangingPunct="1"/>
            <a:r>
              <a:rPr lang="en-GB" altLang="en-US"/>
              <a:t>In the planning phase for a survey in order to develop questions for the survey </a:t>
            </a:r>
          </a:p>
          <a:p>
            <a:pPr eaLnBrk="1" hangingPunct="1"/>
            <a:r>
              <a:rPr lang="en-GB" altLang="en-US"/>
              <a:t>At the end of a quantitative project to add depth to the numbers, to be able to ‘tell the story’</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41F264D2-015E-4B97-9B45-A9D30DDE867A}"/>
              </a:ext>
            </a:extLst>
          </p:cNvPr>
          <p:cNvSpPr>
            <a:spLocks noGrp="1"/>
          </p:cNvSpPr>
          <p:nvPr>
            <p:ph type="title"/>
          </p:nvPr>
        </p:nvSpPr>
        <p:spPr/>
        <p:txBody>
          <a:bodyPr/>
          <a:lstStyle/>
          <a:p>
            <a:pPr eaLnBrk="1" hangingPunct="1"/>
            <a:r>
              <a:rPr lang="en-GB" altLang="en-US"/>
              <a:t>Interview approaches</a:t>
            </a:r>
          </a:p>
        </p:txBody>
      </p:sp>
      <p:sp>
        <p:nvSpPr>
          <p:cNvPr id="3" name="Content Placeholder 2">
            <a:extLst>
              <a:ext uri="{FF2B5EF4-FFF2-40B4-BE49-F238E27FC236}">
                <a16:creationId xmlns:a16="http://schemas.microsoft.com/office/drawing/2014/main" id="{547CEA01-A8E7-448C-87BC-840E713B0A9B}"/>
              </a:ext>
            </a:extLst>
          </p:cNvPr>
          <p:cNvSpPr>
            <a:spLocks noGrp="1"/>
          </p:cNvSpPr>
          <p:nvPr>
            <p:ph idx="1"/>
          </p:nvPr>
        </p:nvSpPr>
        <p:spPr>
          <a:xfrm>
            <a:off x="609600" y="1700213"/>
            <a:ext cx="6348413" cy="3881437"/>
          </a:xfrm>
        </p:spPr>
        <p:txBody>
          <a:bodyPr rtlCol="0">
            <a:normAutofit fontScale="92500" lnSpcReduction="10000"/>
          </a:bodyPr>
          <a:lstStyle/>
          <a:p>
            <a:pPr eaLnBrk="1" fontAlgn="auto" hangingPunct="1">
              <a:spcAft>
                <a:spcPts val="0"/>
              </a:spcAft>
              <a:buFont typeface="Wingdings 3" charset="2"/>
              <a:buChar char=""/>
              <a:defRPr/>
            </a:pPr>
            <a:r>
              <a:rPr lang="en-GB" dirty="0"/>
              <a:t>Unstructured interview – based on a list of topics, rather than questions.  Interviewer and interviewee interact freely and respond to each other, it is largely like a conversation on a given topic. </a:t>
            </a:r>
          </a:p>
          <a:p>
            <a:pPr marL="0" indent="0" eaLnBrk="1" fontAlgn="auto" hangingPunct="1">
              <a:spcAft>
                <a:spcPts val="0"/>
              </a:spcAft>
              <a:buFont typeface="Wingdings 3" panose="05040102010807070707" pitchFamily="18" charset="2"/>
              <a:buNone/>
              <a:defRPr/>
            </a:pPr>
            <a:endParaRPr lang="en-GB" dirty="0"/>
          </a:p>
          <a:p>
            <a:pPr eaLnBrk="1" fontAlgn="auto" hangingPunct="1">
              <a:spcAft>
                <a:spcPts val="0"/>
              </a:spcAft>
              <a:buFont typeface="Wingdings 3" charset="2"/>
              <a:buChar char=""/>
              <a:defRPr/>
            </a:pPr>
            <a:r>
              <a:rPr lang="en-GB" dirty="0"/>
              <a:t>Semi-structured interview – based on a list of questions and attempts to cover the same questions which is interviewee. Additional questions can be added and the interviewee answers freely to the questions, no answers are provided. </a:t>
            </a:r>
          </a:p>
          <a:p>
            <a:pPr eaLnBrk="1" fontAlgn="auto" hangingPunct="1">
              <a:spcAft>
                <a:spcPts val="0"/>
              </a:spcAft>
              <a:buFont typeface="Wingdings 3" charset="2"/>
              <a:buChar char=""/>
              <a:defRPr/>
            </a:pPr>
            <a:endParaRPr lang="en-GB" dirty="0"/>
          </a:p>
          <a:p>
            <a:pPr eaLnBrk="1" fontAlgn="auto" hangingPunct="1">
              <a:spcAft>
                <a:spcPts val="0"/>
              </a:spcAft>
              <a:buFont typeface="Wingdings 3" charset="2"/>
              <a:buChar char=""/>
              <a:defRPr/>
            </a:pPr>
            <a:r>
              <a:rPr lang="en-GB" dirty="0"/>
              <a:t>Structured interview - very similar to a survey but delivered face to face. The interviewer has a list of specific questions and most of these will be answered using tick boxes.  Answers are largely prescribed.</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4">
            <a:extLst>
              <a:ext uri="{FF2B5EF4-FFF2-40B4-BE49-F238E27FC236}">
                <a16:creationId xmlns:a16="http://schemas.microsoft.com/office/drawing/2014/main" id="{942D2275-03E6-454D-A00B-029D04437983}"/>
              </a:ext>
            </a:extLst>
          </p:cNvPr>
          <p:cNvSpPr>
            <a:spLocks noChangeArrowheads="1"/>
          </p:cNvSpPr>
          <p:nvPr/>
        </p:nvSpPr>
        <p:spPr bwMode="auto">
          <a:xfrm>
            <a:off x="4895850" y="5373688"/>
            <a:ext cx="2835275" cy="18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sz="600" b="1">
                <a:solidFill>
                  <a:schemeClr val="bg2"/>
                </a:solidFill>
                <a:latin typeface="Times New Roman" panose="02020603050405020304" pitchFamily="18" charset="0"/>
              </a:rPr>
              <a:t>http://</a:t>
            </a:r>
            <a:r>
              <a:rPr lang="en-GB" altLang="en-US" sz="600">
                <a:solidFill>
                  <a:schemeClr val="bg2"/>
                </a:solidFill>
                <a:latin typeface="Times New Roman" panose="02020603050405020304" pitchFamily="18" charset="0"/>
              </a:rPr>
              <a:t>www.dwightburton.com/research/traini2.jpg</a:t>
            </a:r>
          </a:p>
        </p:txBody>
      </p:sp>
      <p:sp>
        <p:nvSpPr>
          <p:cNvPr id="23555" name="Rectangle 6">
            <a:extLst>
              <a:ext uri="{FF2B5EF4-FFF2-40B4-BE49-F238E27FC236}">
                <a16:creationId xmlns:a16="http://schemas.microsoft.com/office/drawing/2014/main" id="{F032709B-333B-4A0E-AD07-83D1B1614665}"/>
              </a:ext>
            </a:extLst>
          </p:cNvPr>
          <p:cNvSpPr>
            <a:spLocks noChangeArrowheads="1"/>
          </p:cNvSpPr>
          <p:nvPr/>
        </p:nvSpPr>
        <p:spPr bwMode="auto">
          <a:xfrm>
            <a:off x="5707063" y="3460750"/>
            <a:ext cx="2239962"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sz="600">
                <a:solidFill>
                  <a:schemeClr val="bg2"/>
                </a:solidFill>
                <a:latin typeface="Times New Roman" panose="02020603050405020304" pitchFamily="18" charset="0"/>
              </a:rPr>
              <a:t>http://onyc.co.uk/wp-content/gallery/resourcing/woman_interview_000008723595small</a:t>
            </a:r>
          </a:p>
        </p:txBody>
      </p:sp>
      <p:graphicFrame>
        <p:nvGraphicFramePr>
          <p:cNvPr id="3" name="Table 2">
            <a:extLst>
              <a:ext uri="{FF2B5EF4-FFF2-40B4-BE49-F238E27FC236}">
                <a16:creationId xmlns:a16="http://schemas.microsoft.com/office/drawing/2014/main" id="{B28FC95F-3D01-4523-AA9E-B7E95DF243AB}"/>
              </a:ext>
            </a:extLst>
          </p:cNvPr>
          <p:cNvGraphicFramePr>
            <a:graphicFrameLocks noGrp="1"/>
          </p:cNvGraphicFramePr>
          <p:nvPr/>
        </p:nvGraphicFramePr>
        <p:xfrm>
          <a:off x="87313" y="919163"/>
          <a:ext cx="8840787" cy="5357860"/>
        </p:xfrm>
        <a:graphic>
          <a:graphicData uri="http://schemas.openxmlformats.org/drawingml/2006/table">
            <a:tbl>
              <a:tblPr firstRow="1" bandRow="1">
                <a:tableStyleId>{5C22544A-7EE6-4342-B048-85BDC9FD1C3A}</a:tableStyleId>
              </a:tblPr>
              <a:tblGrid>
                <a:gridCol w="1105099">
                  <a:extLst>
                    <a:ext uri="{9D8B030D-6E8A-4147-A177-3AD203B41FA5}">
                      <a16:colId xmlns:a16="http://schemas.microsoft.com/office/drawing/2014/main" val="3406800263"/>
                    </a:ext>
                  </a:extLst>
                </a:gridCol>
                <a:gridCol w="902470">
                  <a:extLst>
                    <a:ext uri="{9D8B030D-6E8A-4147-A177-3AD203B41FA5}">
                      <a16:colId xmlns:a16="http://schemas.microsoft.com/office/drawing/2014/main" val="775320943"/>
                    </a:ext>
                  </a:extLst>
                </a:gridCol>
                <a:gridCol w="966377">
                  <a:extLst>
                    <a:ext uri="{9D8B030D-6E8A-4147-A177-3AD203B41FA5}">
                      <a16:colId xmlns:a16="http://schemas.microsoft.com/office/drawing/2014/main" val="840023661"/>
                    </a:ext>
                  </a:extLst>
                </a:gridCol>
                <a:gridCol w="1016254">
                  <a:extLst>
                    <a:ext uri="{9D8B030D-6E8A-4147-A177-3AD203B41FA5}">
                      <a16:colId xmlns:a16="http://schemas.microsoft.com/office/drawing/2014/main" val="3272165097"/>
                    </a:ext>
                  </a:extLst>
                </a:gridCol>
                <a:gridCol w="1091070">
                  <a:extLst>
                    <a:ext uri="{9D8B030D-6E8A-4147-A177-3AD203B41FA5}">
                      <a16:colId xmlns:a16="http://schemas.microsoft.com/office/drawing/2014/main" val="3887259855"/>
                    </a:ext>
                  </a:extLst>
                </a:gridCol>
                <a:gridCol w="941437">
                  <a:extLst>
                    <a:ext uri="{9D8B030D-6E8A-4147-A177-3AD203B41FA5}">
                      <a16:colId xmlns:a16="http://schemas.microsoft.com/office/drawing/2014/main" val="1996997581"/>
                    </a:ext>
                  </a:extLst>
                </a:gridCol>
                <a:gridCol w="1309284">
                  <a:extLst>
                    <a:ext uri="{9D8B030D-6E8A-4147-A177-3AD203B41FA5}">
                      <a16:colId xmlns:a16="http://schemas.microsoft.com/office/drawing/2014/main" val="995795204"/>
                    </a:ext>
                  </a:extLst>
                </a:gridCol>
                <a:gridCol w="1508796">
                  <a:extLst>
                    <a:ext uri="{9D8B030D-6E8A-4147-A177-3AD203B41FA5}">
                      <a16:colId xmlns:a16="http://schemas.microsoft.com/office/drawing/2014/main" val="509125077"/>
                    </a:ext>
                  </a:extLst>
                </a:gridCol>
              </a:tblGrid>
              <a:tr h="571480">
                <a:tc>
                  <a:txBody>
                    <a:bodyPr/>
                    <a:lstStyle/>
                    <a:p>
                      <a:r>
                        <a:rPr lang="en-GB" sz="1400" dirty="0">
                          <a:solidFill>
                            <a:srgbClr val="FF0000"/>
                          </a:solidFill>
                        </a:rPr>
                        <a:t>Interview Types</a:t>
                      </a:r>
                    </a:p>
                  </a:txBody>
                  <a:tcPr marL="68582" marR="68582" marT="34283" marB="34283"/>
                </a:tc>
                <a:tc>
                  <a:txBody>
                    <a:bodyPr/>
                    <a:lstStyle/>
                    <a:p>
                      <a:r>
                        <a:rPr lang="en-GB" sz="1100" dirty="0"/>
                        <a:t>Ease of organising</a:t>
                      </a:r>
                    </a:p>
                  </a:txBody>
                  <a:tcPr marL="68582" marR="68582" marT="34283" marB="34283"/>
                </a:tc>
                <a:tc>
                  <a:txBody>
                    <a:bodyPr/>
                    <a:lstStyle/>
                    <a:p>
                      <a:r>
                        <a:rPr lang="en-GB" sz="1100" dirty="0"/>
                        <a:t>Convenience researcher</a:t>
                      </a:r>
                    </a:p>
                  </a:txBody>
                  <a:tcPr marL="68582" marR="68582" marT="34283" marB="34283"/>
                </a:tc>
                <a:tc>
                  <a:txBody>
                    <a:bodyPr/>
                    <a:lstStyle/>
                    <a:p>
                      <a:r>
                        <a:rPr lang="en-GB" sz="1100" dirty="0"/>
                        <a:t>Convenience</a:t>
                      </a:r>
                      <a:r>
                        <a:rPr lang="en-GB" sz="1100" baseline="0" dirty="0"/>
                        <a:t> interviewee</a:t>
                      </a:r>
                      <a:endParaRPr lang="en-GB" sz="1100" dirty="0"/>
                    </a:p>
                  </a:txBody>
                  <a:tcPr marL="68582" marR="68582" marT="34283" marB="34283"/>
                </a:tc>
                <a:tc>
                  <a:txBody>
                    <a:bodyPr/>
                    <a:lstStyle/>
                    <a:p>
                      <a:r>
                        <a:rPr lang="en-GB" sz="1100" dirty="0"/>
                        <a:t>Cost</a:t>
                      </a:r>
                    </a:p>
                  </a:txBody>
                  <a:tcPr marL="68582" marR="68582" marT="34283" marB="34283"/>
                </a:tc>
                <a:tc>
                  <a:txBody>
                    <a:bodyPr/>
                    <a:lstStyle/>
                    <a:p>
                      <a:r>
                        <a:rPr lang="en-GB" sz="1100" dirty="0"/>
                        <a:t>Ease of analysis</a:t>
                      </a:r>
                    </a:p>
                  </a:txBody>
                  <a:tcPr marL="68582" marR="68582" marT="34283" marB="34283"/>
                </a:tc>
                <a:tc>
                  <a:txBody>
                    <a:bodyPr/>
                    <a:lstStyle/>
                    <a:p>
                      <a:r>
                        <a:rPr lang="en-GB" sz="1100" dirty="0"/>
                        <a:t>Type of information</a:t>
                      </a:r>
                    </a:p>
                  </a:txBody>
                  <a:tcPr marL="68582" marR="68582" marT="34283" marB="34283"/>
                </a:tc>
                <a:tc>
                  <a:txBody>
                    <a:bodyPr/>
                    <a:lstStyle/>
                    <a:p>
                      <a:r>
                        <a:rPr lang="en-GB" sz="1100" dirty="0"/>
                        <a:t>Quality of information</a:t>
                      </a:r>
                    </a:p>
                  </a:txBody>
                  <a:tcPr marL="68582" marR="68582" marT="34283" marB="34283"/>
                </a:tc>
                <a:extLst>
                  <a:ext uri="{0D108BD9-81ED-4DB2-BD59-A6C34878D82A}">
                    <a16:rowId xmlns:a16="http://schemas.microsoft.com/office/drawing/2014/main" val="494366726"/>
                  </a:ext>
                </a:extLst>
              </a:tr>
              <a:tr h="571480">
                <a:tc>
                  <a:txBody>
                    <a:bodyPr/>
                    <a:lstStyle/>
                    <a:p>
                      <a:r>
                        <a:rPr lang="en-GB" sz="1100" dirty="0"/>
                        <a:t>In-depth interviews </a:t>
                      </a:r>
                    </a:p>
                    <a:p>
                      <a:endParaRPr lang="en-GB" sz="1100" dirty="0"/>
                    </a:p>
                  </a:txBody>
                  <a:tcPr marL="68582" marR="68582" marT="34283" marB="34283"/>
                </a:tc>
                <a:tc>
                  <a:txBody>
                    <a:bodyPr/>
                    <a:lstStyle/>
                    <a:p>
                      <a:r>
                        <a:rPr lang="en-GB" sz="1100" dirty="0"/>
                        <a:t> Medium</a:t>
                      </a:r>
                    </a:p>
                  </a:txBody>
                  <a:tcPr marL="68582" marR="68582" marT="34283" marB="34283"/>
                </a:tc>
                <a:tc>
                  <a:txBody>
                    <a:bodyPr/>
                    <a:lstStyle/>
                    <a:p>
                      <a:r>
                        <a:rPr lang="en-GB" sz="1100" dirty="0"/>
                        <a:t>Low/individual trips</a:t>
                      </a:r>
                    </a:p>
                  </a:txBody>
                  <a:tcPr marL="68582" marR="68582" marT="34283" marB="34283"/>
                </a:tc>
                <a:tc>
                  <a:txBody>
                    <a:bodyPr/>
                    <a:lstStyle/>
                    <a:p>
                      <a:r>
                        <a:rPr lang="en-GB" sz="1100" dirty="0"/>
                        <a:t>High</a:t>
                      </a:r>
                    </a:p>
                  </a:txBody>
                  <a:tcPr marL="68582" marR="68582" marT="34283" marB="34283"/>
                </a:tc>
                <a:tc>
                  <a:txBody>
                    <a:bodyPr/>
                    <a:lstStyle/>
                    <a:p>
                      <a:r>
                        <a:rPr lang="en-GB" sz="1100" dirty="0"/>
                        <a:t>Can be high</a:t>
                      </a:r>
                    </a:p>
                  </a:txBody>
                  <a:tcPr marL="68582" marR="68582" marT="34283" marB="34283"/>
                </a:tc>
                <a:tc>
                  <a:txBody>
                    <a:bodyPr/>
                    <a:lstStyle/>
                    <a:p>
                      <a:r>
                        <a:rPr lang="en-GB" sz="1100" dirty="0"/>
                        <a:t>Medium</a:t>
                      </a:r>
                    </a:p>
                  </a:txBody>
                  <a:tcPr marL="68582" marR="68582" marT="34283" marB="34283"/>
                </a:tc>
                <a:tc>
                  <a:txBody>
                    <a:bodyPr/>
                    <a:lstStyle/>
                    <a:p>
                      <a:r>
                        <a:rPr lang="en-GB" sz="1100" dirty="0"/>
                        <a:t>In depth personal opinions/attitudes/knowledge</a:t>
                      </a:r>
                    </a:p>
                  </a:txBody>
                  <a:tcPr marL="68582" marR="68582" marT="34283" marB="34283"/>
                </a:tc>
                <a:tc>
                  <a:txBody>
                    <a:bodyPr/>
                    <a:lstStyle/>
                    <a:p>
                      <a:r>
                        <a:rPr lang="en-GB" sz="1100" dirty="0"/>
                        <a:t>High</a:t>
                      </a:r>
                    </a:p>
                  </a:txBody>
                  <a:tcPr marL="68582" marR="68582" marT="34283" marB="34283"/>
                </a:tc>
                <a:extLst>
                  <a:ext uri="{0D108BD9-81ED-4DB2-BD59-A6C34878D82A}">
                    <a16:rowId xmlns:a16="http://schemas.microsoft.com/office/drawing/2014/main" val="4067181889"/>
                  </a:ext>
                </a:extLst>
              </a:tr>
              <a:tr h="571480">
                <a:tc>
                  <a:txBody>
                    <a:bodyPr/>
                    <a:lstStyle/>
                    <a:p>
                      <a:r>
                        <a:rPr lang="en-GB" sz="1100" dirty="0"/>
                        <a:t>Expert interviews</a:t>
                      </a:r>
                    </a:p>
                    <a:p>
                      <a:endParaRPr lang="en-GB" sz="1100" dirty="0"/>
                    </a:p>
                  </a:txBody>
                  <a:tcPr marL="68582" marR="68582" marT="34283" marB="34283"/>
                </a:tc>
                <a:tc>
                  <a:txBody>
                    <a:bodyPr/>
                    <a:lstStyle/>
                    <a:p>
                      <a:r>
                        <a:rPr lang="en-GB" sz="1100" dirty="0"/>
                        <a:t> Low/challenging</a:t>
                      </a:r>
                    </a:p>
                  </a:txBody>
                  <a:tcPr marL="68582" marR="68582" marT="34283" marB="34283"/>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Low/individual trips</a:t>
                      </a:r>
                    </a:p>
                    <a:p>
                      <a:endParaRPr lang="en-GB" sz="1100" dirty="0"/>
                    </a:p>
                  </a:txBody>
                  <a:tcPr marL="68582" marR="68582" marT="34283" marB="34283"/>
                </a:tc>
                <a:tc>
                  <a:txBody>
                    <a:bodyPr/>
                    <a:lstStyle/>
                    <a:p>
                      <a:r>
                        <a:rPr lang="en-GB" sz="1100" dirty="0"/>
                        <a:t>High</a:t>
                      </a:r>
                    </a:p>
                  </a:txBody>
                  <a:tcPr marL="68582" marR="68582" marT="34283" marB="34283"/>
                </a:tc>
                <a:tc>
                  <a:txBody>
                    <a:bodyPr/>
                    <a:lstStyle/>
                    <a:p>
                      <a:r>
                        <a:rPr lang="en-GB" sz="1100" dirty="0"/>
                        <a:t>Often high as travel may be required</a:t>
                      </a:r>
                    </a:p>
                  </a:txBody>
                  <a:tcPr marL="68582" marR="68582" marT="34283" marB="34283"/>
                </a:tc>
                <a:tc>
                  <a:txBody>
                    <a:bodyPr/>
                    <a:lstStyle/>
                    <a:p>
                      <a:r>
                        <a:rPr lang="en-GB" sz="1100" dirty="0"/>
                        <a:t>Medium</a:t>
                      </a:r>
                    </a:p>
                  </a:txBody>
                  <a:tcPr marL="68582" marR="68582" marT="34283" marB="34283"/>
                </a:tc>
                <a:tc>
                  <a:txBody>
                    <a:bodyPr/>
                    <a:lstStyle/>
                    <a:p>
                      <a:r>
                        <a:rPr lang="en-GB" sz="1100" dirty="0"/>
                        <a:t>Expert insights</a:t>
                      </a:r>
                    </a:p>
                  </a:txBody>
                  <a:tcPr marL="68582" marR="68582" marT="34283" marB="34283"/>
                </a:tc>
                <a:tc>
                  <a:txBody>
                    <a:bodyPr/>
                    <a:lstStyle/>
                    <a:p>
                      <a:r>
                        <a:rPr lang="en-GB" sz="1100" dirty="0"/>
                        <a:t>High</a:t>
                      </a:r>
                    </a:p>
                  </a:txBody>
                  <a:tcPr marL="68582" marR="68582" marT="34283" marB="34283"/>
                </a:tc>
                <a:extLst>
                  <a:ext uri="{0D108BD9-81ED-4DB2-BD59-A6C34878D82A}">
                    <a16:rowId xmlns:a16="http://schemas.microsoft.com/office/drawing/2014/main" val="3788155373"/>
                  </a:ext>
                </a:extLst>
              </a:tr>
              <a:tr h="906757">
                <a:tc>
                  <a:txBody>
                    <a:bodyPr/>
                    <a:lstStyle/>
                    <a:p>
                      <a:r>
                        <a:rPr lang="en-GB" sz="1100" dirty="0"/>
                        <a:t>Group interviews of experts or managers</a:t>
                      </a:r>
                    </a:p>
                    <a:p>
                      <a:endParaRPr lang="en-GB" sz="1100" dirty="0"/>
                    </a:p>
                  </a:txBody>
                  <a:tcPr marL="68582" marR="68582" marT="34283" marB="34283"/>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Low/challenging</a:t>
                      </a:r>
                    </a:p>
                    <a:p>
                      <a:endParaRPr lang="en-GB" sz="1100" dirty="0"/>
                    </a:p>
                  </a:txBody>
                  <a:tcPr marL="68582" marR="68582" marT="34283" marB="34283"/>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Low/individual trips</a:t>
                      </a:r>
                    </a:p>
                    <a:p>
                      <a:endParaRPr lang="en-GB" sz="1100" dirty="0"/>
                    </a:p>
                    <a:p>
                      <a:endParaRPr lang="en-GB" sz="1100" dirty="0"/>
                    </a:p>
                  </a:txBody>
                  <a:tcPr marL="68582" marR="68582" marT="34283" marB="34283"/>
                </a:tc>
                <a:tc>
                  <a:txBody>
                    <a:bodyPr/>
                    <a:lstStyle/>
                    <a:p>
                      <a:r>
                        <a:rPr lang="en-GB" sz="1100" dirty="0"/>
                        <a:t>Medium as coordination between individuals is required</a:t>
                      </a:r>
                    </a:p>
                  </a:txBody>
                  <a:tcPr marL="68582" marR="68582" marT="34283" marB="34283"/>
                </a:tc>
                <a:tc>
                  <a:txBody>
                    <a:bodyPr/>
                    <a:lstStyle/>
                    <a:p>
                      <a:r>
                        <a:rPr lang="en-GB" sz="1100" dirty="0"/>
                        <a:t>More cost effective than individual interviews</a:t>
                      </a:r>
                    </a:p>
                  </a:txBody>
                  <a:tcPr marL="68582" marR="68582" marT="34283" marB="34283"/>
                </a:tc>
                <a:tc>
                  <a:txBody>
                    <a:bodyPr/>
                    <a:lstStyle/>
                    <a:p>
                      <a:r>
                        <a:rPr lang="en-GB" sz="1100" dirty="0"/>
                        <a:t>Low</a:t>
                      </a:r>
                    </a:p>
                  </a:txBody>
                  <a:tcPr marL="68582" marR="68582" marT="34283" marB="34283"/>
                </a:tc>
                <a:tc>
                  <a:txBody>
                    <a:bodyPr/>
                    <a:lstStyle/>
                    <a:p>
                      <a:r>
                        <a:rPr lang="en-GB" sz="1100" dirty="0"/>
                        <a:t>Expert</a:t>
                      </a:r>
                      <a:r>
                        <a:rPr lang="en-GB" sz="1100" baseline="0" dirty="0"/>
                        <a:t> insights – but can be contradictory</a:t>
                      </a:r>
                      <a:endParaRPr lang="en-GB" sz="1100" dirty="0"/>
                    </a:p>
                  </a:txBody>
                  <a:tcPr marL="68582" marR="68582" marT="34283" marB="34283"/>
                </a:tc>
                <a:tc>
                  <a:txBody>
                    <a:bodyPr/>
                    <a:lstStyle/>
                    <a:p>
                      <a:r>
                        <a:rPr lang="en-GB" sz="1100" dirty="0"/>
                        <a:t>Can be high but sometimes experts ‘cancel each other out’</a:t>
                      </a:r>
                    </a:p>
                  </a:txBody>
                  <a:tcPr marL="68582" marR="68582" marT="34283" marB="34283"/>
                </a:tc>
                <a:extLst>
                  <a:ext uri="{0D108BD9-81ED-4DB2-BD59-A6C34878D82A}">
                    <a16:rowId xmlns:a16="http://schemas.microsoft.com/office/drawing/2014/main" val="2265256506"/>
                  </a:ext>
                </a:extLst>
              </a:tr>
              <a:tr h="739118">
                <a:tc>
                  <a:txBody>
                    <a:bodyPr/>
                    <a:lstStyle/>
                    <a:p>
                      <a:r>
                        <a:rPr lang="en-GB" sz="1100" dirty="0"/>
                        <a:t>Focus group interviews</a:t>
                      </a:r>
                    </a:p>
                  </a:txBody>
                  <a:tcPr marL="68582" marR="68582" marT="34283" marB="34283"/>
                </a:tc>
                <a:tc>
                  <a:txBody>
                    <a:bodyPr/>
                    <a:lstStyle/>
                    <a:p>
                      <a:r>
                        <a:rPr lang="en-GB" sz="1100" dirty="0"/>
                        <a:t>Very challenging</a:t>
                      </a:r>
                    </a:p>
                  </a:txBody>
                  <a:tcPr marL="68582" marR="68582" marT="34283" marB="34283"/>
                </a:tc>
                <a:tc>
                  <a:txBody>
                    <a:bodyPr/>
                    <a:lstStyle/>
                    <a:p>
                      <a:r>
                        <a:rPr lang="en-GB" sz="1100" dirty="0"/>
                        <a:t>Medium/capture of a group of respondents</a:t>
                      </a:r>
                      <a:r>
                        <a:rPr lang="en-GB" sz="1100" baseline="0" dirty="0"/>
                        <a:t> </a:t>
                      </a:r>
                      <a:endParaRPr lang="en-GB" sz="1100" dirty="0"/>
                    </a:p>
                  </a:txBody>
                  <a:tcPr marL="68582" marR="68582" marT="34283" marB="34283"/>
                </a:tc>
                <a:tc>
                  <a:txBody>
                    <a:bodyPr/>
                    <a:lstStyle/>
                    <a:p>
                      <a:r>
                        <a:rPr lang="en-GB" sz="1100" dirty="0"/>
                        <a:t>Medium/low,</a:t>
                      </a:r>
                      <a:r>
                        <a:rPr lang="en-GB" sz="1100" baseline="0" dirty="0"/>
                        <a:t> a lot of coordination is required</a:t>
                      </a:r>
                      <a:endParaRPr lang="en-GB" sz="1100" dirty="0"/>
                    </a:p>
                  </a:txBody>
                  <a:tcPr marL="68582" marR="68582" marT="34283" marB="34283"/>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More cost effective than individual interviews</a:t>
                      </a:r>
                    </a:p>
                  </a:txBody>
                  <a:tcPr marL="68582" marR="68582" marT="34283" marB="34283"/>
                </a:tc>
                <a:tc>
                  <a:txBody>
                    <a:bodyPr/>
                    <a:lstStyle/>
                    <a:p>
                      <a:r>
                        <a:rPr lang="en-GB" sz="1100" dirty="0"/>
                        <a:t>Low/challenging to transcribe</a:t>
                      </a:r>
                    </a:p>
                  </a:txBody>
                  <a:tcPr marL="68582" marR="68582" marT="34283" marB="34283"/>
                </a:tc>
                <a:tc>
                  <a:txBody>
                    <a:bodyPr/>
                    <a:lstStyle/>
                    <a:p>
                      <a:r>
                        <a:rPr lang="en-GB" sz="1100" dirty="0"/>
                        <a:t>Insights from a number of people on the same topic</a:t>
                      </a:r>
                    </a:p>
                  </a:txBody>
                  <a:tcPr marL="68582" marR="68582" marT="34283" marB="34283"/>
                </a:tc>
                <a:tc>
                  <a:txBody>
                    <a:bodyPr/>
                    <a:lstStyle/>
                    <a:p>
                      <a:r>
                        <a:rPr lang="en-GB" sz="1100" dirty="0"/>
                        <a:t>Depends</a:t>
                      </a:r>
                      <a:r>
                        <a:rPr lang="en-GB" sz="1100" baseline="0" dirty="0"/>
                        <a:t> on group dynamics, can be very high but also very low</a:t>
                      </a:r>
                      <a:endParaRPr lang="en-GB" sz="1100" dirty="0"/>
                    </a:p>
                  </a:txBody>
                  <a:tcPr marL="68582" marR="68582" marT="34283" marB="34283"/>
                </a:tc>
                <a:extLst>
                  <a:ext uri="{0D108BD9-81ED-4DB2-BD59-A6C34878D82A}">
                    <a16:rowId xmlns:a16="http://schemas.microsoft.com/office/drawing/2014/main" val="3412414095"/>
                  </a:ext>
                </a:extLst>
              </a:tr>
              <a:tr h="739118">
                <a:tc>
                  <a:txBody>
                    <a:bodyPr/>
                    <a:lstStyle/>
                    <a:p>
                      <a:r>
                        <a:rPr lang="en-GB" sz="1100" dirty="0"/>
                        <a:t>Telephone interviews        </a:t>
                      </a:r>
                    </a:p>
                    <a:p>
                      <a:endParaRPr lang="en-GB" sz="1100" dirty="0"/>
                    </a:p>
                  </a:txBody>
                  <a:tcPr marL="68582" marR="68582" marT="34283" marB="34283"/>
                </a:tc>
                <a:tc>
                  <a:txBody>
                    <a:bodyPr/>
                    <a:lstStyle/>
                    <a:p>
                      <a:r>
                        <a:rPr lang="en-GB" sz="1100" dirty="0"/>
                        <a:t>Relatively</a:t>
                      </a:r>
                      <a:r>
                        <a:rPr lang="en-GB" sz="1100" baseline="0" dirty="0"/>
                        <a:t> easy</a:t>
                      </a:r>
                      <a:endParaRPr lang="en-GB" sz="1100" dirty="0"/>
                    </a:p>
                  </a:txBody>
                  <a:tcPr marL="68582" marR="68582" marT="34283" marB="34283"/>
                </a:tc>
                <a:tc>
                  <a:txBody>
                    <a:bodyPr/>
                    <a:lstStyle/>
                    <a:p>
                      <a:r>
                        <a:rPr lang="en-GB" sz="1100" dirty="0"/>
                        <a:t>High</a:t>
                      </a:r>
                    </a:p>
                  </a:txBody>
                  <a:tcPr marL="68582" marR="68582" marT="34283" marB="34283"/>
                </a:tc>
                <a:tc>
                  <a:txBody>
                    <a:bodyPr/>
                    <a:lstStyle/>
                    <a:p>
                      <a:r>
                        <a:rPr lang="en-GB" sz="1100" dirty="0"/>
                        <a:t>High</a:t>
                      </a:r>
                    </a:p>
                  </a:txBody>
                  <a:tcPr marL="68582" marR="68582" marT="34283" marB="34283"/>
                </a:tc>
                <a:tc>
                  <a:txBody>
                    <a:bodyPr/>
                    <a:lstStyle/>
                    <a:p>
                      <a:r>
                        <a:rPr lang="en-GB" sz="1100" dirty="0"/>
                        <a:t> Low</a:t>
                      </a:r>
                    </a:p>
                  </a:txBody>
                  <a:tcPr marL="68582" marR="68582" marT="34283" marB="34283"/>
                </a:tc>
                <a:tc>
                  <a:txBody>
                    <a:bodyPr/>
                    <a:lstStyle/>
                    <a:p>
                      <a:r>
                        <a:rPr lang="en-GB" sz="1100" dirty="0"/>
                        <a:t>Medium</a:t>
                      </a:r>
                    </a:p>
                  </a:txBody>
                  <a:tcPr marL="68582" marR="68582" marT="34283" marB="34283"/>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In depth personal opinions/attitudes/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knowledge</a:t>
                      </a:r>
                    </a:p>
                  </a:txBody>
                  <a:tcPr marL="68582" marR="68582" marT="34283" marB="34283"/>
                </a:tc>
                <a:tc>
                  <a:txBody>
                    <a:bodyPr/>
                    <a:lstStyle/>
                    <a:p>
                      <a:r>
                        <a:rPr lang="en-GB" sz="1100" dirty="0"/>
                        <a:t>Medium/less personal rapport</a:t>
                      </a:r>
                    </a:p>
                  </a:txBody>
                  <a:tcPr marL="68582" marR="68582" marT="34283" marB="34283"/>
                </a:tc>
                <a:extLst>
                  <a:ext uri="{0D108BD9-81ED-4DB2-BD59-A6C34878D82A}">
                    <a16:rowId xmlns:a16="http://schemas.microsoft.com/office/drawing/2014/main" val="1491513845"/>
                  </a:ext>
                </a:extLst>
              </a:tr>
              <a:tr h="57148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Visual online interviews</a:t>
                      </a:r>
                    </a:p>
                    <a:p>
                      <a:endParaRPr lang="en-GB" sz="1100" dirty="0"/>
                    </a:p>
                  </a:txBody>
                  <a:tcPr marL="68582" marR="68582" marT="34283" marB="34283"/>
                </a:tc>
                <a:tc>
                  <a:txBody>
                    <a:bodyPr/>
                    <a:lstStyle/>
                    <a:p>
                      <a:r>
                        <a:rPr lang="en-GB" sz="1100" dirty="0"/>
                        <a:t>Relatively</a:t>
                      </a:r>
                      <a:r>
                        <a:rPr lang="en-GB" sz="1100" baseline="0" dirty="0"/>
                        <a:t> easy</a:t>
                      </a:r>
                      <a:endParaRPr lang="en-GB" sz="1100" dirty="0"/>
                    </a:p>
                  </a:txBody>
                  <a:tcPr marL="68582" marR="68582" marT="34283" marB="34283"/>
                </a:tc>
                <a:tc>
                  <a:txBody>
                    <a:bodyPr/>
                    <a:lstStyle/>
                    <a:p>
                      <a:r>
                        <a:rPr lang="en-GB" sz="1100" dirty="0"/>
                        <a:t>High</a:t>
                      </a:r>
                    </a:p>
                  </a:txBody>
                  <a:tcPr marL="68582" marR="68582" marT="34283" marB="34283"/>
                </a:tc>
                <a:tc>
                  <a:txBody>
                    <a:bodyPr/>
                    <a:lstStyle/>
                    <a:p>
                      <a:r>
                        <a:rPr lang="en-GB" sz="1100" dirty="0"/>
                        <a:t>High</a:t>
                      </a:r>
                    </a:p>
                  </a:txBody>
                  <a:tcPr marL="68582" marR="68582" marT="34283" marB="34283"/>
                </a:tc>
                <a:tc>
                  <a:txBody>
                    <a:bodyPr/>
                    <a:lstStyle/>
                    <a:p>
                      <a:r>
                        <a:rPr lang="en-GB" sz="1100" dirty="0"/>
                        <a:t> Low</a:t>
                      </a:r>
                    </a:p>
                  </a:txBody>
                  <a:tcPr marL="68582" marR="68582" marT="34283" marB="34283"/>
                </a:tc>
                <a:tc>
                  <a:txBody>
                    <a:bodyPr/>
                    <a:lstStyle/>
                    <a:p>
                      <a:r>
                        <a:rPr lang="en-GB" sz="1100" dirty="0"/>
                        <a:t>Medium</a:t>
                      </a:r>
                    </a:p>
                  </a:txBody>
                  <a:tcPr marL="68582" marR="68582" marT="34283" marB="34283"/>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In depth personal opinions/attitudes/knowledge</a:t>
                      </a:r>
                    </a:p>
                  </a:txBody>
                  <a:tcPr marL="68582" marR="68582" marT="34283" marB="34283"/>
                </a:tc>
                <a:tc>
                  <a:txBody>
                    <a:bodyPr/>
                    <a:lstStyle/>
                    <a:p>
                      <a:r>
                        <a:rPr lang="en-GB" sz="1100" dirty="0"/>
                        <a:t>Medium/less personal rapport</a:t>
                      </a:r>
                    </a:p>
                  </a:txBody>
                  <a:tcPr marL="68582" marR="68582" marT="34283" marB="34283"/>
                </a:tc>
                <a:extLst>
                  <a:ext uri="{0D108BD9-81ED-4DB2-BD59-A6C34878D82A}">
                    <a16:rowId xmlns:a16="http://schemas.microsoft.com/office/drawing/2014/main" val="2536672307"/>
                  </a:ext>
                </a:extLst>
              </a:tr>
              <a:tr h="68689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Text-based online interviews</a:t>
                      </a:r>
                    </a:p>
                  </a:txBody>
                  <a:tcPr marL="68582" marR="68582" marT="34283" marB="34283"/>
                </a:tc>
                <a:tc>
                  <a:txBody>
                    <a:bodyPr/>
                    <a:lstStyle/>
                    <a:p>
                      <a:r>
                        <a:rPr lang="en-GB" sz="1100" dirty="0"/>
                        <a:t>Easy</a:t>
                      </a:r>
                    </a:p>
                  </a:txBody>
                  <a:tcPr marL="68582" marR="68582" marT="34283" marB="34283"/>
                </a:tc>
                <a:tc>
                  <a:txBody>
                    <a:bodyPr/>
                    <a:lstStyle/>
                    <a:p>
                      <a:r>
                        <a:rPr lang="en-GB" sz="1100" dirty="0"/>
                        <a:t>High</a:t>
                      </a:r>
                    </a:p>
                  </a:txBody>
                  <a:tcPr marL="68582" marR="68582" marT="34283" marB="34283"/>
                </a:tc>
                <a:tc>
                  <a:txBody>
                    <a:bodyPr/>
                    <a:lstStyle/>
                    <a:p>
                      <a:r>
                        <a:rPr lang="en-GB" sz="1100" dirty="0"/>
                        <a:t>High</a:t>
                      </a:r>
                    </a:p>
                  </a:txBody>
                  <a:tcPr marL="68582" marR="68582" marT="34283" marB="34283"/>
                </a:tc>
                <a:tc>
                  <a:txBody>
                    <a:bodyPr/>
                    <a:lstStyle/>
                    <a:p>
                      <a:r>
                        <a:rPr lang="en-GB" sz="1100" dirty="0"/>
                        <a:t>Low</a:t>
                      </a:r>
                    </a:p>
                  </a:txBody>
                  <a:tcPr marL="68582" marR="68582" marT="34283" marB="34283"/>
                </a:tc>
                <a:tc>
                  <a:txBody>
                    <a:bodyPr/>
                    <a:lstStyle/>
                    <a:p>
                      <a:r>
                        <a:rPr lang="en-GB" sz="1100" dirty="0"/>
                        <a:t>High</a:t>
                      </a:r>
                    </a:p>
                  </a:txBody>
                  <a:tcPr marL="68582" marR="68582" marT="34283" marB="34283"/>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Some personal opinions/attitudes/knowledge</a:t>
                      </a:r>
                    </a:p>
                  </a:txBody>
                  <a:tcPr marL="68582" marR="68582" marT="34283" marB="34283"/>
                </a:tc>
                <a:tc>
                  <a:txBody>
                    <a:bodyPr/>
                    <a:lstStyle/>
                    <a:p>
                      <a:r>
                        <a:rPr lang="en-GB" sz="1100" dirty="0"/>
                        <a:t>Low/responses</a:t>
                      </a:r>
                      <a:r>
                        <a:rPr lang="en-GB" sz="1100" baseline="0" dirty="0"/>
                        <a:t> lack detail</a:t>
                      </a:r>
                      <a:endParaRPr lang="en-GB" sz="1100" dirty="0"/>
                    </a:p>
                  </a:txBody>
                  <a:tcPr marL="68582" marR="68582" marT="34283" marB="34283"/>
                </a:tc>
                <a:extLst>
                  <a:ext uri="{0D108BD9-81ED-4DB2-BD59-A6C34878D82A}">
                    <a16:rowId xmlns:a16="http://schemas.microsoft.com/office/drawing/2014/main" val="3713835784"/>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C425D336-BF1B-4C84-8D4A-03EF2BD04FEC}"/>
              </a:ext>
            </a:extLst>
          </p:cNvPr>
          <p:cNvSpPr>
            <a:spLocks noGrp="1"/>
          </p:cNvSpPr>
          <p:nvPr>
            <p:ph type="title"/>
          </p:nvPr>
        </p:nvSpPr>
        <p:spPr/>
        <p:txBody>
          <a:bodyPr/>
          <a:lstStyle/>
          <a:p>
            <a:pPr eaLnBrk="1" hangingPunct="1"/>
            <a:r>
              <a:rPr lang="en-GB" altLang="en-US"/>
              <a:t>Sampling and access</a:t>
            </a:r>
          </a:p>
        </p:txBody>
      </p:sp>
      <p:sp>
        <p:nvSpPr>
          <p:cNvPr id="3" name="Content Placeholder 2">
            <a:extLst>
              <a:ext uri="{FF2B5EF4-FFF2-40B4-BE49-F238E27FC236}">
                <a16:creationId xmlns:a16="http://schemas.microsoft.com/office/drawing/2014/main" id="{534709B6-5F2C-4181-8B8E-F7C4633279EA}"/>
              </a:ext>
            </a:extLst>
          </p:cNvPr>
          <p:cNvSpPr>
            <a:spLocks noGrp="1"/>
          </p:cNvSpPr>
          <p:nvPr>
            <p:ph idx="1"/>
          </p:nvPr>
        </p:nvSpPr>
        <p:spPr>
          <a:xfrm>
            <a:off x="395288" y="1700213"/>
            <a:ext cx="7129462" cy="3241675"/>
          </a:xfrm>
        </p:spPr>
        <p:txBody>
          <a:bodyPr rtlCol="0">
            <a:normAutofit fontScale="85000" lnSpcReduction="10000"/>
          </a:bodyPr>
          <a:lstStyle/>
          <a:p>
            <a:pPr eaLnBrk="1" fontAlgn="auto" hangingPunct="1">
              <a:lnSpc>
                <a:spcPct val="120000"/>
              </a:lnSpc>
              <a:spcAft>
                <a:spcPts val="1200"/>
              </a:spcAft>
              <a:buFont typeface="Wingdings 3" charset="2"/>
              <a:buChar char=""/>
              <a:defRPr/>
            </a:pPr>
            <a:r>
              <a:rPr lang="en-GB" dirty="0"/>
              <a:t>Who will you ask? Are they the ‘right’ respondents? Can they answer your questions meaningfully? (e.g. a researcher dealing with McDonald’s strategies should aim to interview senior managers, not shop floor employees)</a:t>
            </a:r>
          </a:p>
          <a:p>
            <a:pPr eaLnBrk="1" fontAlgn="auto" hangingPunct="1">
              <a:lnSpc>
                <a:spcPct val="120000"/>
              </a:lnSpc>
              <a:spcAft>
                <a:spcPts val="1200"/>
              </a:spcAft>
              <a:buFont typeface="Wingdings 3" charset="2"/>
              <a:buChar char=""/>
              <a:defRPr/>
            </a:pPr>
            <a:r>
              <a:rPr lang="en-GB" dirty="0"/>
              <a:t>If you need many respondents, such as customers or students, how will you find a representative sample? Make sure your sample reflects your overall research population</a:t>
            </a:r>
          </a:p>
          <a:p>
            <a:pPr eaLnBrk="1" fontAlgn="auto" hangingPunct="1">
              <a:lnSpc>
                <a:spcPct val="120000"/>
              </a:lnSpc>
              <a:spcAft>
                <a:spcPts val="1200"/>
              </a:spcAft>
              <a:buFont typeface="Wingdings 3" charset="2"/>
              <a:buChar char=""/>
              <a:defRPr/>
            </a:pPr>
            <a:r>
              <a:rPr lang="en-GB" b="1" i="1" dirty="0"/>
              <a:t>The single biggest issue with interview research is failed access </a:t>
            </a:r>
            <a:r>
              <a:rPr lang="en-GB" dirty="0"/>
              <a:t>– ensure very early on that your access is clarified, consent has been obtained and dates have been fixed in writing. Do not rely on verbal promises !</a:t>
            </a:r>
          </a:p>
        </p:txBody>
      </p:sp>
      <p:pic>
        <p:nvPicPr>
          <p:cNvPr id="2" name="Picture 1">
            <a:extLst>
              <a:ext uri="{FF2B5EF4-FFF2-40B4-BE49-F238E27FC236}">
                <a16:creationId xmlns:a16="http://schemas.microsoft.com/office/drawing/2014/main" id="{D0FBAA03-9D4F-4046-9575-974DC3A62A8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000470" y="5157192"/>
            <a:ext cx="1859562" cy="123006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1EFEF173-D70E-4BAD-9C36-08B7C96D918D}"/>
              </a:ext>
            </a:extLst>
          </p:cNvPr>
          <p:cNvSpPr>
            <a:spLocks noGrp="1" noChangeArrowheads="1"/>
          </p:cNvSpPr>
          <p:nvPr>
            <p:ph type="title"/>
          </p:nvPr>
        </p:nvSpPr>
        <p:spPr>
          <a:xfrm>
            <a:off x="915988" y="836613"/>
            <a:ext cx="6148387" cy="715962"/>
          </a:xfrm>
        </p:spPr>
        <p:txBody>
          <a:bodyPr/>
          <a:lstStyle/>
          <a:p>
            <a:pPr eaLnBrk="1" hangingPunct="1"/>
            <a:r>
              <a:rPr lang="en-GB" altLang="en-US"/>
              <a:t>All Face to Face Interviews </a:t>
            </a:r>
          </a:p>
        </p:txBody>
      </p:sp>
      <p:sp>
        <p:nvSpPr>
          <p:cNvPr id="25603" name="Rectangle 3">
            <a:extLst>
              <a:ext uri="{FF2B5EF4-FFF2-40B4-BE49-F238E27FC236}">
                <a16:creationId xmlns:a16="http://schemas.microsoft.com/office/drawing/2014/main" id="{4605E120-641F-42CF-9188-7F85171CCCF3}"/>
              </a:ext>
            </a:extLst>
          </p:cNvPr>
          <p:cNvSpPr>
            <a:spLocks noGrp="1" noChangeArrowheads="1"/>
          </p:cNvSpPr>
          <p:nvPr>
            <p:ph idx="1"/>
          </p:nvPr>
        </p:nvSpPr>
        <p:spPr>
          <a:xfrm>
            <a:off x="915988" y="1973263"/>
            <a:ext cx="6032500" cy="2103437"/>
          </a:xfrm>
        </p:spPr>
        <p:txBody>
          <a:bodyPr/>
          <a:lstStyle/>
          <a:p>
            <a:pPr eaLnBrk="1" hangingPunct="1"/>
            <a:r>
              <a:rPr lang="en-GB" altLang="en-US"/>
              <a:t>Rapport between respondent &amp; interviewer needed</a:t>
            </a:r>
          </a:p>
          <a:p>
            <a:pPr eaLnBrk="1" hangingPunct="1"/>
            <a:r>
              <a:rPr lang="en-GB" altLang="en-US"/>
              <a:t>Body language can be observed</a:t>
            </a:r>
          </a:p>
          <a:p>
            <a:pPr eaLnBrk="1" hangingPunct="1"/>
            <a:r>
              <a:rPr lang="en-GB" altLang="en-US"/>
              <a:t>Expensive in cost and time</a:t>
            </a:r>
          </a:p>
          <a:p>
            <a:pPr eaLnBrk="1" hangingPunct="1"/>
            <a:r>
              <a:rPr lang="en-GB" altLang="en-US"/>
              <a:t>Interviewer bias</a:t>
            </a:r>
          </a:p>
        </p:txBody>
      </p:sp>
      <p:pic>
        <p:nvPicPr>
          <p:cNvPr id="2" name="Picture 1">
            <a:extLst>
              <a:ext uri="{FF2B5EF4-FFF2-40B4-BE49-F238E27FC236}">
                <a16:creationId xmlns:a16="http://schemas.microsoft.com/office/drawing/2014/main" id="{5867426D-ADB7-4F2C-BB86-09D3529228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67744" y="3789040"/>
            <a:ext cx="4065662" cy="2710441"/>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BA975EC4-9260-4FDC-9D96-127893538B59}"/>
              </a:ext>
            </a:extLst>
          </p:cNvPr>
          <p:cNvSpPr>
            <a:spLocks noGrp="1" noChangeArrowheads="1"/>
          </p:cNvSpPr>
          <p:nvPr>
            <p:ph type="title"/>
          </p:nvPr>
        </p:nvSpPr>
        <p:spPr>
          <a:xfrm>
            <a:off x="1187450" y="549275"/>
            <a:ext cx="6099175" cy="612775"/>
          </a:xfrm>
        </p:spPr>
        <p:txBody>
          <a:bodyPr rtlCol="0">
            <a:normAutofit fontScale="90000"/>
          </a:bodyPr>
          <a:lstStyle/>
          <a:p>
            <a:pPr eaLnBrk="1" fontAlgn="auto" hangingPunct="1">
              <a:spcAft>
                <a:spcPts val="0"/>
              </a:spcAft>
              <a:defRPr/>
            </a:pPr>
            <a:r>
              <a:rPr lang="en-GB" altLang="en-US" dirty="0"/>
              <a:t>Telephone and Text-based Online Interviews</a:t>
            </a:r>
          </a:p>
        </p:txBody>
      </p:sp>
      <p:sp>
        <p:nvSpPr>
          <p:cNvPr id="27651" name="Rectangle 3">
            <a:extLst>
              <a:ext uri="{FF2B5EF4-FFF2-40B4-BE49-F238E27FC236}">
                <a16:creationId xmlns:a16="http://schemas.microsoft.com/office/drawing/2014/main" id="{06ED8562-142E-4FF7-B3DC-C507D67B6E3E}"/>
              </a:ext>
            </a:extLst>
          </p:cNvPr>
          <p:cNvSpPr>
            <a:spLocks noGrp="1" noChangeArrowheads="1"/>
          </p:cNvSpPr>
          <p:nvPr>
            <p:ph idx="1"/>
          </p:nvPr>
        </p:nvSpPr>
        <p:spPr>
          <a:xfrm>
            <a:off x="1042988" y="2349500"/>
            <a:ext cx="3362325" cy="3143250"/>
          </a:xfrm>
        </p:spPr>
        <p:txBody>
          <a:bodyPr/>
          <a:lstStyle/>
          <a:p>
            <a:pPr eaLnBrk="1" hangingPunct="1"/>
            <a:r>
              <a:rPr lang="en-GB" altLang="en-US"/>
              <a:t>Inexpensive</a:t>
            </a:r>
          </a:p>
          <a:p>
            <a:pPr eaLnBrk="1" hangingPunct="1"/>
            <a:r>
              <a:rPr lang="en-GB" altLang="en-US"/>
              <a:t>Fast</a:t>
            </a:r>
          </a:p>
          <a:p>
            <a:pPr eaLnBrk="1" hangingPunct="1"/>
            <a:r>
              <a:rPr lang="en-GB" altLang="en-US"/>
              <a:t>Less interviewer bias</a:t>
            </a:r>
          </a:p>
          <a:p>
            <a:pPr eaLnBrk="1" hangingPunct="1"/>
            <a:r>
              <a:rPr lang="en-GB" altLang="en-US"/>
              <a:t>Less personal rapport</a:t>
            </a:r>
          </a:p>
          <a:p>
            <a:pPr eaLnBrk="1" hangingPunct="1"/>
            <a:r>
              <a:rPr lang="en-GB" altLang="en-US"/>
              <a:t>Body language cannot </a:t>
            </a:r>
          </a:p>
          <a:p>
            <a:pPr eaLnBrk="1" hangingPunct="1">
              <a:buFontTx/>
              <a:buNone/>
            </a:pPr>
            <a:r>
              <a:rPr lang="en-GB" altLang="en-US"/>
              <a:t>   be observed</a:t>
            </a:r>
          </a:p>
          <a:p>
            <a:pPr eaLnBrk="1" hangingPunct="1">
              <a:buFontTx/>
              <a:buNone/>
            </a:pPr>
            <a:endParaRPr lang="en-GB" altLang="en-US"/>
          </a:p>
        </p:txBody>
      </p:sp>
      <p:pic>
        <p:nvPicPr>
          <p:cNvPr id="2" name="Picture 1">
            <a:extLst>
              <a:ext uri="{FF2B5EF4-FFF2-40B4-BE49-F238E27FC236}">
                <a16:creationId xmlns:a16="http://schemas.microsoft.com/office/drawing/2014/main" id="{E8B7AE1D-C3CA-494C-B799-74A5B9BE6BEB}"/>
              </a:ext>
            </a:extLst>
          </p:cNvPr>
          <p:cNvPicPr>
            <a:picLocks noChangeAspect="1"/>
          </p:cNvPicPr>
          <p:nvPr/>
        </p:nvPicPr>
        <p:blipFill rotWithShape="1">
          <a:blip r:embed="rId3">
            <a:extLst>
              <a:ext uri="{28A0092B-C50C-407E-A947-70E740481C1C}">
                <a14:useLocalDpi xmlns:a14="http://schemas.microsoft.com/office/drawing/2010/main" val="0"/>
              </a:ext>
            </a:extLst>
          </a:blip>
          <a:srcRect l="32477" t="-1141"/>
          <a:stretch/>
        </p:blipFill>
        <p:spPr>
          <a:xfrm>
            <a:off x="4139952" y="2420888"/>
            <a:ext cx="3030648" cy="255535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A57064E3-CED9-4631-A588-B96C47C35390}"/>
              </a:ext>
            </a:extLst>
          </p:cNvPr>
          <p:cNvSpPr>
            <a:spLocks noGrp="1"/>
          </p:cNvSpPr>
          <p:nvPr>
            <p:ph type="title"/>
          </p:nvPr>
        </p:nvSpPr>
        <p:spPr/>
        <p:txBody>
          <a:bodyPr/>
          <a:lstStyle/>
          <a:p>
            <a:pPr eaLnBrk="1" hangingPunct="1"/>
            <a:r>
              <a:rPr lang="en-GB" altLang="en-US"/>
              <a:t>Focus Group Interviews</a:t>
            </a:r>
          </a:p>
        </p:txBody>
      </p:sp>
      <p:sp>
        <p:nvSpPr>
          <p:cNvPr id="29699" name="Content Placeholder 2">
            <a:extLst>
              <a:ext uri="{FF2B5EF4-FFF2-40B4-BE49-F238E27FC236}">
                <a16:creationId xmlns:a16="http://schemas.microsoft.com/office/drawing/2014/main" id="{39FB6A45-1755-47C5-85FB-DD6A531D0216}"/>
              </a:ext>
            </a:extLst>
          </p:cNvPr>
          <p:cNvSpPr>
            <a:spLocks noGrp="1"/>
          </p:cNvSpPr>
          <p:nvPr>
            <p:ph idx="1"/>
          </p:nvPr>
        </p:nvSpPr>
        <p:spPr>
          <a:xfrm>
            <a:off x="587375" y="1628775"/>
            <a:ext cx="6348413" cy="3168650"/>
          </a:xfrm>
        </p:spPr>
        <p:txBody>
          <a:bodyPr/>
          <a:lstStyle/>
          <a:p>
            <a:pPr eaLnBrk="1" hangingPunct="1"/>
            <a:r>
              <a:rPr lang="en-GB" altLang="en-US"/>
              <a:t>A great way to explore a topic and/or to create questions for a later survey</a:t>
            </a:r>
          </a:p>
          <a:p>
            <a:pPr eaLnBrk="1" hangingPunct="1"/>
            <a:r>
              <a:rPr lang="en-GB" altLang="en-US"/>
              <a:t>Captures in depth insights from several people at once</a:t>
            </a:r>
          </a:p>
          <a:p>
            <a:pPr eaLnBrk="1" hangingPunct="1"/>
            <a:r>
              <a:rPr lang="en-GB" altLang="en-US"/>
              <a:t>Group dynamics may need to be controlled by the researcher</a:t>
            </a:r>
          </a:p>
          <a:p>
            <a:pPr eaLnBrk="1" hangingPunct="1"/>
            <a:r>
              <a:rPr lang="en-GB" altLang="en-US"/>
              <a:t>Selection of group members can create bias</a:t>
            </a:r>
          </a:p>
          <a:p>
            <a:pPr eaLnBrk="1" hangingPunct="1"/>
            <a:r>
              <a:rPr lang="en-GB" altLang="en-US"/>
              <a:t>Organisation of the focus groups can be challenging as people drop out/don’t turn up</a:t>
            </a:r>
          </a:p>
        </p:txBody>
      </p:sp>
      <p:pic>
        <p:nvPicPr>
          <p:cNvPr id="4" name="Picture 3">
            <a:extLst>
              <a:ext uri="{FF2B5EF4-FFF2-40B4-BE49-F238E27FC236}">
                <a16:creationId xmlns:a16="http://schemas.microsoft.com/office/drawing/2014/main" id="{FA9E3F4F-BEBF-4244-9376-3ECF21474C9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83768" y="4725144"/>
            <a:ext cx="2908700" cy="129614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1A7256DD-9245-426D-B0CC-85886C9B82F3}"/>
              </a:ext>
            </a:extLst>
          </p:cNvPr>
          <p:cNvSpPr>
            <a:spLocks noGrp="1" noChangeArrowheads="1"/>
          </p:cNvSpPr>
          <p:nvPr>
            <p:ph type="title"/>
          </p:nvPr>
        </p:nvSpPr>
        <p:spPr>
          <a:xfrm>
            <a:off x="609600" y="609600"/>
            <a:ext cx="6267450" cy="803275"/>
          </a:xfrm>
        </p:spPr>
        <p:txBody>
          <a:bodyPr/>
          <a:lstStyle/>
          <a:p>
            <a:pPr eaLnBrk="1" hangingPunct="1"/>
            <a:r>
              <a:rPr lang="en-GB" altLang="en-US"/>
              <a:t>Issue to look out for…</a:t>
            </a:r>
          </a:p>
        </p:txBody>
      </p:sp>
      <p:sp>
        <p:nvSpPr>
          <p:cNvPr id="30723" name="Rectangle 3">
            <a:extLst>
              <a:ext uri="{FF2B5EF4-FFF2-40B4-BE49-F238E27FC236}">
                <a16:creationId xmlns:a16="http://schemas.microsoft.com/office/drawing/2014/main" id="{FD39C2C5-4735-41EB-8373-F9F2A48B2266}"/>
              </a:ext>
            </a:extLst>
          </p:cNvPr>
          <p:cNvSpPr>
            <a:spLocks noGrp="1" noChangeArrowheads="1"/>
          </p:cNvSpPr>
          <p:nvPr>
            <p:ph idx="1"/>
          </p:nvPr>
        </p:nvSpPr>
        <p:spPr>
          <a:xfrm>
            <a:off x="417513" y="1412875"/>
            <a:ext cx="5829300" cy="2592388"/>
          </a:xfrm>
        </p:spPr>
        <p:txBody>
          <a:bodyPr/>
          <a:lstStyle/>
          <a:p>
            <a:pPr eaLnBrk="1" hangingPunct="1"/>
            <a:r>
              <a:rPr lang="en-GB" altLang="en-US"/>
              <a:t>Interviewer bias</a:t>
            </a:r>
          </a:p>
          <a:p>
            <a:pPr eaLnBrk="1" hangingPunct="1"/>
            <a:r>
              <a:rPr lang="en-GB" altLang="en-US"/>
              <a:t>Common understanding of study</a:t>
            </a:r>
          </a:p>
          <a:p>
            <a:pPr eaLnBrk="1" hangingPunct="1"/>
            <a:r>
              <a:rPr lang="en-GB" altLang="en-US"/>
              <a:t>Confidentiality</a:t>
            </a:r>
          </a:p>
          <a:p>
            <a:pPr eaLnBrk="1" hangingPunct="1"/>
            <a:r>
              <a:rPr lang="en-GB" altLang="en-US"/>
              <a:t>Confidence in subject matter or experience </a:t>
            </a:r>
          </a:p>
          <a:p>
            <a:pPr eaLnBrk="1" hangingPunct="1"/>
            <a:r>
              <a:rPr lang="en-GB" altLang="en-US"/>
              <a:t>Use of jargon</a:t>
            </a:r>
          </a:p>
          <a:p>
            <a:pPr eaLnBrk="1" hangingPunct="1"/>
            <a:r>
              <a:rPr lang="en-GB" altLang="en-US"/>
              <a:t>Professional rather than personal interaction</a:t>
            </a:r>
          </a:p>
          <a:p>
            <a:pPr eaLnBrk="1" hangingPunct="1"/>
            <a:r>
              <a:rPr lang="en-GB" altLang="en-US"/>
              <a:t>Judging responses</a:t>
            </a:r>
          </a:p>
          <a:p>
            <a:pPr eaLnBrk="1" hangingPunct="1"/>
            <a:r>
              <a:rPr lang="en-GB" altLang="en-US"/>
              <a:t>Body language </a:t>
            </a:r>
          </a:p>
          <a:p>
            <a:pPr eaLnBrk="1" hangingPunct="1"/>
            <a:r>
              <a:rPr lang="en-GB" altLang="en-US"/>
              <a:t>Inconsistencies in the data</a:t>
            </a:r>
          </a:p>
          <a:p>
            <a:pPr eaLnBrk="1" hangingPunct="1"/>
            <a:r>
              <a:rPr lang="en-GB" altLang="en-US"/>
              <a:t>Informal chats before and after the interview – can give you the most valuable information</a:t>
            </a:r>
          </a:p>
          <a:p>
            <a:pPr eaLnBrk="1" hangingPunct="1"/>
            <a:r>
              <a:rPr lang="en-GB" altLang="en-US"/>
              <a:t>Recording – audio recording versus note taking</a:t>
            </a:r>
          </a:p>
          <a:p>
            <a:pPr eaLnBrk="1" hangingPunct="1"/>
            <a:endParaRPr lang="en-GB" altLang="en-US"/>
          </a:p>
        </p:txBody>
      </p:sp>
      <p:pic>
        <p:nvPicPr>
          <p:cNvPr id="2" name="Picture 1">
            <a:extLst>
              <a:ext uri="{FF2B5EF4-FFF2-40B4-BE49-F238E27FC236}">
                <a16:creationId xmlns:a16="http://schemas.microsoft.com/office/drawing/2014/main" id="{374F3977-B54C-48A4-8844-FC583453CFE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56737" y="3789040"/>
            <a:ext cx="2202552" cy="146836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FFCAC31B-DBAD-4E6A-89D6-311D7A26B7D3}"/>
              </a:ext>
            </a:extLst>
          </p:cNvPr>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GB" altLang="en-US" sz="2400" b="1">
              <a:solidFill>
                <a:srgbClr val="000000"/>
              </a:solidFill>
              <a:latin typeface="Times New Roman" panose="02020603050405020304" pitchFamily="18" charset="0"/>
              <a:cs typeface="Arial" panose="020B0604020202020204" pitchFamily="34" charset="0"/>
            </a:endParaRPr>
          </a:p>
        </p:txBody>
      </p:sp>
      <p:sp>
        <p:nvSpPr>
          <p:cNvPr id="32771" name="Rectangle 3">
            <a:extLst>
              <a:ext uri="{FF2B5EF4-FFF2-40B4-BE49-F238E27FC236}">
                <a16:creationId xmlns:a16="http://schemas.microsoft.com/office/drawing/2014/main" id="{B69ADF4B-CA0C-476A-A5D7-352A8F502272}"/>
              </a:ext>
            </a:extLst>
          </p:cNvPr>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GB" altLang="en-US" sz="2400" b="1">
              <a:solidFill>
                <a:srgbClr val="000000"/>
              </a:solidFill>
              <a:latin typeface="Times New Roman" panose="02020603050405020304" pitchFamily="18" charset="0"/>
              <a:cs typeface="Arial" panose="020B0604020202020204" pitchFamily="34" charset="0"/>
            </a:endParaRPr>
          </a:p>
        </p:txBody>
      </p:sp>
      <p:sp>
        <p:nvSpPr>
          <p:cNvPr id="32772" name="Rectangle 4">
            <a:extLst>
              <a:ext uri="{FF2B5EF4-FFF2-40B4-BE49-F238E27FC236}">
                <a16:creationId xmlns:a16="http://schemas.microsoft.com/office/drawing/2014/main" id="{594F2A23-2FCD-4F2C-8CE6-465B94D021EE}"/>
              </a:ext>
            </a:extLst>
          </p:cNvPr>
          <p:cNvSpPr>
            <a:spLocks noGrp="1" noChangeArrowheads="1"/>
          </p:cNvSpPr>
          <p:nvPr>
            <p:ph type="title"/>
          </p:nvPr>
        </p:nvSpPr>
        <p:spPr/>
        <p:txBody>
          <a:bodyPr lIns="90488" tIns="44450" rIns="90488" bIns="44450"/>
          <a:lstStyle/>
          <a:p>
            <a:pPr eaLnBrk="1" hangingPunct="1"/>
            <a:r>
              <a:rPr lang="en-GB" altLang="en-US"/>
              <a:t>Case Studies</a:t>
            </a:r>
          </a:p>
        </p:txBody>
      </p:sp>
      <p:sp>
        <p:nvSpPr>
          <p:cNvPr id="312325" name="Rectangle 5">
            <a:extLst>
              <a:ext uri="{FF2B5EF4-FFF2-40B4-BE49-F238E27FC236}">
                <a16:creationId xmlns:a16="http://schemas.microsoft.com/office/drawing/2014/main" id="{2A7CBF66-2FE6-4630-AC27-4067B0A8371D}"/>
              </a:ext>
            </a:extLst>
          </p:cNvPr>
          <p:cNvSpPr>
            <a:spLocks noGrp="1" noChangeArrowheads="1"/>
          </p:cNvSpPr>
          <p:nvPr>
            <p:ph idx="1"/>
          </p:nvPr>
        </p:nvSpPr>
        <p:spPr>
          <a:xfrm>
            <a:off x="496888" y="1855788"/>
            <a:ext cx="8150225" cy="4538662"/>
          </a:xfrm>
        </p:spPr>
        <p:txBody>
          <a:bodyPr lIns="90488" tIns="44450" rIns="90488" bIns="44450"/>
          <a:lstStyle/>
          <a:p>
            <a:pPr marL="609600" indent="-609600" eaLnBrk="1" hangingPunct="1"/>
            <a:r>
              <a:rPr lang="en-GB" altLang="en-US"/>
              <a:t>Intensive investigation of an individual or an organisation</a:t>
            </a:r>
          </a:p>
          <a:p>
            <a:pPr marL="609600" indent="-609600" eaLnBrk="1" hangingPunct="1"/>
            <a:r>
              <a:rPr lang="en-GB" altLang="en-US"/>
              <a:t>Requires mutual trust</a:t>
            </a:r>
          </a:p>
          <a:p>
            <a:pPr marL="609600" indent="-609600" eaLnBrk="1" hangingPunct="1"/>
            <a:r>
              <a:rPr lang="en-GB" altLang="en-US"/>
              <a:t>Reliance on documents, interviews, secondary research, questionnaires and anecdotal evidence</a:t>
            </a:r>
          </a:p>
          <a:p>
            <a:pPr marL="609600" indent="-609600" eaLnBrk="1" hangingPunct="1"/>
            <a:r>
              <a:rPr lang="en-GB" altLang="en-US"/>
              <a:t>Much cheaper than large-sample research</a:t>
            </a:r>
          </a:p>
          <a:p>
            <a:pPr marL="609600" indent="-609600" eaLnBrk="1" hangingPunct="1"/>
            <a:r>
              <a:rPr lang="en-GB" altLang="en-US"/>
              <a:t>Detailed information – can be overwhelming</a:t>
            </a:r>
          </a:p>
          <a:p>
            <a:pPr marL="609600" indent="-609600" eaLnBrk="1" hangingPunct="1"/>
            <a:r>
              <a:rPr lang="en-GB" altLang="en-US"/>
              <a:t>Absence of controls</a:t>
            </a:r>
          </a:p>
        </p:txBody>
      </p:sp>
      <p:pic>
        <p:nvPicPr>
          <p:cNvPr id="46086" name="Picture 2">
            <a:extLst>
              <a:ext uri="{FF2B5EF4-FFF2-40B4-BE49-F238E27FC236}">
                <a16:creationId xmlns:a16="http://schemas.microsoft.com/office/drawing/2014/main" id="{0AF14CEC-977D-44BB-B228-6E19FD011DD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923928" y="4701381"/>
            <a:ext cx="2879725" cy="143986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312325">
                                            <p:txEl>
                                              <p:pRg st="0" end="0"/>
                                            </p:txEl>
                                          </p:spTgt>
                                        </p:tgtEl>
                                        <p:attrNameLst>
                                          <p:attrName>style.visibility</p:attrName>
                                        </p:attrNameLst>
                                      </p:cBhvr>
                                      <p:to>
                                        <p:strVal val="visible"/>
                                      </p:to>
                                    </p:set>
                                    <p:anim calcmode="lin" valueType="num">
                                      <p:cBhvr additive="base">
                                        <p:cTn id="7" dur="500" fill="hold"/>
                                        <p:tgtEl>
                                          <p:spTgt spid="312325">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312325">
                                            <p:txEl>
                                              <p:pRg st="0" end="0"/>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312325">
                                            <p:txEl>
                                              <p:pRg st="0" end="0"/>
                                            </p:txEl>
                                          </p:spTgt>
                                        </p:tgtEl>
                                        <p:attrNameLst>
                                          <p:attrName>ppt_c</p:attrName>
                                        </p:attrNameLst>
                                      </p:cBhvr>
                                      <p:to>
                                        <a:schemeClr val="bg2"/>
                                      </p:to>
                                    </p:animClr>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312325">
                                            <p:txEl>
                                              <p:pRg st="1" end="1"/>
                                            </p:txEl>
                                          </p:spTgt>
                                        </p:tgtEl>
                                        <p:attrNameLst>
                                          <p:attrName>style.visibility</p:attrName>
                                        </p:attrNameLst>
                                      </p:cBhvr>
                                      <p:to>
                                        <p:strVal val="visible"/>
                                      </p:to>
                                    </p:set>
                                    <p:anim calcmode="lin" valueType="num">
                                      <p:cBhvr additive="base">
                                        <p:cTn id="13" dur="500" fill="hold"/>
                                        <p:tgtEl>
                                          <p:spTgt spid="312325">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312325">
                                            <p:txEl>
                                              <p:pRg st="1" end="1"/>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312325">
                                            <p:txEl>
                                              <p:pRg st="1" end="1"/>
                                            </p:txEl>
                                          </p:spTgt>
                                        </p:tgtEl>
                                        <p:attrNameLst>
                                          <p:attrName>ppt_c</p:attrName>
                                        </p:attrNameLst>
                                      </p:cBhvr>
                                      <p:to>
                                        <a:schemeClr val="bg2"/>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312325">
                                            <p:txEl>
                                              <p:pRg st="2" end="2"/>
                                            </p:txEl>
                                          </p:spTgt>
                                        </p:tgtEl>
                                        <p:attrNameLst>
                                          <p:attrName>style.visibility</p:attrName>
                                        </p:attrNameLst>
                                      </p:cBhvr>
                                      <p:to>
                                        <p:strVal val="visible"/>
                                      </p:to>
                                    </p:set>
                                    <p:anim calcmode="lin" valueType="num">
                                      <p:cBhvr additive="base">
                                        <p:cTn id="19" dur="500" fill="hold"/>
                                        <p:tgtEl>
                                          <p:spTgt spid="312325">
                                            <p:txEl>
                                              <p:pRg st="2" end="2"/>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312325">
                                            <p:txEl>
                                              <p:pRg st="2" end="2"/>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312325">
                                            <p:txEl>
                                              <p:pRg st="2" end="2"/>
                                            </p:txEl>
                                          </p:spTgt>
                                        </p:tgtEl>
                                        <p:attrNameLst>
                                          <p:attrName>ppt_c</p:attrName>
                                        </p:attrNameLst>
                                      </p:cBhvr>
                                      <p:to>
                                        <a:schemeClr val="bg2"/>
                                      </p:to>
                                    </p:animClr>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312325">
                                            <p:txEl>
                                              <p:pRg st="3" end="3"/>
                                            </p:txEl>
                                          </p:spTgt>
                                        </p:tgtEl>
                                        <p:attrNameLst>
                                          <p:attrName>style.visibility</p:attrName>
                                        </p:attrNameLst>
                                      </p:cBhvr>
                                      <p:to>
                                        <p:strVal val="visible"/>
                                      </p:to>
                                    </p:set>
                                    <p:anim calcmode="lin" valueType="num">
                                      <p:cBhvr additive="base">
                                        <p:cTn id="25" dur="500" fill="hold"/>
                                        <p:tgtEl>
                                          <p:spTgt spid="312325">
                                            <p:txEl>
                                              <p:pRg st="3" end="3"/>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312325">
                                            <p:txEl>
                                              <p:pRg st="3" end="3"/>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312325">
                                            <p:txEl>
                                              <p:pRg st="3" end="3"/>
                                            </p:txEl>
                                          </p:spTgt>
                                        </p:tgtEl>
                                        <p:attrNameLst>
                                          <p:attrName>ppt_c</p:attrName>
                                        </p:attrNameLst>
                                      </p:cBhvr>
                                      <p:to>
                                        <a:schemeClr val="bg2"/>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312325">
                                            <p:txEl>
                                              <p:pRg st="4" end="4"/>
                                            </p:txEl>
                                          </p:spTgt>
                                        </p:tgtEl>
                                        <p:attrNameLst>
                                          <p:attrName>style.visibility</p:attrName>
                                        </p:attrNameLst>
                                      </p:cBhvr>
                                      <p:to>
                                        <p:strVal val="visible"/>
                                      </p:to>
                                    </p:set>
                                    <p:anim calcmode="lin" valueType="num">
                                      <p:cBhvr additive="base">
                                        <p:cTn id="31" dur="500" fill="hold"/>
                                        <p:tgtEl>
                                          <p:spTgt spid="312325">
                                            <p:txEl>
                                              <p:pRg st="4" end="4"/>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312325">
                                            <p:txEl>
                                              <p:pRg st="4" end="4"/>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312325">
                                            <p:txEl>
                                              <p:pRg st="4" end="4"/>
                                            </p:txEl>
                                          </p:spTgt>
                                        </p:tgtEl>
                                        <p:attrNameLst>
                                          <p:attrName>ppt_c</p:attrName>
                                        </p:attrNameLst>
                                      </p:cBhvr>
                                      <p:to>
                                        <a:schemeClr val="bg2"/>
                                      </p:to>
                                    </p:animClr>
                                  </p:sub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312325">
                                            <p:txEl>
                                              <p:pRg st="5" end="5"/>
                                            </p:txEl>
                                          </p:spTgt>
                                        </p:tgtEl>
                                        <p:attrNameLst>
                                          <p:attrName>style.visibility</p:attrName>
                                        </p:attrNameLst>
                                      </p:cBhvr>
                                      <p:to>
                                        <p:strVal val="visible"/>
                                      </p:to>
                                    </p:set>
                                    <p:anim calcmode="lin" valueType="num">
                                      <p:cBhvr additive="base">
                                        <p:cTn id="37" dur="500" fill="hold"/>
                                        <p:tgtEl>
                                          <p:spTgt spid="312325">
                                            <p:txEl>
                                              <p:pRg st="5" end="5"/>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312325">
                                            <p:txEl>
                                              <p:pRg st="5" end="5"/>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312325">
                                            <p:txEl>
                                              <p:pRg st="5" end="5"/>
                                            </p:txEl>
                                          </p:spTgt>
                                        </p:tgtEl>
                                        <p:attrNameLst>
                                          <p:attrName>ppt_c</p:attrName>
                                        </p:attrNameLst>
                                      </p:cBhvr>
                                      <p:to>
                                        <a:schemeClr val="bg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2325" grpId="0" build="p"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1ADDD432-2576-43B3-9F37-727754596CF6}"/>
              </a:ext>
            </a:extLst>
          </p:cNvPr>
          <p:cNvSpPr>
            <a:spLocks noGrp="1"/>
          </p:cNvSpPr>
          <p:nvPr>
            <p:ph type="title"/>
          </p:nvPr>
        </p:nvSpPr>
        <p:spPr/>
        <p:txBody>
          <a:bodyPr/>
          <a:lstStyle/>
          <a:p>
            <a:pPr eaLnBrk="1" hangingPunct="1"/>
            <a:r>
              <a:rPr lang="en-GB" altLang="en-US"/>
              <a:t>Netnography</a:t>
            </a:r>
          </a:p>
        </p:txBody>
      </p:sp>
      <p:pic>
        <p:nvPicPr>
          <p:cNvPr id="34819" name="Content Placeholder 3">
            <a:extLst>
              <a:ext uri="{FF2B5EF4-FFF2-40B4-BE49-F238E27FC236}">
                <a16:creationId xmlns:a16="http://schemas.microsoft.com/office/drawing/2014/main" id="{9A6BCF2A-F1F1-4957-A029-E3A4C0937C4F}"/>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3651" t="20558" r="42783" b="13132"/>
          <a:stretch>
            <a:fillRect/>
          </a:stretch>
        </p:blipFill>
        <p:spPr>
          <a:xfrm>
            <a:off x="5508625" y="58738"/>
            <a:ext cx="3167063" cy="2090737"/>
          </a:xfrm>
        </p:spPr>
      </p:pic>
      <p:sp>
        <p:nvSpPr>
          <p:cNvPr id="44036" name="TextBox 5">
            <a:extLst>
              <a:ext uri="{FF2B5EF4-FFF2-40B4-BE49-F238E27FC236}">
                <a16:creationId xmlns:a16="http://schemas.microsoft.com/office/drawing/2014/main" id="{41E7A73B-59D3-4689-8506-573D2241B159}"/>
              </a:ext>
            </a:extLst>
          </p:cNvPr>
          <p:cNvSpPr txBox="1">
            <a:spLocks noChangeArrowheads="1"/>
          </p:cNvSpPr>
          <p:nvPr/>
        </p:nvSpPr>
        <p:spPr bwMode="auto">
          <a:xfrm>
            <a:off x="214313" y="1398588"/>
            <a:ext cx="5689600" cy="4956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marL="0" indent="0" algn="ctr" eaLnBrk="1" hangingPunct="1">
              <a:spcBef>
                <a:spcPts val="600"/>
              </a:spcBef>
              <a:spcAft>
                <a:spcPts val="600"/>
              </a:spcAft>
              <a:buClrTx/>
              <a:buSzTx/>
              <a:buFont typeface="Wingdings 3" panose="05040102010807070707" pitchFamily="18" charset="2"/>
              <a:buNone/>
              <a:defRPr/>
            </a:pPr>
            <a:r>
              <a:rPr lang="en-GB" altLang="en-US" dirty="0">
                <a:solidFill>
                  <a:schemeClr val="tx1"/>
                </a:solidFill>
                <a:latin typeface="Arial" panose="020B0604020202020204" pitchFamily="34" charset="0"/>
                <a:cs typeface="Arial" panose="020B0604020202020204" pitchFamily="34" charset="0"/>
              </a:rPr>
              <a:t>“Netnography is participant-observational research based in online hangout. Download, reflection and connection. </a:t>
            </a:r>
            <a:r>
              <a:rPr lang="en-GB" altLang="en-US" dirty="0" err="1">
                <a:solidFill>
                  <a:schemeClr val="tx1"/>
                </a:solidFill>
                <a:latin typeface="Arial" panose="020B0604020202020204" pitchFamily="34" charset="0"/>
                <a:cs typeface="Arial" panose="020B0604020202020204" pitchFamily="34" charset="0"/>
              </a:rPr>
              <a:t>Netnographers</a:t>
            </a:r>
            <a:r>
              <a:rPr lang="en-GB" altLang="en-US" dirty="0">
                <a:solidFill>
                  <a:schemeClr val="tx1"/>
                </a:solidFill>
                <a:latin typeface="Arial" panose="020B0604020202020204" pitchFamily="34" charset="0"/>
                <a:cs typeface="Arial" panose="020B0604020202020204" pitchFamily="34" charset="0"/>
              </a:rPr>
              <a:t> use online and mobile date sources for social data to arrive at ethnographic understandings and representations of online social experience” </a:t>
            </a:r>
            <a:r>
              <a:rPr lang="en-GB" altLang="en-US" sz="1400" dirty="0">
                <a:solidFill>
                  <a:schemeClr val="tx1"/>
                </a:solidFill>
                <a:latin typeface="Arial" panose="020B0604020202020204" pitchFamily="34" charset="0"/>
                <a:cs typeface="Arial" panose="020B0604020202020204" pitchFamily="34" charset="0"/>
              </a:rPr>
              <a:t>(</a:t>
            </a:r>
            <a:r>
              <a:rPr lang="en-GB" altLang="en-US" sz="1400" dirty="0" err="1">
                <a:solidFill>
                  <a:schemeClr val="tx1"/>
                </a:solidFill>
                <a:latin typeface="Arial" panose="020B0604020202020204" pitchFamily="34" charset="0"/>
                <a:cs typeface="Arial" panose="020B0604020202020204" pitchFamily="34" charset="0"/>
              </a:rPr>
              <a:t>Kozinet</a:t>
            </a:r>
            <a:r>
              <a:rPr lang="en-GB" altLang="en-US" sz="1400" dirty="0">
                <a:solidFill>
                  <a:schemeClr val="tx1"/>
                </a:solidFill>
                <a:latin typeface="Arial" panose="020B0604020202020204" pitchFamily="34" charset="0"/>
                <a:cs typeface="Arial" panose="020B0604020202020204" pitchFamily="34" charset="0"/>
              </a:rPr>
              <a:t>, Netnography Redefined, 2015)</a:t>
            </a:r>
          </a:p>
          <a:p>
            <a:pPr marL="0" indent="0" algn="ctr" eaLnBrk="1" hangingPunct="1">
              <a:spcBef>
                <a:spcPts val="600"/>
              </a:spcBef>
              <a:spcAft>
                <a:spcPts val="600"/>
              </a:spcAft>
              <a:buClrTx/>
              <a:buSzTx/>
              <a:buFont typeface="Wingdings 3" panose="05040102010807070707" pitchFamily="18" charset="2"/>
              <a:buNone/>
              <a:defRPr/>
            </a:pPr>
            <a:endParaRPr lang="en-GB" altLang="en-US" sz="1400" dirty="0">
              <a:solidFill>
                <a:schemeClr val="tx1"/>
              </a:solidFill>
              <a:latin typeface="Arial" panose="020B0604020202020204" pitchFamily="34" charset="0"/>
              <a:cs typeface="Arial" panose="020B0604020202020204" pitchFamily="34" charset="0"/>
            </a:endParaRPr>
          </a:p>
          <a:p>
            <a:pPr eaLnBrk="1" hangingPunct="1">
              <a:spcBef>
                <a:spcPts val="600"/>
              </a:spcBef>
              <a:spcAft>
                <a:spcPts val="600"/>
              </a:spcAft>
              <a:buClrTx/>
              <a:buSzTx/>
              <a:buFont typeface="Arial" panose="020B0604020202020204" pitchFamily="34" charset="0"/>
              <a:buChar char="•"/>
              <a:defRPr/>
            </a:pPr>
            <a:r>
              <a:rPr lang="en-GB" altLang="en-US" dirty="0">
                <a:solidFill>
                  <a:schemeClr val="tx1"/>
                </a:solidFill>
                <a:latin typeface="Arial" panose="020B0604020202020204" pitchFamily="34" charset="0"/>
                <a:cs typeface="Arial" panose="020B0604020202020204" pitchFamily="34" charset="0"/>
              </a:rPr>
              <a:t>Faster, simpler, and less expensive than traditional ethnography.</a:t>
            </a:r>
          </a:p>
          <a:p>
            <a:pPr eaLnBrk="1" hangingPunct="1">
              <a:spcBef>
                <a:spcPts val="600"/>
              </a:spcBef>
              <a:spcAft>
                <a:spcPts val="600"/>
              </a:spcAft>
              <a:buClrTx/>
              <a:buSzTx/>
              <a:buFont typeface="Arial" panose="020B0604020202020204" pitchFamily="34" charset="0"/>
              <a:buChar char="•"/>
              <a:defRPr/>
            </a:pPr>
            <a:r>
              <a:rPr lang="en-GB" altLang="en-US" dirty="0">
                <a:solidFill>
                  <a:schemeClr val="tx1"/>
                </a:solidFill>
                <a:latin typeface="Arial" panose="020B0604020202020204" pitchFamily="34" charset="0"/>
                <a:cs typeface="Arial" panose="020B0604020202020204" pitchFamily="34" charset="0"/>
              </a:rPr>
              <a:t>Clear scoping is essential</a:t>
            </a:r>
          </a:p>
          <a:p>
            <a:pPr eaLnBrk="1" hangingPunct="1">
              <a:spcBef>
                <a:spcPts val="600"/>
              </a:spcBef>
              <a:spcAft>
                <a:spcPts val="600"/>
              </a:spcAft>
              <a:buClrTx/>
              <a:buSzTx/>
              <a:buFont typeface="Arial" panose="020B0604020202020204" pitchFamily="34" charset="0"/>
              <a:buChar char="•"/>
              <a:defRPr/>
            </a:pPr>
            <a:r>
              <a:rPr lang="en-GB" altLang="en-US" dirty="0">
                <a:solidFill>
                  <a:schemeClr val="tx1"/>
                </a:solidFill>
                <a:latin typeface="Arial" panose="020B0604020202020204" pitchFamily="34" charset="0"/>
                <a:cs typeface="Arial" panose="020B0604020202020204" pitchFamily="34" charset="0"/>
              </a:rPr>
              <a:t>More naturalistic and unobtrusive than focus groups or interviews. </a:t>
            </a:r>
          </a:p>
          <a:p>
            <a:pPr eaLnBrk="1" hangingPunct="1">
              <a:spcBef>
                <a:spcPts val="600"/>
              </a:spcBef>
              <a:spcAft>
                <a:spcPts val="600"/>
              </a:spcAft>
              <a:buClrTx/>
              <a:buSzTx/>
              <a:buFont typeface="Arial" panose="020B0604020202020204" pitchFamily="34" charset="0"/>
              <a:buChar char="•"/>
              <a:defRPr/>
            </a:pPr>
            <a:r>
              <a:rPr lang="en-GB" altLang="en-US" dirty="0">
                <a:solidFill>
                  <a:schemeClr val="tx1"/>
                </a:solidFill>
                <a:latin typeface="Arial" panose="020B0604020202020204" pitchFamily="34" charset="0"/>
                <a:cs typeface="Arial" panose="020B0604020202020204" pitchFamily="34" charset="0"/>
              </a:rPr>
              <a:t>Provides information on the symbolism, meanings, and behaviour or consumption patterns of online consumer groups.</a:t>
            </a:r>
          </a:p>
        </p:txBody>
      </p:sp>
      <p:sp>
        <p:nvSpPr>
          <p:cNvPr id="34821" name="TextBox 6">
            <a:extLst>
              <a:ext uri="{FF2B5EF4-FFF2-40B4-BE49-F238E27FC236}">
                <a16:creationId xmlns:a16="http://schemas.microsoft.com/office/drawing/2014/main" id="{A2D73C1D-2ADD-4987-A6D2-DB5B2B27678E}"/>
              </a:ext>
            </a:extLst>
          </p:cNvPr>
          <p:cNvSpPr txBox="1">
            <a:spLocks noChangeArrowheads="1"/>
          </p:cNvSpPr>
          <p:nvPr/>
        </p:nvSpPr>
        <p:spPr bwMode="auto">
          <a:xfrm>
            <a:off x="609600" y="6307138"/>
            <a:ext cx="673893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sz="1000">
                <a:solidFill>
                  <a:schemeClr val="tx1"/>
                </a:solidFill>
                <a:latin typeface="Arial" panose="020B0604020202020204" pitchFamily="34" charset="0"/>
                <a:cs typeface="Arial" panose="020B0604020202020204" pitchFamily="34" charset="0"/>
              </a:rPr>
              <a:t>Adapted from: Kozinets, R. (2002) “The Field behind the Screen:  Using Netnography For Marketing Research in Online Communities” </a:t>
            </a:r>
            <a:r>
              <a:rPr lang="en-GB" altLang="en-US" sz="1000" i="1">
                <a:solidFill>
                  <a:schemeClr val="tx1"/>
                </a:solidFill>
                <a:latin typeface="Arial" panose="020B0604020202020204" pitchFamily="34" charset="0"/>
                <a:cs typeface="Arial" panose="020B0604020202020204" pitchFamily="34" charset="0"/>
              </a:rPr>
              <a:t>Journal of Marketing Research </a:t>
            </a:r>
            <a:r>
              <a:rPr lang="en-GB" altLang="en-US" sz="1000">
                <a:solidFill>
                  <a:schemeClr val="tx1"/>
                </a:solidFill>
                <a:latin typeface="Arial" panose="020B0604020202020204" pitchFamily="34" charset="0"/>
                <a:cs typeface="Arial" panose="020B0604020202020204" pitchFamily="34" charset="0"/>
              </a:rPr>
              <a:t>Vol. XXXIX (February 2002), 61-72</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79F6EE76-556D-42AE-A028-689E9D6F7CFF}"/>
              </a:ext>
            </a:extLst>
          </p:cNvPr>
          <p:cNvSpPr>
            <a:spLocks noGrp="1"/>
          </p:cNvSpPr>
          <p:nvPr>
            <p:ph type="title"/>
          </p:nvPr>
        </p:nvSpPr>
        <p:spPr/>
        <p:txBody>
          <a:bodyPr/>
          <a:lstStyle/>
          <a:p>
            <a:r>
              <a:rPr lang="en-GB" altLang="en-US"/>
              <a:t>Focus Group discussion</a:t>
            </a:r>
          </a:p>
        </p:txBody>
      </p:sp>
      <p:sp>
        <p:nvSpPr>
          <p:cNvPr id="35843" name="Content Placeholder 2">
            <a:extLst>
              <a:ext uri="{FF2B5EF4-FFF2-40B4-BE49-F238E27FC236}">
                <a16:creationId xmlns:a16="http://schemas.microsoft.com/office/drawing/2014/main" id="{E9F0F9D8-8E1C-4700-A91C-D62A974A924C}"/>
              </a:ext>
            </a:extLst>
          </p:cNvPr>
          <p:cNvSpPr>
            <a:spLocks noGrp="1"/>
          </p:cNvSpPr>
          <p:nvPr>
            <p:ph idx="1"/>
          </p:nvPr>
        </p:nvSpPr>
        <p:spPr/>
        <p:txBody>
          <a:bodyPr/>
          <a:lstStyle/>
          <a:p>
            <a:endParaRPr lang="en-GB" altLang="en-US"/>
          </a:p>
        </p:txBody>
      </p:sp>
      <p:sp>
        <p:nvSpPr>
          <p:cNvPr id="35844" name="Rectangle 1">
            <a:extLst>
              <a:ext uri="{FF2B5EF4-FFF2-40B4-BE49-F238E27FC236}">
                <a16:creationId xmlns:a16="http://schemas.microsoft.com/office/drawing/2014/main" id="{468138F1-512E-4CDA-A0F0-A31B93A339C3}"/>
              </a:ext>
            </a:extLst>
          </p:cNvPr>
          <p:cNvSpPr>
            <a:spLocks noChangeArrowheads="1"/>
          </p:cNvSpPr>
          <p:nvPr/>
        </p:nvSpPr>
        <p:spPr bwMode="auto">
          <a:xfrm>
            <a:off x="3397250" y="3244850"/>
            <a:ext cx="23495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eaLnBrk="1" hangingPunct="1">
              <a:spcBef>
                <a:spcPts val="600"/>
              </a:spcBef>
            </a:pPr>
            <a:r>
              <a:rPr lang="en-GB" altLang="en-US">
                <a:cs typeface="Arial" panose="020B0604020202020204" pitchFamily="34" charset="0"/>
              </a:rPr>
              <a:t>Questionnaire design</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5AC7F367-D9BF-4604-A826-E52F4B74D774}"/>
              </a:ext>
            </a:extLst>
          </p:cNvPr>
          <p:cNvSpPr>
            <a:spLocks noGrp="1"/>
          </p:cNvSpPr>
          <p:nvPr>
            <p:ph type="title"/>
          </p:nvPr>
        </p:nvSpPr>
        <p:spPr/>
        <p:txBody>
          <a:bodyPr/>
          <a:lstStyle/>
          <a:p>
            <a:pPr eaLnBrk="1" hangingPunct="1"/>
            <a:r>
              <a:rPr lang="en-GB" altLang="en-US"/>
              <a:t>Transcribing your data</a:t>
            </a:r>
          </a:p>
        </p:txBody>
      </p:sp>
      <p:sp>
        <p:nvSpPr>
          <p:cNvPr id="3" name="Content Placeholder 2">
            <a:extLst>
              <a:ext uri="{FF2B5EF4-FFF2-40B4-BE49-F238E27FC236}">
                <a16:creationId xmlns:a16="http://schemas.microsoft.com/office/drawing/2014/main" id="{6C95617A-4CC6-4A0A-AA91-92CA5D2A3598}"/>
              </a:ext>
            </a:extLst>
          </p:cNvPr>
          <p:cNvSpPr>
            <a:spLocks noGrp="1"/>
          </p:cNvSpPr>
          <p:nvPr>
            <p:ph idx="1"/>
          </p:nvPr>
        </p:nvSpPr>
        <p:spPr>
          <a:xfrm>
            <a:off x="539750" y="1773238"/>
            <a:ext cx="6348413" cy="3881437"/>
          </a:xfrm>
        </p:spPr>
        <p:txBody>
          <a:bodyPr rtlCol="0">
            <a:normAutofit fontScale="85000" lnSpcReduction="10000"/>
          </a:bodyPr>
          <a:lstStyle/>
          <a:p>
            <a:pPr eaLnBrk="1" fontAlgn="auto" hangingPunct="1">
              <a:spcAft>
                <a:spcPts val="0"/>
              </a:spcAft>
              <a:buFont typeface="Wingdings 3" charset="2"/>
              <a:buChar char=""/>
              <a:defRPr/>
            </a:pPr>
            <a:r>
              <a:rPr lang="en-GB" dirty="0"/>
              <a:t>You need to allow about 8 hours transcription time for 1 hour interview time. Many first time researchers take longer than that, so ensure you plan enough transcription time!</a:t>
            </a:r>
          </a:p>
          <a:p>
            <a:pPr eaLnBrk="1" fontAlgn="auto" hangingPunct="1">
              <a:spcAft>
                <a:spcPts val="0"/>
              </a:spcAft>
              <a:buFont typeface="Wingdings 3" charset="2"/>
              <a:buChar char=""/>
              <a:defRPr/>
            </a:pPr>
            <a:r>
              <a:rPr lang="en-GB" dirty="0"/>
              <a:t>It is soul-</a:t>
            </a:r>
            <a:r>
              <a:rPr lang="en-GB" dirty="0" err="1"/>
              <a:t>destroyingly</a:t>
            </a:r>
            <a:r>
              <a:rPr lang="en-GB" dirty="0"/>
              <a:t> tedious to do several weeks’ worth of transcription without breaks. Plan to intersperse transcription time with other tasks.</a:t>
            </a:r>
          </a:p>
          <a:p>
            <a:pPr eaLnBrk="1" fontAlgn="auto" hangingPunct="1">
              <a:spcAft>
                <a:spcPts val="0"/>
              </a:spcAft>
              <a:buFont typeface="Wingdings 3" charset="2"/>
              <a:buChar char=""/>
              <a:defRPr/>
            </a:pPr>
            <a:r>
              <a:rPr lang="en-GB" dirty="0"/>
              <a:t>Make sure you take regular breaks</a:t>
            </a:r>
          </a:p>
          <a:p>
            <a:pPr eaLnBrk="1" fontAlgn="auto" hangingPunct="1">
              <a:spcAft>
                <a:spcPts val="0"/>
              </a:spcAft>
              <a:buFont typeface="Wingdings 3" charset="2"/>
              <a:buChar char=""/>
              <a:defRPr/>
            </a:pPr>
            <a:r>
              <a:rPr lang="en-GB" dirty="0"/>
              <a:t>Best transcription practice suggests to transcribe </a:t>
            </a:r>
            <a:r>
              <a:rPr lang="en-GB" b="1" i="1" dirty="0"/>
              <a:t>everything</a:t>
            </a:r>
            <a:r>
              <a:rPr lang="en-GB" i="1" dirty="0"/>
              <a:t>, </a:t>
            </a:r>
            <a:r>
              <a:rPr lang="en-GB" dirty="0"/>
              <a:t>including all hesitations, duplications and side tracks.</a:t>
            </a:r>
          </a:p>
          <a:p>
            <a:pPr eaLnBrk="1" fontAlgn="auto" hangingPunct="1">
              <a:spcAft>
                <a:spcPts val="0"/>
              </a:spcAft>
              <a:buFont typeface="Wingdings 3" charset="2"/>
              <a:buChar char=""/>
              <a:defRPr/>
            </a:pPr>
            <a:endParaRPr lang="en-GB" dirty="0"/>
          </a:p>
          <a:p>
            <a:pPr marL="0" indent="0" algn="ctr" eaLnBrk="1" fontAlgn="auto" hangingPunct="1">
              <a:spcAft>
                <a:spcPts val="0"/>
              </a:spcAft>
              <a:buFont typeface="Wingdings 3" charset="2"/>
              <a:buNone/>
              <a:defRPr/>
            </a:pPr>
            <a:r>
              <a:rPr lang="en-GB" dirty="0"/>
              <a:t>If you are using interviews, you need to plan a significant amount of time for transcription. </a:t>
            </a:r>
          </a:p>
          <a:p>
            <a:pPr marL="0" indent="0" algn="ctr" eaLnBrk="1" fontAlgn="auto" hangingPunct="1">
              <a:spcAft>
                <a:spcPts val="0"/>
              </a:spcAft>
              <a:buFont typeface="Wingdings 3" charset="2"/>
              <a:buNone/>
              <a:defRPr/>
            </a:pPr>
            <a:r>
              <a:rPr lang="en-GB" dirty="0"/>
              <a:t>Do not underestimate this!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27C5A6F7-8709-46DF-95B9-714B29D6B4CF}"/>
              </a:ext>
            </a:extLst>
          </p:cNvPr>
          <p:cNvSpPr>
            <a:spLocks noGrp="1"/>
          </p:cNvSpPr>
          <p:nvPr>
            <p:ph type="title"/>
          </p:nvPr>
        </p:nvSpPr>
        <p:spPr>
          <a:xfrm>
            <a:off x="539750" y="260350"/>
            <a:ext cx="6348413" cy="1320800"/>
          </a:xfrm>
        </p:spPr>
        <p:txBody>
          <a:bodyPr/>
          <a:lstStyle/>
          <a:p>
            <a:pPr eaLnBrk="1" hangingPunct="1"/>
            <a:r>
              <a:rPr lang="en-GB" altLang="en-US"/>
              <a:t>Transcription help options</a:t>
            </a:r>
          </a:p>
        </p:txBody>
      </p:sp>
      <p:sp>
        <p:nvSpPr>
          <p:cNvPr id="3" name="Content Placeholder 2">
            <a:extLst>
              <a:ext uri="{FF2B5EF4-FFF2-40B4-BE49-F238E27FC236}">
                <a16:creationId xmlns:a16="http://schemas.microsoft.com/office/drawing/2014/main" id="{8AD1A8DE-1BD0-46D6-B4E2-32E3928E5768}"/>
              </a:ext>
            </a:extLst>
          </p:cNvPr>
          <p:cNvSpPr>
            <a:spLocks noGrp="1"/>
          </p:cNvSpPr>
          <p:nvPr>
            <p:ph idx="1"/>
          </p:nvPr>
        </p:nvSpPr>
        <p:spPr>
          <a:xfrm>
            <a:off x="514350" y="1052513"/>
            <a:ext cx="6721475" cy="4557712"/>
          </a:xfrm>
        </p:spPr>
        <p:txBody>
          <a:bodyPr/>
          <a:lstStyle/>
          <a:p>
            <a:pPr eaLnBrk="1" hangingPunct="1">
              <a:defRPr/>
            </a:pPr>
            <a:r>
              <a:rPr lang="en-GB" dirty="0"/>
              <a:t>Paid for transcription services, prices vary between $1 and $4 per minute of recorded material, look at PC magazine review of software:</a:t>
            </a:r>
          </a:p>
          <a:p>
            <a:pPr marL="0" indent="0" eaLnBrk="1" hangingPunct="1">
              <a:buFont typeface="Wingdings 3" panose="05040102010807070707" pitchFamily="18" charset="2"/>
              <a:buNone/>
              <a:defRPr/>
            </a:pPr>
            <a:r>
              <a:rPr lang="en-GB" dirty="0">
                <a:hlinkClick r:id="rId2"/>
              </a:rPr>
              <a:t>https://uk.pcmag.com/speech-recognition-1/94075/the-best-transcription-services</a:t>
            </a:r>
            <a:endParaRPr lang="en-GB" dirty="0"/>
          </a:p>
          <a:p>
            <a:pPr eaLnBrk="1" hangingPunct="1">
              <a:defRPr/>
            </a:pPr>
            <a:r>
              <a:rPr lang="en-GB" dirty="0"/>
              <a:t>Free options: </a:t>
            </a:r>
          </a:p>
          <a:p>
            <a:pPr lvl="1" eaLnBrk="1" hangingPunct="1">
              <a:defRPr/>
            </a:pPr>
            <a:r>
              <a:rPr lang="en-GB" dirty="0"/>
              <a:t>Upload the audio file to YouTube and click the box that generates a transcription. This is free — just be sure to mark your file as “private” if you’re just uploading to get the transcription. Transcription needs to be checked for </a:t>
            </a:r>
            <a:r>
              <a:rPr lang="en-GB" dirty="0" err="1"/>
              <a:t>accuaracy</a:t>
            </a:r>
            <a:r>
              <a:rPr lang="en-GB" dirty="0"/>
              <a:t>.</a:t>
            </a:r>
          </a:p>
          <a:p>
            <a:pPr lvl="1" eaLnBrk="1" hangingPunct="1">
              <a:defRPr/>
            </a:pPr>
            <a:r>
              <a:rPr lang="en-GB" dirty="0"/>
              <a:t>Google Docs offers a speech to text option. It appears to work well and a big plus is that it is free. You can use it manually or go to: </a:t>
            </a:r>
            <a:r>
              <a:rPr lang="en-GB" u="sng" dirty="0">
                <a:hlinkClick r:id="rId3"/>
              </a:rPr>
              <a:t>https://support.google.com/docs/answer/4492226?hl=en</a:t>
            </a:r>
            <a:endParaRPr lang="en-GB" dirty="0"/>
          </a:p>
          <a:p>
            <a:pPr eaLnBrk="1" hangingPunct="1">
              <a:defRPr/>
            </a:pPr>
            <a:r>
              <a:rPr lang="en-GB" dirty="0"/>
              <a:t>Free transcription software with good reviews: </a:t>
            </a:r>
            <a:r>
              <a:rPr lang="en-GB" dirty="0">
                <a:hlinkClick r:id="rId4"/>
              </a:rPr>
              <a:t>https://www.audiotranskription.de/english/f4</a:t>
            </a:r>
            <a:endParaRPr lang="en-GB" dirty="0"/>
          </a:p>
          <a:p>
            <a:pPr eaLnBrk="1" hangingPunct="1">
              <a:defRPr/>
            </a:pPr>
            <a:endParaRPr lang="en-GB" dirty="0"/>
          </a:p>
          <a:p>
            <a:pPr eaLnBrk="1" hangingPunct="1">
              <a:defRPr/>
            </a:pP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9BD40605-13AE-4AFA-BB67-8DEF076E99DA}"/>
              </a:ext>
            </a:extLst>
          </p:cNvPr>
          <p:cNvSpPr>
            <a:spLocks noGrp="1"/>
          </p:cNvSpPr>
          <p:nvPr>
            <p:ph type="title"/>
          </p:nvPr>
        </p:nvSpPr>
        <p:spPr/>
        <p:txBody>
          <a:bodyPr/>
          <a:lstStyle/>
          <a:p>
            <a:pPr eaLnBrk="1" hangingPunct="1"/>
            <a:r>
              <a:rPr lang="en-GB" altLang="en-US"/>
              <a:t>Coding your data</a:t>
            </a:r>
          </a:p>
        </p:txBody>
      </p:sp>
      <p:sp>
        <p:nvSpPr>
          <p:cNvPr id="3" name="Content Placeholder 2">
            <a:extLst>
              <a:ext uri="{FF2B5EF4-FFF2-40B4-BE49-F238E27FC236}">
                <a16:creationId xmlns:a16="http://schemas.microsoft.com/office/drawing/2014/main" id="{E4F23E81-9C9F-4AE8-8B18-34E15F488C3D}"/>
              </a:ext>
            </a:extLst>
          </p:cNvPr>
          <p:cNvSpPr>
            <a:spLocks noGrp="1"/>
          </p:cNvSpPr>
          <p:nvPr>
            <p:ph idx="1"/>
          </p:nvPr>
        </p:nvSpPr>
        <p:spPr>
          <a:xfrm>
            <a:off x="468313" y="1268413"/>
            <a:ext cx="4800600" cy="5256212"/>
          </a:xfrm>
        </p:spPr>
        <p:txBody>
          <a:bodyPr rtlCol="0">
            <a:normAutofit fontScale="70000" lnSpcReduction="20000"/>
          </a:bodyPr>
          <a:lstStyle/>
          <a:p>
            <a:pPr marL="0" indent="0" eaLnBrk="1" fontAlgn="auto" hangingPunct="1">
              <a:spcAft>
                <a:spcPts val="0"/>
              </a:spcAft>
              <a:buFont typeface="Wingdings 3" charset="2"/>
              <a:buNone/>
              <a:defRPr/>
            </a:pPr>
            <a:r>
              <a:rPr lang="en-GB" dirty="0"/>
              <a:t>1. Read through all your material and identify and consistently label issues of interest.  (Open coding)</a:t>
            </a:r>
          </a:p>
          <a:p>
            <a:pPr marL="0" indent="0" eaLnBrk="1" fontAlgn="auto" hangingPunct="1">
              <a:spcAft>
                <a:spcPts val="0"/>
              </a:spcAft>
              <a:buFont typeface="Wingdings 3" charset="2"/>
              <a:buNone/>
              <a:defRPr/>
            </a:pPr>
            <a:r>
              <a:rPr lang="en-GB" dirty="0"/>
              <a:t>This will lead to a list of codes that expands as more codes are added. Keep your list of codes (code book) safe!</a:t>
            </a:r>
          </a:p>
          <a:p>
            <a:pPr marL="0" indent="0" eaLnBrk="1" fontAlgn="auto" hangingPunct="1">
              <a:spcAft>
                <a:spcPts val="0"/>
              </a:spcAft>
              <a:buFont typeface="Wingdings 3" charset="2"/>
              <a:buNone/>
              <a:defRPr/>
            </a:pPr>
            <a:endParaRPr lang="en-GB" dirty="0"/>
          </a:p>
          <a:p>
            <a:pPr marL="0" indent="0" eaLnBrk="1" fontAlgn="auto" hangingPunct="1">
              <a:spcAft>
                <a:spcPts val="0"/>
              </a:spcAft>
              <a:buFont typeface="Wingdings 3" charset="2"/>
              <a:buNone/>
              <a:defRPr/>
            </a:pPr>
            <a:r>
              <a:rPr lang="en-GB" dirty="0"/>
              <a:t>2. Categorise the codes and establish relationships between them, group them together into related categories.</a:t>
            </a:r>
          </a:p>
          <a:p>
            <a:pPr marL="0" indent="0" eaLnBrk="1" fontAlgn="auto" hangingPunct="1">
              <a:spcAft>
                <a:spcPts val="0"/>
              </a:spcAft>
              <a:buFont typeface="Wingdings 3" charset="2"/>
              <a:buNone/>
              <a:defRPr/>
            </a:pPr>
            <a:endParaRPr lang="en-GB" dirty="0"/>
          </a:p>
          <a:p>
            <a:pPr marL="0" indent="0" eaLnBrk="1" fontAlgn="auto" hangingPunct="1">
              <a:spcAft>
                <a:spcPts val="0"/>
              </a:spcAft>
              <a:buFont typeface="Wingdings 3" charset="2"/>
              <a:buNone/>
              <a:defRPr/>
            </a:pPr>
            <a:r>
              <a:rPr lang="en-GB" dirty="0"/>
              <a:t>3. Relate the categories to each other and identify the overarching themes.  Present the relationships between the categories and the themes in form of a diagram. (Theory development). </a:t>
            </a:r>
          </a:p>
          <a:p>
            <a:pPr marL="0" indent="0" eaLnBrk="1" fontAlgn="auto" hangingPunct="1">
              <a:spcAft>
                <a:spcPts val="0"/>
              </a:spcAft>
              <a:buFont typeface="Wingdings 3" charset="2"/>
              <a:buNone/>
              <a:defRPr/>
            </a:pPr>
            <a:endParaRPr lang="en-GB" dirty="0"/>
          </a:p>
          <a:p>
            <a:pPr marL="0" indent="0" eaLnBrk="1" fontAlgn="auto" hangingPunct="1">
              <a:spcAft>
                <a:spcPts val="0"/>
              </a:spcAft>
              <a:buFont typeface="Wingdings 3" charset="2"/>
              <a:buNone/>
              <a:defRPr/>
            </a:pPr>
            <a:r>
              <a:rPr lang="en-GB" dirty="0"/>
              <a:t>This process is based on ‘grounded theory’ which was developed by Glaser and Strauss (1967). It is a research process which develops new theory out of data (inductive) rather than confirm or disconfirm existing theory with data (deductive).</a:t>
            </a:r>
          </a:p>
          <a:p>
            <a:pPr marL="0" indent="0" eaLnBrk="1" fontAlgn="auto" hangingPunct="1">
              <a:spcAft>
                <a:spcPts val="0"/>
              </a:spcAft>
              <a:buFont typeface="Wingdings 3" charset="2"/>
              <a:buNone/>
              <a:defRPr/>
            </a:pPr>
            <a:endParaRPr lang="en-GB" dirty="0"/>
          </a:p>
          <a:p>
            <a:pPr marL="0" indent="0" eaLnBrk="1" fontAlgn="auto" hangingPunct="1">
              <a:spcAft>
                <a:spcPts val="0"/>
              </a:spcAft>
              <a:buFont typeface="Wingdings 3" charset="2"/>
              <a:buNone/>
              <a:defRPr/>
            </a:pPr>
            <a:r>
              <a:rPr lang="en-GB" dirty="0"/>
              <a:t>The categories and themes should be similar to areas covered in your literature review but you may well find that there are additional areas, or some areas that you thought were important but which are not. This may mean you have to update your literature review.</a:t>
            </a:r>
          </a:p>
        </p:txBody>
      </p:sp>
      <p:pic>
        <p:nvPicPr>
          <p:cNvPr id="38916" name="Picture 2" descr="Related image">
            <a:extLst>
              <a:ext uri="{FF2B5EF4-FFF2-40B4-BE49-F238E27FC236}">
                <a16:creationId xmlns:a16="http://schemas.microsoft.com/office/drawing/2014/main" id="{C8CA7A41-1E7B-4BCB-9214-640BEFCFEA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84813" y="1763713"/>
            <a:ext cx="3468687" cy="3768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17" name="Rectangle 3">
            <a:extLst>
              <a:ext uri="{FF2B5EF4-FFF2-40B4-BE49-F238E27FC236}">
                <a16:creationId xmlns:a16="http://schemas.microsoft.com/office/drawing/2014/main" id="{8181F259-5C83-4F9A-A148-73F0D43C8110}"/>
              </a:ext>
            </a:extLst>
          </p:cNvPr>
          <p:cNvSpPr>
            <a:spLocks noChangeArrowheads="1"/>
          </p:cNvSpPr>
          <p:nvPr/>
        </p:nvSpPr>
        <p:spPr bwMode="auto">
          <a:xfrm>
            <a:off x="6300788" y="5556250"/>
            <a:ext cx="25082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sz="600">
                <a:solidFill>
                  <a:schemeClr val="tx1"/>
                </a:solidFill>
              </a:rPr>
              <a:t>Image from: http://fisika.us/examples-of-data-analysis/online-qda-examples-of-qualitative-data-analysis-qda-examples-of-data-analysis/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A663F2D6-B59A-491C-B564-B13DDA36ECC6}"/>
              </a:ext>
            </a:extLst>
          </p:cNvPr>
          <p:cNvSpPr>
            <a:spLocks noGrp="1"/>
          </p:cNvSpPr>
          <p:nvPr>
            <p:ph type="title"/>
          </p:nvPr>
        </p:nvSpPr>
        <p:spPr/>
        <p:txBody>
          <a:bodyPr/>
          <a:lstStyle/>
          <a:p>
            <a:pPr eaLnBrk="1" hangingPunct="1"/>
            <a:r>
              <a:rPr lang="en-GB" altLang="en-US"/>
              <a:t>Analysing your data</a:t>
            </a:r>
          </a:p>
        </p:txBody>
      </p:sp>
      <p:sp>
        <p:nvSpPr>
          <p:cNvPr id="39939" name="Content Placeholder 2">
            <a:extLst>
              <a:ext uri="{FF2B5EF4-FFF2-40B4-BE49-F238E27FC236}">
                <a16:creationId xmlns:a16="http://schemas.microsoft.com/office/drawing/2014/main" id="{528C98DF-A945-4B33-A009-CCD8A1D90DBD}"/>
              </a:ext>
            </a:extLst>
          </p:cNvPr>
          <p:cNvSpPr>
            <a:spLocks noGrp="1"/>
          </p:cNvSpPr>
          <p:nvPr>
            <p:ph idx="1"/>
          </p:nvPr>
        </p:nvSpPr>
        <p:spPr/>
        <p:txBody>
          <a:bodyPr/>
          <a:lstStyle/>
          <a:p>
            <a:pPr eaLnBrk="1" hangingPunct="1"/>
            <a:r>
              <a:rPr lang="en-GB" altLang="en-US"/>
              <a:t>Once you have established a framework of related themes or categories, put it into context of the existing literature.</a:t>
            </a:r>
          </a:p>
          <a:p>
            <a:pPr eaLnBrk="1" hangingPunct="1"/>
            <a:r>
              <a:rPr lang="en-GB" altLang="en-US"/>
              <a:t>Finally and most importantly, what does this all mean? Synthesise the answers to your research objectives.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58D8C536-DF9D-4D25-B8DE-AB392C317493}"/>
              </a:ext>
            </a:extLst>
          </p:cNvPr>
          <p:cNvSpPr>
            <a:spLocks noGrp="1"/>
          </p:cNvSpPr>
          <p:nvPr>
            <p:ph type="title"/>
          </p:nvPr>
        </p:nvSpPr>
        <p:spPr/>
        <p:txBody>
          <a:bodyPr/>
          <a:lstStyle/>
          <a:p>
            <a:r>
              <a:rPr lang="en-GB" altLang="en-US"/>
              <a:t>Moving on</a:t>
            </a:r>
          </a:p>
        </p:txBody>
      </p:sp>
      <p:sp>
        <p:nvSpPr>
          <p:cNvPr id="40963" name="Content Placeholder 2">
            <a:extLst>
              <a:ext uri="{FF2B5EF4-FFF2-40B4-BE49-F238E27FC236}">
                <a16:creationId xmlns:a16="http://schemas.microsoft.com/office/drawing/2014/main" id="{35605783-49B0-4C00-9BC0-B7F0468BF227}"/>
              </a:ext>
            </a:extLst>
          </p:cNvPr>
          <p:cNvSpPr>
            <a:spLocks noGrp="1"/>
          </p:cNvSpPr>
          <p:nvPr>
            <p:ph idx="1"/>
          </p:nvPr>
        </p:nvSpPr>
        <p:spPr/>
        <p:txBody>
          <a:bodyPr/>
          <a:lstStyle/>
          <a:p>
            <a:r>
              <a:rPr lang="en-GB" altLang="en-US" dirty="0"/>
              <a:t>Today we have looked at qualitative methods, tomorrow we begin to look at quantitative methods.</a:t>
            </a:r>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8" ma:contentTypeDescription="Create a new document." ma:contentTypeScope="" ma:versionID="160eda043586a2adda79802da0be7f02">
  <xsd:schema xmlns:xsd="http://www.w3.org/2001/XMLSchema" xmlns:xs="http://www.w3.org/2001/XMLSchema" xmlns:p="http://schemas.microsoft.com/office/2006/metadata/properties" xmlns:ns3="696490a5-0429-499a-a254-a60426c02ef0" targetNamespace="http://schemas.microsoft.com/office/2006/metadata/properties" ma:root="true" ma:fieldsID="15175909ff3d762c3278bfdb32112a7a" ns3:_="">
    <xsd:import namespace="696490a5-0429-499a-a254-a60426c02ef0"/>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GenerationTime" minOccurs="0"/>
                <xsd:element ref="ns3:MediaServiceEventHashCode"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Location" ma:index="15"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7F36B12-8B96-4E8D-8895-2E900136919F}">
  <ds:schemaRefs>
    <ds:schemaRef ds:uri="http://schemas.microsoft.com/sharepoint/v3/contenttype/forms"/>
  </ds:schemaRefs>
</ds:datastoreItem>
</file>

<file path=customXml/itemProps2.xml><?xml version="1.0" encoding="utf-8"?>
<ds:datastoreItem xmlns:ds="http://schemas.openxmlformats.org/officeDocument/2006/customXml" ds:itemID="{B53B6152-5FE2-4662-A5CE-A7A642408AA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2748</TotalTime>
  <Words>6951</Words>
  <Application>Microsoft Office PowerPoint</Application>
  <PresentationFormat>On-screen Show (4:3)</PresentationFormat>
  <Paragraphs>874</Paragraphs>
  <Slides>27</Slides>
  <Notes>7</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Facet</vt:lpstr>
      <vt:lpstr>BMMB7010 Leading and Managing Projects </vt:lpstr>
      <vt:lpstr>PowerPoint Presentation</vt:lpstr>
      <vt:lpstr>Moving on</vt:lpstr>
      <vt:lpstr>What is Business Research?</vt:lpstr>
      <vt:lpstr>Research Classification</vt:lpstr>
      <vt:lpstr>Research Classification cont.</vt:lpstr>
      <vt:lpstr>Qualitative or Quantitative?</vt:lpstr>
      <vt:lpstr>Ethics in Business Research</vt:lpstr>
      <vt:lpstr>Characteristics of  Qualitative Research </vt:lpstr>
      <vt:lpstr>Qualitative Methods</vt:lpstr>
      <vt:lpstr>Why interviews?</vt:lpstr>
      <vt:lpstr>When to use Interviews</vt:lpstr>
      <vt:lpstr>Interview approaches</vt:lpstr>
      <vt:lpstr>PowerPoint Presentation</vt:lpstr>
      <vt:lpstr>Sampling and access</vt:lpstr>
      <vt:lpstr>All Face to Face Interviews </vt:lpstr>
      <vt:lpstr>Telephone and Text-based Online Interviews</vt:lpstr>
      <vt:lpstr>Focus Group Interviews</vt:lpstr>
      <vt:lpstr>Issue to look out for…</vt:lpstr>
      <vt:lpstr>Case Studies</vt:lpstr>
      <vt:lpstr>Netnography</vt:lpstr>
      <vt:lpstr>Focus Group discussion</vt:lpstr>
      <vt:lpstr>Transcribing your data</vt:lpstr>
      <vt:lpstr>Transcription help options</vt:lpstr>
      <vt:lpstr>Coding your data</vt:lpstr>
      <vt:lpstr>Analysing your data</vt:lpstr>
      <vt:lpstr>Moving on</vt:lpstr>
    </vt:vector>
  </TitlesOfParts>
  <Company>Spark</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Jayne</dc:creator>
  <cp:lastModifiedBy>Antje Cockrill</cp:lastModifiedBy>
  <cp:revision>180</cp:revision>
  <cp:lastPrinted>2018-01-30T09:23:22Z</cp:lastPrinted>
  <dcterms:created xsi:type="dcterms:W3CDTF">2014-01-09T18:41:49Z</dcterms:created>
  <dcterms:modified xsi:type="dcterms:W3CDTF">2019-11-14T13:36:53Z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