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2" r:id="rId3"/>
    <p:sldId id="257" r:id="rId4"/>
    <p:sldId id="259" r:id="rId5"/>
    <p:sldId id="260" r:id="rId6"/>
    <p:sldId id="263" r:id="rId7"/>
    <p:sldId id="258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 snapToGrid="0" snapToObjects="1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E8FACE-15BC-4C74-9C21-C521F551524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ABD3BE-634E-4AD5-969F-C7BD3D895541}">
      <dgm:prSet/>
      <dgm:spPr/>
      <dgm:t>
        <a:bodyPr/>
        <a:lstStyle/>
        <a:p>
          <a:r>
            <a:rPr lang="en-US"/>
            <a:t>Frequency</a:t>
          </a:r>
        </a:p>
      </dgm:t>
    </dgm:pt>
    <dgm:pt modelId="{315B8CE7-250A-4EF2-BC99-384489C08B05}" type="parTrans" cxnId="{BC7B6A50-1614-420D-9547-78484B66D9D5}">
      <dgm:prSet/>
      <dgm:spPr/>
      <dgm:t>
        <a:bodyPr/>
        <a:lstStyle/>
        <a:p>
          <a:endParaRPr lang="en-US"/>
        </a:p>
      </dgm:t>
    </dgm:pt>
    <dgm:pt modelId="{0B73C15A-3374-4676-BCAE-D76359E9EBCD}" type="sibTrans" cxnId="{BC7B6A50-1614-420D-9547-78484B66D9D5}">
      <dgm:prSet/>
      <dgm:spPr/>
      <dgm:t>
        <a:bodyPr/>
        <a:lstStyle/>
        <a:p>
          <a:endParaRPr lang="en-US"/>
        </a:p>
      </dgm:t>
    </dgm:pt>
    <dgm:pt modelId="{599BB55D-21EA-4178-BBDE-4BEFF4B9C204}">
      <dgm:prSet/>
      <dgm:spPr/>
      <dgm:t>
        <a:bodyPr/>
        <a:lstStyle/>
        <a:p>
          <a:r>
            <a:rPr lang="en-US"/>
            <a:t>Intensity</a:t>
          </a:r>
        </a:p>
      </dgm:t>
    </dgm:pt>
    <dgm:pt modelId="{184C54B2-BCCB-47CC-98F1-C7A3795EEF76}" type="parTrans" cxnId="{82046135-9150-41F5-AC80-941141FCF03F}">
      <dgm:prSet/>
      <dgm:spPr/>
      <dgm:t>
        <a:bodyPr/>
        <a:lstStyle/>
        <a:p>
          <a:endParaRPr lang="en-US"/>
        </a:p>
      </dgm:t>
    </dgm:pt>
    <dgm:pt modelId="{33B92002-7EAB-40DE-B247-A1BC83C4E080}" type="sibTrans" cxnId="{82046135-9150-41F5-AC80-941141FCF03F}">
      <dgm:prSet/>
      <dgm:spPr/>
      <dgm:t>
        <a:bodyPr/>
        <a:lstStyle/>
        <a:p>
          <a:endParaRPr lang="en-US"/>
        </a:p>
      </dgm:t>
    </dgm:pt>
    <dgm:pt modelId="{44E50CF3-6308-4B1B-8834-E6BE9B576A88}">
      <dgm:prSet/>
      <dgm:spPr/>
      <dgm:t>
        <a:bodyPr/>
        <a:lstStyle/>
        <a:p>
          <a:r>
            <a:rPr lang="en-US"/>
            <a:t>Time </a:t>
          </a:r>
        </a:p>
      </dgm:t>
    </dgm:pt>
    <dgm:pt modelId="{6E1163AF-0E0F-41A2-9749-105BDFB99EB8}" type="parTrans" cxnId="{268D47F2-BE28-4B12-8AE2-2A66288A9C71}">
      <dgm:prSet/>
      <dgm:spPr/>
      <dgm:t>
        <a:bodyPr/>
        <a:lstStyle/>
        <a:p>
          <a:endParaRPr lang="en-US"/>
        </a:p>
      </dgm:t>
    </dgm:pt>
    <dgm:pt modelId="{065C4475-0A0B-42B4-AFB9-63DF90E8CB09}" type="sibTrans" cxnId="{268D47F2-BE28-4B12-8AE2-2A66288A9C71}">
      <dgm:prSet/>
      <dgm:spPr/>
      <dgm:t>
        <a:bodyPr/>
        <a:lstStyle/>
        <a:p>
          <a:endParaRPr lang="en-US"/>
        </a:p>
      </dgm:t>
    </dgm:pt>
    <dgm:pt modelId="{D0FC01CE-AB56-47BD-886D-DEB2C3C11BC9}">
      <dgm:prSet/>
      <dgm:spPr/>
      <dgm:t>
        <a:bodyPr/>
        <a:lstStyle/>
        <a:p>
          <a:r>
            <a:rPr lang="en-US"/>
            <a:t>Type</a:t>
          </a:r>
        </a:p>
      </dgm:t>
    </dgm:pt>
    <dgm:pt modelId="{2EACB848-3AE7-4FE1-97FC-83002705C0E1}" type="parTrans" cxnId="{4064ADA4-BB49-4EBB-9942-04F1471D04A7}">
      <dgm:prSet/>
      <dgm:spPr/>
      <dgm:t>
        <a:bodyPr/>
        <a:lstStyle/>
        <a:p>
          <a:endParaRPr lang="en-US"/>
        </a:p>
      </dgm:t>
    </dgm:pt>
    <dgm:pt modelId="{5FC0D50F-2A98-472D-8EE5-BACD3BE63020}" type="sibTrans" cxnId="{4064ADA4-BB49-4EBB-9942-04F1471D04A7}">
      <dgm:prSet/>
      <dgm:spPr/>
      <dgm:t>
        <a:bodyPr/>
        <a:lstStyle/>
        <a:p>
          <a:endParaRPr lang="en-US"/>
        </a:p>
      </dgm:t>
    </dgm:pt>
    <dgm:pt modelId="{2EEF3C12-D882-4797-8267-29211B215156}">
      <dgm:prSet/>
      <dgm:spPr/>
      <dgm:t>
        <a:bodyPr/>
        <a:lstStyle/>
        <a:p>
          <a:r>
            <a:rPr lang="en-US"/>
            <a:t>Volume</a:t>
          </a:r>
        </a:p>
      </dgm:t>
    </dgm:pt>
    <dgm:pt modelId="{21E3FCBE-6370-4AE2-B201-0D1057E0225A}" type="parTrans" cxnId="{1E78784F-AB0A-418D-9832-145DEAAC285D}">
      <dgm:prSet/>
      <dgm:spPr/>
      <dgm:t>
        <a:bodyPr/>
        <a:lstStyle/>
        <a:p>
          <a:endParaRPr lang="en-US"/>
        </a:p>
      </dgm:t>
    </dgm:pt>
    <dgm:pt modelId="{DEC159EE-8A95-4207-8E0C-8464B72824EB}" type="sibTrans" cxnId="{1E78784F-AB0A-418D-9832-145DEAAC285D}">
      <dgm:prSet/>
      <dgm:spPr/>
      <dgm:t>
        <a:bodyPr/>
        <a:lstStyle/>
        <a:p>
          <a:endParaRPr lang="en-US"/>
        </a:p>
      </dgm:t>
    </dgm:pt>
    <dgm:pt modelId="{028755EA-0AC4-4AE3-A02D-49244FF9BAB5}">
      <dgm:prSet/>
      <dgm:spPr/>
      <dgm:t>
        <a:bodyPr/>
        <a:lstStyle/>
        <a:p>
          <a:r>
            <a:rPr lang="en-US"/>
            <a:t>Progression</a:t>
          </a:r>
        </a:p>
      </dgm:t>
    </dgm:pt>
    <dgm:pt modelId="{9454F9F0-0D07-4B12-8EDD-CFCEA563E681}" type="parTrans" cxnId="{A9A02E02-0646-4DBD-AE14-F384D9DF0566}">
      <dgm:prSet/>
      <dgm:spPr/>
      <dgm:t>
        <a:bodyPr/>
        <a:lstStyle/>
        <a:p>
          <a:endParaRPr lang="en-US"/>
        </a:p>
      </dgm:t>
    </dgm:pt>
    <dgm:pt modelId="{E4FA75C6-CFBF-4124-B4CA-A09D995993DA}" type="sibTrans" cxnId="{A9A02E02-0646-4DBD-AE14-F384D9DF0566}">
      <dgm:prSet/>
      <dgm:spPr/>
      <dgm:t>
        <a:bodyPr/>
        <a:lstStyle/>
        <a:p>
          <a:endParaRPr lang="en-US"/>
        </a:p>
      </dgm:t>
    </dgm:pt>
    <dgm:pt modelId="{DE9900D7-84B3-FF4F-89DB-E3CFEF69549A}" type="pres">
      <dgm:prSet presAssocID="{63E8FACE-15BC-4C74-9C21-C521F551524F}" presName="vert0" presStyleCnt="0">
        <dgm:presLayoutVars>
          <dgm:dir/>
          <dgm:animOne val="branch"/>
          <dgm:animLvl val="lvl"/>
        </dgm:presLayoutVars>
      </dgm:prSet>
      <dgm:spPr/>
    </dgm:pt>
    <dgm:pt modelId="{B38D9D93-3EF1-084D-AF64-975EEEB47120}" type="pres">
      <dgm:prSet presAssocID="{78ABD3BE-634E-4AD5-969F-C7BD3D895541}" presName="thickLine" presStyleLbl="alignNode1" presStyleIdx="0" presStyleCnt="6"/>
      <dgm:spPr/>
    </dgm:pt>
    <dgm:pt modelId="{FF3C9973-4F98-004D-9CF7-5440D192AEAE}" type="pres">
      <dgm:prSet presAssocID="{78ABD3BE-634E-4AD5-969F-C7BD3D895541}" presName="horz1" presStyleCnt="0"/>
      <dgm:spPr/>
    </dgm:pt>
    <dgm:pt modelId="{D3D22754-F6CC-684F-9B6E-DD2A704E35A9}" type="pres">
      <dgm:prSet presAssocID="{78ABD3BE-634E-4AD5-969F-C7BD3D895541}" presName="tx1" presStyleLbl="revTx" presStyleIdx="0" presStyleCnt="6"/>
      <dgm:spPr/>
    </dgm:pt>
    <dgm:pt modelId="{6BF66563-A45C-8A4E-B51E-B4787D2AF89D}" type="pres">
      <dgm:prSet presAssocID="{78ABD3BE-634E-4AD5-969F-C7BD3D895541}" presName="vert1" presStyleCnt="0"/>
      <dgm:spPr/>
    </dgm:pt>
    <dgm:pt modelId="{6261E820-CDC1-D045-8903-A51834063534}" type="pres">
      <dgm:prSet presAssocID="{599BB55D-21EA-4178-BBDE-4BEFF4B9C204}" presName="thickLine" presStyleLbl="alignNode1" presStyleIdx="1" presStyleCnt="6"/>
      <dgm:spPr/>
    </dgm:pt>
    <dgm:pt modelId="{755C39B2-CDC0-6140-B20C-543C5F38B060}" type="pres">
      <dgm:prSet presAssocID="{599BB55D-21EA-4178-BBDE-4BEFF4B9C204}" presName="horz1" presStyleCnt="0"/>
      <dgm:spPr/>
    </dgm:pt>
    <dgm:pt modelId="{32A76838-9DA0-4D44-B78E-56DE03D36C64}" type="pres">
      <dgm:prSet presAssocID="{599BB55D-21EA-4178-BBDE-4BEFF4B9C204}" presName="tx1" presStyleLbl="revTx" presStyleIdx="1" presStyleCnt="6"/>
      <dgm:spPr/>
    </dgm:pt>
    <dgm:pt modelId="{56E8436E-AE6B-0045-8BD9-AF4011879762}" type="pres">
      <dgm:prSet presAssocID="{599BB55D-21EA-4178-BBDE-4BEFF4B9C204}" presName="vert1" presStyleCnt="0"/>
      <dgm:spPr/>
    </dgm:pt>
    <dgm:pt modelId="{18803680-E7F0-764B-B501-0F7F19C1F390}" type="pres">
      <dgm:prSet presAssocID="{44E50CF3-6308-4B1B-8834-E6BE9B576A88}" presName="thickLine" presStyleLbl="alignNode1" presStyleIdx="2" presStyleCnt="6"/>
      <dgm:spPr/>
    </dgm:pt>
    <dgm:pt modelId="{9543723F-C0BF-404C-ADFE-C91CDB455DD6}" type="pres">
      <dgm:prSet presAssocID="{44E50CF3-6308-4B1B-8834-E6BE9B576A88}" presName="horz1" presStyleCnt="0"/>
      <dgm:spPr/>
    </dgm:pt>
    <dgm:pt modelId="{C213CAFB-FC28-B640-B16F-A00783B0B3DF}" type="pres">
      <dgm:prSet presAssocID="{44E50CF3-6308-4B1B-8834-E6BE9B576A88}" presName="tx1" presStyleLbl="revTx" presStyleIdx="2" presStyleCnt="6"/>
      <dgm:spPr/>
    </dgm:pt>
    <dgm:pt modelId="{9919B10E-BC71-A847-A800-625CC0D535F1}" type="pres">
      <dgm:prSet presAssocID="{44E50CF3-6308-4B1B-8834-E6BE9B576A88}" presName="vert1" presStyleCnt="0"/>
      <dgm:spPr/>
    </dgm:pt>
    <dgm:pt modelId="{5CB7A9FD-ED60-6449-AD0A-083E22F78E20}" type="pres">
      <dgm:prSet presAssocID="{D0FC01CE-AB56-47BD-886D-DEB2C3C11BC9}" presName="thickLine" presStyleLbl="alignNode1" presStyleIdx="3" presStyleCnt="6"/>
      <dgm:spPr/>
    </dgm:pt>
    <dgm:pt modelId="{07B2F193-AA6A-A140-AE5A-A5D57DD94AC8}" type="pres">
      <dgm:prSet presAssocID="{D0FC01CE-AB56-47BD-886D-DEB2C3C11BC9}" presName="horz1" presStyleCnt="0"/>
      <dgm:spPr/>
    </dgm:pt>
    <dgm:pt modelId="{65C566D2-6755-3F44-9245-75BC3237944B}" type="pres">
      <dgm:prSet presAssocID="{D0FC01CE-AB56-47BD-886D-DEB2C3C11BC9}" presName="tx1" presStyleLbl="revTx" presStyleIdx="3" presStyleCnt="6"/>
      <dgm:spPr/>
    </dgm:pt>
    <dgm:pt modelId="{E92345E9-B68D-3F40-8E86-F094D219145C}" type="pres">
      <dgm:prSet presAssocID="{D0FC01CE-AB56-47BD-886D-DEB2C3C11BC9}" presName="vert1" presStyleCnt="0"/>
      <dgm:spPr/>
    </dgm:pt>
    <dgm:pt modelId="{9A06D4F2-9323-1C4F-8B15-05D690A8055B}" type="pres">
      <dgm:prSet presAssocID="{2EEF3C12-D882-4797-8267-29211B215156}" presName="thickLine" presStyleLbl="alignNode1" presStyleIdx="4" presStyleCnt="6"/>
      <dgm:spPr/>
    </dgm:pt>
    <dgm:pt modelId="{90C67E9B-93E2-6349-B817-4ED9977ABD9E}" type="pres">
      <dgm:prSet presAssocID="{2EEF3C12-D882-4797-8267-29211B215156}" presName="horz1" presStyleCnt="0"/>
      <dgm:spPr/>
    </dgm:pt>
    <dgm:pt modelId="{0B1B6B96-449C-4E42-AA78-AE9A8F0A3441}" type="pres">
      <dgm:prSet presAssocID="{2EEF3C12-D882-4797-8267-29211B215156}" presName="tx1" presStyleLbl="revTx" presStyleIdx="4" presStyleCnt="6"/>
      <dgm:spPr/>
    </dgm:pt>
    <dgm:pt modelId="{3F5C4822-72F7-E549-AC3D-835DBB8E8A6B}" type="pres">
      <dgm:prSet presAssocID="{2EEF3C12-D882-4797-8267-29211B215156}" presName="vert1" presStyleCnt="0"/>
      <dgm:spPr/>
    </dgm:pt>
    <dgm:pt modelId="{A2B5A633-A604-9C46-A658-AC289AE795F1}" type="pres">
      <dgm:prSet presAssocID="{028755EA-0AC4-4AE3-A02D-49244FF9BAB5}" presName="thickLine" presStyleLbl="alignNode1" presStyleIdx="5" presStyleCnt="6"/>
      <dgm:spPr/>
    </dgm:pt>
    <dgm:pt modelId="{B9962E33-2F1F-CE4B-9AB7-FD793944FF9E}" type="pres">
      <dgm:prSet presAssocID="{028755EA-0AC4-4AE3-A02D-49244FF9BAB5}" presName="horz1" presStyleCnt="0"/>
      <dgm:spPr/>
    </dgm:pt>
    <dgm:pt modelId="{8DC1F4A8-8AAB-1947-B960-08AE010E1BF3}" type="pres">
      <dgm:prSet presAssocID="{028755EA-0AC4-4AE3-A02D-49244FF9BAB5}" presName="tx1" presStyleLbl="revTx" presStyleIdx="5" presStyleCnt="6"/>
      <dgm:spPr/>
    </dgm:pt>
    <dgm:pt modelId="{6D2C4D2D-1DF7-B24E-980A-BFC7D266EB73}" type="pres">
      <dgm:prSet presAssocID="{028755EA-0AC4-4AE3-A02D-49244FF9BAB5}" presName="vert1" presStyleCnt="0"/>
      <dgm:spPr/>
    </dgm:pt>
  </dgm:ptLst>
  <dgm:cxnLst>
    <dgm:cxn modelId="{A9A02E02-0646-4DBD-AE14-F384D9DF0566}" srcId="{63E8FACE-15BC-4C74-9C21-C521F551524F}" destId="{028755EA-0AC4-4AE3-A02D-49244FF9BAB5}" srcOrd="5" destOrd="0" parTransId="{9454F9F0-0D07-4B12-8EDD-CFCEA563E681}" sibTransId="{E4FA75C6-CFBF-4124-B4CA-A09D995993DA}"/>
    <dgm:cxn modelId="{8B9B5B02-A79E-5C42-90B1-9943A11C0403}" type="presOf" srcId="{78ABD3BE-634E-4AD5-969F-C7BD3D895541}" destId="{D3D22754-F6CC-684F-9B6E-DD2A704E35A9}" srcOrd="0" destOrd="0" presId="urn:microsoft.com/office/officeart/2008/layout/LinedList"/>
    <dgm:cxn modelId="{E958B91A-11B6-F340-B491-20B97A3A5FE6}" type="presOf" srcId="{D0FC01CE-AB56-47BD-886D-DEB2C3C11BC9}" destId="{65C566D2-6755-3F44-9245-75BC3237944B}" srcOrd="0" destOrd="0" presId="urn:microsoft.com/office/officeart/2008/layout/LinedList"/>
    <dgm:cxn modelId="{22D6F21B-C6B3-B14A-B6EB-33F82CE213D0}" type="presOf" srcId="{44E50CF3-6308-4B1B-8834-E6BE9B576A88}" destId="{C213CAFB-FC28-B640-B16F-A00783B0B3DF}" srcOrd="0" destOrd="0" presId="urn:microsoft.com/office/officeart/2008/layout/LinedList"/>
    <dgm:cxn modelId="{0614B122-EE09-E44E-821A-B1ABF494D02E}" type="presOf" srcId="{599BB55D-21EA-4178-BBDE-4BEFF4B9C204}" destId="{32A76838-9DA0-4D44-B78E-56DE03D36C64}" srcOrd="0" destOrd="0" presId="urn:microsoft.com/office/officeart/2008/layout/LinedList"/>
    <dgm:cxn modelId="{0C6D442A-0097-334C-89D9-F9E60D75939D}" type="presOf" srcId="{028755EA-0AC4-4AE3-A02D-49244FF9BAB5}" destId="{8DC1F4A8-8AAB-1947-B960-08AE010E1BF3}" srcOrd="0" destOrd="0" presId="urn:microsoft.com/office/officeart/2008/layout/LinedList"/>
    <dgm:cxn modelId="{82046135-9150-41F5-AC80-941141FCF03F}" srcId="{63E8FACE-15BC-4C74-9C21-C521F551524F}" destId="{599BB55D-21EA-4178-BBDE-4BEFF4B9C204}" srcOrd="1" destOrd="0" parTransId="{184C54B2-BCCB-47CC-98F1-C7A3795EEF76}" sibTransId="{33B92002-7EAB-40DE-B247-A1BC83C4E080}"/>
    <dgm:cxn modelId="{3E966046-C58C-C645-952A-F191D1966090}" type="presOf" srcId="{63E8FACE-15BC-4C74-9C21-C521F551524F}" destId="{DE9900D7-84B3-FF4F-89DB-E3CFEF69549A}" srcOrd="0" destOrd="0" presId="urn:microsoft.com/office/officeart/2008/layout/LinedList"/>
    <dgm:cxn modelId="{1E78784F-AB0A-418D-9832-145DEAAC285D}" srcId="{63E8FACE-15BC-4C74-9C21-C521F551524F}" destId="{2EEF3C12-D882-4797-8267-29211B215156}" srcOrd="4" destOrd="0" parTransId="{21E3FCBE-6370-4AE2-B201-0D1057E0225A}" sibTransId="{DEC159EE-8A95-4207-8E0C-8464B72824EB}"/>
    <dgm:cxn modelId="{BC7B6A50-1614-420D-9547-78484B66D9D5}" srcId="{63E8FACE-15BC-4C74-9C21-C521F551524F}" destId="{78ABD3BE-634E-4AD5-969F-C7BD3D895541}" srcOrd="0" destOrd="0" parTransId="{315B8CE7-250A-4EF2-BC99-384489C08B05}" sibTransId="{0B73C15A-3374-4676-BCAE-D76359E9EBCD}"/>
    <dgm:cxn modelId="{886DC88D-60E0-3A43-8FB9-53277F46471A}" type="presOf" srcId="{2EEF3C12-D882-4797-8267-29211B215156}" destId="{0B1B6B96-449C-4E42-AA78-AE9A8F0A3441}" srcOrd="0" destOrd="0" presId="urn:microsoft.com/office/officeart/2008/layout/LinedList"/>
    <dgm:cxn modelId="{4064ADA4-BB49-4EBB-9942-04F1471D04A7}" srcId="{63E8FACE-15BC-4C74-9C21-C521F551524F}" destId="{D0FC01CE-AB56-47BD-886D-DEB2C3C11BC9}" srcOrd="3" destOrd="0" parTransId="{2EACB848-3AE7-4FE1-97FC-83002705C0E1}" sibTransId="{5FC0D50F-2A98-472D-8EE5-BACD3BE63020}"/>
    <dgm:cxn modelId="{268D47F2-BE28-4B12-8AE2-2A66288A9C71}" srcId="{63E8FACE-15BC-4C74-9C21-C521F551524F}" destId="{44E50CF3-6308-4B1B-8834-E6BE9B576A88}" srcOrd="2" destOrd="0" parTransId="{6E1163AF-0E0F-41A2-9749-105BDFB99EB8}" sibTransId="{065C4475-0A0B-42B4-AFB9-63DF90E8CB09}"/>
    <dgm:cxn modelId="{3D061FBE-22EE-7849-B7AA-4F9BCB9C0F5C}" type="presParOf" srcId="{DE9900D7-84B3-FF4F-89DB-E3CFEF69549A}" destId="{B38D9D93-3EF1-084D-AF64-975EEEB47120}" srcOrd="0" destOrd="0" presId="urn:microsoft.com/office/officeart/2008/layout/LinedList"/>
    <dgm:cxn modelId="{2B4CE75C-847A-7943-BEAB-05355DAD632B}" type="presParOf" srcId="{DE9900D7-84B3-FF4F-89DB-E3CFEF69549A}" destId="{FF3C9973-4F98-004D-9CF7-5440D192AEAE}" srcOrd="1" destOrd="0" presId="urn:microsoft.com/office/officeart/2008/layout/LinedList"/>
    <dgm:cxn modelId="{236C9684-B9C1-5D41-9E5E-DCAA44408247}" type="presParOf" srcId="{FF3C9973-4F98-004D-9CF7-5440D192AEAE}" destId="{D3D22754-F6CC-684F-9B6E-DD2A704E35A9}" srcOrd="0" destOrd="0" presId="urn:microsoft.com/office/officeart/2008/layout/LinedList"/>
    <dgm:cxn modelId="{D85C87CB-2F1C-304C-ABF3-AE6C51E45F73}" type="presParOf" srcId="{FF3C9973-4F98-004D-9CF7-5440D192AEAE}" destId="{6BF66563-A45C-8A4E-B51E-B4787D2AF89D}" srcOrd="1" destOrd="0" presId="urn:microsoft.com/office/officeart/2008/layout/LinedList"/>
    <dgm:cxn modelId="{961F6B2C-9300-2242-9F0D-308D61A884BD}" type="presParOf" srcId="{DE9900D7-84B3-FF4F-89DB-E3CFEF69549A}" destId="{6261E820-CDC1-D045-8903-A51834063534}" srcOrd="2" destOrd="0" presId="urn:microsoft.com/office/officeart/2008/layout/LinedList"/>
    <dgm:cxn modelId="{6E59CB9A-E538-8B48-B9D0-FFE3AF396D1B}" type="presParOf" srcId="{DE9900D7-84B3-FF4F-89DB-E3CFEF69549A}" destId="{755C39B2-CDC0-6140-B20C-543C5F38B060}" srcOrd="3" destOrd="0" presId="urn:microsoft.com/office/officeart/2008/layout/LinedList"/>
    <dgm:cxn modelId="{F140ACFA-4355-CE4B-82D4-57F87EB59621}" type="presParOf" srcId="{755C39B2-CDC0-6140-B20C-543C5F38B060}" destId="{32A76838-9DA0-4D44-B78E-56DE03D36C64}" srcOrd="0" destOrd="0" presId="urn:microsoft.com/office/officeart/2008/layout/LinedList"/>
    <dgm:cxn modelId="{F168E673-A60E-E442-B4F5-DC9FEAF697C4}" type="presParOf" srcId="{755C39B2-CDC0-6140-B20C-543C5F38B060}" destId="{56E8436E-AE6B-0045-8BD9-AF4011879762}" srcOrd="1" destOrd="0" presId="urn:microsoft.com/office/officeart/2008/layout/LinedList"/>
    <dgm:cxn modelId="{661D2AB2-36BC-9844-97EC-37310AC00C39}" type="presParOf" srcId="{DE9900D7-84B3-FF4F-89DB-E3CFEF69549A}" destId="{18803680-E7F0-764B-B501-0F7F19C1F390}" srcOrd="4" destOrd="0" presId="urn:microsoft.com/office/officeart/2008/layout/LinedList"/>
    <dgm:cxn modelId="{291544DC-17A9-814C-B0A6-D7F7149F3856}" type="presParOf" srcId="{DE9900D7-84B3-FF4F-89DB-E3CFEF69549A}" destId="{9543723F-C0BF-404C-ADFE-C91CDB455DD6}" srcOrd="5" destOrd="0" presId="urn:microsoft.com/office/officeart/2008/layout/LinedList"/>
    <dgm:cxn modelId="{AB3EE868-C8F1-A84D-A62F-256B7139671B}" type="presParOf" srcId="{9543723F-C0BF-404C-ADFE-C91CDB455DD6}" destId="{C213CAFB-FC28-B640-B16F-A00783B0B3DF}" srcOrd="0" destOrd="0" presId="urn:microsoft.com/office/officeart/2008/layout/LinedList"/>
    <dgm:cxn modelId="{5CE2FFEC-3637-DB4C-9B98-2CEFC48E2B17}" type="presParOf" srcId="{9543723F-C0BF-404C-ADFE-C91CDB455DD6}" destId="{9919B10E-BC71-A847-A800-625CC0D535F1}" srcOrd="1" destOrd="0" presId="urn:microsoft.com/office/officeart/2008/layout/LinedList"/>
    <dgm:cxn modelId="{2B289926-4E8E-094B-8417-B2FB61658AE5}" type="presParOf" srcId="{DE9900D7-84B3-FF4F-89DB-E3CFEF69549A}" destId="{5CB7A9FD-ED60-6449-AD0A-083E22F78E20}" srcOrd="6" destOrd="0" presId="urn:microsoft.com/office/officeart/2008/layout/LinedList"/>
    <dgm:cxn modelId="{078D26CC-BA5B-0F4C-AB8B-FC3F2D2E0235}" type="presParOf" srcId="{DE9900D7-84B3-FF4F-89DB-E3CFEF69549A}" destId="{07B2F193-AA6A-A140-AE5A-A5D57DD94AC8}" srcOrd="7" destOrd="0" presId="urn:microsoft.com/office/officeart/2008/layout/LinedList"/>
    <dgm:cxn modelId="{E4A6447A-D2C2-BB49-8158-1C30F353E46B}" type="presParOf" srcId="{07B2F193-AA6A-A140-AE5A-A5D57DD94AC8}" destId="{65C566D2-6755-3F44-9245-75BC3237944B}" srcOrd="0" destOrd="0" presId="urn:microsoft.com/office/officeart/2008/layout/LinedList"/>
    <dgm:cxn modelId="{72EF1D3B-BCBF-C84A-8180-91189CB95F5B}" type="presParOf" srcId="{07B2F193-AA6A-A140-AE5A-A5D57DD94AC8}" destId="{E92345E9-B68D-3F40-8E86-F094D219145C}" srcOrd="1" destOrd="0" presId="urn:microsoft.com/office/officeart/2008/layout/LinedList"/>
    <dgm:cxn modelId="{145863A9-750E-F149-8A87-5FAC7EB51287}" type="presParOf" srcId="{DE9900D7-84B3-FF4F-89DB-E3CFEF69549A}" destId="{9A06D4F2-9323-1C4F-8B15-05D690A8055B}" srcOrd="8" destOrd="0" presId="urn:microsoft.com/office/officeart/2008/layout/LinedList"/>
    <dgm:cxn modelId="{9E01B0EC-F395-944B-BF1A-E0C825A20FD9}" type="presParOf" srcId="{DE9900D7-84B3-FF4F-89DB-E3CFEF69549A}" destId="{90C67E9B-93E2-6349-B817-4ED9977ABD9E}" srcOrd="9" destOrd="0" presId="urn:microsoft.com/office/officeart/2008/layout/LinedList"/>
    <dgm:cxn modelId="{BE3BBBE5-643A-2E4B-B930-06B02C4120A6}" type="presParOf" srcId="{90C67E9B-93E2-6349-B817-4ED9977ABD9E}" destId="{0B1B6B96-449C-4E42-AA78-AE9A8F0A3441}" srcOrd="0" destOrd="0" presId="urn:microsoft.com/office/officeart/2008/layout/LinedList"/>
    <dgm:cxn modelId="{20FCFAC1-FA86-2844-B8CD-BC472F198234}" type="presParOf" srcId="{90C67E9B-93E2-6349-B817-4ED9977ABD9E}" destId="{3F5C4822-72F7-E549-AC3D-835DBB8E8A6B}" srcOrd="1" destOrd="0" presId="urn:microsoft.com/office/officeart/2008/layout/LinedList"/>
    <dgm:cxn modelId="{40292288-1AF3-174E-A74A-B9E255255479}" type="presParOf" srcId="{DE9900D7-84B3-FF4F-89DB-E3CFEF69549A}" destId="{A2B5A633-A604-9C46-A658-AC289AE795F1}" srcOrd="10" destOrd="0" presId="urn:microsoft.com/office/officeart/2008/layout/LinedList"/>
    <dgm:cxn modelId="{3C6ED461-8EE1-C24B-961F-B0BCDE3B48AA}" type="presParOf" srcId="{DE9900D7-84B3-FF4F-89DB-E3CFEF69549A}" destId="{B9962E33-2F1F-CE4B-9AB7-FD793944FF9E}" srcOrd="11" destOrd="0" presId="urn:microsoft.com/office/officeart/2008/layout/LinedList"/>
    <dgm:cxn modelId="{81BC112D-421E-064D-92AE-7970454959F2}" type="presParOf" srcId="{B9962E33-2F1F-CE4B-9AB7-FD793944FF9E}" destId="{8DC1F4A8-8AAB-1947-B960-08AE010E1BF3}" srcOrd="0" destOrd="0" presId="urn:microsoft.com/office/officeart/2008/layout/LinedList"/>
    <dgm:cxn modelId="{42012CC2-BE09-FC4C-B290-0B6CA415AE5C}" type="presParOf" srcId="{B9962E33-2F1F-CE4B-9AB7-FD793944FF9E}" destId="{6D2C4D2D-1DF7-B24E-980A-BFC7D266EB7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8D9D93-3EF1-084D-AF64-975EEEB47120}">
      <dsp:nvSpPr>
        <dsp:cNvPr id="0" name=""/>
        <dsp:cNvSpPr/>
      </dsp:nvSpPr>
      <dsp:spPr>
        <a:xfrm>
          <a:off x="0" y="2687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D22754-F6CC-684F-9B6E-DD2A704E35A9}">
      <dsp:nvSpPr>
        <dsp:cNvPr id="0" name=""/>
        <dsp:cNvSpPr/>
      </dsp:nvSpPr>
      <dsp:spPr>
        <a:xfrm>
          <a:off x="0" y="2687"/>
          <a:ext cx="626364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Frequency</a:t>
          </a:r>
        </a:p>
      </dsp:txBody>
      <dsp:txXfrm>
        <a:off x="0" y="2687"/>
        <a:ext cx="6263640" cy="916552"/>
      </dsp:txXfrm>
    </dsp:sp>
    <dsp:sp modelId="{6261E820-CDC1-D045-8903-A51834063534}">
      <dsp:nvSpPr>
        <dsp:cNvPr id="0" name=""/>
        <dsp:cNvSpPr/>
      </dsp:nvSpPr>
      <dsp:spPr>
        <a:xfrm>
          <a:off x="0" y="919239"/>
          <a:ext cx="6263640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76838-9DA0-4D44-B78E-56DE03D36C64}">
      <dsp:nvSpPr>
        <dsp:cNvPr id="0" name=""/>
        <dsp:cNvSpPr/>
      </dsp:nvSpPr>
      <dsp:spPr>
        <a:xfrm>
          <a:off x="0" y="919239"/>
          <a:ext cx="626364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Intensity</a:t>
          </a:r>
        </a:p>
      </dsp:txBody>
      <dsp:txXfrm>
        <a:off x="0" y="919239"/>
        <a:ext cx="6263640" cy="916552"/>
      </dsp:txXfrm>
    </dsp:sp>
    <dsp:sp modelId="{18803680-E7F0-764B-B501-0F7F19C1F390}">
      <dsp:nvSpPr>
        <dsp:cNvPr id="0" name=""/>
        <dsp:cNvSpPr/>
      </dsp:nvSpPr>
      <dsp:spPr>
        <a:xfrm>
          <a:off x="0" y="1835791"/>
          <a:ext cx="6263640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13CAFB-FC28-B640-B16F-A00783B0B3DF}">
      <dsp:nvSpPr>
        <dsp:cNvPr id="0" name=""/>
        <dsp:cNvSpPr/>
      </dsp:nvSpPr>
      <dsp:spPr>
        <a:xfrm>
          <a:off x="0" y="1835791"/>
          <a:ext cx="626364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Time </a:t>
          </a:r>
        </a:p>
      </dsp:txBody>
      <dsp:txXfrm>
        <a:off x="0" y="1835791"/>
        <a:ext cx="6263640" cy="916552"/>
      </dsp:txXfrm>
    </dsp:sp>
    <dsp:sp modelId="{5CB7A9FD-ED60-6449-AD0A-083E22F78E20}">
      <dsp:nvSpPr>
        <dsp:cNvPr id="0" name=""/>
        <dsp:cNvSpPr/>
      </dsp:nvSpPr>
      <dsp:spPr>
        <a:xfrm>
          <a:off x="0" y="2752344"/>
          <a:ext cx="6263640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C566D2-6755-3F44-9245-75BC3237944B}">
      <dsp:nvSpPr>
        <dsp:cNvPr id="0" name=""/>
        <dsp:cNvSpPr/>
      </dsp:nvSpPr>
      <dsp:spPr>
        <a:xfrm>
          <a:off x="0" y="2752344"/>
          <a:ext cx="626364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Type</a:t>
          </a:r>
        </a:p>
      </dsp:txBody>
      <dsp:txXfrm>
        <a:off x="0" y="2752344"/>
        <a:ext cx="6263640" cy="916552"/>
      </dsp:txXfrm>
    </dsp:sp>
    <dsp:sp modelId="{9A06D4F2-9323-1C4F-8B15-05D690A8055B}">
      <dsp:nvSpPr>
        <dsp:cNvPr id="0" name=""/>
        <dsp:cNvSpPr/>
      </dsp:nvSpPr>
      <dsp:spPr>
        <a:xfrm>
          <a:off x="0" y="3668896"/>
          <a:ext cx="6263640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1B6B96-449C-4E42-AA78-AE9A8F0A3441}">
      <dsp:nvSpPr>
        <dsp:cNvPr id="0" name=""/>
        <dsp:cNvSpPr/>
      </dsp:nvSpPr>
      <dsp:spPr>
        <a:xfrm>
          <a:off x="0" y="3668896"/>
          <a:ext cx="626364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Volume</a:t>
          </a:r>
        </a:p>
      </dsp:txBody>
      <dsp:txXfrm>
        <a:off x="0" y="3668896"/>
        <a:ext cx="6263640" cy="916552"/>
      </dsp:txXfrm>
    </dsp:sp>
    <dsp:sp modelId="{A2B5A633-A604-9C46-A658-AC289AE795F1}">
      <dsp:nvSpPr>
        <dsp:cNvPr id="0" name=""/>
        <dsp:cNvSpPr/>
      </dsp:nvSpPr>
      <dsp:spPr>
        <a:xfrm>
          <a:off x="0" y="4585448"/>
          <a:ext cx="626364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1F4A8-8AAB-1947-B960-08AE010E1BF3}">
      <dsp:nvSpPr>
        <dsp:cNvPr id="0" name=""/>
        <dsp:cNvSpPr/>
      </dsp:nvSpPr>
      <dsp:spPr>
        <a:xfrm>
          <a:off x="0" y="4585448"/>
          <a:ext cx="6263640" cy="916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Progression</a:t>
          </a:r>
        </a:p>
      </dsp:txBody>
      <dsp:txXfrm>
        <a:off x="0" y="4585448"/>
        <a:ext cx="6263640" cy="9165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6C998-DDD5-AE4F-8462-3763646E20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44A0E1-46EE-B340-83F5-846D08D6D2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40506-09B5-264E-8216-5D34AC2AC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3A81AD-FD1E-9A4A-9B57-0FE646D34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2768A-4315-D94A-AB14-536ECB0E9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760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598AB-5F4F-7B45-9594-A91A675F0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CB184-0990-E74B-A7FA-6190163C5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63B7E-7205-D046-9341-18380C59F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B727E-D702-3946-B4C8-4C78619EA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1C2E0-E813-8D4F-9996-9A4CF3C7E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330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83DA5-9112-994B-9ABF-A33018B21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CDBC58-1418-3844-B453-2CD5E3E74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2F13-07D9-3045-B3FF-AABEA8E1F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32A161-F8AC-4A46-9973-F1A1FAF3A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E631F-4AA1-1947-B6E7-B84EB3597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495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DD0F7-18D0-C64C-A80A-A40C6CE2C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2EE06-8F40-E34B-9BF4-CD5801D55B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E432F8-8320-C848-A576-D2B73C8A7A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5E267-2AB3-8F41-8513-3CF2C564E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9290D-A8D6-4F4D-B73E-D06D8E64C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903E0-E7A6-D449-9B1C-EFBC3B6ED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846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1F61D-8287-4C40-ACD5-5B11A58C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D795AC-D829-E342-AA68-D7339E8B51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9CEDBB-D82F-0240-9690-D8025CEC88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E1874C-D19C-3D45-BEA8-7B5BBED919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80F7D7-4259-A94A-BB98-4143599313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6959C7-B96B-EF4F-9BC0-417DC2F85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4F6360-4801-AE40-AF60-F40629227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B8F68E-D765-5A46-BDA7-62443E279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310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F0517-FD13-7543-8831-6856516D1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666A01-AA58-7942-9C90-CE8DD868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2D7057-641D-0444-86CC-A313B2B4D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C45229-E321-684E-ADFA-8D35FD128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735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D0D27A-B7CB-064D-9C00-BC237B4D3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F9A5BA-1C87-5B47-B989-719591F99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A00A18-4338-3848-8181-5014F82AC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804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727C7-50D4-A742-8E0B-F63E1A51B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56682-6478-B34E-AEC4-EABE245C9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C4FB64-A662-2348-AEF2-28CE762D1A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10BFC-8B5E-BA45-AAC3-3531EEFD8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9757EB-B407-3744-A9CD-12C0CABFD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C0211B-45E5-FC42-8EF2-F554D078A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028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2B5D5-AFFE-D349-B1A7-F23DFE595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BE3FC3-11DB-374D-98B9-3AA36C2C48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B927E7-51BD-274D-8BA8-4D15FDD3B7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81EEE-E0CE-3143-9035-5A83FDA5F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75292-F24C-FE43-9CB5-FB559ECCC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52B326-704D-3B40-A978-74500C061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950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6580C-0DA0-234E-B97B-6DC46D7DA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D85292-C39B-134E-8F1E-9CEC2747E4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9B3BE-D99B-A046-A2C5-3796154B6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B9799-4356-9F48-A8B2-8CFA04EB6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DAF44-5E97-D048-9476-CE7C0FA6E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143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23942F-05EC-CC40-9693-F10CE88FD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DB7F6F-3D8A-8A40-B5AD-A692026CD3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6D31A-9D8C-CE4C-8A43-B1DA93B50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1C291-3F10-8341-8A92-36D60FCA9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0464D-059F-CD42-92F8-8023192DC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497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969884-D3C4-894E-8AA2-E42301F44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7A6206-CCBC-BA4C-B431-51C5B84BDD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55E18A-5924-3749-92E2-510597A7AC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2D26E5-046F-754B-AA6D-E345C672444E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1CEDD-836B-9E41-9731-3BC53BD3B1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C9EEA-45A5-0949-963A-6B20715F60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A0434-10F0-E546-B8C8-332467F0D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770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85FCADAD-817E-4F40-9D17-E455920DF8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42472D-02EB-E248-94F6-F583731591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General Principles of Exercise Prescription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CE0B83-49DB-C542-9A0A-CFC69A8B1D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Ch 8 ACSM’s Exercise Testing and Prescription</a:t>
            </a:r>
          </a:p>
        </p:txBody>
      </p:sp>
    </p:spTree>
    <p:extLst>
      <p:ext uri="{BB962C8B-B14F-4D97-AF65-F5344CB8AC3E}">
        <p14:creationId xmlns:p14="http://schemas.microsoft.com/office/powerpoint/2010/main" val="49391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43A87-B662-4144-B92E-D2B18FB18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5100" dirty="0">
                <a:solidFill>
                  <a:schemeClr val="bg1"/>
                </a:solidFill>
              </a:rPr>
              <a:t>Components of Fitness (FITT-VP)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90701C-3C7E-4A5D-ADAC-59F3DF1C68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05858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8787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2645C-2D28-8B49-A5AA-88126834D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07" y="640081"/>
            <a:ext cx="3377183" cy="36819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Examples of Individual Elements of Health-Related, Skill-Related, and Medical-Related Components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18D87C7-CBC4-7945-972A-C75DB8C82B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-1733" t="11256" r="18353"/>
          <a:stretch/>
        </p:blipFill>
        <p:spPr>
          <a:xfrm>
            <a:off x="5153934" y="729048"/>
            <a:ext cx="6807407" cy="5115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842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69A29-FAC2-6745-93F3-201D442CE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07" y="640081"/>
            <a:ext cx="3377183" cy="36819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interactions of health-related, skill-related, and medical-related components.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368FF82-26AE-0048-ADA0-D7B2DC7298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5454" y="973815"/>
            <a:ext cx="6356465" cy="4910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138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B5A1E-46AA-2B4E-8E7F-828F442A1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07" y="640081"/>
            <a:ext cx="3377183" cy="36819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Summary of the American College of Sports Medicine FITT-VP Components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81C2A4A-216A-4144-B78F-CCAF459B59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05902" y="640080"/>
            <a:ext cx="5735568" cy="557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017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99E53-0486-B649-B3DF-1071CDF38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General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77ABF-E176-D74C-8709-5A6CF2C484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 20–60 minutes of moderate intensity on at least 5 days per week.</a:t>
            </a:r>
          </a:p>
          <a:p>
            <a:r>
              <a:rPr lang="en-GB" dirty="0"/>
              <a:t> Additional health and fitness benefits can be achieved by adding more time in moderate-intensity activity or by substituting more vigorous activity.</a:t>
            </a:r>
          </a:p>
          <a:p>
            <a:r>
              <a:rPr lang="en-GB" dirty="0"/>
              <a:t> Previously inactive and people at risk for heart, metabolic (diabetes), and renal diseases should first consult a health care provider before initiating a program of </a:t>
            </a:r>
            <a:r>
              <a:rPr lang="en-GB" b="1" dirty="0"/>
              <a:t>vigorous</a:t>
            </a:r>
            <a:r>
              <a:rPr lang="en-GB" dirty="0"/>
              <a:t> physical activity to which they are unaccustomed.</a:t>
            </a:r>
          </a:p>
          <a:p>
            <a:r>
              <a:rPr lang="en-GB" dirty="0"/>
              <a:t> Persons with symptomatic heart, diabetes, or renal disease who would like to increase their physical activity should be evaluated by a health care provider and provided an exercise program appropriate for their clinical status.</a:t>
            </a:r>
          </a:p>
          <a:p>
            <a:r>
              <a:rPr lang="en-GB" dirty="0"/>
              <a:t> Muscular strength–developing activities (resistance training) should be performed at a minimum of two times per week. Also, flexibility and neuromotor exercises should be included in a prudent overall program.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972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1E974-A286-2147-90EA-389EEBE09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D6C0F4-1FDD-8444-82A0-EC23CB8D4F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5408" y="365125"/>
            <a:ext cx="10868392" cy="581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446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CABB3-5238-9547-AD96-B11B4D80A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07" y="640081"/>
            <a:ext cx="3377183" cy="36819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Components of developing an individualized exercise program.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763068E-06E5-2941-8AAB-57A0D80EDD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5454" y="1903448"/>
            <a:ext cx="6356465" cy="3051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086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217</Words>
  <Application>Microsoft Macintosh PowerPoint</Application>
  <PresentationFormat>Widescreen</PresentationFormat>
  <Paragraphs>19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General Principles of Exercise Prescription</vt:lpstr>
      <vt:lpstr>Components of Fitness (FITT-VP)</vt:lpstr>
      <vt:lpstr>Examples of Individual Elements of Health-Related, Skill-Related, and Medical-Related Components</vt:lpstr>
      <vt:lpstr>The interactions of health-related, skill-related, and medical-related components.</vt:lpstr>
      <vt:lpstr>Summary of the American College of Sports Medicine FITT-VP Components</vt:lpstr>
      <vt:lpstr>General Principles</vt:lpstr>
      <vt:lpstr>PowerPoint Presentation</vt:lpstr>
      <vt:lpstr>Components of developing an individualized exercise program.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Principles of Exercise Prescription</dc:title>
  <dc:creator>Geraint Forster</dc:creator>
  <cp:lastModifiedBy>Geraint Forster</cp:lastModifiedBy>
  <cp:revision>1</cp:revision>
  <dcterms:created xsi:type="dcterms:W3CDTF">2021-10-20T15:33:27Z</dcterms:created>
  <dcterms:modified xsi:type="dcterms:W3CDTF">2021-10-20T15:50:12Z</dcterms:modified>
</cp:coreProperties>
</file>