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8" r:id="rId3"/>
    <p:sldId id="259"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D97136-7BA6-C04C-3627-80DC1CB3D619}" v="1359" dt="2024-02-18T21:56:55.433"/>
    <p1510:client id="{FB70BFAE-9358-48DE-A5E2-297EE5B38D0E}" v="3282" dt="2024-02-18T20:54:16.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tableStyles" Target="tableStyles.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heme" Target="theme/theme1.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viewProps" Target="viewProps.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presProps" Target="presProps.xml" Id="rId30" /><Relationship Type="http://schemas.microsoft.com/office/2015/10/relationships/revisionInfo" Target="revisionInfo.xml" Id="rId35" /><Relationship Type="http://schemas.openxmlformats.org/officeDocument/2006/relationships/slide" Target="slides/slide7.xml" Id="rId8" /></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10.png"/><Relationship Id="rId7" Type="http://schemas.openxmlformats.org/officeDocument/2006/relationships/image" Target="../media/image3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11.svg"/><Relationship Id="rId9" Type="http://schemas.openxmlformats.org/officeDocument/2006/relationships/image" Target="../media/image34.png"/></Relationships>
</file>

<file path=ppt/diagrams/_rels/data7.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8.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46.png"/><Relationship Id="rId7" Type="http://schemas.openxmlformats.org/officeDocument/2006/relationships/image" Target="../media/image56.png"/><Relationship Id="rId12" Type="http://schemas.openxmlformats.org/officeDocument/2006/relationships/image" Target="../media/image21.sv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11" Type="http://schemas.openxmlformats.org/officeDocument/2006/relationships/image" Target="../media/image20.pn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47.svg"/><Relationship Id="rId9" Type="http://schemas.openxmlformats.org/officeDocument/2006/relationships/image" Target="../media/image58.png"/></Relationships>
</file>

<file path=ppt/diagrams/_rels/data10.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_rels/data11.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10.png"/><Relationship Id="rId7" Type="http://schemas.openxmlformats.org/officeDocument/2006/relationships/image" Target="../media/image3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11.svg"/><Relationship Id="rId9" Type="http://schemas.openxmlformats.org/officeDocument/2006/relationships/image" Target="../media/image3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46.png"/><Relationship Id="rId7" Type="http://schemas.openxmlformats.org/officeDocument/2006/relationships/image" Target="../media/image56.png"/><Relationship Id="rId12" Type="http://schemas.openxmlformats.org/officeDocument/2006/relationships/image" Target="../media/image21.sv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11" Type="http://schemas.openxmlformats.org/officeDocument/2006/relationships/image" Target="../media/image20.pn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47.svg"/><Relationship Id="rId9" Type="http://schemas.openxmlformats.org/officeDocument/2006/relationships/image" Target="../media/image58.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C62D60-8F24-4731-97CE-10AB5BCAB923}" type="doc">
      <dgm:prSet loTypeId="urn:microsoft.com/office/officeart/2016/7/layout/LinearArrowProcessNumbered" loCatId="process" qsTypeId="urn:microsoft.com/office/officeart/2005/8/quickstyle/simple4" qsCatId="simple" csTypeId="urn:microsoft.com/office/officeart/2005/8/colors/colorful1" csCatId="colorful"/>
      <dgm:spPr/>
      <dgm:t>
        <a:bodyPr/>
        <a:lstStyle/>
        <a:p>
          <a:endParaRPr lang="en-US"/>
        </a:p>
      </dgm:t>
    </dgm:pt>
    <dgm:pt modelId="{EEF4F0FC-3B05-40E9-A0BD-62D9930FD332}">
      <dgm:prSet/>
      <dgm:spPr/>
      <dgm:t>
        <a:bodyPr/>
        <a:lstStyle/>
        <a:p>
          <a:r>
            <a:rPr lang="en-GB"/>
            <a:t>Generate and maintain a talent pool so that "talent on demand" is available</a:t>
          </a:r>
          <a:endParaRPr lang="en-US"/>
        </a:p>
      </dgm:t>
    </dgm:pt>
    <dgm:pt modelId="{B60AE2DB-5885-4F75-A047-D278D3170C15}" type="parTrans" cxnId="{55A93E2E-C433-428A-8040-4B7ACF164B7E}">
      <dgm:prSet/>
      <dgm:spPr/>
      <dgm:t>
        <a:bodyPr/>
        <a:lstStyle/>
        <a:p>
          <a:endParaRPr lang="en-US"/>
        </a:p>
      </dgm:t>
    </dgm:pt>
    <dgm:pt modelId="{4D8FE655-B24C-492E-8225-DD6E378F9E1B}" type="sibTrans" cxnId="{55A93E2E-C433-428A-8040-4B7ACF164B7E}">
      <dgm:prSet phldrT="1" phldr="0"/>
      <dgm:spPr/>
      <dgm:t>
        <a:bodyPr/>
        <a:lstStyle/>
        <a:p>
          <a:r>
            <a:rPr lang="en-US"/>
            <a:t>1</a:t>
          </a:r>
        </a:p>
      </dgm:t>
    </dgm:pt>
    <dgm:pt modelId="{58296FAD-3A4A-426E-9212-194BAF8FC785}">
      <dgm:prSet/>
      <dgm:spPr/>
      <dgm:t>
        <a:bodyPr/>
        <a:lstStyle/>
        <a:p>
          <a:r>
            <a:rPr lang="en-GB"/>
            <a:t>Develop the organisation as an "employer of choice"</a:t>
          </a:r>
          <a:endParaRPr lang="en-US"/>
        </a:p>
      </dgm:t>
    </dgm:pt>
    <dgm:pt modelId="{F4B4CE63-799F-40BF-8CA4-632FDF2F2674}" type="parTrans" cxnId="{F36F58D3-C571-4A49-BB9D-694B63CD83C4}">
      <dgm:prSet/>
      <dgm:spPr/>
      <dgm:t>
        <a:bodyPr/>
        <a:lstStyle/>
        <a:p>
          <a:endParaRPr lang="en-US"/>
        </a:p>
      </dgm:t>
    </dgm:pt>
    <dgm:pt modelId="{C1B5E982-1623-41CE-A3F6-91550DB35835}" type="sibTrans" cxnId="{F36F58D3-C571-4A49-BB9D-694B63CD83C4}">
      <dgm:prSet phldrT="2" phldr="0"/>
      <dgm:spPr/>
      <dgm:t>
        <a:bodyPr/>
        <a:lstStyle/>
        <a:p>
          <a:r>
            <a:rPr lang="en-US"/>
            <a:t>2</a:t>
          </a:r>
        </a:p>
      </dgm:t>
    </dgm:pt>
    <dgm:pt modelId="{5B92820F-9AA4-4BBD-89D0-3FCC0DF34421}">
      <dgm:prSet/>
      <dgm:spPr/>
      <dgm:t>
        <a:bodyPr/>
        <a:lstStyle/>
        <a:p>
          <a:r>
            <a:rPr lang="en-GB"/>
            <a:t>Plan and implement recruitment and selection programmes to attract the right people</a:t>
          </a:r>
          <a:endParaRPr lang="en-US"/>
        </a:p>
      </dgm:t>
    </dgm:pt>
    <dgm:pt modelId="{7943ECC6-C671-4B48-8C29-2CABBE0ECC5F}" type="parTrans" cxnId="{3B0DB8A6-2F44-4736-9F12-0EC8440C1AF0}">
      <dgm:prSet/>
      <dgm:spPr/>
      <dgm:t>
        <a:bodyPr/>
        <a:lstStyle/>
        <a:p>
          <a:endParaRPr lang="en-US"/>
        </a:p>
      </dgm:t>
    </dgm:pt>
    <dgm:pt modelId="{D0F49C68-A924-4655-A22E-D0CB111C59AE}" type="sibTrans" cxnId="{3B0DB8A6-2F44-4736-9F12-0EC8440C1AF0}">
      <dgm:prSet phldrT="3" phldr="0"/>
      <dgm:spPr/>
      <dgm:t>
        <a:bodyPr/>
        <a:lstStyle/>
        <a:p>
          <a:r>
            <a:rPr lang="en-US"/>
            <a:t>3</a:t>
          </a:r>
        </a:p>
      </dgm:t>
    </dgm:pt>
    <dgm:pt modelId="{FE0A9797-FBF4-42D5-AEE7-44BA217C949A}">
      <dgm:prSet/>
      <dgm:spPr/>
      <dgm:t>
        <a:bodyPr/>
        <a:lstStyle/>
        <a:p>
          <a:r>
            <a:rPr lang="en-GB"/>
            <a:t>Plan and implement talent retention strategies</a:t>
          </a:r>
          <a:endParaRPr lang="en-US"/>
        </a:p>
      </dgm:t>
    </dgm:pt>
    <dgm:pt modelId="{14384196-1834-48F5-AF8D-D7BD17DBF90F}" type="parTrans" cxnId="{1F132A1E-693E-4528-8BD2-4F767CAB3A02}">
      <dgm:prSet/>
      <dgm:spPr/>
      <dgm:t>
        <a:bodyPr/>
        <a:lstStyle/>
        <a:p>
          <a:endParaRPr lang="en-US"/>
        </a:p>
      </dgm:t>
    </dgm:pt>
    <dgm:pt modelId="{863B03BC-02B3-4EF2-9F85-0857706177D6}" type="sibTrans" cxnId="{1F132A1E-693E-4528-8BD2-4F767CAB3A02}">
      <dgm:prSet phldrT="4" phldr="0"/>
      <dgm:spPr/>
      <dgm:t>
        <a:bodyPr/>
        <a:lstStyle/>
        <a:p>
          <a:r>
            <a:rPr lang="en-US"/>
            <a:t>4</a:t>
          </a:r>
        </a:p>
      </dgm:t>
    </dgm:pt>
    <dgm:pt modelId="{E167F62C-5131-4B22-8BA2-841F2CABDA24}">
      <dgm:prSet/>
      <dgm:spPr/>
      <dgm:t>
        <a:bodyPr/>
        <a:lstStyle/>
        <a:p>
          <a:r>
            <a:rPr lang="en-GB"/>
            <a:t>Introduce reward policies</a:t>
          </a:r>
          <a:endParaRPr lang="en-US"/>
        </a:p>
      </dgm:t>
    </dgm:pt>
    <dgm:pt modelId="{6F9BDFC0-58E1-45C2-AA9C-34CAC63ED812}" type="parTrans" cxnId="{9CFEF30B-A983-4CC8-B6CB-770B839DC1FB}">
      <dgm:prSet/>
      <dgm:spPr/>
      <dgm:t>
        <a:bodyPr/>
        <a:lstStyle/>
        <a:p>
          <a:endParaRPr lang="en-US"/>
        </a:p>
      </dgm:t>
    </dgm:pt>
    <dgm:pt modelId="{AA35DA8C-4BFE-4F39-9F5F-C8E87FC5454F}" type="sibTrans" cxnId="{9CFEF30B-A983-4CC8-B6CB-770B839DC1FB}">
      <dgm:prSet phldrT="5" phldr="0"/>
      <dgm:spPr/>
      <dgm:t>
        <a:bodyPr/>
        <a:lstStyle/>
        <a:p>
          <a:r>
            <a:rPr lang="en-US"/>
            <a:t>5</a:t>
          </a:r>
        </a:p>
      </dgm:t>
    </dgm:pt>
    <dgm:pt modelId="{4ECFBCD9-4AC5-4C57-8D23-9B305E5B9AA9}">
      <dgm:prSet/>
      <dgm:spPr/>
      <dgm:t>
        <a:bodyPr/>
        <a:lstStyle/>
        <a:p>
          <a:r>
            <a:rPr lang="en-GB"/>
            <a:t>Design jobs and develop roles that will give people opprortunity to grow their skills and provide them with autonomy, interest and challenge</a:t>
          </a:r>
          <a:endParaRPr lang="en-US"/>
        </a:p>
      </dgm:t>
    </dgm:pt>
    <dgm:pt modelId="{5D1A3DBA-9C9D-4005-9D8A-9AD1DFA04057}" type="parTrans" cxnId="{A5B67EE5-ADE7-49D9-A1EC-8F78B4FB6146}">
      <dgm:prSet/>
      <dgm:spPr/>
      <dgm:t>
        <a:bodyPr/>
        <a:lstStyle/>
        <a:p>
          <a:endParaRPr lang="en-US"/>
        </a:p>
      </dgm:t>
    </dgm:pt>
    <dgm:pt modelId="{E9B517DE-F73C-42F7-96AE-67E4B1E7E758}" type="sibTrans" cxnId="{A5B67EE5-ADE7-49D9-A1EC-8F78B4FB6146}">
      <dgm:prSet phldrT="6" phldr="0"/>
      <dgm:spPr/>
      <dgm:t>
        <a:bodyPr/>
        <a:lstStyle/>
        <a:p>
          <a:r>
            <a:rPr lang="en-US"/>
            <a:t>6</a:t>
          </a:r>
        </a:p>
      </dgm:t>
    </dgm:pt>
    <dgm:pt modelId="{B11CF1D4-DB94-49DC-B4A4-EC9E60245E17}">
      <dgm:prSet/>
      <dgm:spPr/>
      <dgm:t>
        <a:bodyPr/>
        <a:lstStyle/>
        <a:p>
          <a:r>
            <a:rPr lang="en-GB"/>
            <a:t>Implement talent management development programmes</a:t>
          </a:r>
          <a:endParaRPr lang="en-US"/>
        </a:p>
      </dgm:t>
    </dgm:pt>
    <dgm:pt modelId="{62359F77-FCE2-44DB-ABC8-F99C64840F4A}" type="parTrans" cxnId="{2D8D5CF2-334B-4986-9568-96B5CB013793}">
      <dgm:prSet/>
      <dgm:spPr/>
      <dgm:t>
        <a:bodyPr/>
        <a:lstStyle/>
        <a:p>
          <a:endParaRPr lang="en-US"/>
        </a:p>
      </dgm:t>
    </dgm:pt>
    <dgm:pt modelId="{86636850-9316-4D14-AC18-0357DFE48203}" type="sibTrans" cxnId="{2D8D5CF2-334B-4986-9568-96B5CB013793}">
      <dgm:prSet phldrT="7" phldr="0"/>
      <dgm:spPr/>
      <dgm:t>
        <a:bodyPr/>
        <a:lstStyle/>
        <a:p>
          <a:r>
            <a:rPr lang="en-US"/>
            <a:t>7</a:t>
          </a:r>
        </a:p>
      </dgm:t>
    </dgm:pt>
    <dgm:pt modelId="{CFDA2878-8492-4EC6-9E7C-6826359E6279}" type="pres">
      <dgm:prSet presAssocID="{39C62D60-8F24-4731-97CE-10AB5BCAB923}" presName="linearFlow" presStyleCnt="0">
        <dgm:presLayoutVars>
          <dgm:dir/>
          <dgm:animLvl val="lvl"/>
          <dgm:resizeHandles val="exact"/>
        </dgm:presLayoutVars>
      </dgm:prSet>
      <dgm:spPr/>
    </dgm:pt>
    <dgm:pt modelId="{CC31D151-B65B-4919-B39A-841A5DFCE01D}" type="pres">
      <dgm:prSet presAssocID="{EEF4F0FC-3B05-40E9-A0BD-62D9930FD332}" presName="compositeNode" presStyleCnt="0"/>
      <dgm:spPr/>
    </dgm:pt>
    <dgm:pt modelId="{92871E10-F309-432F-8AE9-9234947AD4E6}" type="pres">
      <dgm:prSet presAssocID="{EEF4F0FC-3B05-40E9-A0BD-62D9930FD332}" presName="parTx" presStyleLbl="node1" presStyleIdx="0" presStyleCnt="0">
        <dgm:presLayoutVars>
          <dgm:chMax val="0"/>
          <dgm:chPref val="0"/>
          <dgm:bulletEnabled val="1"/>
        </dgm:presLayoutVars>
      </dgm:prSet>
      <dgm:spPr/>
    </dgm:pt>
    <dgm:pt modelId="{BE32A7AC-67D8-4C3D-BD16-F2F61CB62E8D}" type="pres">
      <dgm:prSet presAssocID="{EEF4F0FC-3B05-40E9-A0BD-62D9930FD332}" presName="parSh" presStyleCnt="0"/>
      <dgm:spPr/>
    </dgm:pt>
    <dgm:pt modelId="{ECAD77D1-AF29-438C-BCA1-00F1BE81F34F}" type="pres">
      <dgm:prSet presAssocID="{EEF4F0FC-3B05-40E9-A0BD-62D9930FD332}" presName="lineNode" presStyleLbl="alignAccFollowNode1" presStyleIdx="0" presStyleCnt="21"/>
      <dgm:spPr/>
    </dgm:pt>
    <dgm:pt modelId="{9EDE6D9B-6AC3-4F13-BC19-941F103E47E3}" type="pres">
      <dgm:prSet presAssocID="{EEF4F0FC-3B05-40E9-A0BD-62D9930FD332}" presName="lineArrowNode" presStyleLbl="alignAccFollowNode1" presStyleIdx="1" presStyleCnt="21"/>
      <dgm:spPr/>
    </dgm:pt>
    <dgm:pt modelId="{4C6B12EF-E953-415D-B04B-74B458A8DD78}" type="pres">
      <dgm:prSet presAssocID="{4D8FE655-B24C-492E-8225-DD6E378F9E1B}" presName="sibTransNodeCircle" presStyleLbl="alignNode1" presStyleIdx="0" presStyleCnt="7">
        <dgm:presLayoutVars>
          <dgm:chMax val="0"/>
          <dgm:bulletEnabled/>
        </dgm:presLayoutVars>
      </dgm:prSet>
      <dgm:spPr/>
    </dgm:pt>
    <dgm:pt modelId="{D6C5ACC9-A231-480C-B7A4-91CA954E8015}" type="pres">
      <dgm:prSet presAssocID="{4D8FE655-B24C-492E-8225-DD6E378F9E1B}" presName="spacerBetweenCircleAndCallout" presStyleCnt="0">
        <dgm:presLayoutVars/>
      </dgm:prSet>
      <dgm:spPr/>
    </dgm:pt>
    <dgm:pt modelId="{1A731CC0-266D-44FD-BAF6-51FB7EC4D4C9}" type="pres">
      <dgm:prSet presAssocID="{EEF4F0FC-3B05-40E9-A0BD-62D9930FD332}" presName="nodeText" presStyleLbl="alignAccFollowNode1" presStyleIdx="2" presStyleCnt="21">
        <dgm:presLayoutVars>
          <dgm:bulletEnabled val="1"/>
        </dgm:presLayoutVars>
      </dgm:prSet>
      <dgm:spPr/>
    </dgm:pt>
    <dgm:pt modelId="{1A36308D-7DF0-4DDB-9DFE-956B1B09B7FB}" type="pres">
      <dgm:prSet presAssocID="{4D8FE655-B24C-492E-8225-DD6E378F9E1B}" presName="sibTransComposite" presStyleCnt="0"/>
      <dgm:spPr/>
    </dgm:pt>
    <dgm:pt modelId="{D486C670-F5AD-46CD-AA13-16492C7136E6}" type="pres">
      <dgm:prSet presAssocID="{58296FAD-3A4A-426E-9212-194BAF8FC785}" presName="compositeNode" presStyleCnt="0"/>
      <dgm:spPr/>
    </dgm:pt>
    <dgm:pt modelId="{DC249931-42B3-43AD-940C-D060E2214266}" type="pres">
      <dgm:prSet presAssocID="{58296FAD-3A4A-426E-9212-194BAF8FC785}" presName="parTx" presStyleLbl="node1" presStyleIdx="0" presStyleCnt="0">
        <dgm:presLayoutVars>
          <dgm:chMax val="0"/>
          <dgm:chPref val="0"/>
          <dgm:bulletEnabled val="1"/>
        </dgm:presLayoutVars>
      </dgm:prSet>
      <dgm:spPr/>
    </dgm:pt>
    <dgm:pt modelId="{C8A5713C-4B61-405B-B360-F1675B67CD52}" type="pres">
      <dgm:prSet presAssocID="{58296FAD-3A4A-426E-9212-194BAF8FC785}" presName="parSh" presStyleCnt="0"/>
      <dgm:spPr/>
    </dgm:pt>
    <dgm:pt modelId="{FAEB60C3-274D-47E3-BF29-F8FBEE5E3E2C}" type="pres">
      <dgm:prSet presAssocID="{58296FAD-3A4A-426E-9212-194BAF8FC785}" presName="lineNode" presStyleLbl="alignAccFollowNode1" presStyleIdx="3" presStyleCnt="21"/>
      <dgm:spPr/>
    </dgm:pt>
    <dgm:pt modelId="{317E6010-2E45-40A7-9AB2-3233EE6A4D06}" type="pres">
      <dgm:prSet presAssocID="{58296FAD-3A4A-426E-9212-194BAF8FC785}" presName="lineArrowNode" presStyleLbl="alignAccFollowNode1" presStyleIdx="4" presStyleCnt="21"/>
      <dgm:spPr/>
    </dgm:pt>
    <dgm:pt modelId="{2023884E-B577-43DB-B276-49BE4D93413C}" type="pres">
      <dgm:prSet presAssocID="{C1B5E982-1623-41CE-A3F6-91550DB35835}" presName="sibTransNodeCircle" presStyleLbl="alignNode1" presStyleIdx="1" presStyleCnt="7">
        <dgm:presLayoutVars>
          <dgm:chMax val="0"/>
          <dgm:bulletEnabled/>
        </dgm:presLayoutVars>
      </dgm:prSet>
      <dgm:spPr/>
    </dgm:pt>
    <dgm:pt modelId="{A1965AAD-EBD2-43E2-AF84-651530794831}" type="pres">
      <dgm:prSet presAssocID="{C1B5E982-1623-41CE-A3F6-91550DB35835}" presName="spacerBetweenCircleAndCallout" presStyleCnt="0">
        <dgm:presLayoutVars/>
      </dgm:prSet>
      <dgm:spPr/>
    </dgm:pt>
    <dgm:pt modelId="{5000A48D-8DA2-4577-802D-2FE1F759C9AB}" type="pres">
      <dgm:prSet presAssocID="{58296FAD-3A4A-426E-9212-194BAF8FC785}" presName="nodeText" presStyleLbl="alignAccFollowNode1" presStyleIdx="5" presStyleCnt="21">
        <dgm:presLayoutVars>
          <dgm:bulletEnabled val="1"/>
        </dgm:presLayoutVars>
      </dgm:prSet>
      <dgm:spPr/>
    </dgm:pt>
    <dgm:pt modelId="{713106C0-F604-476E-96BE-4D26BD2F0BA4}" type="pres">
      <dgm:prSet presAssocID="{C1B5E982-1623-41CE-A3F6-91550DB35835}" presName="sibTransComposite" presStyleCnt="0"/>
      <dgm:spPr/>
    </dgm:pt>
    <dgm:pt modelId="{3BF4C49B-1C03-4D36-9933-95147A03F635}" type="pres">
      <dgm:prSet presAssocID="{5B92820F-9AA4-4BBD-89D0-3FCC0DF34421}" presName="compositeNode" presStyleCnt="0"/>
      <dgm:spPr/>
    </dgm:pt>
    <dgm:pt modelId="{C0FDE3AA-809C-49DF-BB44-0A5A0F0BC515}" type="pres">
      <dgm:prSet presAssocID="{5B92820F-9AA4-4BBD-89D0-3FCC0DF34421}" presName="parTx" presStyleLbl="node1" presStyleIdx="0" presStyleCnt="0">
        <dgm:presLayoutVars>
          <dgm:chMax val="0"/>
          <dgm:chPref val="0"/>
          <dgm:bulletEnabled val="1"/>
        </dgm:presLayoutVars>
      </dgm:prSet>
      <dgm:spPr/>
    </dgm:pt>
    <dgm:pt modelId="{395FD6B8-AE5C-437D-AF88-5421B77DCB6F}" type="pres">
      <dgm:prSet presAssocID="{5B92820F-9AA4-4BBD-89D0-3FCC0DF34421}" presName="parSh" presStyleCnt="0"/>
      <dgm:spPr/>
    </dgm:pt>
    <dgm:pt modelId="{2BF778E2-9723-4CDD-B5BD-924EC91953A0}" type="pres">
      <dgm:prSet presAssocID="{5B92820F-9AA4-4BBD-89D0-3FCC0DF34421}" presName="lineNode" presStyleLbl="alignAccFollowNode1" presStyleIdx="6" presStyleCnt="21"/>
      <dgm:spPr/>
    </dgm:pt>
    <dgm:pt modelId="{7C72983D-B8DB-4180-913E-3DE09707D5CB}" type="pres">
      <dgm:prSet presAssocID="{5B92820F-9AA4-4BBD-89D0-3FCC0DF34421}" presName="lineArrowNode" presStyleLbl="alignAccFollowNode1" presStyleIdx="7" presStyleCnt="21"/>
      <dgm:spPr/>
    </dgm:pt>
    <dgm:pt modelId="{CD6020F9-AEF1-4444-848C-1C275CC1CCF0}" type="pres">
      <dgm:prSet presAssocID="{D0F49C68-A924-4655-A22E-D0CB111C59AE}" presName="sibTransNodeCircle" presStyleLbl="alignNode1" presStyleIdx="2" presStyleCnt="7">
        <dgm:presLayoutVars>
          <dgm:chMax val="0"/>
          <dgm:bulletEnabled/>
        </dgm:presLayoutVars>
      </dgm:prSet>
      <dgm:spPr/>
    </dgm:pt>
    <dgm:pt modelId="{4FC2492C-CF5F-49D1-A524-F261B344AE8C}" type="pres">
      <dgm:prSet presAssocID="{D0F49C68-A924-4655-A22E-D0CB111C59AE}" presName="spacerBetweenCircleAndCallout" presStyleCnt="0">
        <dgm:presLayoutVars/>
      </dgm:prSet>
      <dgm:spPr/>
    </dgm:pt>
    <dgm:pt modelId="{F67560D0-5B81-4A99-B596-EF7B1AB37D81}" type="pres">
      <dgm:prSet presAssocID="{5B92820F-9AA4-4BBD-89D0-3FCC0DF34421}" presName="nodeText" presStyleLbl="alignAccFollowNode1" presStyleIdx="8" presStyleCnt="21">
        <dgm:presLayoutVars>
          <dgm:bulletEnabled val="1"/>
        </dgm:presLayoutVars>
      </dgm:prSet>
      <dgm:spPr/>
    </dgm:pt>
    <dgm:pt modelId="{49595496-9416-48E6-98A1-216D6823DF04}" type="pres">
      <dgm:prSet presAssocID="{D0F49C68-A924-4655-A22E-D0CB111C59AE}" presName="sibTransComposite" presStyleCnt="0"/>
      <dgm:spPr/>
    </dgm:pt>
    <dgm:pt modelId="{290EC492-B59B-40DA-A758-DB8D146B7952}" type="pres">
      <dgm:prSet presAssocID="{FE0A9797-FBF4-42D5-AEE7-44BA217C949A}" presName="compositeNode" presStyleCnt="0"/>
      <dgm:spPr/>
    </dgm:pt>
    <dgm:pt modelId="{580D1CCA-ABA9-4E15-BCCC-2942718EF849}" type="pres">
      <dgm:prSet presAssocID="{FE0A9797-FBF4-42D5-AEE7-44BA217C949A}" presName="parTx" presStyleLbl="node1" presStyleIdx="0" presStyleCnt="0">
        <dgm:presLayoutVars>
          <dgm:chMax val="0"/>
          <dgm:chPref val="0"/>
          <dgm:bulletEnabled val="1"/>
        </dgm:presLayoutVars>
      </dgm:prSet>
      <dgm:spPr/>
    </dgm:pt>
    <dgm:pt modelId="{D1B1D8D1-F868-4099-95D1-CDB3AFD85E8F}" type="pres">
      <dgm:prSet presAssocID="{FE0A9797-FBF4-42D5-AEE7-44BA217C949A}" presName="parSh" presStyleCnt="0"/>
      <dgm:spPr/>
    </dgm:pt>
    <dgm:pt modelId="{725C90DB-9E2B-4B0B-B780-B1EADED2F716}" type="pres">
      <dgm:prSet presAssocID="{FE0A9797-FBF4-42D5-AEE7-44BA217C949A}" presName="lineNode" presStyleLbl="alignAccFollowNode1" presStyleIdx="9" presStyleCnt="21"/>
      <dgm:spPr/>
    </dgm:pt>
    <dgm:pt modelId="{A67B4EBC-CB02-4833-A552-5C045A6B63FA}" type="pres">
      <dgm:prSet presAssocID="{FE0A9797-FBF4-42D5-AEE7-44BA217C949A}" presName="lineArrowNode" presStyleLbl="alignAccFollowNode1" presStyleIdx="10" presStyleCnt="21"/>
      <dgm:spPr/>
    </dgm:pt>
    <dgm:pt modelId="{3E75F9E7-7CC8-46A2-89D9-83CDBBBE3AF5}" type="pres">
      <dgm:prSet presAssocID="{863B03BC-02B3-4EF2-9F85-0857706177D6}" presName="sibTransNodeCircle" presStyleLbl="alignNode1" presStyleIdx="3" presStyleCnt="7">
        <dgm:presLayoutVars>
          <dgm:chMax val="0"/>
          <dgm:bulletEnabled/>
        </dgm:presLayoutVars>
      </dgm:prSet>
      <dgm:spPr/>
    </dgm:pt>
    <dgm:pt modelId="{3B1B7E7E-322B-4D18-A89F-8DE1B366E37B}" type="pres">
      <dgm:prSet presAssocID="{863B03BC-02B3-4EF2-9F85-0857706177D6}" presName="spacerBetweenCircleAndCallout" presStyleCnt="0">
        <dgm:presLayoutVars/>
      </dgm:prSet>
      <dgm:spPr/>
    </dgm:pt>
    <dgm:pt modelId="{A8273D38-4C42-4EC6-A59C-CB1D7543C870}" type="pres">
      <dgm:prSet presAssocID="{FE0A9797-FBF4-42D5-AEE7-44BA217C949A}" presName="nodeText" presStyleLbl="alignAccFollowNode1" presStyleIdx="11" presStyleCnt="21">
        <dgm:presLayoutVars>
          <dgm:bulletEnabled val="1"/>
        </dgm:presLayoutVars>
      </dgm:prSet>
      <dgm:spPr/>
    </dgm:pt>
    <dgm:pt modelId="{505E9BCB-E9CE-468D-93FC-CCDC7CB20B9D}" type="pres">
      <dgm:prSet presAssocID="{863B03BC-02B3-4EF2-9F85-0857706177D6}" presName="sibTransComposite" presStyleCnt="0"/>
      <dgm:spPr/>
    </dgm:pt>
    <dgm:pt modelId="{7B9AF1DB-6021-4786-ABB9-358C762E6393}" type="pres">
      <dgm:prSet presAssocID="{E167F62C-5131-4B22-8BA2-841F2CABDA24}" presName="compositeNode" presStyleCnt="0"/>
      <dgm:spPr/>
    </dgm:pt>
    <dgm:pt modelId="{E3680154-188D-4E2E-9C3E-607D50DF12CB}" type="pres">
      <dgm:prSet presAssocID="{E167F62C-5131-4B22-8BA2-841F2CABDA24}" presName="parTx" presStyleLbl="node1" presStyleIdx="0" presStyleCnt="0">
        <dgm:presLayoutVars>
          <dgm:chMax val="0"/>
          <dgm:chPref val="0"/>
          <dgm:bulletEnabled val="1"/>
        </dgm:presLayoutVars>
      </dgm:prSet>
      <dgm:spPr/>
    </dgm:pt>
    <dgm:pt modelId="{AEDBB9C6-56D2-4EF6-8F0F-3E1E6F277ABD}" type="pres">
      <dgm:prSet presAssocID="{E167F62C-5131-4B22-8BA2-841F2CABDA24}" presName="parSh" presStyleCnt="0"/>
      <dgm:spPr/>
    </dgm:pt>
    <dgm:pt modelId="{93A520C0-682B-48CD-8315-19A4AED21B25}" type="pres">
      <dgm:prSet presAssocID="{E167F62C-5131-4B22-8BA2-841F2CABDA24}" presName="lineNode" presStyleLbl="alignAccFollowNode1" presStyleIdx="12" presStyleCnt="21"/>
      <dgm:spPr/>
    </dgm:pt>
    <dgm:pt modelId="{34CD1959-F08B-4412-8E73-DEC6427A5299}" type="pres">
      <dgm:prSet presAssocID="{E167F62C-5131-4B22-8BA2-841F2CABDA24}" presName="lineArrowNode" presStyleLbl="alignAccFollowNode1" presStyleIdx="13" presStyleCnt="21"/>
      <dgm:spPr/>
    </dgm:pt>
    <dgm:pt modelId="{D1B4B9C5-0B5B-4C24-A98E-200CCFBF06DE}" type="pres">
      <dgm:prSet presAssocID="{AA35DA8C-4BFE-4F39-9F5F-C8E87FC5454F}" presName="sibTransNodeCircle" presStyleLbl="alignNode1" presStyleIdx="4" presStyleCnt="7">
        <dgm:presLayoutVars>
          <dgm:chMax val="0"/>
          <dgm:bulletEnabled/>
        </dgm:presLayoutVars>
      </dgm:prSet>
      <dgm:spPr/>
    </dgm:pt>
    <dgm:pt modelId="{86F9CBDB-26B9-441B-BEA7-4963F3C7AEA7}" type="pres">
      <dgm:prSet presAssocID="{AA35DA8C-4BFE-4F39-9F5F-C8E87FC5454F}" presName="spacerBetweenCircleAndCallout" presStyleCnt="0">
        <dgm:presLayoutVars/>
      </dgm:prSet>
      <dgm:spPr/>
    </dgm:pt>
    <dgm:pt modelId="{693B7DEF-C386-44AF-84BF-C7D8F6384EC8}" type="pres">
      <dgm:prSet presAssocID="{E167F62C-5131-4B22-8BA2-841F2CABDA24}" presName="nodeText" presStyleLbl="alignAccFollowNode1" presStyleIdx="14" presStyleCnt="21">
        <dgm:presLayoutVars>
          <dgm:bulletEnabled val="1"/>
        </dgm:presLayoutVars>
      </dgm:prSet>
      <dgm:spPr/>
    </dgm:pt>
    <dgm:pt modelId="{7D81FC3C-932F-47B6-8961-C15C00025D19}" type="pres">
      <dgm:prSet presAssocID="{AA35DA8C-4BFE-4F39-9F5F-C8E87FC5454F}" presName="sibTransComposite" presStyleCnt="0"/>
      <dgm:spPr/>
    </dgm:pt>
    <dgm:pt modelId="{A8EEFD75-ED5C-43F0-91DD-E188D9344ADC}" type="pres">
      <dgm:prSet presAssocID="{4ECFBCD9-4AC5-4C57-8D23-9B305E5B9AA9}" presName="compositeNode" presStyleCnt="0"/>
      <dgm:spPr/>
    </dgm:pt>
    <dgm:pt modelId="{012319EB-3902-4747-AA64-1F294A10949E}" type="pres">
      <dgm:prSet presAssocID="{4ECFBCD9-4AC5-4C57-8D23-9B305E5B9AA9}" presName="parTx" presStyleLbl="node1" presStyleIdx="0" presStyleCnt="0">
        <dgm:presLayoutVars>
          <dgm:chMax val="0"/>
          <dgm:chPref val="0"/>
          <dgm:bulletEnabled val="1"/>
        </dgm:presLayoutVars>
      </dgm:prSet>
      <dgm:spPr/>
    </dgm:pt>
    <dgm:pt modelId="{10E7BAF4-26D3-45CE-9486-693E27FCE99D}" type="pres">
      <dgm:prSet presAssocID="{4ECFBCD9-4AC5-4C57-8D23-9B305E5B9AA9}" presName="parSh" presStyleCnt="0"/>
      <dgm:spPr/>
    </dgm:pt>
    <dgm:pt modelId="{15476770-56E6-453B-A0D8-A6465CAF4FD3}" type="pres">
      <dgm:prSet presAssocID="{4ECFBCD9-4AC5-4C57-8D23-9B305E5B9AA9}" presName="lineNode" presStyleLbl="alignAccFollowNode1" presStyleIdx="15" presStyleCnt="21"/>
      <dgm:spPr/>
    </dgm:pt>
    <dgm:pt modelId="{17E30490-B883-4FCB-9354-41C946C5C2C1}" type="pres">
      <dgm:prSet presAssocID="{4ECFBCD9-4AC5-4C57-8D23-9B305E5B9AA9}" presName="lineArrowNode" presStyleLbl="alignAccFollowNode1" presStyleIdx="16" presStyleCnt="21"/>
      <dgm:spPr/>
    </dgm:pt>
    <dgm:pt modelId="{E130A1B6-E045-4703-9E39-9A4E68D6EBE6}" type="pres">
      <dgm:prSet presAssocID="{E9B517DE-F73C-42F7-96AE-67E4B1E7E758}" presName="sibTransNodeCircle" presStyleLbl="alignNode1" presStyleIdx="5" presStyleCnt="7">
        <dgm:presLayoutVars>
          <dgm:chMax val="0"/>
          <dgm:bulletEnabled/>
        </dgm:presLayoutVars>
      </dgm:prSet>
      <dgm:spPr/>
    </dgm:pt>
    <dgm:pt modelId="{07DE609E-9565-4249-B624-435013E5592C}" type="pres">
      <dgm:prSet presAssocID="{E9B517DE-F73C-42F7-96AE-67E4B1E7E758}" presName="spacerBetweenCircleAndCallout" presStyleCnt="0">
        <dgm:presLayoutVars/>
      </dgm:prSet>
      <dgm:spPr/>
    </dgm:pt>
    <dgm:pt modelId="{9EA3B885-D114-4A4C-BFA2-828A1512117B}" type="pres">
      <dgm:prSet presAssocID="{4ECFBCD9-4AC5-4C57-8D23-9B305E5B9AA9}" presName="nodeText" presStyleLbl="alignAccFollowNode1" presStyleIdx="17" presStyleCnt="21">
        <dgm:presLayoutVars>
          <dgm:bulletEnabled val="1"/>
        </dgm:presLayoutVars>
      </dgm:prSet>
      <dgm:spPr/>
    </dgm:pt>
    <dgm:pt modelId="{DA1ED0DE-2D46-4F99-A2E5-415A3EB0F47A}" type="pres">
      <dgm:prSet presAssocID="{E9B517DE-F73C-42F7-96AE-67E4B1E7E758}" presName="sibTransComposite" presStyleCnt="0"/>
      <dgm:spPr/>
    </dgm:pt>
    <dgm:pt modelId="{B71CBC9D-23B6-4F1B-A67E-7AC2ACA84D45}" type="pres">
      <dgm:prSet presAssocID="{B11CF1D4-DB94-49DC-B4A4-EC9E60245E17}" presName="compositeNode" presStyleCnt="0"/>
      <dgm:spPr/>
    </dgm:pt>
    <dgm:pt modelId="{57438534-6CC8-4D13-B52D-71DEFEE934A0}" type="pres">
      <dgm:prSet presAssocID="{B11CF1D4-DB94-49DC-B4A4-EC9E60245E17}" presName="parTx" presStyleLbl="node1" presStyleIdx="0" presStyleCnt="0">
        <dgm:presLayoutVars>
          <dgm:chMax val="0"/>
          <dgm:chPref val="0"/>
          <dgm:bulletEnabled val="1"/>
        </dgm:presLayoutVars>
      </dgm:prSet>
      <dgm:spPr/>
    </dgm:pt>
    <dgm:pt modelId="{B121AA9F-1AFC-4D2D-82A0-B6216302FDAE}" type="pres">
      <dgm:prSet presAssocID="{B11CF1D4-DB94-49DC-B4A4-EC9E60245E17}" presName="parSh" presStyleCnt="0"/>
      <dgm:spPr/>
    </dgm:pt>
    <dgm:pt modelId="{198D32FD-0690-4B88-94FD-89652DB5E54C}" type="pres">
      <dgm:prSet presAssocID="{B11CF1D4-DB94-49DC-B4A4-EC9E60245E17}" presName="lineNode" presStyleLbl="alignAccFollowNode1" presStyleIdx="18" presStyleCnt="21"/>
      <dgm:spPr/>
    </dgm:pt>
    <dgm:pt modelId="{EAF8D4FB-8D6D-41D4-9474-2E606424E8F0}" type="pres">
      <dgm:prSet presAssocID="{B11CF1D4-DB94-49DC-B4A4-EC9E60245E17}" presName="lineArrowNode" presStyleLbl="alignAccFollowNode1" presStyleIdx="19" presStyleCnt="21"/>
      <dgm:spPr/>
    </dgm:pt>
    <dgm:pt modelId="{9696335D-E852-49A2-B4C7-618EE0CB5431}" type="pres">
      <dgm:prSet presAssocID="{86636850-9316-4D14-AC18-0357DFE48203}" presName="sibTransNodeCircle" presStyleLbl="alignNode1" presStyleIdx="6" presStyleCnt="7">
        <dgm:presLayoutVars>
          <dgm:chMax val="0"/>
          <dgm:bulletEnabled/>
        </dgm:presLayoutVars>
      </dgm:prSet>
      <dgm:spPr/>
    </dgm:pt>
    <dgm:pt modelId="{523E0277-73BD-4B32-842B-3B01D44ED1CC}" type="pres">
      <dgm:prSet presAssocID="{86636850-9316-4D14-AC18-0357DFE48203}" presName="spacerBetweenCircleAndCallout" presStyleCnt="0">
        <dgm:presLayoutVars/>
      </dgm:prSet>
      <dgm:spPr/>
    </dgm:pt>
    <dgm:pt modelId="{419794F0-C356-47B7-9701-AAD2964109A2}" type="pres">
      <dgm:prSet presAssocID="{B11CF1D4-DB94-49DC-B4A4-EC9E60245E17}" presName="nodeText" presStyleLbl="alignAccFollowNode1" presStyleIdx="20" presStyleCnt="21">
        <dgm:presLayoutVars>
          <dgm:bulletEnabled val="1"/>
        </dgm:presLayoutVars>
      </dgm:prSet>
      <dgm:spPr/>
    </dgm:pt>
  </dgm:ptLst>
  <dgm:cxnLst>
    <dgm:cxn modelId="{9BBAF807-2DF2-4D01-ACC1-DBC08E80EE85}" type="presOf" srcId="{863B03BC-02B3-4EF2-9F85-0857706177D6}" destId="{3E75F9E7-7CC8-46A2-89D9-83CDBBBE3AF5}" srcOrd="0" destOrd="0" presId="urn:microsoft.com/office/officeart/2016/7/layout/LinearArrowProcessNumbered"/>
    <dgm:cxn modelId="{9CFEF30B-A983-4CC8-B6CB-770B839DC1FB}" srcId="{39C62D60-8F24-4731-97CE-10AB5BCAB923}" destId="{E167F62C-5131-4B22-8BA2-841F2CABDA24}" srcOrd="4" destOrd="0" parTransId="{6F9BDFC0-58E1-45C2-AA9C-34CAC63ED812}" sibTransId="{AA35DA8C-4BFE-4F39-9F5F-C8E87FC5454F}"/>
    <dgm:cxn modelId="{F61F250C-01FE-424C-AF3C-4D40FE59EA9A}" type="presOf" srcId="{B11CF1D4-DB94-49DC-B4A4-EC9E60245E17}" destId="{419794F0-C356-47B7-9701-AAD2964109A2}" srcOrd="0" destOrd="0" presId="urn:microsoft.com/office/officeart/2016/7/layout/LinearArrowProcessNumbered"/>
    <dgm:cxn modelId="{1F132A1E-693E-4528-8BD2-4F767CAB3A02}" srcId="{39C62D60-8F24-4731-97CE-10AB5BCAB923}" destId="{FE0A9797-FBF4-42D5-AEE7-44BA217C949A}" srcOrd="3" destOrd="0" parTransId="{14384196-1834-48F5-AF8D-D7BD17DBF90F}" sibTransId="{863B03BC-02B3-4EF2-9F85-0857706177D6}"/>
    <dgm:cxn modelId="{512ADE21-DEEF-4168-B35C-9605E13087FE}" type="presOf" srcId="{58296FAD-3A4A-426E-9212-194BAF8FC785}" destId="{5000A48D-8DA2-4577-802D-2FE1F759C9AB}" srcOrd="0" destOrd="0" presId="urn:microsoft.com/office/officeart/2016/7/layout/LinearArrowProcessNumbered"/>
    <dgm:cxn modelId="{56F6B723-100E-47CD-8422-B7542A0D4FE7}" type="presOf" srcId="{EEF4F0FC-3B05-40E9-A0BD-62D9930FD332}" destId="{1A731CC0-266D-44FD-BAF6-51FB7EC4D4C9}" srcOrd="0" destOrd="0" presId="urn:microsoft.com/office/officeart/2016/7/layout/LinearArrowProcessNumbered"/>
    <dgm:cxn modelId="{608DCD24-F455-441C-960F-CD869749D481}" type="presOf" srcId="{4D8FE655-B24C-492E-8225-DD6E378F9E1B}" destId="{4C6B12EF-E953-415D-B04B-74B458A8DD78}" srcOrd="0" destOrd="0" presId="urn:microsoft.com/office/officeart/2016/7/layout/LinearArrowProcessNumbered"/>
    <dgm:cxn modelId="{55A93E2E-C433-428A-8040-4B7ACF164B7E}" srcId="{39C62D60-8F24-4731-97CE-10AB5BCAB923}" destId="{EEF4F0FC-3B05-40E9-A0BD-62D9930FD332}" srcOrd="0" destOrd="0" parTransId="{B60AE2DB-5885-4F75-A047-D278D3170C15}" sibTransId="{4D8FE655-B24C-492E-8225-DD6E378F9E1B}"/>
    <dgm:cxn modelId="{60F90730-7563-47EE-80D5-597E16F6A23B}" type="presOf" srcId="{5B92820F-9AA4-4BBD-89D0-3FCC0DF34421}" destId="{F67560D0-5B81-4A99-B596-EF7B1AB37D81}" srcOrd="0" destOrd="0" presId="urn:microsoft.com/office/officeart/2016/7/layout/LinearArrowProcessNumbered"/>
    <dgm:cxn modelId="{EC1D5D30-AD5B-4FC4-A292-67FB33B99228}" type="presOf" srcId="{AA35DA8C-4BFE-4F39-9F5F-C8E87FC5454F}" destId="{D1B4B9C5-0B5B-4C24-A98E-200CCFBF06DE}" srcOrd="0" destOrd="0" presId="urn:microsoft.com/office/officeart/2016/7/layout/LinearArrowProcessNumbered"/>
    <dgm:cxn modelId="{9145CE5D-6188-47F2-8779-8F3753F89329}" type="presOf" srcId="{D0F49C68-A924-4655-A22E-D0CB111C59AE}" destId="{CD6020F9-AEF1-4444-848C-1C275CC1CCF0}" srcOrd="0" destOrd="0" presId="urn:microsoft.com/office/officeart/2016/7/layout/LinearArrowProcessNumbered"/>
    <dgm:cxn modelId="{056F5966-389B-47C9-8DD8-46846EC44589}" type="presOf" srcId="{FE0A9797-FBF4-42D5-AEE7-44BA217C949A}" destId="{A8273D38-4C42-4EC6-A59C-CB1D7543C870}" srcOrd="0" destOrd="0" presId="urn:microsoft.com/office/officeart/2016/7/layout/LinearArrowProcessNumbered"/>
    <dgm:cxn modelId="{50E7E66A-5294-4AD5-9786-33FD6D41AAC8}" type="presOf" srcId="{39C62D60-8F24-4731-97CE-10AB5BCAB923}" destId="{CFDA2878-8492-4EC6-9E7C-6826359E6279}" srcOrd="0" destOrd="0" presId="urn:microsoft.com/office/officeart/2016/7/layout/LinearArrowProcessNumbered"/>
    <dgm:cxn modelId="{ABD97F4C-44AC-4AA2-BC44-A38CA084D510}" type="presOf" srcId="{C1B5E982-1623-41CE-A3F6-91550DB35835}" destId="{2023884E-B577-43DB-B276-49BE4D93413C}" srcOrd="0" destOrd="0" presId="urn:microsoft.com/office/officeart/2016/7/layout/LinearArrowProcessNumbered"/>
    <dgm:cxn modelId="{10D70E7E-27ED-416A-952B-5B3B6C600F02}" type="presOf" srcId="{86636850-9316-4D14-AC18-0357DFE48203}" destId="{9696335D-E852-49A2-B4C7-618EE0CB5431}" srcOrd="0" destOrd="0" presId="urn:microsoft.com/office/officeart/2016/7/layout/LinearArrowProcessNumbered"/>
    <dgm:cxn modelId="{51E06B9D-9F37-4775-A7B6-8DEDEBFCD5B6}" type="presOf" srcId="{E9B517DE-F73C-42F7-96AE-67E4B1E7E758}" destId="{E130A1B6-E045-4703-9E39-9A4E68D6EBE6}" srcOrd="0" destOrd="0" presId="urn:microsoft.com/office/officeart/2016/7/layout/LinearArrowProcessNumbered"/>
    <dgm:cxn modelId="{1A22AFA4-DD91-4B82-A551-F383035EC44B}" type="presOf" srcId="{E167F62C-5131-4B22-8BA2-841F2CABDA24}" destId="{693B7DEF-C386-44AF-84BF-C7D8F6384EC8}" srcOrd="0" destOrd="0" presId="urn:microsoft.com/office/officeart/2016/7/layout/LinearArrowProcessNumbered"/>
    <dgm:cxn modelId="{3B0DB8A6-2F44-4736-9F12-0EC8440C1AF0}" srcId="{39C62D60-8F24-4731-97CE-10AB5BCAB923}" destId="{5B92820F-9AA4-4BBD-89D0-3FCC0DF34421}" srcOrd="2" destOrd="0" parTransId="{7943ECC6-C671-4B48-8C29-2CABBE0ECC5F}" sibTransId="{D0F49C68-A924-4655-A22E-D0CB111C59AE}"/>
    <dgm:cxn modelId="{F36F58D3-C571-4A49-BB9D-694B63CD83C4}" srcId="{39C62D60-8F24-4731-97CE-10AB5BCAB923}" destId="{58296FAD-3A4A-426E-9212-194BAF8FC785}" srcOrd="1" destOrd="0" parTransId="{F4B4CE63-799F-40BF-8CA4-632FDF2F2674}" sibTransId="{C1B5E982-1623-41CE-A3F6-91550DB35835}"/>
    <dgm:cxn modelId="{A5B67EE5-ADE7-49D9-A1EC-8F78B4FB6146}" srcId="{39C62D60-8F24-4731-97CE-10AB5BCAB923}" destId="{4ECFBCD9-4AC5-4C57-8D23-9B305E5B9AA9}" srcOrd="5" destOrd="0" parTransId="{5D1A3DBA-9C9D-4005-9D8A-9AD1DFA04057}" sibTransId="{E9B517DE-F73C-42F7-96AE-67E4B1E7E758}"/>
    <dgm:cxn modelId="{2D8D5CF2-334B-4986-9568-96B5CB013793}" srcId="{39C62D60-8F24-4731-97CE-10AB5BCAB923}" destId="{B11CF1D4-DB94-49DC-B4A4-EC9E60245E17}" srcOrd="6" destOrd="0" parTransId="{62359F77-FCE2-44DB-ABC8-F99C64840F4A}" sibTransId="{86636850-9316-4D14-AC18-0357DFE48203}"/>
    <dgm:cxn modelId="{31A8CFF2-6D69-4A62-91CE-C8F83EFFC8F1}" type="presOf" srcId="{4ECFBCD9-4AC5-4C57-8D23-9B305E5B9AA9}" destId="{9EA3B885-D114-4A4C-BFA2-828A1512117B}" srcOrd="0" destOrd="0" presId="urn:microsoft.com/office/officeart/2016/7/layout/LinearArrowProcessNumbered"/>
    <dgm:cxn modelId="{18261FCE-4892-4017-BEB6-633F60783D9F}" type="presParOf" srcId="{CFDA2878-8492-4EC6-9E7C-6826359E6279}" destId="{CC31D151-B65B-4919-B39A-841A5DFCE01D}" srcOrd="0" destOrd="0" presId="urn:microsoft.com/office/officeart/2016/7/layout/LinearArrowProcessNumbered"/>
    <dgm:cxn modelId="{142538D2-7454-4E5B-B0B4-17ABD09C53F0}" type="presParOf" srcId="{CC31D151-B65B-4919-B39A-841A5DFCE01D}" destId="{92871E10-F309-432F-8AE9-9234947AD4E6}" srcOrd="0" destOrd="0" presId="urn:microsoft.com/office/officeart/2016/7/layout/LinearArrowProcessNumbered"/>
    <dgm:cxn modelId="{2CF471F6-FD1A-4EB0-876B-3A68F567063F}" type="presParOf" srcId="{CC31D151-B65B-4919-B39A-841A5DFCE01D}" destId="{BE32A7AC-67D8-4C3D-BD16-F2F61CB62E8D}" srcOrd="1" destOrd="0" presId="urn:microsoft.com/office/officeart/2016/7/layout/LinearArrowProcessNumbered"/>
    <dgm:cxn modelId="{74859054-622C-4C34-95A4-29AB146466B4}" type="presParOf" srcId="{BE32A7AC-67D8-4C3D-BD16-F2F61CB62E8D}" destId="{ECAD77D1-AF29-438C-BCA1-00F1BE81F34F}" srcOrd="0" destOrd="0" presId="urn:microsoft.com/office/officeart/2016/7/layout/LinearArrowProcessNumbered"/>
    <dgm:cxn modelId="{5B262399-F94C-41E5-8775-87E4CE34B36F}" type="presParOf" srcId="{BE32A7AC-67D8-4C3D-BD16-F2F61CB62E8D}" destId="{9EDE6D9B-6AC3-4F13-BC19-941F103E47E3}" srcOrd="1" destOrd="0" presId="urn:microsoft.com/office/officeart/2016/7/layout/LinearArrowProcessNumbered"/>
    <dgm:cxn modelId="{541B11F8-996A-4065-847B-CD68171F67F0}" type="presParOf" srcId="{BE32A7AC-67D8-4C3D-BD16-F2F61CB62E8D}" destId="{4C6B12EF-E953-415D-B04B-74B458A8DD78}" srcOrd="2" destOrd="0" presId="urn:microsoft.com/office/officeart/2016/7/layout/LinearArrowProcessNumbered"/>
    <dgm:cxn modelId="{0FE813EB-F012-4E23-AE32-ED64CAB41F03}" type="presParOf" srcId="{BE32A7AC-67D8-4C3D-BD16-F2F61CB62E8D}" destId="{D6C5ACC9-A231-480C-B7A4-91CA954E8015}" srcOrd="3" destOrd="0" presId="urn:microsoft.com/office/officeart/2016/7/layout/LinearArrowProcessNumbered"/>
    <dgm:cxn modelId="{A5559EBD-2A89-4968-A40C-F12D9FB2B77C}" type="presParOf" srcId="{CC31D151-B65B-4919-B39A-841A5DFCE01D}" destId="{1A731CC0-266D-44FD-BAF6-51FB7EC4D4C9}" srcOrd="2" destOrd="0" presId="urn:microsoft.com/office/officeart/2016/7/layout/LinearArrowProcessNumbered"/>
    <dgm:cxn modelId="{4F035075-4497-4F4E-97A0-76099CC68773}" type="presParOf" srcId="{CFDA2878-8492-4EC6-9E7C-6826359E6279}" destId="{1A36308D-7DF0-4DDB-9DFE-956B1B09B7FB}" srcOrd="1" destOrd="0" presId="urn:microsoft.com/office/officeart/2016/7/layout/LinearArrowProcessNumbered"/>
    <dgm:cxn modelId="{D6DC3EAA-DE33-4550-B9C4-78452A9CEDD3}" type="presParOf" srcId="{CFDA2878-8492-4EC6-9E7C-6826359E6279}" destId="{D486C670-F5AD-46CD-AA13-16492C7136E6}" srcOrd="2" destOrd="0" presId="urn:microsoft.com/office/officeart/2016/7/layout/LinearArrowProcessNumbered"/>
    <dgm:cxn modelId="{892B3A9A-DD13-406F-B563-947C5D457E70}" type="presParOf" srcId="{D486C670-F5AD-46CD-AA13-16492C7136E6}" destId="{DC249931-42B3-43AD-940C-D060E2214266}" srcOrd="0" destOrd="0" presId="urn:microsoft.com/office/officeart/2016/7/layout/LinearArrowProcessNumbered"/>
    <dgm:cxn modelId="{9D7AACDC-C068-4F1A-97B9-EDC354A41A8B}" type="presParOf" srcId="{D486C670-F5AD-46CD-AA13-16492C7136E6}" destId="{C8A5713C-4B61-405B-B360-F1675B67CD52}" srcOrd="1" destOrd="0" presId="urn:microsoft.com/office/officeart/2016/7/layout/LinearArrowProcessNumbered"/>
    <dgm:cxn modelId="{9662D333-F40A-472E-B204-B74A68BE6C52}" type="presParOf" srcId="{C8A5713C-4B61-405B-B360-F1675B67CD52}" destId="{FAEB60C3-274D-47E3-BF29-F8FBEE5E3E2C}" srcOrd="0" destOrd="0" presId="urn:microsoft.com/office/officeart/2016/7/layout/LinearArrowProcessNumbered"/>
    <dgm:cxn modelId="{5A2494CC-2D70-4D68-9292-F2582F4F2981}" type="presParOf" srcId="{C8A5713C-4B61-405B-B360-F1675B67CD52}" destId="{317E6010-2E45-40A7-9AB2-3233EE6A4D06}" srcOrd="1" destOrd="0" presId="urn:microsoft.com/office/officeart/2016/7/layout/LinearArrowProcessNumbered"/>
    <dgm:cxn modelId="{52EBEBA5-6125-4485-8E1A-13EEB1773C7E}" type="presParOf" srcId="{C8A5713C-4B61-405B-B360-F1675B67CD52}" destId="{2023884E-B577-43DB-B276-49BE4D93413C}" srcOrd="2" destOrd="0" presId="urn:microsoft.com/office/officeart/2016/7/layout/LinearArrowProcessNumbered"/>
    <dgm:cxn modelId="{253EC3AC-A1AC-46DE-88E8-13A7651E2DF9}" type="presParOf" srcId="{C8A5713C-4B61-405B-B360-F1675B67CD52}" destId="{A1965AAD-EBD2-43E2-AF84-651530794831}" srcOrd="3" destOrd="0" presId="urn:microsoft.com/office/officeart/2016/7/layout/LinearArrowProcessNumbered"/>
    <dgm:cxn modelId="{272F8A56-D583-4A80-9089-63AC1D8E8B0B}" type="presParOf" srcId="{D486C670-F5AD-46CD-AA13-16492C7136E6}" destId="{5000A48D-8DA2-4577-802D-2FE1F759C9AB}" srcOrd="2" destOrd="0" presId="urn:microsoft.com/office/officeart/2016/7/layout/LinearArrowProcessNumbered"/>
    <dgm:cxn modelId="{FCB0B78F-BB2F-4057-806E-42DBDFEBF2FC}" type="presParOf" srcId="{CFDA2878-8492-4EC6-9E7C-6826359E6279}" destId="{713106C0-F604-476E-96BE-4D26BD2F0BA4}" srcOrd="3" destOrd="0" presId="urn:microsoft.com/office/officeart/2016/7/layout/LinearArrowProcessNumbered"/>
    <dgm:cxn modelId="{4BBAB951-CAD7-4820-9BC2-94AF4267F4D0}" type="presParOf" srcId="{CFDA2878-8492-4EC6-9E7C-6826359E6279}" destId="{3BF4C49B-1C03-4D36-9933-95147A03F635}" srcOrd="4" destOrd="0" presId="urn:microsoft.com/office/officeart/2016/7/layout/LinearArrowProcessNumbered"/>
    <dgm:cxn modelId="{854F796D-B18F-4A6A-9645-08C10929C321}" type="presParOf" srcId="{3BF4C49B-1C03-4D36-9933-95147A03F635}" destId="{C0FDE3AA-809C-49DF-BB44-0A5A0F0BC515}" srcOrd="0" destOrd="0" presId="urn:microsoft.com/office/officeart/2016/7/layout/LinearArrowProcessNumbered"/>
    <dgm:cxn modelId="{21E3E5F7-DDA0-4310-AAFE-29E98663AD3F}" type="presParOf" srcId="{3BF4C49B-1C03-4D36-9933-95147A03F635}" destId="{395FD6B8-AE5C-437D-AF88-5421B77DCB6F}" srcOrd="1" destOrd="0" presId="urn:microsoft.com/office/officeart/2016/7/layout/LinearArrowProcessNumbered"/>
    <dgm:cxn modelId="{D2327F2A-F2AE-4194-92EB-FA3AF16019A7}" type="presParOf" srcId="{395FD6B8-AE5C-437D-AF88-5421B77DCB6F}" destId="{2BF778E2-9723-4CDD-B5BD-924EC91953A0}" srcOrd="0" destOrd="0" presId="urn:microsoft.com/office/officeart/2016/7/layout/LinearArrowProcessNumbered"/>
    <dgm:cxn modelId="{0C133A02-7A65-4DE3-B0B7-CA3C9434B4B2}" type="presParOf" srcId="{395FD6B8-AE5C-437D-AF88-5421B77DCB6F}" destId="{7C72983D-B8DB-4180-913E-3DE09707D5CB}" srcOrd="1" destOrd="0" presId="urn:microsoft.com/office/officeart/2016/7/layout/LinearArrowProcessNumbered"/>
    <dgm:cxn modelId="{83F17EAE-6805-418A-9362-C1767063FEF9}" type="presParOf" srcId="{395FD6B8-AE5C-437D-AF88-5421B77DCB6F}" destId="{CD6020F9-AEF1-4444-848C-1C275CC1CCF0}" srcOrd="2" destOrd="0" presId="urn:microsoft.com/office/officeart/2016/7/layout/LinearArrowProcessNumbered"/>
    <dgm:cxn modelId="{2DCAE4D8-7F23-48AE-9368-21C9EBB2C1E6}" type="presParOf" srcId="{395FD6B8-AE5C-437D-AF88-5421B77DCB6F}" destId="{4FC2492C-CF5F-49D1-A524-F261B344AE8C}" srcOrd="3" destOrd="0" presId="urn:microsoft.com/office/officeart/2016/7/layout/LinearArrowProcessNumbered"/>
    <dgm:cxn modelId="{2D8E521A-34AD-4CF4-8E3B-95149E99387D}" type="presParOf" srcId="{3BF4C49B-1C03-4D36-9933-95147A03F635}" destId="{F67560D0-5B81-4A99-B596-EF7B1AB37D81}" srcOrd="2" destOrd="0" presId="urn:microsoft.com/office/officeart/2016/7/layout/LinearArrowProcessNumbered"/>
    <dgm:cxn modelId="{8493BC2A-E411-4EBE-A417-130D77AA94B9}" type="presParOf" srcId="{CFDA2878-8492-4EC6-9E7C-6826359E6279}" destId="{49595496-9416-48E6-98A1-216D6823DF04}" srcOrd="5" destOrd="0" presId="urn:microsoft.com/office/officeart/2016/7/layout/LinearArrowProcessNumbered"/>
    <dgm:cxn modelId="{A7EC02FC-1E3F-4D6C-ADE5-8F61D8F501D5}" type="presParOf" srcId="{CFDA2878-8492-4EC6-9E7C-6826359E6279}" destId="{290EC492-B59B-40DA-A758-DB8D146B7952}" srcOrd="6" destOrd="0" presId="urn:microsoft.com/office/officeart/2016/7/layout/LinearArrowProcessNumbered"/>
    <dgm:cxn modelId="{C035B763-E251-455A-9988-C90C947FA14E}" type="presParOf" srcId="{290EC492-B59B-40DA-A758-DB8D146B7952}" destId="{580D1CCA-ABA9-4E15-BCCC-2942718EF849}" srcOrd="0" destOrd="0" presId="urn:microsoft.com/office/officeart/2016/7/layout/LinearArrowProcessNumbered"/>
    <dgm:cxn modelId="{5E77FE70-A7F0-47FB-949B-B037A4AAA23A}" type="presParOf" srcId="{290EC492-B59B-40DA-A758-DB8D146B7952}" destId="{D1B1D8D1-F868-4099-95D1-CDB3AFD85E8F}" srcOrd="1" destOrd="0" presId="urn:microsoft.com/office/officeart/2016/7/layout/LinearArrowProcessNumbered"/>
    <dgm:cxn modelId="{57C5184E-2637-499E-9904-1EC5EE6E5B27}" type="presParOf" srcId="{D1B1D8D1-F868-4099-95D1-CDB3AFD85E8F}" destId="{725C90DB-9E2B-4B0B-B780-B1EADED2F716}" srcOrd="0" destOrd="0" presId="urn:microsoft.com/office/officeart/2016/7/layout/LinearArrowProcessNumbered"/>
    <dgm:cxn modelId="{DC756D09-4AAF-4538-A236-B538A13D4082}" type="presParOf" srcId="{D1B1D8D1-F868-4099-95D1-CDB3AFD85E8F}" destId="{A67B4EBC-CB02-4833-A552-5C045A6B63FA}" srcOrd="1" destOrd="0" presId="urn:microsoft.com/office/officeart/2016/7/layout/LinearArrowProcessNumbered"/>
    <dgm:cxn modelId="{320E1C41-C4F0-456C-A4A4-32E59F125264}" type="presParOf" srcId="{D1B1D8D1-F868-4099-95D1-CDB3AFD85E8F}" destId="{3E75F9E7-7CC8-46A2-89D9-83CDBBBE3AF5}" srcOrd="2" destOrd="0" presId="urn:microsoft.com/office/officeart/2016/7/layout/LinearArrowProcessNumbered"/>
    <dgm:cxn modelId="{C9B22635-E57D-414E-AF2D-75FDF5FFDDD5}" type="presParOf" srcId="{D1B1D8D1-F868-4099-95D1-CDB3AFD85E8F}" destId="{3B1B7E7E-322B-4D18-A89F-8DE1B366E37B}" srcOrd="3" destOrd="0" presId="urn:microsoft.com/office/officeart/2016/7/layout/LinearArrowProcessNumbered"/>
    <dgm:cxn modelId="{B230B325-3B6C-4322-A51F-5048D0564892}" type="presParOf" srcId="{290EC492-B59B-40DA-A758-DB8D146B7952}" destId="{A8273D38-4C42-4EC6-A59C-CB1D7543C870}" srcOrd="2" destOrd="0" presId="urn:microsoft.com/office/officeart/2016/7/layout/LinearArrowProcessNumbered"/>
    <dgm:cxn modelId="{F1E86BB0-3F1D-4BDD-BD60-2B03FE9CE828}" type="presParOf" srcId="{CFDA2878-8492-4EC6-9E7C-6826359E6279}" destId="{505E9BCB-E9CE-468D-93FC-CCDC7CB20B9D}" srcOrd="7" destOrd="0" presId="urn:microsoft.com/office/officeart/2016/7/layout/LinearArrowProcessNumbered"/>
    <dgm:cxn modelId="{BD2EEF7A-DB45-4762-B442-F296A1E9C199}" type="presParOf" srcId="{CFDA2878-8492-4EC6-9E7C-6826359E6279}" destId="{7B9AF1DB-6021-4786-ABB9-358C762E6393}" srcOrd="8" destOrd="0" presId="urn:microsoft.com/office/officeart/2016/7/layout/LinearArrowProcessNumbered"/>
    <dgm:cxn modelId="{0780244A-DF88-43D3-90A3-A5582ED9343B}" type="presParOf" srcId="{7B9AF1DB-6021-4786-ABB9-358C762E6393}" destId="{E3680154-188D-4E2E-9C3E-607D50DF12CB}" srcOrd="0" destOrd="0" presId="urn:microsoft.com/office/officeart/2016/7/layout/LinearArrowProcessNumbered"/>
    <dgm:cxn modelId="{7FBAE88F-92B7-4135-B7B6-EFAE1185D798}" type="presParOf" srcId="{7B9AF1DB-6021-4786-ABB9-358C762E6393}" destId="{AEDBB9C6-56D2-4EF6-8F0F-3E1E6F277ABD}" srcOrd="1" destOrd="0" presId="urn:microsoft.com/office/officeart/2016/7/layout/LinearArrowProcessNumbered"/>
    <dgm:cxn modelId="{B7FABA4F-6A54-43D1-9D5A-10A6EBAD62EF}" type="presParOf" srcId="{AEDBB9C6-56D2-4EF6-8F0F-3E1E6F277ABD}" destId="{93A520C0-682B-48CD-8315-19A4AED21B25}" srcOrd="0" destOrd="0" presId="urn:microsoft.com/office/officeart/2016/7/layout/LinearArrowProcessNumbered"/>
    <dgm:cxn modelId="{946300F6-4038-4B54-9CC9-12288349187E}" type="presParOf" srcId="{AEDBB9C6-56D2-4EF6-8F0F-3E1E6F277ABD}" destId="{34CD1959-F08B-4412-8E73-DEC6427A5299}" srcOrd="1" destOrd="0" presId="urn:microsoft.com/office/officeart/2016/7/layout/LinearArrowProcessNumbered"/>
    <dgm:cxn modelId="{BE8CB7F9-1B91-4707-988E-CB8BB98F3E54}" type="presParOf" srcId="{AEDBB9C6-56D2-4EF6-8F0F-3E1E6F277ABD}" destId="{D1B4B9C5-0B5B-4C24-A98E-200CCFBF06DE}" srcOrd="2" destOrd="0" presId="urn:microsoft.com/office/officeart/2016/7/layout/LinearArrowProcessNumbered"/>
    <dgm:cxn modelId="{D9DE7772-4641-4141-A70B-582F3F4D76F3}" type="presParOf" srcId="{AEDBB9C6-56D2-4EF6-8F0F-3E1E6F277ABD}" destId="{86F9CBDB-26B9-441B-BEA7-4963F3C7AEA7}" srcOrd="3" destOrd="0" presId="urn:microsoft.com/office/officeart/2016/7/layout/LinearArrowProcessNumbered"/>
    <dgm:cxn modelId="{E4AF647D-28F4-41F5-963A-1AAA0C87E6B0}" type="presParOf" srcId="{7B9AF1DB-6021-4786-ABB9-358C762E6393}" destId="{693B7DEF-C386-44AF-84BF-C7D8F6384EC8}" srcOrd="2" destOrd="0" presId="urn:microsoft.com/office/officeart/2016/7/layout/LinearArrowProcessNumbered"/>
    <dgm:cxn modelId="{58986D41-5D0A-47A2-98F3-E6BAC8119CDC}" type="presParOf" srcId="{CFDA2878-8492-4EC6-9E7C-6826359E6279}" destId="{7D81FC3C-932F-47B6-8961-C15C00025D19}" srcOrd="9" destOrd="0" presId="urn:microsoft.com/office/officeart/2016/7/layout/LinearArrowProcessNumbered"/>
    <dgm:cxn modelId="{5596CCFD-953F-42A8-B07E-E0458875110F}" type="presParOf" srcId="{CFDA2878-8492-4EC6-9E7C-6826359E6279}" destId="{A8EEFD75-ED5C-43F0-91DD-E188D9344ADC}" srcOrd="10" destOrd="0" presId="urn:microsoft.com/office/officeart/2016/7/layout/LinearArrowProcessNumbered"/>
    <dgm:cxn modelId="{165AC6E7-9F7C-4CB8-BE7B-82027DE8367B}" type="presParOf" srcId="{A8EEFD75-ED5C-43F0-91DD-E188D9344ADC}" destId="{012319EB-3902-4747-AA64-1F294A10949E}" srcOrd="0" destOrd="0" presId="urn:microsoft.com/office/officeart/2016/7/layout/LinearArrowProcessNumbered"/>
    <dgm:cxn modelId="{3EAD34E4-EAC1-4CE1-8ADE-6C0595A576D4}" type="presParOf" srcId="{A8EEFD75-ED5C-43F0-91DD-E188D9344ADC}" destId="{10E7BAF4-26D3-45CE-9486-693E27FCE99D}" srcOrd="1" destOrd="0" presId="urn:microsoft.com/office/officeart/2016/7/layout/LinearArrowProcessNumbered"/>
    <dgm:cxn modelId="{0F36955D-F489-44DD-86ED-A7D9DA05C8FE}" type="presParOf" srcId="{10E7BAF4-26D3-45CE-9486-693E27FCE99D}" destId="{15476770-56E6-453B-A0D8-A6465CAF4FD3}" srcOrd="0" destOrd="0" presId="urn:microsoft.com/office/officeart/2016/7/layout/LinearArrowProcessNumbered"/>
    <dgm:cxn modelId="{D9C6CA14-8E75-4F20-967E-62194CD55C3B}" type="presParOf" srcId="{10E7BAF4-26D3-45CE-9486-693E27FCE99D}" destId="{17E30490-B883-4FCB-9354-41C946C5C2C1}" srcOrd="1" destOrd="0" presId="urn:microsoft.com/office/officeart/2016/7/layout/LinearArrowProcessNumbered"/>
    <dgm:cxn modelId="{2839B82B-948C-40DF-B063-6C6758E2DD28}" type="presParOf" srcId="{10E7BAF4-26D3-45CE-9486-693E27FCE99D}" destId="{E130A1B6-E045-4703-9E39-9A4E68D6EBE6}" srcOrd="2" destOrd="0" presId="urn:microsoft.com/office/officeart/2016/7/layout/LinearArrowProcessNumbered"/>
    <dgm:cxn modelId="{438F0E74-0B0B-43CD-8E70-0B87823D0A1B}" type="presParOf" srcId="{10E7BAF4-26D3-45CE-9486-693E27FCE99D}" destId="{07DE609E-9565-4249-B624-435013E5592C}" srcOrd="3" destOrd="0" presId="urn:microsoft.com/office/officeart/2016/7/layout/LinearArrowProcessNumbered"/>
    <dgm:cxn modelId="{DFB6AC7B-8AC8-48BD-B5FC-72CDC8B758F9}" type="presParOf" srcId="{A8EEFD75-ED5C-43F0-91DD-E188D9344ADC}" destId="{9EA3B885-D114-4A4C-BFA2-828A1512117B}" srcOrd="2" destOrd="0" presId="urn:microsoft.com/office/officeart/2016/7/layout/LinearArrowProcessNumbered"/>
    <dgm:cxn modelId="{66C10508-F0CC-400F-9778-F9CF16CA0A99}" type="presParOf" srcId="{CFDA2878-8492-4EC6-9E7C-6826359E6279}" destId="{DA1ED0DE-2D46-4F99-A2E5-415A3EB0F47A}" srcOrd="11" destOrd="0" presId="urn:microsoft.com/office/officeart/2016/7/layout/LinearArrowProcessNumbered"/>
    <dgm:cxn modelId="{2C5D2960-0757-46F6-B9B1-3B6F833FBED7}" type="presParOf" srcId="{CFDA2878-8492-4EC6-9E7C-6826359E6279}" destId="{B71CBC9D-23B6-4F1B-A67E-7AC2ACA84D45}" srcOrd="12" destOrd="0" presId="urn:microsoft.com/office/officeart/2016/7/layout/LinearArrowProcessNumbered"/>
    <dgm:cxn modelId="{870A990E-6CD1-48DF-937C-7E69CB130C58}" type="presParOf" srcId="{B71CBC9D-23B6-4F1B-A67E-7AC2ACA84D45}" destId="{57438534-6CC8-4D13-B52D-71DEFEE934A0}" srcOrd="0" destOrd="0" presId="urn:microsoft.com/office/officeart/2016/7/layout/LinearArrowProcessNumbered"/>
    <dgm:cxn modelId="{ABF96C20-7607-41C7-9401-F5771556D729}" type="presParOf" srcId="{B71CBC9D-23B6-4F1B-A67E-7AC2ACA84D45}" destId="{B121AA9F-1AFC-4D2D-82A0-B6216302FDAE}" srcOrd="1" destOrd="0" presId="urn:microsoft.com/office/officeart/2016/7/layout/LinearArrowProcessNumbered"/>
    <dgm:cxn modelId="{462C53E1-6B75-4345-ACA9-C158AEA5659D}" type="presParOf" srcId="{B121AA9F-1AFC-4D2D-82A0-B6216302FDAE}" destId="{198D32FD-0690-4B88-94FD-89652DB5E54C}" srcOrd="0" destOrd="0" presId="urn:microsoft.com/office/officeart/2016/7/layout/LinearArrowProcessNumbered"/>
    <dgm:cxn modelId="{EC15C382-C845-45F7-9FC9-99B95E049B47}" type="presParOf" srcId="{B121AA9F-1AFC-4D2D-82A0-B6216302FDAE}" destId="{EAF8D4FB-8D6D-41D4-9474-2E606424E8F0}" srcOrd="1" destOrd="0" presId="urn:microsoft.com/office/officeart/2016/7/layout/LinearArrowProcessNumbered"/>
    <dgm:cxn modelId="{17DF5E91-8D7E-4965-8B3B-BC297BB898BE}" type="presParOf" srcId="{B121AA9F-1AFC-4D2D-82A0-B6216302FDAE}" destId="{9696335D-E852-49A2-B4C7-618EE0CB5431}" srcOrd="2" destOrd="0" presId="urn:microsoft.com/office/officeart/2016/7/layout/LinearArrowProcessNumbered"/>
    <dgm:cxn modelId="{54099292-7B34-4512-9ED3-F9FE4BA07F66}" type="presParOf" srcId="{B121AA9F-1AFC-4D2D-82A0-B6216302FDAE}" destId="{523E0277-73BD-4B32-842B-3B01D44ED1CC}" srcOrd="3" destOrd="0" presId="urn:microsoft.com/office/officeart/2016/7/layout/LinearArrowProcessNumbered"/>
    <dgm:cxn modelId="{275611FB-E49E-4D70-8E42-5F4718B731B2}" type="presParOf" srcId="{B71CBC9D-23B6-4F1B-A67E-7AC2ACA84D45}" destId="{419794F0-C356-47B7-9701-AAD2964109A2}"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C36543-33ED-4B44-BA01-4A453B76C7C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FF0D4786-DB3B-459F-BBAD-6360B75C1BD3}">
      <dgm:prSet/>
      <dgm:spPr/>
      <dgm:t>
        <a:bodyPr/>
        <a:lstStyle/>
        <a:p>
          <a:r>
            <a:rPr lang="en-GB"/>
            <a:t>First step in creating a talent pool</a:t>
          </a:r>
          <a:endParaRPr lang="en-US"/>
        </a:p>
      </dgm:t>
    </dgm:pt>
    <dgm:pt modelId="{06E1FE72-D9EF-4283-8B56-B80D6750F584}" type="parTrans" cxnId="{1924F336-2C28-4700-B709-1802125D0BE6}">
      <dgm:prSet/>
      <dgm:spPr/>
      <dgm:t>
        <a:bodyPr/>
        <a:lstStyle/>
        <a:p>
          <a:endParaRPr lang="en-US"/>
        </a:p>
      </dgm:t>
    </dgm:pt>
    <dgm:pt modelId="{9FDE86CE-6215-4490-93E0-BA72C17358B2}" type="sibTrans" cxnId="{1924F336-2C28-4700-B709-1802125D0BE6}">
      <dgm:prSet/>
      <dgm:spPr/>
      <dgm:t>
        <a:bodyPr/>
        <a:lstStyle/>
        <a:p>
          <a:endParaRPr lang="en-US"/>
        </a:p>
      </dgm:t>
    </dgm:pt>
    <dgm:pt modelId="{55E33643-E17F-4C35-A9AA-0F7C430B8E64}">
      <dgm:prSet/>
      <dgm:spPr/>
      <dgm:t>
        <a:bodyPr/>
        <a:lstStyle/>
        <a:p>
          <a:r>
            <a:rPr lang="en-GB"/>
            <a:t>It's about ensuring the organisation develops and obtains the right people with the right skills for the future as well as immediate roles</a:t>
          </a:r>
          <a:endParaRPr lang="en-US"/>
        </a:p>
      </dgm:t>
    </dgm:pt>
    <dgm:pt modelId="{760E116F-F612-4E39-98DC-ED753F2A1129}" type="parTrans" cxnId="{6EED201F-74FD-4EC3-BC8B-9E234F51AD61}">
      <dgm:prSet/>
      <dgm:spPr/>
      <dgm:t>
        <a:bodyPr/>
        <a:lstStyle/>
        <a:p>
          <a:endParaRPr lang="en-US"/>
        </a:p>
      </dgm:t>
    </dgm:pt>
    <dgm:pt modelId="{865F103D-D10F-435C-B624-5D5175A5D0A1}" type="sibTrans" cxnId="{6EED201F-74FD-4EC3-BC8B-9E234F51AD61}">
      <dgm:prSet/>
      <dgm:spPr/>
      <dgm:t>
        <a:bodyPr/>
        <a:lstStyle/>
        <a:p>
          <a:endParaRPr lang="en-US"/>
        </a:p>
      </dgm:t>
    </dgm:pt>
    <dgm:pt modelId="{B7D8EDCC-2A67-4F57-BBE9-8EF5119E52DF}">
      <dgm:prSet/>
      <dgm:spPr/>
      <dgm:t>
        <a:bodyPr/>
        <a:lstStyle/>
        <a:p>
          <a:r>
            <a:rPr lang="en-GB"/>
            <a:t>UK Civil Service</a:t>
          </a:r>
          <a:endParaRPr lang="en-US"/>
        </a:p>
      </dgm:t>
    </dgm:pt>
    <dgm:pt modelId="{91999C1C-837D-42A3-B87F-EB7F5334B1D0}" type="parTrans" cxnId="{38305F31-242E-457D-A8FF-DB552FDB3F2C}">
      <dgm:prSet/>
      <dgm:spPr/>
      <dgm:t>
        <a:bodyPr/>
        <a:lstStyle/>
        <a:p>
          <a:endParaRPr lang="en-US"/>
        </a:p>
      </dgm:t>
    </dgm:pt>
    <dgm:pt modelId="{629A52FF-8B34-45A2-8D02-39AEEDF8E2F7}" type="sibTrans" cxnId="{38305F31-242E-457D-A8FF-DB552FDB3F2C}">
      <dgm:prSet/>
      <dgm:spPr/>
      <dgm:t>
        <a:bodyPr/>
        <a:lstStyle/>
        <a:p>
          <a:endParaRPr lang="en-US"/>
        </a:p>
      </dgm:t>
    </dgm:pt>
    <dgm:pt modelId="{9BAD2CBD-946D-4D7F-977A-F7AA180D5A44}">
      <dgm:prSet/>
      <dgm:spPr/>
      <dgm:t>
        <a:bodyPr/>
        <a:lstStyle/>
        <a:p>
          <a:r>
            <a:rPr lang="en-GB"/>
            <a:t>Fast-stream entry – attracts small numbers of high potential people</a:t>
          </a:r>
          <a:endParaRPr lang="en-US"/>
        </a:p>
      </dgm:t>
    </dgm:pt>
    <dgm:pt modelId="{761A4241-AB08-46EB-90F0-0073B0727496}" type="parTrans" cxnId="{FA7DDABC-D9A3-465D-BFE9-CD2222BDDF88}">
      <dgm:prSet/>
      <dgm:spPr/>
      <dgm:t>
        <a:bodyPr/>
        <a:lstStyle/>
        <a:p>
          <a:endParaRPr lang="en-US"/>
        </a:p>
      </dgm:t>
    </dgm:pt>
    <dgm:pt modelId="{D1FD34C2-5431-4EEF-A894-4C4B55F66618}" type="sibTrans" cxnId="{FA7DDABC-D9A3-465D-BFE9-CD2222BDDF88}">
      <dgm:prSet/>
      <dgm:spPr/>
      <dgm:t>
        <a:bodyPr/>
        <a:lstStyle/>
        <a:p>
          <a:endParaRPr lang="en-US"/>
        </a:p>
      </dgm:t>
    </dgm:pt>
    <dgm:pt modelId="{89706A0A-C153-4CF6-A2A8-82919CDCC5C2}">
      <dgm:prSet/>
      <dgm:spPr/>
      <dgm:t>
        <a:bodyPr/>
        <a:lstStyle/>
        <a:p>
          <a:r>
            <a:rPr lang="en-GB"/>
            <a:t>Given rapid early career progression and experiences</a:t>
          </a:r>
          <a:endParaRPr lang="en-US"/>
        </a:p>
      </dgm:t>
    </dgm:pt>
    <dgm:pt modelId="{98CBF191-D961-4D5E-973F-3B95394B97EE}" type="parTrans" cxnId="{06130A47-6F29-4B80-A80F-6D431E948BB8}">
      <dgm:prSet/>
      <dgm:spPr/>
      <dgm:t>
        <a:bodyPr/>
        <a:lstStyle/>
        <a:p>
          <a:endParaRPr lang="en-US"/>
        </a:p>
      </dgm:t>
    </dgm:pt>
    <dgm:pt modelId="{11362E8B-ED03-41EE-8572-7FB4C61C4C66}" type="sibTrans" cxnId="{06130A47-6F29-4B80-A80F-6D431E948BB8}">
      <dgm:prSet/>
      <dgm:spPr/>
      <dgm:t>
        <a:bodyPr/>
        <a:lstStyle/>
        <a:p>
          <a:endParaRPr lang="en-US"/>
        </a:p>
      </dgm:t>
    </dgm:pt>
    <dgm:pt modelId="{3BFFA493-E510-4941-808A-A950B18C7ED7}" type="pres">
      <dgm:prSet presAssocID="{12C36543-33ED-4B44-BA01-4A453B76C7C5}" presName="Name0" presStyleCnt="0">
        <dgm:presLayoutVars>
          <dgm:dir/>
          <dgm:animLvl val="lvl"/>
          <dgm:resizeHandles val="exact"/>
        </dgm:presLayoutVars>
      </dgm:prSet>
      <dgm:spPr/>
    </dgm:pt>
    <dgm:pt modelId="{38709DDA-9177-414C-91A2-A89B28BFAC6A}" type="pres">
      <dgm:prSet presAssocID="{B7D8EDCC-2A67-4F57-BBE9-8EF5119E52DF}" presName="boxAndChildren" presStyleCnt="0"/>
      <dgm:spPr/>
    </dgm:pt>
    <dgm:pt modelId="{4ACD1189-09EA-4066-92DD-76E7B5C36A32}" type="pres">
      <dgm:prSet presAssocID="{B7D8EDCC-2A67-4F57-BBE9-8EF5119E52DF}" presName="parentTextBox" presStyleLbl="node1" presStyleIdx="0" presStyleCnt="3"/>
      <dgm:spPr/>
    </dgm:pt>
    <dgm:pt modelId="{9BEB07C9-A8FC-48C6-BCE8-61D77ECBF227}" type="pres">
      <dgm:prSet presAssocID="{B7D8EDCC-2A67-4F57-BBE9-8EF5119E52DF}" presName="entireBox" presStyleLbl="node1" presStyleIdx="0" presStyleCnt="3"/>
      <dgm:spPr/>
    </dgm:pt>
    <dgm:pt modelId="{6DA6D9D5-DB87-442B-9335-1C4D442D13E0}" type="pres">
      <dgm:prSet presAssocID="{B7D8EDCC-2A67-4F57-BBE9-8EF5119E52DF}" presName="descendantBox" presStyleCnt="0"/>
      <dgm:spPr/>
    </dgm:pt>
    <dgm:pt modelId="{6532E555-E406-4BD7-B026-B26561BCC408}" type="pres">
      <dgm:prSet presAssocID="{9BAD2CBD-946D-4D7F-977A-F7AA180D5A44}" presName="childTextBox" presStyleLbl="fgAccFollowNode1" presStyleIdx="0" presStyleCnt="2">
        <dgm:presLayoutVars>
          <dgm:bulletEnabled val="1"/>
        </dgm:presLayoutVars>
      </dgm:prSet>
      <dgm:spPr/>
    </dgm:pt>
    <dgm:pt modelId="{BE32EBB0-4100-4DFD-8A47-FC843DBCDC62}" type="pres">
      <dgm:prSet presAssocID="{89706A0A-C153-4CF6-A2A8-82919CDCC5C2}" presName="childTextBox" presStyleLbl="fgAccFollowNode1" presStyleIdx="1" presStyleCnt="2">
        <dgm:presLayoutVars>
          <dgm:bulletEnabled val="1"/>
        </dgm:presLayoutVars>
      </dgm:prSet>
      <dgm:spPr/>
    </dgm:pt>
    <dgm:pt modelId="{60A8162A-320E-4537-96B6-806DF46D0357}" type="pres">
      <dgm:prSet presAssocID="{865F103D-D10F-435C-B624-5D5175A5D0A1}" presName="sp" presStyleCnt="0"/>
      <dgm:spPr/>
    </dgm:pt>
    <dgm:pt modelId="{839DC90B-6314-4C8D-825C-1BFC9113CFB0}" type="pres">
      <dgm:prSet presAssocID="{55E33643-E17F-4C35-A9AA-0F7C430B8E64}" presName="arrowAndChildren" presStyleCnt="0"/>
      <dgm:spPr/>
    </dgm:pt>
    <dgm:pt modelId="{48DECBF0-4E2B-4E3A-AE92-47D16D8FCB4B}" type="pres">
      <dgm:prSet presAssocID="{55E33643-E17F-4C35-A9AA-0F7C430B8E64}" presName="parentTextArrow" presStyleLbl="node1" presStyleIdx="1" presStyleCnt="3"/>
      <dgm:spPr/>
    </dgm:pt>
    <dgm:pt modelId="{85CD43DA-3012-495C-8D6C-4764A6918168}" type="pres">
      <dgm:prSet presAssocID="{9FDE86CE-6215-4490-93E0-BA72C17358B2}" presName="sp" presStyleCnt="0"/>
      <dgm:spPr/>
    </dgm:pt>
    <dgm:pt modelId="{6EBFF3EA-7BEE-468F-B508-A26CBE224843}" type="pres">
      <dgm:prSet presAssocID="{FF0D4786-DB3B-459F-BBAD-6360B75C1BD3}" presName="arrowAndChildren" presStyleCnt="0"/>
      <dgm:spPr/>
    </dgm:pt>
    <dgm:pt modelId="{D39174E9-7AD5-432C-809A-D74656E8D1E7}" type="pres">
      <dgm:prSet presAssocID="{FF0D4786-DB3B-459F-BBAD-6360B75C1BD3}" presName="parentTextArrow" presStyleLbl="node1" presStyleIdx="2" presStyleCnt="3"/>
      <dgm:spPr/>
    </dgm:pt>
  </dgm:ptLst>
  <dgm:cxnLst>
    <dgm:cxn modelId="{A93C4808-5CA5-4FAB-A6D6-2268E1638F7A}" type="presOf" srcId="{B7D8EDCC-2A67-4F57-BBE9-8EF5119E52DF}" destId="{4ACD1189-09EA-4066-92DD-76E7B5C36A32}" srcOrd="0" destOrd="0" presId="urn:microsoft.com/office/officeart/2005/8/layout/process4"/>
    <dgm:cxn modelId="{6EED201F-74FD-4EC3-BC8B-9E234F51AD61}" srcId="{12C36543-33ED-4B44-BA01-4A453B76C7C5}" destId="{55E33643-E17F-4C35-A9AA-0F7C430B8E64}" srcOrd="1" destOrd="0" parTransId="{760E116F-F612-4E39-98DC-ED753F2A1129}" sibTransId="{865F103D-D10F-435C-B624-5D5175A5D0A1}"/>
    <dgm:cxn modelId="{38305F31-242E-457D-A8FF-DB552FDB3F2C}" srcId="{12C36543-33ED-4B44-BA01-4A453B76C7C5}" destId="{B7D8EDCC-2A67-4F57-BBE9-8EF5119E52DF}" srcOrd="2" destOrd="0" parTransId="{91999C1C-837D-42A3-B87F-EB7F5334B1D0}" sibTransId="{629A52FF-8B34-45A2-8D02-39AEEDF8E2F7}"/>
    <dgm:cxn modelId="{1924F336-2C28-4700-B709-1802125D0BE6}" srcId="{12C36543-33ED-4B44-BA01-4A453B76C7C5}" destId="{FF0D4786-DB3B-459F-BBAD-6360B75C1BD3}" srcOrd="0" destOrd="0" parTransId="{06E1FE72-D9EF-4283-8B56-B80D6750F584}" sibTransId="{9FDE86CE-6215-4490-93E0-BA72C17358B2}"/>
    <dgm:cxn modelId="{F7295742-3F52-4D55-8625-04F907B418EF}" type="presOf" srcId="{B7D8EDCC-2A67-4F57-BBE9-8EF5119E52DF}" destId="{9BEB07C9-A8FC-48C6-BCE8-61D77ECBF227}" srcOrd="1" destOrd="0" presId="urn:microsoft.com/office/officeart/2005/8/layout/process4"/>
    <dgm:cxn modelId="{06130A47-6F29-4B80-A80F-6D431E948BB8}" srcId="{B7D8EDCC-2A67-4F57-BBE9-8EF5119E52DF}" destId="{89706A0A-C153-4CF6-A2A8-82919CDCC5C2}" srcOrd="1" destOrd="0" parTransId="{98CBF191-D961-4D5E-973F-3B95394B97EE}" sibTransId="{11362E8B-ED03-41EE-8572-7FB4C61C4C66}"/>
    <dgm:cxn modelId="{DD1C6E7A-B93D-4DEE-8977-508F16656BD5}" type="presOf" srcId="{55E33643-E17F-4C35-A9AA-0F7C430B8E64}" destId="{48DECBF0-4E2B-4E3A-AE92-47D16D8FCB4B}" srcOrd="0" destOrd="0" presId="urn:microsoft.com/office/officeart/2005/8/layout/process4"/>
    <dgm:cxn modelId="{B606D383-7FD4-4A16-AACB-AF592746DBC2}" type="presOf" srcId="{9BAD2CBD-946D-4D7F-977A-F7AA180D5A44}" destId="{6532E555-E406-4BD7-B026-B26561BCC408}" srcOrd="0" destOrd="0" presId="urn:microsoft.com/office/officeart/2005/8/layout/process4"/>
    <dgm:cxn modelId="{017DBD92-2C23-489C-92AC-0E01EE9BDF62}" type="presOf" srcId="{FF0D4786-DB3B-459F-BBAD-6360B75C1BD3}" destId="{D39174E9-7AD5-432C-809A-D74656E8D1E7}" srcOrd="0" destOrd="0" presId="urn:microsoft.com/office/officeart/2005/8/layout/process4"/>
    <dgm:cxn modelId="{FA7DDABC-D9A3-465D-BFE9-CD2222BDDF88}" srcId="{B7D8EDCC-2A67-4F57-BBE9-8EF5119E52DF}" destId="{9BAD2CBD-946D-4D7F-977A-F7AA180D5A44}" srcOrd="0" destOrd="0" parTransId="{761A4241-AB08-46EB-90F0-0073B0727496}" sibTransId="{D1FD34C2-5431-4EEF-A894-4C4B55F66618}"/>
    <dgm:cxn modelId="{FB0F4CDE-4BD2-4886-9D45-47D28187972E}" type="presOf" srcId="{12C36543-33ED-4B44-BA01-4A453B76C7C5}" destId="{3BFFA493-E510-4941-808A-A950B18C7ED7}" srcOrd="0" destOrd="0" presId="urn:microsoft.com/office/officeart/2005/8/layout/process4"/>
    <dgm:cxn modelId="{26FA61EC-B3E3-44B6-9566-F59D4B456240}" type="presOf" srcId="{89706A0A-C153-4CF6-A2A8-82919CDCC5C2}" destId="{BE32EBB0-4100-4DFD-8A47-FC843DBCDC62}" srcOrd="0" destOrd="0" presId="urn:microsoft.com/office/officeart/2005/8/layout/process4"/>
    <dgm:cxn modelId="{6EF78BFA-450E-4C83-A76B-F9B11D7B8DF2}" type="presParOf" srcId="{3BFFA493-E510-4941-808A-A950B18C7ED7}" destId="{38709DDA-9177-414C-91A2-A89B28BFAC6A}" srcOrd="0" destOrd="0" presId="urn:microsoft.com/office/officeart/2005/8/layout/process4"/>
    <dgm:cxn modelId="{40585DCB-1ED5-4F71-9D57-475F2A56BD44}" type="presParOf" srcId="{38709DDA-9177-414C-91A2-A89B28BFAC6A}" destId="{4ACD1189-09EA-4066-92DD-76E7B5C36A32}" srcOrd="0" destOrd="0" presId="urn:microsoft.com/office/officeart/2005/8/layout/process4"/>
    <dgm:cxn modelId="{B852C438-14E8-4AB2-9C9C-0947049CB0C2}" type="presParOf" srcId="{38709DDA-9177-414C-91A2-A89B28BFAC6A}" destId="{9BEB07C9-A8FC-48C6-BCE8-61D77ECBF227}" srcOrd="1" destOrd="0" presId="urn:microsoft.com/office/officeart/2005/8/layout/process4"/>
    <dgm:cxn modelId="{D978CFAA-F283-4AEA-9142-92F7118B3F46}" type="presParOf" srcId="{38709DDA-9177-414C-91A2-A89B28BFAC6A}" destId="{6DA6D9D5-DB87-442B-9335-1C4D442D13E0}" srcOrd="2" destOrd="0" presId="urn:microsoft.com/office/officeart/2005/8/layout/process4"/>
    <dgm:cxn modelId="{88EC8DD6-8678-4FCA-A31C-BE9C66B99E22}" type="presParOf" srcId="{6DA6D9D5-DB87-442B-9335-1C4D442D13E0}" destId="{6532E555-E406-4BD7-B026-B26561BCC408}" srcOrd="0" destOrd="0" presId="urn:microsoft.com/office/officeart/2005/8/layout/process4"/>
    <dgm:cxn modelId="{E7859CED-2EEE-429B-B7F9-54618B5CB1B0}" type="presParOf" srcId="{6DA6D9D5-DB87-442B-9335-1C4D442D13E0}" destId="{BE32EBB0-4100-4DFD-8A47-FC843DBCDC62}" srcOrd="1" destOrd="0" presId="urn:microsoft.com/office/officeart/2005/8/layout/process4"/>
    <dgm:cxn modelId="{B8865F49-724F-49B9-8015-BA586FE7D179}" type="presParOf" srcId="{3BFFA493-E510-4941-808A-A950B18C7ED7}" destId="{60A8162A-320E-4537-96B6-806DF46D0357}" srcOrd="1" destOrd="0" presId="urn:microsoft.com/office/officeart/2005/8/layout/process4"/>
    <dgm:cxn modelId="{472E6FBA-75DC-4A27-88E9-AD0A6A9CFBE4}" type="presParOf" srcId="{3BFFA493-E510-4941-808A-A950B18C7ED7}" destId="{839DC90B-6314-4C8D-825C-1BFC9113CFB0}" srcOrd="2" destOrd="0" presId="urn:microsoft.com/office/officeart/2005/8/layout/process4"/>
    <dgm:cxn modelId="{02E52A76-F065-4D77-8762-76C8DC27031E}" type="presParOf" srcId="{839DC90B-6314-4C8D-825C-1BFC9113CFB0}" destId="{48DECBF0-4E2B-4E3A-AE92-47D16D8FCB4B}" srcOrd="0" destOrd="0" presId="urn:microsoft.com/office/officeart/2005/8/layout/process4"/>
    <dgm:cxn modelId="{12AC6660-7FCE-443C-9634-F566B65B0C14}" type="presParOf" srcId="{3BFFA493-E510-4941-808A-A950B18C7ED7}" destId="{85CD43DA-3012-495C-8D6C-4764A6918168}" srcOrd="3" destOrd="0" presId="urn:microsoft.com/office/officeart/2005/8/layout/process4"/>
    <dgm:cxn modelId="{CE10A761-2A29-4697-8AED-B6840E5F39E6}" type="presParOf" srcId="{3BFFA493-E510-4941-808A-A950B18C7ED7}" destId="{6EBFF3EA-7BEE-468F-B508-A26CBE224843}" srcOrd="4" destOrd="0" presId="urn:microsoft.com/office/officeart/2005/8/layout/process4"/>
    <dgm:cxn modelId="{7BF84E74-8E98-4A2D-8952-CD652F6A7EBC}" type="presParOf" srcId="{6EBFF3EA-7BEE-468F-B508-A26CBE224843}" destId="{D39174E9-7AD5-432C-809A-D74656E8D1E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4FA670-989A-477D-BFB1-C0F8DBA90565}"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8F1819B-DFE8-40F7-8E30-98CB436F1689}">
      <dgm:prSet/>
      <dgm:spPr/>
      <dgm:t>
        <a:bodyPr/>
        <a:lstStyle/>
        <a:p>
          <a:r>
            <a:rPr lang="en-GB"/>
            <a:t>Create role specifications which define the competencies required</a:t>
          </a:r>
          <a:endParaRPr lang="en-US"/>
        </a:p>
      </dgm:t>
    </dgm:pt>
    <dgm:pt modelId="{5AB3A843-5796-4619-9D4C-C920CD4CF47A}" type="parTrans" cxnId="{9A612A24-937F-42C0-BCB7-AB386BA098F5}">
      <dgm:prSet/>
      <dgm:spPr/>
      <dgm:t>
        <a:bodyPr/>
        <a:lstStyle/>
        <a:p>
          <a:endParaRPr lang="en-US"/>
        </a:p>
      </dgm:t>
    </dgm:pt>
    <dgm:pt modelId="{7FA958A1-17D7-4365-97D8-58AE4624DC18}" type="sibTrans" cxnId="{9A612A24-937F-42C0-BCB7-AB386BA098F5}">
      <dgm:prSet/>
      <dgm:spPr/>
      <dgm:t>
        <a:bodyPr/>
        <a:lstStyle/>
        <a:p>
          <a:endParaRPr lang="en-US"/>
        </a:p>
      </dgm:t>
    </dgm:pt>
    <dgm:pt modelId="{D2644050-E748-4E2E-BE0E-990B8A1D37CB}">
      <dgm:prSet/>
      <dgm:spPr/>
      <dgm:t>
        <a:bodyPr/>
        <a:lstStyle/>
        <a:p>
          <a:r>
            <a:rPr lang="en-GB"/>
            <a:t>Structured interviews should focus on these competencies</a:t>
          </a:r>
          <a:endParaRPr lang="en-US"/>
        </a:p>
      </dgm:t>
    </dgm:pt>
    <dgm:pt modelId="{6B1CA3AE-07E4-4BD0-B1BB-A2DB6C05B97E}" type="parTrans" cxnId="{0B782045-F48C-4825-BA8B-7AA849C6A988}">
      <dgm:prSet/>
      <dgm:spPr/>
      <dgm:t>
        <a:bodyPr/>
        <a:lstStyle/>
        <a:p>
          <a:endParaRPr lang="en-US"/>
        </a:p>
      </dgm:t>
    </dgm:pt>
    <dgm:pt modelId="{DC37DC88-02FA-47A1-B4D2-E4BAD358E293}" type="sibTrans" cxnId="{0B782045-F48C-4825-BA8B-7AA849C6A988}">
      <dgm:prSet/>
      <dgm:spPr/>
      <dgm:t>
        <a:bodyPr/>
        <a:lstStyle/>
        <a:p>
          <a:endParaRPr lang="en-US"/>
        </a:p>
      </dgm:t>
    </dgm:pt>
    <dgm:pt modelId="{1EE4D92C-CB45-4C80-8732-C793E605AEDA}">
      <dgm:prSet/>
      <dgm:spPr/>
      <dgm:t>
        <a:bodyPr/>
        <a:lstStyle/>
        <a:p>
          <a:r>
            <a:rPr lang="en-GB"/>
            <a:t>Intelligence and ability tests are recommended</a:t>
          </a:r>
          <a:endParaRPr lang="en-US"/>
        </a:p>
      </dgm:t>
    </dgm:pt>
    <dgm:pt modelId="{919BB2CB-5072-4788-9E8E-6F58AF731E95}" type="parTrans" cxnId="{806E65F9-CF5C-4FC0-BB71-A082396D8291}">
      <dgm:prSet/>
      <dgm:spPr/>
      <dgm:t>
        <a:bodyPr/>
        <a:lstStyle/>
        <a:p>
          <a:endParaRPr lang="en-US"/>
        </a:p>
      </dgm:t>
    </dgm:pt>
    <dgm:pt modelId="{D76CC0F0-3EE4-444D-84EF-022FA92C4220}" type="sibTrans" cxnId="{806E65F9-CF5C-4FC0-BB71-A082396D8291}">
      <dgm:prSet/>
      <dgm:spPr/>
      <dgm:t>
        <a:bodyPr/>
        <a:lstStyle/>
        <a:p>
          <a:endParaRPr lang="en-US"/>
        </a:p>
      </dgm:t>
    </dgm:pt>
    <dgm:pt modelId="{ADDCE734-10A7-45DC-BF5A-7EAECC5C7133}">
      <dgm:prSet/>
      <dgm:spPr/>
      <dgm:t>
        <a:bodyPr/>
        <a:lstStyle/>
        <a:p>
          <a:r>
            <a:rPr lang="en-GB"/>
            <a:t>Assessment centres should be considered</a:t>
          </a:r>
          <a:endParaRPr lang="en-US"/>
        </a:p>
      </dgm:t>
    </dgm:pt>
    <dgm:pt modelId="{178CADC4-0044-483B-84FB-49B64B37150E}" type="parTrans" cxnId="{14793DBD-AA17-4CAB-B145-FAF510111D52}">
      <dgm:prSet/>
      <dgm:spPr/>
      <dgm:t>
        <a:bodyPr/>
        <a:lstStyle/>
        <a:p>
          <a:endParaRPr lang="en-US"/>
        </a:p>
      </dgm:t>
    </dgm:pt>
    <dgm:pt modelId="{F6F21249-1FF2-4CA6-9083-25317F4FC634}" type="sibTrans" cxnId="{14793DBD-AA17-4CAB-B145-FAF510111D52}">
      <dgm:prSet/>
      <dgm:spPr/>
      <dgm:t>
        <a:bodyPr/>
        <a:lstStyle/>
        <a:p>
          <a:endParaRPr lang="en-US"/>
        </a:p>
      </dgm:t>
    </dgm:pt>
    <dgm:pt modelId="{A8846534-6D76-4199-95CE-6FFD506DD182}" type="pres">
      <dgm:prSet presAssocID="{3F4FA670-989A-477D-BFB1-C0F8DBA90565}" presName="root" presStyleCnt="0">
        <dgm:presLayoutVars>
          <dgm:dir/>
          <dgm:resizeHandles val="exact"/>
        </dgm:presLayoutVars>
      </dgm:prSet>
      <dgm:spPr/>
    </dgm:pt>
    <dgm:pt modelId="{A611F169-B228-46E6-A5A8-377A2EC3801E}" type="pres">
      <dgm:prSet presAssocID="{A8F1819B-DFE8-40F7-8E30-98CB436F1689}" presName="compNode" presStyleCnt="0"/>
      <dgm:spPr/>
    </dgm:pt>
    <dgm:pt modelId="{1EB9790C-5077-4067-BE73-D86474F0008F}" type="pres">
      <dgm:prSet presAssocID="{A8F1819B-DFE8-40F7-8E30-98CB436F16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052E18AF-2C9D-43AF-9D77-28A5FE1D42FD}" type="pres">
      <dgm:prSet presAssocID="{A8F1819B-DFE8-40F7-8E30-98CB436F1689}" presName="spaceRect" presStyleCnt="0"/>
      <dgm:spPr/>
    </dgm:pt>
    <dgm:pt modelId="{21C8A4A4-207C-4C60-899E-23D303F4E187}" type="pres">
      <dgm:prSet presAssocID="{A8F1819B-DFE8-40F7-8E30-98CB436F1689}" presName="textRect" presStyleLbl="revTx" presStyleIdx="0" presStyleCnt="4">
        <dgm:presLayoutVars>
          <dgm:chMax val="1"/>
          <dgm:chPref val="1"/>
        </dgm:presLayoutVars>
      </dgm:prSet>
      <dgm:spPr/>
    </dgm:pt>
    <dgm:pt modelId="{C00EC645-FEAA-4D5D-BE24-E1E35E15D44F}" type="pres">
      <dgm:prSet presAssocID="{7FA958A1-17D7-4365-97D8-58AE4624DC18}" presName="sibTrans" presStyleCnt="0"/>
      <dgm:spPr/>
    </dgm:pt>
    <dgm:pt modelId="{70640296-32DB-4117-823C-9A4B9F7E8D87}" type="pres">
      <dgm:prSet presAssocID="{D2644050-E748-4E2E-BE0E-990B8A1D37CB}" presName="compNode" presStyleCnt="0"/>
      <dgm:spPr/>
    </dgm:pt>
    <dgm:pt modelId="{3664851C-5C31-40A6-929E-F035B3CF0075}" type="pres">
      <dgm:prSet presAssocID="{D2644050-E748-4E2E-BE0E-990B8A1D37C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FAFDDDD-576B-4077-A0D3-338667EC4447}" type="pres">
      <dgm:prSet presAssocID="{D2644050-E748-4E2E-BE0E-990B8A1D37CB}" presName="spaceRect" presStyleCnt="0"/>
      <dgm:spPr/>
    </dgm:pt>
    <dgm:pt modelId="{F1321148-69C8-47B6-BD24-BD7D0A53715F}" type="pres">
      <dgm:prSet presAssocID="{D2644050-E748-4E2E-BE0E-990B8A1D37CB}" presName="textRect" presStyleLbl="revTx" presStyleIdx="1" presStyleCnt="4">
        <dgm:presLayoutVars>
          <dgm:chMax val="1"/>
          <dgm:chPref val="1"/>
        </dgm:presLayoutVars>
      </dgm:prSet>
      <dgm:spPr/>
    </dgm:pt>
    <dgm:pt modelId="{F309AA26-C34B-4876-931E-F3E0F1C82D39}" type="pres">
      <dgm:prSet presAssocID="{DC37DC88-02FA-47A1-B4D2-E4BAD358E293}" presName="sibTrans" presStyleCnt="0"/>
      <dgm:spPr/>
    </dgm:pt>
    <dgm:pt modelId="{C4022FA2-355D-43C2-8169-4328CD08845A}" type="pres">
      <dgm:prSet presAssocID="{1EE4D92C-CB45-4C80-8732-C793E605AEDA}" presName="compNode" presStyleCnt="0"/>
      <dgm:spPr/>
    </dgm:pt>
    <dgm:pt modelId="{8359A158-FFFE-4D1A-825B-C39A449CFEE4}" type="pres">
      <dgm:prSet presAssocID="{1EE4D92C-CB45-4C80-8732-C793E605AE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F0873E6-A995-449C-929C-898F2AFFD957}" type="pres">
      <dgm:prSet presAssocID="{1EE4D92C-CB45-4C80-8732-C793E605AEDA}" presName="spaceRect" presStyleCnt="0"/>
      <dgm:spPr/>
    </dgm:pt>
    <dgm:pt modelId="{B63FC60F-2E37-42FE-9D7D-6FCA5CC08506}" type="pres">
      <dgm:prSet presAssocID="{1EE4D92C-CB45-4C80-8732-C793E605AEDA}" presName="textRect" presStyleLbl="revTx" presStyleIdx="2" presStyleCnt="4">
        <dgm:presLayoutVars>
          <dgm:chMax val="1"/>
          <dgm:chPref val="1"/>
        </dgm:presLayoutVars>
      </dgm:prSet>
      <dgm:spPr/>
    </dgm:pt>
    <dgm:pt modelId="{4B8BBC45-7252-49E5-8552-A93AB45F5934}" type="pres">
      <dgm:prSet presAssocID="{D76CC0F0-3EE4-444D-84EF-022FA92C4220}" presName="sibTrans" presStyleCnt="0"/>
      <dgm:spPr/>
    </dgm:pt>
    <dgm:pt modelId="{DFE4536A-EB9B-4732-9CBA-E2EADB4420C3}" type="pres">
      <dgm:prSet presAssocID="{ADDCE734-10A7-45DC-BF5A-7EAECC5C7133}" presName="compNode" presStyleCnt="0"/>
      <dgm:spPr/>
    </dgm:pt>
    <dgm:pt modelId="{F92AEEE3-B15B-4503-9F7E-B52DCFF33FD9}" type="pres">
      <dgm:prSet presAssocID="{ADDCE734-10A7-45DC-BF5A-7EAECC5C713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0B3E50D0-D50F-4374-AC4C-67D84F8D9C36}" type="pres">
      <dgm:prSet presAssocID="{ADDCE734-10A7-45DC-BF5A-7EAECC5C7133}" presName="spaceRect" presStyleCnt="0"/>
      <dgm:spPr/>
    </dgm:pt>
    <dgm:pt modelId="{9AB63639-0FCD-4DE4-8CE8-C996C220A15A}" type="pres">
      <dgm:prSet presAssocID="{ADDCE734-10A7-45DC-BF5A-7EAECC5C7133}" presName="textRect" presStyleLbl="revTx" presStyleIdx="3" presStyleCnt="4">
        <dgm:presLayoutVars>
          <dgm:chMax val="1"/>
          <dgm:chPref val="1"/>
        </dgm:presLayoutVars>
      </dgm:prSet>
      <dgm:spPr/>
    </dgm:pt>
  </dgm:ptLst>
  <dgm:cxnLst>
    <dgm:cxn modelId="{FA0CF60A-1790-4D49-A9D4-E09721BF56A5}" type="presOf" srcId="{1EE4D92C-CB45-4C80-8732-C793E605AEDA}" destId="{B63FC60F-2E37-42FE-9D7D-6FCA5CC08506}" srcOrd="0" destOrd="0" presId="urn:microsoft.com/office/officeart/2018/2/layout/IconLabelList"/>
    <dgm:cxn modelId="{9A612A24-937F-42C0-BCB7-AB386BA098F5}" srcId="{3F4FA670-989A-477D-BFB1-C0F8DBA90565}" destId="{A8F1819B-DFE8-40F7-8E30-98CB436F1689}" srcOrd="0" destOrd="0" parTransId="{5AB3A843-5796-4619-9D4C-C920CD4CF47A}" sibTransId="{7FA958A1-17D7-4365-97D8-58AE4624DC18}"/>
    <dgm:cxn modelId="{9ECACE25-C1C5-4929-B239-547E90A00DF0}" type="presOf" srcId="{3F4FA670-989A-477D-BFB1-C0F8DBA90565}" destId="{A8846534-6D76-4199-95CE-6FFD506DD182}" srcOrd="0" destOrd="0" presId="urn:microsoft.com/office/officeart/2018/2/layout/IconLabelList"/>
    <dgm:cxn modelId="{0B782045-F48C-4825-BA8B-7AA849C6A988}" srcId="{3F4FA670-989A-477D-BFB1-C0F8DBA90565}" destId="{D2644050-E748-4E2E-BE0E-990B8A1D37CB}" srcOrd="1" destOrd="0" parTransId="{6B1CA3AE-07E4-4BD0-B1BB-A2DB6C05B97E}" sibTransId="{DC37DC88-02FA-47A1-B4D2-E4BAD358E293}"/>
    <dgm:cxn modelId="{49DDBC6F-C396-4FAF-8F39-B844A48BFB60}" type="presOf" srcId="{A8F1819B-DFE8-40F7-8E30-98CB436F1689}" destId="{21C8A4A4-207C-4C60-899E-23D303F4E187}" srcOrd="0" destOrd="0" presId="urn:microsoft.com/office/officeart/2018/2/layout/IconLabelList"/>
    <dgm:cxn modelId="{2A1C1393-38E5-451C-96D0-6E5DFEBC6C50}" type="presOf" srcId="{ADDCE734-10A7-45DC-BF5A-7EAECC5C7133}" destId="{9AB63639-0FCD-4DE4-8CE8-C996C220A15A}" srcOrd="0" destOrd="0" presId="urn:microsoft.com/office/officeart/2018/2/layout/IconLabelList"/>
    <dgm:cxn modelId="{14793DBD-AA17-4CAB-B145-FAF510111D52}" srcId="{3F4FA670-989A-477D-BFB1-C0F8DBA90565}" destId="{ADDCE734-10A7-45DC-BF5A-7EAECC5C7133}" srcOrd="3" destOrd="0" parTransId="{178CADC4-0044-483B-84FB-49B64B37150E}" sibTransId="{F6F21249-1FF2-4CA6-9083-25317F4FC634}"/>
    <dgm:cxn modelId="{0E2730E9-7D0F-46B8-84F5-F659B6E480C1}" type="presOf" srcId="{D2644050-E748-4E2E-BE0E-990B8A1D37CB}" destId="{F1321148-69C8-47B6-BD24-BD7D0A53715F}" srcOrd="0" destOrd="0" presId="urn:microsoft.com/office/officeart/2018/2/layout/IconLabelList"/>
    <dgm:cxn modelId="{806E65F9-CF5C-4FC0-BB71-A082396D8291}" srcId="{3F4FA670-989A-477D-BFB1-C0F8DBA90565}" destId="{1EE4D92C-CB45-4C80-8732-C793E605AEDA}" srcOrd="2" destOrd="0" parTransId="{919BB2CB-5072-4788-9E8E-6F58AF731E95}" sibTransId="{D76CC0F0-3EE4-444D-84EF-022FA92C4220}"/>
    <dgm:cxn modelId="{C7660520-2057-4482-BA0E-73D7FC4BD8AF}" type="presParOf" srcId="{A8846534-6D76-4199-95CE-6FFD506DD182}" destId="{A611F169-B228-46E6-A5A8-377A2EC3801E}" srcOrd="0" destOrd="0" presId="urn:microsoft.com/office/officeart/2018/2/layout/IconLabelList"/>
    <dgm:cxn modelId="{2E272199-A6BE-4DEC-9D29-982BD6605C43}" type="presParOf" srcId="{A611F169-B228-46E6-A5A8-377A2EC3801E}" destId="{1EB9790C-5077-4067-BE73-D86474F0008F}" srcOrd="0" destOrd="0" presId="urn:microsoft.com/office/officeart/2018/2/layout/IconLabelList"/>
    <dgm:cxn modelId="{338BF71B-CD81-47A8-9C76-E3E7EADEDE37}" type="presParOf" srcId="{A611F169-B228-46E6-A5A8-377A2EC3801E}" destId="{052E18AF-2C9D-43AF-9D77-28A5FE1D42FD}" srcOrd="1" destOrd="0" presId="urn:microsoft.com/office/officeart/2018/2/layout/IconLabelList"/>
    <dgm:cxn modelId="{62F2652D-8178-4DD7-9788-CA950A65663A}" type="presParOf" srcId="{A611F169-B228-46E6-A5A8-377A2EC3801E}" destId="{21C8A4A4-207C-4C60-899E-23D303F4E187}" srcOrd="2" destOrd="0" presId="urn:microsoft.com/office/officeart/2018/2/layout/IconLabelList"/>
    <dgm:cxn modelId="{DD9C35FB-B3CB-4A56-8BFA-63B30180AE40}" type="presParOf" srcId="{A8846534-6D76-4199-95CE-6FFD506DD182}" destId="{C00EC645-FEAA-4D5D-BE24-E1E35E15D44F}" srcOrd="1" destOrd="0" presId="urn:microsoft.com/office/officeart/2018/2/layout/IconLabelList"/>
    <dgm:cxn modelId="{76FEB1FD-A249-4903-A51C-DE650F8A6420}" type="presParOf" srcId="{A8846534-6D76-4199-95CE-6FFD506DD182}" destId="{70640296-32DB-4117-823C-9A4B9F7E8D87}" srcOrd="2" destOrd="0" presId="urn:microsoft.com/office/officeart/2018/2/layout/IconLabelList"/>
    <dgm:cxn modelId="{72A04A03-138D-44CC-85EE-BA6CB2E6DB36}" type="presParOf" srcId="{70640296-32DB-4117-823C-9A4B9F7E8D87}" destId="{3664851C-5C31-40A6-929E-F035B3CF0075}" srcOrd="0" destOrd="0" presId="urn:microsoft.com/office/officeart/2018/2/layout/IconLabelList"/>
    <dgm:cxn modelId="{819D18C1-972B-4916-A7FB-AD8A97D0F681}" type="presParOf" srcId="{70640296-32DB-4117-823C-9A4B9F7E8D87}" destId="{1FAFDDDD-576B-4077-A0D3-338667EC4447}" srcOrd="1" destOrd="0" presId="urn:microsoft.com/office/officeart/2018/2/layout/IconLabelList"/>
    <dgm:cxn modelId="{C5267765-B4F6-4328-A2A7-BAD2A60B97E7}" type="presParOf" srcId="{70640296-32DB-4117-823C-9A4B9F7E8D87}" destId="{F1321148-69C8-47B6-BD24-BD7D0A53715F}" srcOrd="2" destOrd="0" presId="urn:microsoft.com/office/officeart/2018/2/layout/IconLabelList"/>
    <dgm:cxn modelId="{9CCB9340-E11F-475A-BF3D-C0E4E78DCBF9}" type="presParOf" srcId="{A8846534-6D76-4199-95CE-6FFD506DD182}" destId="{F309AA26-C34B-4876-931E-F3E0F1C82D39}" srcOrd="3" destOrd="0" presId="urn:microsoft.com/office/officeart/2018/2/layout/IconLabelList"/>
    <dgm:cxn modelId="{BDAB12A1-0E40-4A89-BA5A-4D9444C519E5}" type="presParOf" srcId="{A8846534-6D76-4199-95CE-6FFD506DD182}" destId="{C4022FA2-355D-43C2-8169-4328CD08845A}" srcOrd="4" destOrd="0" presId="urn:microsoft.com/office/officeart/2018/2/layout/IconLabelList"/>
    <dgm:cxn modelId="{B886A1D7-9013-4FD8-B8DB-AF78054120C1}" type="presParOf" srcId="{C4022FA2-355D-43C2-8169-4328CD08845A}" destId="{8359A158-FFFE-4D1A-825B-C39A449CFEE4}" srcOrd="0" destOrd="0" presId="urn:microsoft.com/office/officeart/2018/2/layout/IconLabelList"/>
    <dgm:cxn modelId="{5071E291-D9DA-451F-B645-80B32C0F8652}" type="presParOf" srcId="{C4022FA2-355D-43C2-8169-4328CD08845A}" destId="{1F0873E6-A995-449C-929C-898F2AFFD957}" srcOrd="1" destOrd="0" presId="urn:microsoft.com/office/officeart/2018/2/layout/IconLabelList"/>
    <dgm:cxn modelId="{414D8004-6CA3-452A-AE71-E4021736F28E}" type="presParOf" srcId="{C4022FA2-355D-43C2-8169-4328CD08845A}" destId="{B63FC60F-2E37-42FE-9D7D-6FCA5CC08506}" srcOrd="2" destOrd="0" presId="urn:microsoft.com/office/officeart/2018/2/layout/IconLabelList"/>
    <dgm:cxn modelId="{B4C2F408-26C5-40AC-AAE6-B47999A29F0E}" type="presParOf" srcId="{A8846534-6D76-4199-95CE-6FFD506DD182}" destId="{4B8BBC45-7252-49E5-8552-A93AB45F5934}" srcOrd="5" destOrd="0" presId="urn:microsoft.com/office/officeart/2018/2/layout/IconLabelList"/>
    <dgm:cxn modelId="{1EF84383-1FF5-4AB3-9F52-D4D12EAA7FCC}" type="presParOf" srcId="{A8846534-6D76-4199-95CE-6FFD506DD182}" destId="{DFE4536A-EB9B-4732-9CBA-E2EADB4420C3}" srcOrd="6" destOrd="0" presId="urn:microsoft.com/office/officeart/2018/2/layout/IconLabelList"/>
    <dgm:cxn modelId="{6C5CB92B-7460-4711-BD8C-969BEDC03AC3}" type="presParOf" srcId="{DFE4536A-EB9B-4732-9CBA-E2EADB4420C3}" destId="{F92AEEE3-B15B-4503-9F7E-B52DCFF33FD9}" srcOrd="0" destOrd="0" presId="urn:microsoft.com/office/officeart/2018/2/layout/IconLabelList"/>
    <dgm:cxn modelId="{4DFCA598-B992-44B5-B34A-1BCEB0B5DD43}" type="presParOf" srcId="{DFE4536A-EB9B-4732-9CBA-E2EADB4420C3}" destId="{0B3E50D0-D50F-4374-AC4C-67D84F8D9C36}" srcOrd="1" destOrd="0" presId="urn:microsoft.com/office/officeart/2018/2/layout/IconLabelList"/>
    <dgm:cxn modelId="{3781CA2E-FF9B-4CF2-AA24-AD24D767B7E4}" type="presParOf" srcId="{DFE4536A-EB9B-4732-9CBA-E2EADB4420C3}" destId="{9AB63639-0FCD-4DE4-8CE8-C996C220A15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CC9373-9DC8-4A42-8D84-D2A77A87E2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19D7AD-EA7A-4138-B3FC-3E5B56FCFE60}">
      <dgm:prSet/>
      <dgm:spPr/>
      <dgm:t>
        <a:bodyPr/>
        <a:lstStyle/>
        <a:p>
          <a:r>
            <a:rPr lang="en-GB"/>
            <a:t>Future employees are attracted by the employer brand</a:t>
          </a:r>
          <a:endParaRPr lang="en-US"/>
        </a:p>
      </dgm:t>
    </dgm:pt>
    <dgm:pt modelId="{F4AC550A-7DC3-49A3-B0CD-571499850F81}" type="parTrans" cxnId="{E5B96B6B-8D90-4FF6-96DF-A14393DB1A7A}">
      <dgm:prSet/>
      <dgm:spPr/>
      <dgm:t>
        <a:bodyPr/>
        <a:lstStyle/>
        <a:p>
          <a:endParaRPr lang="en-US"/>
        </a:p>
      </dgm:t>
    </dgm:pt>
    <dgm:pt modelId="{53BADB31-017A-4F38-B6F7-46D9048CA23F}" type="sibTrans" cxnId="{E5B96B6B-8D90-4FF6-96DF-A14393DB1A7A}">
      <dgm:prSet/>
      <dgm:spPr/>
      <dgm:t>
        <a:bodyPr/>
        <a:lstStyle/>
        <a:p>
          <a:endParaRPr lang="en-US"/>
        </a:p>
      </dgm:t>
    </dgm:pt>
    <dgm:pt modelId="{66BD7C6C-50D4-4790-87BC-CD807A7C08C2}">
      <dgm:prSet/>
      <dgm:spPr/>
      <dgm:t>
        <a:bodyPr/>
        <a:lstStyle/>
        <a:p>
          <a:r>
            <a:rPr lang="en-GB"/>
            <a:t>Powerful concept: promises a particular experience of work</a:t>
          </a:r>
          <a:endParaRPr lang="en-US"/>
        </a:p>
      </dgm:t>
    </dgm:pt>
    <dgm:pt modelId="{B0FB599F-8823-4D79-BBEE-840655FBA7A3}" type="parTrans" cxnId="{7DB11F0B-7E87-4E36-994B-47921D99914C}">
      <dgm:prSet/>
      <dgm:spPr/>
      <dgm:t>
        <a:bodyPr/>
        <a:lstStyle/>
        <a:p>
          <a:endParaRPr lang="en-US"/>
        </a:p>
      </dgm:t>
    </dgm:pt>
    <dgm:pt modelId="{01A30843-441B-4841-9905-047B787875A5}" type="sibTrans" cxnId="{7DB11F0B-7E87-4E36-994B-47921D99914C}">
      <dgm:prSet/>
      <dgm:spPr/>
      <dgm:t>
        <a:bodyPr/>
        <a:lstStyle/>
        <a:p>
          <a:endParaRPr lang="en-US"/>
        </a:p>
      </dgm:t>
    </dgm:pt>
    <dgm:pt modelId="{157D4B6E-FED5-4F66-86BC-BEF49FED991B}">
      <dgm:prSet/>
      <dgm:spPr/>
      <dgm:t>
        <a:bodyPr/>
        <a:lstStyle/>
        <a:p>
          <a:r>
            <a:rPr lang="en-GB"/>
            <a:t>Often intangible and influenced by culture and ethical stance of the employer</a:t>
          </a:r>
          <a:endParaRPr lang="en-US"/>
        </a:p>
      </dgm:t>
    </dgm:pt>
    <dgm:pt modelId="{999922F7-0525-4913-AC00-BC6E0F65649E}" type="parTrans" cxnId="{64C01863-F139-417A-A6BD-8757B48251E8}">
      <dgm:prSet/>
      <dgm:spPr/>
      <dgm:t>
        <a:bodyPr/>
        <a:lstStyle/>
        <a:p>
          <a:endParaRPr lang="en-US"/>
        </a:p>
      </dgm:t>
    </dgm:pt>
    <dgm:pt modelId="{83D2891F-CCBE-4A59-9DAA-F48F3A7DDAF0}" type="sibTrans" cxnId="{64C01863-F139-417A-A6BD-8757B48251E8}">
      <dgm:prSet/>
      <dgm:spPr/>
      <dgm:t>
        <a:bodyPr/>
        <a:lstStyle/>
        <a:p>
          <a:endParaRPr lang="en-US"/>
        </a:p>
      </dgm:t>
    </dgm:pt>
    <dgm:pt modelId="{68C57BCC-8DDE-4723-AB07-56756580AF15}">
      <dgm:prSet/>
      <dgm:spPr/>
      <dgm:t>
        <a:bodyPr/>
        <a:lstStyle/>
        <a:p>
          <a:r>
            <a:rPr lang="en-GB"/>
            <a:t>Employers can develop an awareness of their brand by seeking views of stakeholders</a:t>
          </a:r>
          <a:endParaRPr lang="en-US"/>
        </a:p>
      </dgm:t>
    </dgm:pt>
    <dgm:pt modelId="{D5D6D240-921B-436C-B5AA-53D0E99CE3AA}" type="parTrans" cxnId="{BF10B6E4-A713-46CE-A7AC-10E580AE473D}">
      <dgm:prSet/>
      <dgm:spPr/>
      <dgm:t>
        <a:bodyPr/>
        <a:lstStyle/>
        <a:p>
          <a:endParaRPr lang="en-US"/>
        </a:p>
      </dgm:t>
    </dgm:pt>
    <dgm:pt modelId="{DCFC91B7-A0A4-4E8F-8CC4-2AB8FD8EF3C1}" type="sibTrans" cxnId="{BF10B6E4-A713-46CE-A7AC-10E580AE473D}">
      <dgm:prSet/>
      <dgm:spPr/>
      <dgm:t>
        <a:bodyPr/>
        <a:lstStyle/>
        <a:p>
          <a:endParaRPr lang="en-US"/>
        </a:p>
      </dgm:t>
    </dgm:pt>
    <dgm:pt modelId="{E69EA681-12CC-4243-91C4-E2CEF311ECDC}" type="pres">
      <dgm:prSet presAssocID="{BECC9373-9DC8-4A42-8D84-D2A77A87E21F}" presName="root" presStyleCnt="0">
        <dgm:presLayoutVars>
          <dgm:dir/>
          <dgm:resizeHandles val="exact"/>
        </dgm:presLayoutVars>
      </dgm:prSet>
      <dgm:spPr/>
    </dgm:pt>
    <dgm:pt modelId="{64F7DBF2-09F1-4224-8BFB-37EBAC297E73}" type="pres">
      <dgm:prSet presAssocID="{9519D7AD-EA7A-4138-B3FC-3E5B56FCFE60}" presName="compNode" presStyleCnt="0"/>
      <dgm:spPr/>
    </dgm:pt>
    <dgm:pt modelId="{D6F78D96-A307-4B1D-86F5-C7AFA935E563}" type="pres">
      <dgm:prSet presAssocID="{9519D7AD-EA7A-4138-B3FC-3E5B56FCFE6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FC2290D-8891-4E18-8500-EC5D3D43A540}" type="pres">
      <dgm:prSet presAssocID="{9519D7AD-EA7A-4138-B3FC-3E5B56FCFE60}" presName="spaceRect" presStyleCnt="0"/>
      <dgm:spPr/>
    </dgm:pt>
    <dgm:pt modelId="{FF7E42EA-BB04-40AE-8B07-C88AD83F362A}" type="pres">
      <dgm:prSet presAssocID="{9519D7AD-EA7A-4138-B3FC-3E5B56FCFE60}" presName="textRect" presStyleLbl="revTx" presStyleIdx="0" presStyleCnt="4">
        <dgm:presLayoutVars>
          <dgm:chMax val="1"/>
          <dgm:chPref val="1"/>
        </dgm:presLayoutVars>
      </dgm:prSet>
      <dgm:spPr/>
    </dgm:pt>
    <dgm:pt modelId="{A5AC6DF3-2B00-4CA1-AB7E-E4E330CFCC83}" type="pres">
      <dgm:prSet presAssocID="{53BADB31-017A-4F38-B6F7-46D9048CA23F}" presName="sibTrans" presStyleCnt="0"/>
      <dgm:spPr/>
    </dgm:pt>
    <dgm:pt modelId="{18C0D05D-0D39-4C34-A0C1-1F8F6E301B2E}" type="pres">
      <dgm:prSet presAssocID="{66BD7C6C-50D4-4790-87BC-CD807A7C08C2}" presName="compNode" presStyleCnt="0"/>
      <dgm:spPr/>
    </dgm:pt>
    <dgm:pt modelId="{F889FABC-9D67-4C75-9595-B775960A619C}" type="pres">
      <dgm:prSet presAssocID="{66BD7C6C-50D4-4790-87BC-CD807A7C08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ve Letter"/>
        </a:ext>
      </dgm:extLst>
    </dgm:pt>
    <dgm:pt modelId="{04176B6A-EDCF-4A35-97B7-397B166DF586}" type="pres">
      <dgm:prSet presAssocID="{66BD7C6C-50D4-4790-87BC-CD807A7C08C2}" presName="spaceRect" presStyleCnt="0"/>
      <dgm:spPr/>
    </dgm:pt>
    <dgm:pt modelId="{B46EAF28-1A7C-40FA-8DEC-24761149AAE5}" type="pres">
      <dgm:prSet presAssocID="{66BD7C6C-50D4-4790-87BC-CD807A7C08C2}" presName="textRect" presStyleLbl="revTx" presStyleIdx="1" presStyleCnt="4">
        <dgm:presLayoutVars>
          <dgm:chMax val="1"/>
          <dgm:chPref val="1"/>
        </dgm:presLayoutVars>
      </dgm:prSet>
      <dgm:spPr/>
    </dgm:pt>
    <dgm:pt modelId="{912F16E4-962A-4FA8-AAEF-9902E42AE1F9}" type="pres">
      <dgm:prSet presAssocID="{01A30843-441B-4841-9905-047B787875A5}" presName="sibTrans" presStyleCnt="0"/>
      <dgm:spPr/>
    </dgm:pt>
    <dgm:pt modelId="{87636F55-D6E7-4CA8-8CDE-12B83541370B}" type="pres">
      <dgm:prSet presAssocID="{157D4B6E-FED5-4F66-86BC-BEF49FED991B}" presName="compNode" presStyleCnt="0"/>
      <dgm:spPr/>
    </dgm:pt>
    <dgm:pt modelId="{82E4AE38-AA54-4EEB-AA03-0B689F558E16}" type="pres">
      <dgm:prSet presAssocID="{157D4B6E-FED5-4F66-86BC-BEF49FED991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C573E9D3-51AE-40FC-9505-772A0CA7724B}" type="pres">
      <dgm:prSet presAssocID="{157D4B6E-FED5-4F66-86BC-BEF49FED991B}" presName="spaceRect" presStyleCnt="0"/>
      <dgm:spPr/>
    </dgm:pt>
    <dgm:pt modelId="{1B16864B-402C-44D4-BD3E-167E889DB2F5}" type="pres">
      <dgm:prSet presAssocID="{157D4B6E-FED5-4F66-86BC-BEF49FED991B}" presName="textRect" presStyleLbl="revTx" presStyleIdx="2" presStyleCnt="4">
        <dgm:presLayoutVars>
          <dgm:chMax val="1"/>
          <dgm:chPref val="1"/>
        </dgm:presLayoutVars>
      </dgm:prSet>
      <dgm:spPr/>
    </dgm:pt>
    <dgm:pt modelId="{14312636-1991-484A-91C2-24A7F0D1685D}" type="pres">
      <dgm:prSet presAssocID="{83D2891F-CCBE-4A59-9DAA-F48F3A7DDAF0}" presName="sibTrans" presStyleCnt="0"/>
      <dgm:spPr/>
    </dgm:pt>
    <dgm:pt modelId="{DAB41710-4A99-4D52-847F-84A2A170CD54}" type="pres">
      <dgm:prSet presAssocID="{68C57BCC-8DDE-4723-AB07-56756580AF15}" presName="compNode" presStyleCnt="0"/>
      <dgm:spPr/>
    </dgm:pt>
    <dgm:pt modelId="{251B45F1-1E08-4F39-925B-33BAAA2FED32}" type="pres">
      <dgm:prSet presAssocID="{68C57BCC-8DDE-4723-AB07-56756580AF1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E7B38C9A-9533-44BE-B7DF-258CB6C91B02}" type="pres">
      <dgm:prSet presAssocID="{68C57BCC-8DDE-4723-AB07-56756580AF15}" presName="spaceRect" presStyleCnt="0"/>
      <dgm:spPr/>
    </dgm:pt>
    <dgm:pt modelId="{50318CE6-67C3-47EB-B856-0E881310121E}" type="pres">
      <dgm:prSet presAssocID="{68C57BCC-8DDE-4723-AB07-56756580AF15}" presName="textRect" presStyleLbl="revTx" presStyleIdx="3" presStyleCnt="4">
        <dgm:presLayoutVars>
          <dgm:chMax val="1"/>
          <dgm:chPref val="1"/>
        </dgm:presLayoutVars>
      </dgm:prSet>
      <dgm:spPr/>
    </dgm:pt>
  </dgm:ptLst>
  <dgm:cxnLst>
    <dgm:cxn modelId="{7DB11F0B-7E87-4E36-994B-47921D99914C}" srcId="{BECC9373-9DC8-4A42-8D84-D2A77A87E21F}" destId="{66BD7C6C-50D4-4790-87BC-CD807A7C08C2}" srcOrd="1" destOrd="0" parTransId="{B0FB599F-8823-4D79-BBEE-840655FBA7A3}" sibTransId="{01A30843-441B-4841-9905-047B787875A5}"/>
    <dgm:cxn modelId="{CB27542C-0E8D-455F-861F-ECA56754C16A}" type="presOf" srcId="{157D4B6E-FED5-4F66-86BC-BEF49FED991B}" destId="{1B16864B-402C-44D4-BD3E-167E889DB2F5}" srcOrd="0" destOrd="0" presId="urn:microsoft.com/office/officeart/2018/2/layout/IconLabelList"/>
    <dgm:cxn modelId="{27E50A32-888C-4337-8F08-21272C3DCC69}" type="presOf" srcId="{68C57BCC-8DDE-4723-AB07-56756580AF15}" destId="{50318CE6-67C3-47EB-B856-0E881310121E}" srcOrd="0" destOrd="0" presId="urn:microsoft.com/office/officeart/2018/2/layout/IconLabelList"/>
    <dgm:cxn modelId="{64C01863-F139-417A-A6BD-8757B48251E8}" srcId="{BECC9373-9DC8-4A42-8D84-D2A77A87E21F}" destId="{157D4B6E-FED5-4F66-86BC-BEF49FED991B}" srcOrd="2" destOrd="0" parTransId="{999922F7-0525-4913-AC00-BC6E0F65649E}" sibTransId="{83D2891F-CCBE-4A59-9DAA-F48F3A7DDAF0}"/>
    <dgm:cxn modelId="{E5B96B6B-8D90-4FF6-96DF-A14393DB1A7A}" srcId="{BECC9373-9DC8-4A42-8D84-D2A77A87E21F}" destId="{9519D7AD-EA7A-4138-B3FC-3E5B56FCFE60}" srcOrd="0" destOrd="0" parTransId="{F4AC550A-7DC3-49A3-B0CD-571499850F81}" sibTransId="{53BADB31-017A-4F38-B6F7-46D9048CA23F}"/>
    <dgm:cxn modelId="{C1E6448C-4C8C-4103-975D-2B4AF5BB0E8B}" type="presOf" srcId="{9519D7AD-EA7A-4138-B3FC-3E5B56FCFE60}" destId="{FF7E42EA-BB04-40AE-8B07-C88AD83F362A}" srcOrd="0" destOrd="0" presId="urn:microsoft.com/office/officeart/2018/2/layout/IconLabelList"/>
    <dgm:cxn modelId="{25AE429C-CB27-4145-B408-53EAF57281D7}" type="presOf" srcId="{66BD7C6C-50D4-4790-87BC-CD807A7C08C2}" destId="{B46EAF28-1A7C-40FA-8DEC-24761149AAE5}" srcOrd="0" destOrd="0" presId="urn:microsoft.com/office/officeart/2018/2/layout/IconLabelList"/>
    <dgm:cxn modelId="{3862F1A6-9DF6-4CD6-960D-ED5D33E80130}" type="presOf" srcId="{BECC9373-9DC8-4A42-8D84-D2A77A87E21F}" destId="{E69EA681-12CC-4243-91C4-E2CEF311ECDC}" srcOrd="0" destOrd="0" presId="urn:microsoft.com/office/officeart/2018/2/layout/IconLabelList"/>
    <dgm:cxn modelId="{BF10B6E4-A713-46CE-A7AC-10E580AE473D}" srcId="{BECC9373-9DC8-4A42-8D84-D2A77A87E21F}" destId="{68C57BCC-8DDE-4723-AB07-56756580AF15}" srcOrd="3" destOrd="0" parTransId="{D5D6D240-921B-436C-B5AA-53D0E99CE3AA}" sibTransId="{DCFC91B7-A0A4-4E8F-8CC4-2AB8FD8EF3C1}"/>
    <dgm:cxn modelId="{F753E263-1649-4BFE-BE0E-F9977813C149}" type="presParOf" srcId="{E69EA681-12CC-4243-91C4-E2CEF311ECDC}" destId="{64F7DBF2-09F1-4224-8BFB-37EBAC297E73}" srcOrd="0" destOrd="0" presId="urn:microsoft.com/office/officeart/2018/2/layout/IconLabelList"/>
    <dgm:cxn modelId="{1A704E8E-1A97-4FB7-A467-5DEAA9A6E389}" type="presParOf" srcId="{64F7DBF2-09F1-4224-8BFB-37EBAC297E73}" destId="{D6F78D96-A307-4B1D-86F5-C7AFA935E563}" srcOrd="0" destOrd="0" presId="urn:microsoft.com/office/officeart/2018/2/layout/IconLabelList"/>
    <dgm:cxn modelId="{185879CF-0FC3-4788-A8D9-6981FB4E7130}" type="presParOf" srcId="{64F7DBF2-09F1-4224-8BFB-37EBAC297E73}" destId="{7FC2290D-8891-4E18-8500-EC5D3D43A540}" srcOrd="1" destOrd="0" presId="urn:microsoft.com/office/officeart/2018/2/layout/IconLabelList"/>
    <dgm:cxn modelId="{076023FE-4E4F-499F-B03F-0086B865A1F0}" type="presParOf" srcId="{64F7DBF2-09F1-4224-8BFB-37EBAC297E73}" destId="{FF7E42EA-BB04-40AE-8B07-C88AD83F362A}" srcOrd="2" destOrd="0" presId="urn:microsoft.com/office/officeart/2018/2/layout/IconLabelList"/>
    <dgm:cxn modelId="{5915885B-6155-4C47-9145-946A8FE84B79}" type="presParOf" srcId="{E69EA681-12CC-4243-91C4-E2CEF311ECDC}" destId="{A5AC6DF3-2B00-4CA1-AB7E-E4E330CFCC83}" srcOrd="1" destOrd="0" presId="urn:microsoft.com/office/officeart/2018/2/layout/IconLabelList"/>
    <dgm:cxn modelId="{C8B8DF3C-668E-4358-8CF0-95A8B2064DA2}" type="presParOf" srcId="{E69EA681-12CC-4243-91C4-E2CEF311ECDC}" destId="{18C0D05D-0D39-4C34-A0C1-1F8F6E301B2E}" srcOrd="2" destOrd="0" presId="urn:microsoft.com/office/officeart/2018/2/layout/IconLabelList"/>
    <dgm:cxn modelId="{8544120D-B4F2-40B8-BE68-DD4A35C8782B}" type="presParOf" srcId="{18C0D05D-0D39-4C34-A0C1-1F8F6E301B2E}" destId="{F889FABC-9D67-4C75-9595-B775960A619C}" srcOrd="0" destOrd="0" presId="urn:microsoft.com/office/officeart/2018/2/layout/IconLabelList"/>
    <dgm:cxn modelId="{AB659224-7935-48AE-BF13-6379F17E888E}" type="presParOf" srcId="{18C0D05D-0D39-4C34-A0C1-1F8F6E301B2E}" destId="{04176B6A-EDCF-4A35-97B7-397B166DF586}" srcOrd="1" destOrd="0" presId="urn:microsoft.com/office/officeart/2018/2/layout/IconLabelList"/>
    <dgm:cxn modelId="{9E13470C-D567-4710-B8B6-F53AB0CBCD15}" type="presParOf" srcId="{18C0D05D-0D39-4C34-A0C1-1F8F6E301B2E}" destId="{B46EAF28-1A7C-40FA-8DEC-24761149AAE5}" srcOrd="2" destOrd="0" presId="urn:microsoft.com/office/officeart/2018/2/layout/IconLabelList"/>
    <dgm:cxn modelId="{64F4F444-22D1-4D7B-B8A1-E96538FA2A99}" type="presParOf" srcId="{E69EA681-12CC-4243-91C4-E2CEF311ECDC}" destId="{912F16E4-962A-4FA8-AAEF-9902E42AE1F9}" srcOrd="3" destOrd="0" presId="urn:microsoft.com/office/officeart/2018/2/layout/IconLabelList"/>
    <dgm:cxn modelId="{873F3A7E-A43A-4545-86FE-B0E226ADE1F1}" type="presParOf" srcId="{E69EA681-12CC-4243-91C4-E2CEF311ECDC}" destId="{87636F55-D6E7-4CA8-8CDE-12B83541370B}" srcOrd="4" destOrd="0" presId="urn:microsoft.com/office/officeart/2018/2/layout/IconLabelList"/>
    <dgm:cxn modelId="{2A8A281E-D64E-457A-BAE6-8E1AF4216A31}" type="presParOf" srcId="{87636F55-D6E7-4CA8-8CDE-12B83541370B}" destId="{82E4AE38-AA54-4EEB-AA03-0B689F558E16}" srcOrd="0" destOrd="0" presId="urn:microsoft.com/office/officeart/2018/2/layout/IconLabelList"/>
    <dgm:cxn modelId="{32620DA9-B00C-4D0D-ABE7-3EF62F49A0CB}" type="presParOf" srcId="{87636F55-D6E7-4CA8-8CDE-12B83541370B}" destId="{C573E9D3-51AE-40FC-9505-772A0CA7724B}" srcOrd="1" destOrd="0" presId="urn:microsoft.com/office/officeart/2018/2/layout/IconLabelList"/>
    <dgm:cxn modelId="{FD7D4363-4B5C-4E69-8B78-C862FA52CF5E}" type="presParOf" srcId="{87636F55-D6E7-4CA8-8CDE-12B83541370B}" destId="{1B16864B-402C-44D4-BD3E-167E889DB2F5}" srcOrd="2" destOrd="0" presId="urn:microsoft.com/office/officeart/2018/2/layout/IconLabelList"/>
    <dgm:cxn modelId="{AA793DB9-41F1-493A-A5B4-0424692DC358}" type="presParOf" srcId="{E69EA681-12CC-4243-91C4-E2CEF311ECDC}" destId="{14312636-1991-484A-91C2-24A7F0D1685D}" srcOrd="5" destOrd="0" presId="urn:microsoft.com/office/officeart/2018/2/layout/IconLabelList"/>
    <dgm:cxn modelId="{6CE66760-69B3-44BC-8289-4D9DAEA14BFB}" type="presParOf" srcId="{E69EA681-12CC-4243-91C4-E2CEF311ECDC}" destId="{DAB41710-4A99-4D52-847F-84A2A170CD54}" srcOrd="6" destOrd="0" presId="urn:microsoft.com/office/officeart/2018/2/layout/IconLabelList"/>
    <dgm:cxn modelId="{712EF107-81F8-4A2C-A2EA-A707691EC72E}" type="presParOf" srcId="{DAB41710-4A99-4D52-847F-84A2A170CD54}" destId="{251B45F1-1E08-4F39-925B-33BAAA2FED32}" srcOrd="0" destOrd="0" presId="urn:microsoft.com/office/officeart/2018/2/layout/IconLabelList"/>
    <dgm:cxn modelId="{59CD3D51-A8FF-4AE5-AC60-3F637AD26CFA}" type="presParOf" srcId="{DAB41710-4A99-4D52-847F-84A2A170CD54}" destId="{E7B38C9A-9533-44BE-B7DF-258CB6C91B02}" srcOrd="1" destOrd="0" presId="urn:microsoft.com/office/officeart/2018/2/layout/IconLabelList"/>
    <dgm:cxn modelId="{E64E92F0-23A6-4B17-A04F-5791DB2D2374}" type="presParOf" srcId="{DAB41710-4A99-4D52-847F-84A2A170CD54}" destId="{50318CE6-67C3-47EB-B856-0E881310121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10808D-6431-488F-A9A7-E990A223771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FE17BC6-067B-439C-B32F-13BAB9A5C7AF}">
      <dgm:prSet/>
      <dgm:spPr/>
      <dgm:t>
        <a:bodyPr/>
        <a:lstStyle/>
        <a:p>
          <a:r>
            <a:rPr lang="en-GB"/>
            <a:t>Compensation</a:t>
          </a:r>
          <a:endParaRPr lang="en-US"/>
        </a:p>
      </dgm:t>
    </dgm:pt>
    <dgm:pt modelId="{3BBF4459-261E-4B04-A514-48BE50688F66}" type="parTrans" cxnId="{D383858A-3AA3-4019-85D0-759A464DD663}">
      <dgm:prSet/>
      <dgm:spPr/>
      <dgm:t>
        <a:bodyPr/>
        <a:lstStyle/>
        <a:p>
          <a:endParaRPr lang="en-US"/>
        </a:p>
      </dgm:t>
    </dgm:pt>
    <dgm:pt modelId="{7F614D90-B688-44DF-BFD0-45DFCBA1B8D4}" type="sibTrans" cxnId="{D383858A-3AA3-4019-85D0-759A464DD663}">
      <dgm:prSet/>
      <dgm:spPr/>
      <dgm:t>
        <a:bodyPr/>
        <a:lstStyle/>
        <a:p>
          <a:endParaRPr lang="en-US"/>
        </a:p>
      </dgm:t>
    </dgm:pt>
    <dgm:pt modelId="{8F25987B-6B4C-435A-8B99-74C49A7B4028}">
      <dgm:prSet/>
      <dgm:spPr/>
      <dgm:t>
        <a:bodyPr/>
        <a:lstStyle/>
        <a:p>
          <a:r>
            <a:rPr lang="en-GB"/>
            <a:t>Total rewards package</a:t>
          </a:r>
          <a:endParaRPr lang="en-US"/>
        </a:p>
      </dgm:t>
    </dgm:pt>
    <dgm:pt modelId="{E5DC2F60-4C1C-4EAF-AD2A-7E245FA368F8}" type="parTrans" cxnId="{0D7B04BD-BE4B-4A6A-B4AC-2F97EF58F83E}">
      <dgm:prSet/>
      <dgm:spPr/>
      <dgm:t>
        <a:bodyPr/>
        <a:lstStyle/>
        <a:p>
          <a:endParaRPr lang="en-US"/>
        </a:p>
      </dgm:t>
    </dgm:pt>
    <dgm:pt modelId="{B12D153C-D09C-41FB-92FD-6E09D93B81B8}" type="sibTrans" cxnId="{0D7B04BD-BE4B-4A6A-B4AC-2F97EF58F83E}">
      <dgm:prSet/>
      <dgm:spPr/>
      <dgm:t>
        <a:bodyPr/>
        <a:lstStyle/>
        <a:p>
          <a:endParaRPr lang="en-US"/>
        </a:p>
      </dgm:t>
    </dgm:pt>
    <dgm:pt modelId="{3E82AEBD-5D5E-4223-B14D-89811217B871}">
      <dgm:prSet/>
      <dgm:spPr/>
      <dgm:t>
        <a:bodyPr/>
        <a:lstStyle/>
        <a:p>
          <a:r>
            <a:rPr lang="en-GB"/>
            <a:t>Career advancement opportunities</a:t>
          </a:r>
          <a:endParaRPr lang="en-US"/>
        </a:p>
      </dgm:t>
    </dgm:pt>
    <dgm:pt modelId="{038E08A9-EBCA-469A-8856-C3A9F7478AC1}" type="parTrans" cxnId="{48AB6E82-8A66-4576-A0E3-AB4759FEBCEB}">
      <dgm:prSet/>
      <dgm:spPr/>
      <dgm:t>
        <a:bodyPr/>
        <a:lstStyle/>
        <a:p>
          <a:endParaRPr lang="en-US"/>
        </a:p>
      </dgm:t>
    </dgm:pt>
    <dgm:pt modelId="{CC024850-6160-4084-9639-31E61FCB8F41}" type="sibTrans" cxnId="{48AB6E82-8A66-4576-A0E3-AB4759FEBCEB}">
      <dgm:prSet/>
      <dgm:spPr/>
      <dgm:t>
        <a:bodyPr/>
        <a:lstStyle/>
        <a:p>
          <a:endParaRPr lang="en-US"/>
        </a:p>
      </dgm:t>
    </dgm:pt>
    <dgm:pt modelId="{39DA5362-BFFA-4D2C-8266-3C3FB696CDE3}">
      <dgm:prSet/>
      <dgm:spPr/>
      <dgm:t>
        <a:bodyPr/>
        <a:lstStyle/>
        <a:p>
          <a:r>
            <a:rPr lang="en-GB"/>
            <a:t>Contribution to the world</a:t>
          </a:r>
          <a:endParaRPr lang="en-US"/>
        </a:p>
      </dgm:t>
    </dgm:pt>
    <dgm:pt modelId="{B910B43E-CC10-42D4-B2BE-3A640B8D070C}" type="parTrans" cxnId="{0C5C236B-002D-45A7-B848-C8A0F444D9F1}">
      <dgm:prSet/>
      <dgm:spPr/>
      <dgm:t>
        <a:bodyPr/>
        <a:lstStyle/>
        <a:p>
          <a:endParaRPr lang="en-US"/>
        </a:p>
      </dgm:t>
    </dgm:pt>
    <dgm:pt modelId="{0EB1D341-CF12-4648-BAFB-115BB9FCB270}" type="sibTrans" cxnId="{0C5C236B-002D-45A7-B848-C8A0F444D9F1}">
      <dgm:prSet/>
      <dgm:spPr/>
      <dgm:t>
        <a:bodyPr/>
        <a:lstStyle/>
        <a:p>
          <a:endParaRPr lang="en-US"/>
        </a:p>
      </dgm:t>
    </dgm:pt>
    <dgm:pt modelId="{543C5C0C-E2D7-4554-99E0-BDD6214A7FD5}">
      <dgm:prSet/>
      <dgm:spPr/>
      <dgm:t>
        <a:bodyPr/>
        <a:lstStyle/>
        <a:p>
          <a:r>
            <a:rPr lang="en-GB"/>
            <a:t>Culture</a:t>
          </a:r>
          <a:endParaRPr lang="en-US"/>
        </a:p>
      </dgm:t>
    </dgm:pt>
    <dgm:pt modelId="{55B5DCED-2ED0-4EC9-9089-22D2CAF49662}" type="parTrans" cxnId="{90542668-5AC1-4BEC-B56A-3250C1374951}">
      <dgm:prSet/>
      <dgm:spPr/>
      <dgm:t>
        <a:bodyPr/>
        <a:lstStyle/>
        <a:p>
          <a:endParaRPr lang="en-US"/>
        </a:p>
      </dgm:t>
    </dgm:pt>
    <dgm:pt modelId="{CA537CDD-E2AD-4BF5-A141-F30B9091C170}" type="sibTrans" cxnId="{90542668-5AC1-4BEC-B56A-3250C1374951}">
      <dgm:prSet/>
      <dgm:spPr/>
      <dgm:t>
        <a:bodyPr/>
        <a:lstStyle/>
        <a:p>
          <a:endParaRPr lang="en-US"/>
        </a:p>
      </dgm:t>
    </dgm:pt>
    <dgm:pt modelId="{55778141-005F-4193-B0DA-9B0712D72DA7}" type="pres">
      <dgm:prSet presAssocID="{AE10808D-6431-488F-A9A7-E990A223771B}" presName="root" presStyleCnt="0">
        <dgm:presLayoutVars>
          <dgm:dir/>
          <dgm:resizeHandles val="exact"/>
        </dgm:presLayoutVars>
      </dgm:prSet>
      <dgm:spPr/>
    </dgm:pt>
    <dgm:pt modelId="{AB82DC01-65C5-4530-B815-D0C01DC746AC}" type="pres">
      <dgm:prSet presAssocID="{2FE17BC6-067B-439C-B32F-13BAB9A5C7AF}" presName="compNode" presStyleCnt="0"/>
      <dgm:spPr/>
    </dgm:pt>
    <dgm:pt modelId="{42B138C7-9BE2-42C1-8995-E25EA35E06FD}" type="pres">
      <dgm:prSet presAssocID="{2FE17BC6-067B-439C-B32F-13BAB9A5C7A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229FEE3-D21B-4DFE-8822-9D6AFB199694}" type="pres">
      <dgm:prSet presAssocID="{2FE17BC6-067B-439C-B32F-13BAB9A5C7AF}" presName="spaceRect" presStyleCnt="0"/>
      <dgm:spPr/>
    </dgm:pt>
    <dgm:pt modelId="{B9028774-D488-429B-843C-A670CC03D74C}" type="pres">
      <dgm:prSet presAssocID="{2FE17BC6-067B-439C-B32F-13BAB9A5C7AF}" presName="textRect" presStyleLbl="revTx" presStyleIdx="0" presStyleCnt="5">
        <dgm:presLayoutVars>
          <dgm:chMax val="1"/>
          <dgm:chPref val="1"/>
        </dgm:presLayoutVars>
      </dgm:prSet>
      <dgm:spPr/>
    </dgm:pt>
    <dgm:pt modelId="{4F06FA33-F135-4D81-A216-E09360A78D3E}" type="pres">
      <dgm:prSet presAssocID="{7F614D90-B688-44DF-BFD0-45DFCBA1B8D4}" presName="sibTrans" presStyleCnt="0"/>
      <dgm:spPr/>
    </dgm:pt>
    <dgm:pt modelId="{65033A1C-FDA7-4C68-B81C-8809F3888935}" type="pres">
      <dgm:prSet presAssocID="{8F25987B-6B4C-435A-8B99-74C49A7B4028}" presName="compNode" presStyleCnt="0"/>
      <dgm:spPr/>
    </dgm:pt>
    <dgm:pt modelId="{3A3088F9-4F79-4FEF-837E-A9EE6A11F5C0}" type="pres">
      <dgm:prSet presAssocID="{8F25987B-6B4C-435A-8B99-74C49A7B402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A4F05F5F-25B0-4FFF-B089-B794C18075B7}" type="pres">
      <dgm:prSet presAssocID="{8F25987B-6B4C-435A-8B99-74C49A7B4028}" presName="spaceRect" presStyleCnt="0"/>
      <dgm:spPr/>
    </dgm:pt>
    <dgm:pt modelId="{2B4EEC09-046F-46FC-A1CF-1484D4A9DD01}" type="pres">
      <dgm:prSet presAssocID="{8F25987B-6B4C-435A-8B99-74C49A7B4028}" presName="textRect" presStyleLbl="revTx" presStyleIdx="1" presStyleCnt="5">
        <dgm:presLayoutVars>
          <dgm:chMax val="1"/>
          <dgm:chPref val="1"/>
        </dgm:presLayoutVars>
      </dgm:prSet>
      <dgm:spPr/>
    </dgm:pt>
    <dgm:pt modelId="{0BCA651B-05F1-4D91-A337-316C60C02837}" type="pres">
      <dgm:prSet presAssocID="{B12D153C-D09C-41FB-92FD-6E09D93B81B8}" presName="sibTrans" presStyleCnt="0"/>
      <dgm:spPr/>
    </dgm:pt>
    <dgm:pt modelId="{F33A4A52-4D71-48CB-8155-2A6DA65B455B}" type="pres">
      <dgm:prSet presAssocID="{3E82AEBD-5D5E-4223-B14D-89811217B871}" presName="compNode" presStyleCnt="0"/>
      <dgm:spPr/>
    </dgm:pt>
    <dgm:pt modelId="{F41E02FF-7272-4988-9C76-05B00FF8B423}" type="pres">
      <dgm:prSet presAssocID="{3E82AEBD-5D5E-4223-B14D-89811217B87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8F5938BA-2E56-4370-87A8-E24FB96E074B}" type="pres">
      <dgm:prSet presAssocID="{3E82AEBD-5D5E-4223-B14D-89811217B871}" presName="spaceRect" presStyleCnt="0"/>
      <dgm:spPr/>
    </dgm:pt>
    <dgm:pt modelId="{73C5744C-D8E8-4A5E-B55B-847714467A73}" type="pres">
      <dgm:prSet presAssocID="{3E82AEBD-5D5E-4223-B14D-89811217B871}" presName="textRect" presStyleLbl="revTx" presStyleIdx="2" presStyleCnt="5">
        <dgm:presLayoutVars>
          <dgm:chMax val="1"/>
          <dgm:chPref val="1"/>
        </dgm:presLayoutVars>
      </dgm:prSet>
      <dgm:spPr/>
    </dgm:pt>
    <dgm:pt modelId="{75F984FF-1120-45B8-81DC-C5FAD06020BB}" type="pres">
      <dgm:prSet presAssocID="{CC024850-6160-4084-9639-31E61FCB8F41}" presName="sibTrans" presStyleCnt="0"/>
      <dgm:spPr/>
    </dgm:pt>
    <dgm:pt modelId="{B3D004AE-9CA1-42DE-9D9C-19C66D182212}" type="pres">
      <dgm:prSet presAssocID="{39DA5362-BFFA-4D2C-8266-3C3FB696CDE3}" presName="compNode" presStyleCnt="0"/>
      <dgm:spPr/>
    </dgm:pt>
    <dgm:pt modelId="{FD84D4D3-76E0-49F8-9080-CB0CE37BC54C}" type="pres">
      <dgm:prSet presAssocID="{39DA5362-BFFA-4D2C-8266-3C3FB696CDE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5AA93257-6BA5-46FC-B1BB-65583C84ACAF}" type="pres">
      <dgm:prSet presAssocID="{39DA5362-BFFA-4D2C-8266-3C3FB696CDE3}" presName="spaceRect" presStyleCnt="0"/>
      <dgm:spPr/>
    </dgm:pt>
    <dgm:pt modelId="{B77BAB7B-ECFC-45B7-82BF-CCD074FA5EB4}" type="pres">
      <dgm:prSet presAssocID="{39DA5362-BFFA-4D2C-8266-3C3FB696CDE3}" presName="textRect" presStyleLbl="revTx" presStyleIdx="3" presStyleCnt="5">
        <dgm:presLayoutVars>
          <dgm:chMax val="1"/>
          <dgm:chPref val="1"/>
        </dgm:presLayoutVars>
      </dgm:prSet>
      <dgm:spPr/>
    </dgm:pt>
    <dgm:pt modelId="{33081E69-67E6-49B4-AF62-D4AB7E8DD3BB}" type="pres">
      <dgm:prSet presAssocID="{0EB1D341-CF12-4648-BAFB-115BB9FCB270}" presName="sibTrans" presStyleCnt="0"/>
      <dgm:spPr/>
    </dgm:pt>
    <dgm:pt modelId="{DB6DE8A2-47B7-4828-BF6C-05CF19B8CCDE}" type="pres">
      <dgm:prSet presAssocID="{543C5C0C-E2D7-4554-99E0-BDD6214A7FD5}" presName="compNode" presStyleCnt="0"/>
      <dgm:spPr/>
    </dgm:pt>
    <dgm:pt modelId="{A3F8E15C-FF34-4BC3-AA8E-5516FEAA4A12}" type="pres">
      <dgm:prSet presAssocID="{543C5C0C-E2D7-4554-99E0-BDD6214A7FD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ma"/>
        </a:ext>
      </dgm:extLst>
    </dgm:pt>
    <dgm:pt modelId="{15CEC0DF-2EDB-4F2B-BA8B-E95CBE2518BE}" type="pres">
      <dgm:prSet presAssocID="{543C5C0C-E2D7-4554-99E0-BDD6214A7FD5}" presName="spaceRect" presStyleCnt="0"/>
      <dgm:spPr/>
    </dgm:pt>
    <dgm:pt modelId="{7CDB697B-F550-497B-B030-EDFD16DD248D}" type="pres">
      <dgm:prSet presAssocID="{543C5C0C-E2D7-4554-99E0-BDD6214A7FD5}" presName="textRect" presStyleLbl="revTx" presStyleIdx="4" presStyleCnt="5">
        <dgm:presLayoutVars>
          <dgm:chMax val="1"/>
          <dgm:chPref val="1"/>
        </dgm:presLayoutVars>
      </dgm:prSet>
      <dgm:spPr/>
    </dgm:pt>
  </dgm:ptLst>
  <dgm:cxnLst>
    <dgm:cxn modelId="{C7697302-87AF-4E05-B950-F9B0369294A1}" type="presOf" srcId="{AE10808D-6431-488F-A9A7-E990A223771B}" destId="{55778141-005F-4193-B0DA-9B0712D72DA7}" srcOrd="0" destOrd="0" presId="urn:microsoft.com/office/officeart/2018/2/layout/IconLabelList"/>
    <dgm:cxn modelId="{9296FC47-2C81-4E7F-A45C-B01C4B31521E}" type="presOf" srcId="{39DA5362-BFFA-4D2C-8266-3C3FB696CDE3}" destId="{B77BAB7B-ECFC-45B7-82BF-CCD074FA5EB4}" srcOrd="0" destOrd="0" presId="urn:microsoft.com/office/officeart/2018/2/layout/IconLabelList"/>
    <dgm:cxn modelId="{90542668-5AC1-4BEC-B56A-3250C1374951}" srcId="{AE10808D-6431-488F-A9A7-E990A223771B}" destId="{543C5C0C-E2D7-4554-99E0-BDD6214A7FD5}" srcOrd="4" destOrd="0" parTransId="{55B5DCED-2ED0-4EC9-9089-22D2CAF49662}" sibTransId="{CA537CDD-E2AD-4BF5-A141-F30B9091C170}"/>
    <dgm:cxn modelId="{0C5C236B-002D-45A7-B848-C8A0F444D9F1}" srcId="{AE10808D-6431-488F-A9A7-E990A223771B}" destId="{39DA5362-BFFA-4D2C-8266-3C3FB696CDE3}" srcOrd="3" destOrd="0" parTransId="{B910B43E-CC10-42D4-B2BE-3A640B8D070C}" sibTransId="{0EB1D341-CF12-4648-BAFB-115BB9FCB270}"/>
    <dgm:cxn modelId="{82E7C152-AD22-40B1-BD7B-C8AF488DA428}" type="presOf" srcId="{3E82AEBD-5D5E-4223-B14D-89811217B871}" destId="{73C5744C-D8E8-4A5E-B55B-847714467A73}" srcOrd="0" destOrd="0" presId="urn:microsoft.com/office/officeart/2018/2/layout/IconLabelList"/>
    <dgm:cxn modelId="{368D3B57-2BC3-4E27-9D59-47099D2FBA7E}" type="presOf" srcId="{8F25987B-6B4C-435A-8B99-74C49A7B4028}" destId="{2B4EEC09-046F-46FC-A1CF-1484D4A9DD01}" srcOrd="0" destOrd="0" presId="urn:microsoft.com/office/officeart/2018/2/layout/IconLabelList"/>
    <dgm:cxn modelId="{48AB6E82-8A66-4576-A0E3-AB4759FEBCEB}" srcId="{AE10808D-6431-488F-A9A7-E990A223771B}" destId="{3E82AEBD-5D5E-4223-B14D-89811217B871}" srcOrd="2" destOrd="0" parTransId="{038E08A9-EBCA-469A-8856-C3A9F7478AC1}" sibTransId="{CC024850-6160-4084-9639-31E61FCB8F41}"/>
    <dgm:cxn modelId="{D383858A-3AA3-4019-85D0-759A464DD663}" srcId="{AE10808D-6431-488F-A9A7-E990A223771B}" destId="{2FE17BC6-067B-439C-B32F-13BAB9A5C7AF}" srcOrd="0" destOrd="0" parTransId="{3BBF4459-261E-4B04-A514-48BE50688F66}" sibTransId="{7F614D90-B688-44DF-BFD0-45DFCBA1B8D4}"/>
    <dgm:cxn modelId="{567756AD-D8A1-49ED-9144-E5C1580160E8}" type="presOf" srcId="{543C5C0C-E2D7-4554-99E0-BDD6214A7FD5}" destId="{7CDB697B-F550-497B-B030-EDFD16DD248D}" srcOrd="0" destOrd="0" presId="urn:microsoft.com/office/officeart/2018/2/layout/IconLabelList"/>
    <dgm:cxn modelId="{0D7B04BD-BE4B-4A6A-B4AC-2F97EF58F83E}" srcId="{AE10808D-6431-488F-A9A7-E990A223771B}" destId="{8F25987B-6B4C-435A-8B99-74C49A7B4028}" srcOrd="1" destOrd="0" parTransId="{E5DC2F60-4C1C-4EAF-AD2A-7E245FA368F8}" sibTransId="{B12D153C-D09C-41FB-92FD-6E09D93B81B8}"/>
    <dgm:cxn modelId="{5EB812F0-EDA6-46CA-9289-85C9A3B10BB3}" type="presOf" srcId="{2FE17BC6-067B-439C-B32F-13BAB9A5C7AF}" destId="{B9028774-D488-429B-843C-A670CC03D74C}" srcOrd="0" destOrd="0" presId="urn:microsoft.com/office/officeart/2018/2/layout/IconLabelList"/>
    <dgm:cxn modelId="{82FCF9B1-2C58-46D0-BB40-EFC1523D71F1}" type="presParOf" srcId="{55778141-005F-4193-B0DA-9B0712D72DA7}" destId="{AB82DC01-65C5-4530-B815-D0C01DC746AC}" srcOrd="0" destOrd="0" presId="urn:microsoft.com/office/officeart/2018/2/layout/IconLabelList"/>
    <dgm:cxn modelId="{942061BA-E1C8-444E-BBA5-A746071720F3}" type="presParOf" srcId="{AB82DC01-65C5-4530-B815-D0C01DC746AC}" destId="{42B138C7-9BE2-42C1-8995-E25EA35E06FD}" srcOrd="0" destOrd="0" presId="urn:microsoft.com/office/officeart/2018/2/layout/IconLabelList"/>
    <dgm:cxn modelId="{B7407E17-3902-4EF5-A95A-E10C2C89E438}" type="presParOf" srcId="{AB82DC01-65C5-4530-B815-D0C01DC746AC}" destId="{1229FEE3-D21B-4DFE-8822-9D6AFB199694}" srcOrd="1" destOrd="0" presId="urn:microsoft.com/office/officeart/2018/2/layout/IconLabelList"/>
    <dgm:cxn modelId="{98AB2DB8-A50A-4D97-8E96-9D3A4CEF35C5}" type="presParOf" srcId="{AB82DC01-65C5-4530-B815-D0C01DC746AC}" destId="{B9028774-D488-429B-843C-A670CC03D74C}" srcOrd="2" destOrd="0" presId="urn:microsoft.com/office/officeart/2018/2/layout/IconLabelList"/>
    <dgm:cxn modelId="{7FCC8A14-A07C-41A0-A6C6-F776E0A8EB9F}" type="presParOf" srcId="{55778141-005F-4193-B0DA-9B0712D72DA7}" destId="{4F06FA33-F135-4D81-A216-E09360A78D3E}" srcOrd="1" destOrd="0" presId="urn:microsoft.com/office/officeart/2018/2/layout/IconLabelList"/>
    <dgm:cxn modelId="{1E213EDF-0943-4224-8D47-45731C30A96E}" type="presParOf" srcId="{55778141-005F-4193-B0DA-9B0712D72DA7}" destId="{65033A1C-FDA7-4C68-B81C-8809F3888935}" srcOrd="2" destOrd="0" presId="urn:microsoft.com/office/officeart/2018/2/layout/IconLabelList"/>
    <dgm:cxn modelId="{23FFB845-8C87-41B6-85BC-60E5DE1DA6F7}" type="presParOf" srcId="{65033A1C-FDA7-4C68-B81C-8809F3888935}" destId="{3A3088F9-4F79-4FEF-837E-A9EE6A11F5C0}" srcOrd="0" destOrd="0" presId="urn:microsoft.com/office/officeart/2018/2/layout/IconLabelList"/>
    <dgm:cxn modelId="{6E8AEC88-C65E-4F16-AC8F-73859063CA44}" type="presParOf" srcId="{65033A1C-FDA7-4C68-B81C-8809F3888935}" destId="{A4F05F5F-25B0-4FFF-B089-B794C18075B7}" srcOrd="1" destOrd="0" presId="urn:microsoft.com/office/officeart/2018/2/layout/IconLabelList"/>
    <dgm:cxn modelId="{13446F7A-BD76-4C8E-B31C-6B435DF451BF}" type="presParOf" srcId="{65033A1C-FDA7-4C68-B81C-8809F3888935}" destId="{2B4EEC09-046F-46FC-A1CF-1484D4A9DD01}" srcOrd="2" destOrd="0" presId="urn:microsoft.com/office/officeart/2018/2/layout/IconLabelList"/>
    <dgm:cxn modelId="{1C6B45CA-51F8-426B-9B14-1B6C8EEA6FFF}" type="presParOf" srcId="{55778141-005F-4193-B0DA-9B0712D72DA7}" destId="{0BCA651B-05F1-4D91-A337-316C60C02837}" srcOrd="3" destOrd="0" presId="urn:microsoft.com/office/officeart/2018/2/layout/IconLabelList"/>
    <dgm:cxn modelId="{7CAE9647-50E1-4D8E-92E3-BB4BA74426EB}" type="presParOf" srcId="{55778141-005F-4193-B0DA-9B0712D72DA7}" destId="{F33A4A52-4D71-48CB-8155-2A6DA65B455B}" srcOrd="4" destOrd="0" presId="urn:microsoft.com/office/officeart/2018/2/layout/IconLabelList"/>
    <dgm:cxn modelId="{E5B8775B-30B2-443A-BA71-63DFA667F299}" type="presParOf" srcId="{F33A4A52-4D71-48CB-8155-2A6DA65B455B}" destId="{F41E02FF-7272-4988-9C76-05B00FF8B423}" srcOrd="0" destOrd="0" presId="urn:microsoft.com/office/officeart/2018/2/layout/IconLabelList"/>
    <dgm:cxn modelId="{E3FBB5FB-EA52-4589-A9AC-847C743F8F1F}" type="presParOf" srcId="{F33A4A52-4D71-48CB-8155-2A6DA65B455B}" destId="{8F5938BA-2E56-4370-87A8-E24FB96E074B}" srcOrd="1" destOrd="0" presId="urn:microsoft.com/office/officeart/2018/2/layout/IconLabelList"/>
    <dgm:cxn modelId="{69F6E96F-CB3C-4148-A91C-7C54540C19D1}" type="presParOf" srcId="{F33A4A52-4D71-48CB-8155-2A6DA65B455B}" destId="{73C5744C-D8E8-4A5E-B55B-847714467A73}" srcOrd="2" destOrd="0" presId="urn:microsoft.com/office/officeart/2018/2/layout/IconLabelList"/>
    <dgm:cxn modelId="{8DFE536F-1668-41E3-936A-9543138FC192}" type="presParOf" srcId="{55778141-005F-4193-B0DA-9B0712D72DA7}" destId="{75F984FF-1120-45B8-81DC-C5FAD06020BB}" srcOrd="5" destOrd="0" presId="urn:microsoft.com/office/officeart/2018/2/layout/IconLabelList"/>
    <dgm:cxn modelId="{66DBF664-3BFD-463A-825D-5E38775BB45C}" type="presParOf" srcId="{55778141-005F-4193-B0DA-9B0712D72DA7}" destId="{B3D004AE-9CA1-42DE-9D9C-19C66D182212}" srcOrd="6" destOrd="0" presId="urn:microsoft.com/office/officeart/2018/2/layout/IconLabelList"/>
    <dgm:cxn modelId="{4EE4C4E0-1A6B-43AE-ACEE-5EC050C6FF3D}" type="presParOf" srcId="{B3D004AE-9CA1-42DE-9D9C-19C66D182212}" destId="{FD84D4D3-76E0-49F8-9080-CB0CE37BC54C}" srcOrd="0" destOrd="0" presId="urn:microsoft.com/office/officeart/2018/2/layout/IconLabelList"/>
    <dgm:cxn modelId="{43046BE7-AFA7-496A-8BE8-B0792540A9B0}" type="presParOf" srcId="{B3D004AE-9CA1-42DE-9D9C-19C66D182212}" destId="{5AA93257-6BA5-46FC-B1BB-65583C84ACAF}" srcOrd="1" destOrd="0" presId="urn:microsoft.com/office/officeart/2018/2/layout/IconLabelList"/>
    <dgm:cxn modelId="{5391D84D-98E5-41ED-8A7B-40B6374A93B4}" type="presParOf" srcId="{B3D004AE-9CA1-42DE-9D9C-19C66D182212}" destId="{B77BAB7B-ECFC-45B7-82BF-CCD074FA5EB4}" srcOrd="2" destOrd="0" presId="urn:microsoft.com/office/officeart/2018/2/layout/IconLabelList"/>
    <dgm:cxn modelId="{DB499FEA-D4DC-470B-B4B7-F576C73A6E2F}" type="presParOf" srcId="{55778141-005F-4193-B0DA-9B0712D72DA7}" destId="{33081E69-67E6-49B4-AF62-D4AB7E8DD3BB}" srcOrd="7" destOrd="0" presId="urn:microsoft.com/office/officeart/2018/2/layout/IconLabelList"/>
    <dgm:cxn modelId="{8D0AC0EF-07AB-485D-802D-B73F72AF9A1B}" type="presParOf" srcId="{55778141-005F-4193-B0DA-9B0712D72DA7}" destId="{DB6DE8A2-47B7-4828-BF6C-05CF19B8CCDE}" srcOrd="8" destOrd="0" presId="urn:microsoft.com/office/officeart/2018/2/layout/IconLabelList"/>
    <dgm:cxn modelId="{7444EC4A-3851-4DC9-BCA2-BB799EF332BD}" type="presParOf" srcId="{DB6DE8A2-47B7-4828-BF6C-05CF19B8CCDE}" destId="{A3F8E15C-FF34-4BC3-AA8E-5516FEAA4A12}" srcOrd="0" destOrd="0" presId="urn:microsoft.com/office/officeart/2018/2/layout/IconLabelList"/>
    <dgm:cxn modelId="{12CC9177-FA58-4EBD-8912-9966F382AFFD}" type="presParOf" srcId="{DB6DE8A2-47B7-4828-BF6C-05CF19B8CCDE}" destId="{15CEC0DF-2EDB-4F2B-BA8B-E95CBE2518BE}" srcOrd="1" destOrd="0" presId="urn:microsoft.com/office/officeart/2018/2/layout/IconLabelList"/>
    <dgm:cxn modelId="{EE875A4C-4331-4CE3-89B5-700B4EB56E14}" type="presParOf" srcId="{DB6DE8A2-47B7-4828-BF6C-05CF19B8CCDE}" destId="{7CDB697B-F550-497B-B030-EDFD16DD248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4B3C2E-7AA6-4DC5-B7C5-BCC2748A0131}" type="doc">
      <dgm:prSet loTypeId="urn:microsoft.com/office/officeart/2005/8/layout/cycle1" loCatId="cycle" qsTypeId="urn:microsoft.com/office/officeart/2005/8/quickstyle/simple4" qsCatId="simple" csTypeId="urn:microsoft.com/office/officeart/2005/8/colors/accent2_2" csCatId="accent2"/>
      <dgm:spPr/>
      <dgm:t>
        <a:bodyPr/>
        <a:lstStyle/>
        <a:p>
          <a:endParaRPr lang="en-US"/>
        </a:p>
      </dgm:t>
    </dgm:pt>
    <dgm:pt modelId="{082D2889-BE4E-4424-A2C7-EC03AEEB6BE6}">
      <dgm:prSet/>
      <dgm:spPr/>
      <dgm:t>
        <a:bodyPr/>
        <a:lstStyle/>
        <a:p>
          <a:r>
            <a:rPr lang="en-GB"/>
            <a:t>Should connect an organisation's values, people strategy and policies</a:t>
          </a:r>
          <a:endParaRPr lang="en-US"/>
        </a:p>
      </dgm:t>
    </dgm:pt>
    <dgm:pt modelId="{8FA2FEAE-706A-4E53-8D69-EA2998AB1227}" type="parTrans" cxnId="{D50C63EC-7A8B-4DF9-A7F7-177734181C7C}">
      <dgm:prSet/>
      <dgm:spPr/>
      <dgm:t>
        <a:bodyPr/>
        <a:lstStyle/>
        <a:p>
          <a:endParaRPr lang="en-US"/>
        </a:p>
      </dgm:t>
    </dgm:pt>
    <dgm:pt modelId="{53E9D3A1-6875-4CED-9CAB-42EF9483FF5A}" type="sibTrans" cxnId="{D50C63EC-7A8B-4DF9-A7F7-177734181C7C}">
      <dgm:prSet/>
      <dgm:spPr/>
      <dgm:t>
        <a:bodyPr/>
        <a:lstStyle/>
        <a:p>
          <a:endParaRPr lang="en-US"/>
        </a:p>
      </dgm:t>
    </dgm:pt>
    <dgm:pt modelId="{3323E9AD-F8EE-4AE3-81A1-0AC40F4F71B7}">
      <dgm:prSet/>
      <dgm:spPr/>
      <dgm:t>
        <a:bodyPr/>
        <a:lstStyle/>
        <a:p>
          <a:r>
            <a:rPr lang="en-GB"/>
            <a:t>Employer brand is influenced by corporate social responsibility and how the employer impacts on wider society</a:t>
          </a:r>
          <a:endParaRPr lang="en-US"/>
        </a:p>
      </dgm:t>
    </dgm:pt>
    <dgm:pt modelId="{B3A6A1BD-F8F5-4F8E-9ECB-860225CD9161}" type="parTrans" cxnId="{6EB8FB98-52D8-4BD4-9C5D-E2E3F7B8D32A}">
      <dgm:prSet/>
      <dgm:spPr/>
      <dgm:t>
        <a:bodyPr/>
        <a:lstStyle/>
        <a:p>
          <a:endParaRPr lang="en-US"/>
        </a:p>
      </dgm:t>
    </dgm:pt>
    <dgm:pt modelId="{343BC288-0DD5-4419-9276-0F5973BD668A}" type="sibTrans" cxnId="{6EB8FB98-52D8-4BD4-9C5D-E2E3F7B8D32A}">
      <dgm:prSet/>
      <dgm:spPr/>
      <dgm:t>
        <a:bodyPr/>
        <a:lstStyle/>
        <a:p>
          <a:endParaRPr lang="en-US"/>
        </a:p>
      </dgm:t>
    </dgm:pt>
    <dgm:pt modelId="{6E6D8AA5-D0DA-41DD-8E4D-BF41F59A60FB}">
      <dgm:prSet/>
      <dgm:spPr/>
      <dgm:t>
        <a:bodyPr/>
        <a:lstStyle/>
        <a:p>
          <a:r>
            <a:rPr lang="en-GB"/>
            <a:t>A positive brand results in better performance against competitors  (Hosseini 2022)</a:t>
          </a:r>
          <a:endParaRPr lang="en-US"/>
        </a:p>
      </dgm:t>
    </dgm:pt>
    <dgm:pt modelId="{D1FFB2C5-1F08-4113-A5B4-C9A1299D10B0}" type="parTrans" cxnId="{67E30F63-2C58-4FF2-A45C-201BDE2FAB61}">
      <dgm:prSet/>
      <dgm:spPr/>
      <dgm:t>
        <a:bodyPr/>
        <a:lstStyle/>
        <a:p>
          <a:endParaRPr lang="en-US"/>
        </a:p>
      </dgm:t>
    </dgm:pt>
    <dgm:pt modelId="{A6948F37-3D42-4D45-A755-9B40E8160EA4}" type="sibTrans" cxnId="{67E30F63-2C58-4FF2-A45C-201BDE2FAB61}">
      <dgm:prSet/>
      <dgm:spPr/>
      <dgm:t>
        <a:bodyPr/>
        <a:lstStyle/>
        <a:p>
          <a:endParaRPr lang="en-US"/>
        </a:p>
      </dgm:t>
    </dgm:pt>
    <dgm:pt modelId="{71279CFE-64AC-4666-A5DE-F5D2F937EB0F}">
      <dgm:prSet/>
      <dgm:spPr/>
      <dgm:t>
        <a:bodyPr/>
        <a:lstStyle/>
        <a:p>
          <a:r>
            <a:rPr lang="en-GB"/>
            <a:t>Hugely important when organisations are competing for talent</a:t>
          </a:r>
          <a:endParaRPr lang="en-US"/>
        </a:p>
      </dgm:t>
    </dgm:pt>
    <dgm:pt modelId="{355E3B9D-1A73-4367-9F22-91A82B22AFF0}" type="parTrans" cxnId="{46093F7C-A2CF-4831-93FE-423B63D7112C}">
      <dgm:prSet/>
      <dgm:spPr/>
      <dgm:t>
        <a:bodyPr/>
        <a:lstStyle/>
        <a:p>
          <a:endParaRPr lang="en-US"/>
        </a:p>
      </dgm:t>
    </dgm:pt>
    <dgm:pt modelId="{997F4275-7449-4F09-9114-4F4A71721160}" type="sibTrans" cxnId="{46093F7C-A2CF-4831-93FE-423B63D7112C}">
      <dgm:prSet/>
      <dgm:spPr/>
      <dgm:t>
        <a:bodyPr/>
        <a:lstStyle/>
        <a:p>
          <a:endParaRPr lang="en-US"/>
        </a:p>
      </dgm:t>
    </dgm:pt>
    <dgm:pt modelId="{5FA45D38-7AC5-422C-945B-AFE0FF1177CC}">
      <dgm:prSet/>
      <dgm:spPr/>
      <dgm:t>
        <a:bodyPr/>
        <a:lstStyle/>
        <a:p>
          <a:r>
            <a:rPr lang="en-GB"/>
            <a:t>Must reflect the reality of working there</a:t>
          </a:r>
          <a:endParaRPr lang="en-US"/>
        </a:p>
      </dgm:t>
    </dgm:pt>
    <dgm:pt modelId="{681866A6-95C1-4D52-A059-052F2A66D3A3}" type="parTrans" cxnId="{1DAE3E28-822A-417E-9ABB-B1982DAE502F}">
      <dgm:prSet/>
      <dgm:spPr/>
      <dgm:t>
        <a:bodyPr/>
        <a:lstStyle/>
        <a:p>
          <a:endParaRPr lang="en-US"/>
        </a:p>
      </dgm:t>
    </dgm:pt>
    <dgm:pt modelId="{D9A661CA-8C67-45E1-BE0E-6FBFAFD2FA46}" type="sibTrans" cxnId="{1DAE3E28-822A-417E-9ABB-B1982DAE502F}">
      <dgm:prSet/>
      <dgm:spPr/>
      <dgm:t>
        <a:bodyPr/>
        <a:lstStyle/>
        <a:p>
          <a:endParaRPr lang="en-US"/>
        </a:p>
      </dgm:t>
    </dgm:pt>
    <dgm:pt modelId="{0B5BBE98-FE00-4131-A2BC-A5B23C439E43}" type="pres">
      <dgm:prSet presAssocID="{3B4B3C2E-7AA6-4DC5-B7C5-BCC2748A0131}" presName="cycle" presStyleCnt="0">
        <dgm:presLayoutVars>
          <dgm:dir/>
          <dgm:resizeHandles val="exact"/>
        </dgm:presLayoutVars>
      </dgm:prSet>
      <dgm:spPr/>
    </dgm:pt>
    <dgm:pt modelId="{CB85E107-5717-4ABB-8088-40BA67939A69}" type="pres">
      <dgm:prSet presAssocID="{082D2889-BE4E-4424-A2C7-EC03AEEB6BE6}" presName="dummy" presStyleCnt="0"/>
      <dgm:spPr/>
    </dgm:pt>
    <dgm:pt modelId="{11E15C60-179D-4C09-AF24-EA9CAFB3894F}" type="pres">
      <dgm:prSet presAssocID="{082D2889-BE4E-4424-A2C7-EC03AEEB6BE6}" presName="node" presStyleLbl="revTx" presStyleIdx="0" presStyleCnt="5">
        <dgm:presLayoutVars>
          <dgm:bulletEnabled val="1"/>
        </dgm:presLayoutVars>
      </dgm:prSet>
      <dgm:spPr/>
    </dgm:pt>
    <dgm:pt modelId="{13D89B8F-A0FD-473E-80E0-4E8BD92FFD76}" type="pres">
      <dgm:prSet presAssocID="{53E9D3A1-6875-4CED-9CAB-42EF9483FF5A}" presName="sibTrans" presStyleLbl="node1" presStyleIdx="0" presStyleCnt="5"/>
      <dgm:spPr/>
    </dgm:pt>
    <dgm:pt modelId="{0D05BA2A-0934-43DE-BF2E-4BEF989EF8FB}" type="pres">
      <dgm:prSet presAssocID="{3323E9AD-F8EE-4AE3-81A1-0AC40F4F71B7}" presName="dummy" presStyleCnt="0"/>
      <dgm:spPr/>
    </dgm:pt>
    <dgm:pt modelId="{3A3AC554-D159-438E-8DFC-393408E6524D}" type="pres">
      <dgm:prSet presAssocID="{3323E9AD-F8EE-4AE3-81A1-0AC40F4F71B7}" presName="node" presStyleLbl="revTx" presStyleIdx="1" presStyleCnt="5">
        <dgm:presLayoutVars>
          <dgm:bulletEnabled val="1"/>
        </dgm:presLayoutVars>
      </dgm:prSet>
      <dgm:spPr/>
    </dgm:pt>
    <dgm:pt modelId="{2A7301F7-43DD-4757-8E8F-8C535FE68995}" type="pres">
      <dgm:prSet presAssocID="{343BC288-0DD5-4419-9276-0F5973BD668A}" presName="sibTrans" presStyleLbl="node1" presStyleIdx="1" presStyleCnt="5"/>
      <dgm:spPr/>
    </dgm:pt>
    <dgm:pt modelId="{349BE5F2-9F9D-4619-9882-731276EC434F}" type="pres">
      <dgm:prSet presAssocID="{6E6D8AA5-D0DA-41DD-8E4D-BF41F59A60FB}" presName="dummy" presStyleCnt="0"/>
      <dgm:spPr/>
    </dgm:pt>
    <dgm:pt modelId="{C1087A2D-3A8C-4A7A-9941-CC621E5DD767}" type="pres">
      <dgm:prSet presAssocID="{6E6D8AA5-D0DA-41DD-8E4D-BF41F59A60FB}" presName="node" presStyleLbl="revTx" presStyleIdx="2" presStyleCnt="5">
        <dgm:presLayoutVars>
          <dgm:bulletEnabled val="1"/>
        </dgm:presLayoutVars>
      </dgm:prSet>
      <dgm:spPr/>
    </dgm:pt>
    <dgm:pt modelId="{E6142FE2-D571-4752-9D17-59BF45D1B862}" type="pres">
      <dgm:prSet presAssocID="{A6948F37-3D42-4D45-A755-9B40E8160EA4}" presName="sibTrans" presStyleLbl="node1" presStyleIdx="2" presStyleCnt="5"/>
      <dgm:spPr/>
    </dgm:pt>
    <dgm:pt modelId="{13653760-CDB8-40F0-AD9A-33CE929DB7DC}" type="pres">
      <dgm:prSet presAssocID="{71279CFE-64AC-4666-A5DE-F5D2F937EB0F}" presName="dummy" presStyleCnt="0"/>
      <dgm:spPr/>
    </dgm:pt>
    <dgm:pt modelId="{B71A0050-EC2D-4ED5-9A29-63D2B644270F}" type="pres">
      <dgm:prSet presAssocID="{71279CFE-64AC-4666-A5DE-F5D2F937EB0F}" presName="node" presStyleLbl="revTx" presStyleIdx="3" presStyleCnt="5">
        <dgm:presLayoutVars>
          <dgm:bulletEnabled val="1"/>
        </dgm:presLayoutVars>
      </dgm:prSet>
      <dgm:spPr/>
    </dgm:pt>
    <dgm:pt modelId="{3FD0BE68-D62D-4DC2-BE80-7A788BD7D100}" type="pres">
      <dgm:prSet presAssocID="{997F4275-7449-4F09-9114-4F4A71721160}" presName="sibTrans" presStyleLbl="node1" presStyleIdx="3" presStyleCnt="5"/>
      <dgm:spPr/>
    </dgm:pt>
    <dgm:pt modelId="{767A6D65-301B-4403-80AF-D6A7C87E0BFD}" type="pres">
      <dgm:prSet presAssocID="{5FA45D38-7AC5-422C-945B-AFE0FF1177CC}" presName="dummy" presStyleCnt="0"/>
      <dgm:spPr/>
    </dgm:pt>
    <dgm:pt modelId="{95FC9EA6-6491-4F1D-9939-546D03DE2DA2}" type="pres">
      <dgm:prSet presAssocID="{5FA45D38-7AC5-422C-945B-AFE0FF1177CC}" presName="node" presStyleLbl="revTx" presStyleIdx="4" presStyleCnt="5">
        <dgm:presLayoutVars>
          <dgm:bulletEnabled val="1"/>
        </dgm:presLayoutVars>
      </dgm:prSet>
      <dgm:spPr/>
    </dgm:pt>
    <dgm:pt modelId="{D2E8A154-AF1E-4F85-829D-3BB6603D17E4}" type="pres">
      <dgm:prSet presAssocID="{D9A661CA-8C67-45E1-BE0E-6FBFAFD2FA46}" presName="sibTrans" presStyleLbl="node1" presStyleIdx="4" presStyleCnt="5"/>
      <dgm:spPr/>
    </dgm:pt>
  </dgm:ptLst>
  <dgm:cxnLst>
    <dgm:cxn modelId="{DD295001-FEBD-497D-B533-75FE6BB6FCC7}" type="presOf" srcId="{A6948F37-3D42-4D45-A755-9B40E8160EA4}" destId="{E6142FE2-D571-4752-9D17-59BF45D1B862}" srcOrd="0" destOrd="0" presId="urn:microsoft.com/office/officeart/2005/8/layout/cycle1"/>
    <dgm:cxn modelId="{5EB7B301-F871-49BC-BBB6-76984EA08388}" type="presOf" srcId="{5FA45D38-7AC5-422C-945B-AFE0FF1177CC}" destId="{95FC9EA6-6491-4F1D-9939-546D03DE2DA2}" srcOrd="0" destOrd="0" presId="urn:microsoft.com/office/officeart/2005/8/layout/cycle1"/>
    <dgm:cxn modelId="{1DAE3E28-822A-417E-9ABB-B1982DAE502F}" srcId="{3B4B3C2E-7AA6-4DC5-B7C5-BCC2748A0131}" destId="{5FA45D38-7AC5-422C-945B-AFE0FF1177CC}" srcOrd="4" destOrd="0" parTransId="{681866A6-95C1-4D52-A059-052F2A66D3A3}" sibTransId="{D9A661CA-8C67-45E1-BE0E-6FBFAFD2FA46}"/>
    <dgm:cxn modelId="{8DE96732-89C1-4BA5-B00A-8F412F6C66FB}" type="presOf" srcId="{343BC288-0DD5-4419-9276-0F5973BD668A}" destId="{2A7301F7-43DD-4757-8E8F-8C535FE68995}" srcOrd="0" destOrd="0" presId="urn:microsoft.com/office/officeart/2005/8/layout/cycle1"/>
    <dgm:cxn modelId="{4BCDCE39-C4FA-4EEB-A3C9-50579FAC1D9E}" type="presOf" srcId="{3B4B3C2E-7AA6-4DC5-B7C5-BCC2748A0131}" destId="{0B5BBE98-FE00-4131-A2BC-A5B23C439E43}" srcOrd="0" destOrd="0" presId="urn:microsoft.com/office/officeart/2005/8/layout/cycle1"/>
    <dgm:cxn modelId="{67E30F63-2C58-4FF2-A45C-201BDE2FAB61}" srcId="{3B4B3C2E-7AA6-4DC5-B7C5-BCC2748A0131}" destId="{6E6D8AA5-D0DA-41DD-8E4D-BF41F59A60FB}" srcOrd="2" destOrd="0" parTransId="{D1FFB2C5-1F08-4113-A5B4-C9A1299D10B0}" sibTransId="{A6948F37-3D42-4D45-A755-9B40E8160EA4}"/>
    <dgm:cxn modelId="{5B19A54B-4648-4DCA-95D1-B6B623143C26}" type="presOf" srcId="{53E9D3A1-6875-4CED-9CAB-42EF9483FF5A}" destId="{13D89B8F-A0FD-473E-80E0-4E8BD92FFD76}" srcOrd="0" destOrd="0" presId="urn:microsoft.com/office/officeart/2005/8/layout/cycle1"/>
    <dgm:cxn modelId="{612F5879-88DA-4991-9D2A-DC05E493CE57}" type="presOf" srcId="{3323E9AD-F8EE-4AE3-81A1-0AC40F4F71B7}" destId="{3A3AC554-D159-438E-8DFC-393408E6524D}" srcOrd="0" destOrd="0" presId="urn:microsoft.com/office/officeart/2005/8/layout/cycle1"/>
    <dgm:cxn modelId="{46093F7C-A2CF-4831-93FE-423B63D7112C}" srcId="{3B4B3C2E-7AA6-4DC5-B7C5-BCC2748A0131}" destId="{71279CFE-64AC-4666-A5DE-F5D2F937EB0F}" srcOrd="3" destOrd="0" parTransId="{355E3B9D-1A73-4367-9F22-91A82B22AFF0}" sibTransId="{997F4275-7449-4F09-9114-4F4A71721160}"/>
    <dgm:cxn modelId="{6EB8FB98-52D8-4BD4-9C5D-E2E3F7B8D32A}" srcId="{3B4B3C2E-7AA6-4DC5-B7C5-BCC2748A0131}" destId="{3323E9AD-F8EE-4AE3-81A1-0AC40F4F71B7}" srcOrd="1" destOrd="0" parTransId="{B3A6A1BD-F8F5-4F8E-9ECB-860225CD9161}" sibTransId="{343BC288-0DD5-4419-9276-0F5973BD668A}"/>
    <dgm:cxn modelId="{479BB19D-336A-4155-8126-8071CC5A10B6}" type="presOf" srcId="{082D2889-BE4E-4424-A2C7-EC03AEEB6BE6}" destId="{11E15C60-179D-4C09-AF24-EA9CAFB3894F}" srcOrd="0" destOrd="0" presId="urn:microsoft.com/office/officeart/2005/8/layout/cycle1"/>
    <dgm:cxn modelId="{ED1B3EA5-CF46-454A-8FA6-98E54CA751AF}" type="presOf" srcId="{6E6D8AA5-D0DA-41DD-8E4D-BF41F59A60FB}" destId="{C1087A2D-3A8C-4A7A-9941-CC621E5DD767}" srcOrd="0" destOrd="0" presId="urn:microsoft.com/office/officeart/2005/8/layout/cycle1"/>
    <dgm:cxn modelId="{08D00FC2-218A-423F-BEF7-A69A41798F22}" type="presOf" srcId="{D9A661CA-8C67-45E1-BE0E-6FBFAFD2FA46}" destId="{D2E8A154-AF1E-4F85-829D-3BB6603D17E4}" srcOrd="0" destOrd="0" presId="urn:microsoft.com/office/officeart/2005/8/layout/cycle1"/>
    <dgm:cxn modelId="{75E1FCDD-98CD-41CD-9115-3C6D0128FF5B}" type="presOf" srcId="{71279CFE-64AC-4666-A5DE-F5D2F937EB0F}" destId="{B71A0050-EC2D-4ED5-9A29-63D2B644270F}" srcOrd="0" destOrd="0" presId="urn:microsoft.com/office/officeart/2005/8/layout/cycle1"/>
    <dgm:cxn modelId="{D50C63EC-7A8B-4DF9-A7F7-177734181C7C}" srcId="{3B4B3C2E-7AA6-4DC5-B7C5-BCC2748A0131}" destId="{082D2889-BE4E-4424-A2C7-EC03AEEB6BE6}" srcOrd="0" destOrd="0" parTransId="{8FA2FEAE-706A-4E53-8D69-EA2998AB1227}" sibTransId="{53E9D3A1-6875-4CED-9CAB-42EF9483FF5A}"/>
    <dgm:cxn modelId="{755EF7FD-B0E3-426E-82D8-84400D9241BB}" type="presOf" srcId="{997F4275-7449-4F09-9114-4F4A71721160}" destId="{3FD0BE68-D62D-4DC2-BE80-7A788BD7D100}" srcOrd="0" destOrd="0" presId="urn:microsoft.com/office/officeart/2005/8/layout/cycle1"/>
    <dgm:cxn modelId="{E7832C51-809E-469A-A821-628052C50B6B}" type="presParOf" srcId="{0B5BBE98-FE00-4131-A2BC-A5B23C439E43}" destId="{CB85E107-5717-4ABB-8088-40BA67939A69}" srcOrd="0" destOrd="0" presId="urn:microsoft.com/office/officeart/2005/8/layout/cycle1"/>
    <dgm:cxn modelId="{A229C4C8-C394-4716-8883-F35DE88255B1}" type="presParOf" srcId="{0B5BBE98-FE00-4131-A2BC-A5B23C439E43}" destId="{11E15C60-179D-4C09-AF24-EA9CAFB3894F}" srcOrd="1" destOrd="0" presId="urn:microsoft.com/office/officeart/2005/8/layout/cycle1"/>
    <dgm:cxn modelId="{65141F95-D382-485B-8CF2-DFA700ED6A0B}" type="presParOf" srcId="{0B5BBE98-FE00-4131-A2BC-A5B23C439E43}" destId="{13D89B8F-A0FD-473E-80E0-4E8BD92FFD76}" srcOrd="2" destOrd="0" presId="urn:microsoft.com/office/officeart/2005/8/layout/cycle1"/>
    <dgm:cxn modelId="{ED6D3DE0-90EA-4B76-A1B1-99BE857D5172}" type="presParOf" srcId="{0B5BBE98-FE00-4131-A2BC-A5B23C439E43}" destId="{0D05BA2A-0934-43DE-BF2E-4BEF989EF8FB}" srcOrd="3" destOrd="0" presId="urn:microsoft.com/office/officeart/2005/8/layout/cycle1"/>
    <dgm:cxn modelId="{70CB6EFB-E555-4136-AA6D-710C6C4C010C}" type="presParOf" srcId="{0B5BBE98-FE00-4131-A2BC-A5B23C439E43}" destId="{3A3AC554-D159-438E-8DFC-393408E6524D}" srcOrd="4" destOrd="0" presId="urn:microsoft.com/office/officeart/2005/8/layout/cycle1"/>
    <dgm:cxn modelId="{F144EE09-9A4C-47ED-B661-276E61870129}" type="presParOf" srcId="{0B5BBE98-FE00-4131-A2BC-A5B23C439E43}" destId="{2A7301F7-43DD-4757-8E8F-8C535FE68995}" srcOrd="5" destOrd="0" presId="urn:microsoft.com/office/officeart/2005/8/layout/cycle1"/>
    <dgm:cxn modelId="{EFC593C9-D5A2-4312-B001-8EBEF5249115}" type="presParOf" srcId="{0B5BBE98-FE00-4131-A2BC-A5B23C439E43}" destId="{349BE5F2-9F9D-4619-9882-731276EC434F}" srcOrd="6" destOrd="0" presId="urn:microsoft.com/office/officeart/2005/8/layout/cycle1"/>
    <dgm:cxn modelId="{8E2DBE7D-D200-4AE0-B222-90168FE5A83C}" type="presParOf" srcId="{0B5BBE98-FE00-4131-A2BC-A5B23C439E43}" destId="{C1087A2D-3A8C-4A7A-9941-CC621E5DD767}" srcOrd="7" destOrd="0" presId="urn:microsoft.com/office/officeart/2005/8/layout/cycle1"/>
    <dgm:cxn modelId="{1F65E133-0979-4B03-A1CE-6D44D5AA1049}" type="presParOf" srcId="{0B5BBE98-FE00-4131-A2BC-A5B23C439E43}" destId="{E6142FE2-D571-4752-9D17-59BF45D1B862}" srcOrd="8" destOrd="0" presId="urn:microsoft.com/office/officeart/2005/8/layout/cycle1"/>
    <dgm:cxn modelId="{279AC850-86FA-4E7F-9897-C4E33CF6FADD}" type="presParOf" srcId="{0B5BBE98-FE00-4131-A2BC-A5B23C439E43}" destId="{13653760-CDB8-40F0-AD9A-33CE929DB7DC}" srcOrd="9" destOrd="0" presId="urn:microsoft.com/office/officeart/2005/8/layout/cycle1"/>
    <dgm:cxn modelId="{B6CCD06A-6F99-4E32-8583-9BF46F928393}" type="presParOf" srcId="{0B5BBE98-FE00-4131-A2BC-A5B23C439E43}" destId="{B71A0050-EC2D-4ED5-9A29-63D2B644270F}" srcOrd="10" destOrd="0" presId="urn:microsoft.com/office/officeart/2005/8/layout/cycle1"/>
    <dgm:cxn modelId="{BB22A7D1-9BC6-473A-9083-6F8BA2E4842F}" type="presParOf" srcId="{0B5BBE98-FE00-4131-A2BC-A5B23C439E43}" destId="{3FD0BE68-D62D-4DC2-BE80-7A788BD7D100}" srcOrd="11" destOrd="0" presId="urn:microsoft.com/office/officeart/2005/8/layout/cycle1"/>
    <dgm:cxn modelId="{76BA7337-913E-4E84-83D0-5595990044C1}" type="presParOf" srcId="{0B5BBE98-FE00-4131-A2BC-A5B23C439E43}" destId="{767A6D65-301B-4403-80AF-D6A7C87E0BFD}" srcOrd="12" destOrd="0" presId="urn:microsoft.com/office/officeart/2005/8/layout/cycle1"/>
    <dgm:cxn modelId="{B92A701D-1A04-4768-8679-C91AED40EFF7}" type="presParOf" srcId="{0B5BBE98-FE00-4131-A2BC-A5B23C439E43}" destId="{95FC9EA6-6491-4F1D-9939-546D03DE2DA2}" srcOrd="13" destOrd="0" presId="urn:microsoft.com/office/officeart/2005/8/layout/cycle1"/>
    <dgm:cxn modelId="{2086E9BF-318C-4589-A901-444157F150B4}" type="presParOf" srcId="{0B5BBE98-FE00-4131-A2BC-A5B23C439E43}" destId="{D2E8A154-AF1E-4F85-829D-3BB6603D17E4}"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E9B601E-E7EB-4DF6-B18E-FF3A8776BB8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B745A5F-C3AE-43E3-BA70-EA9749520709}">
      <dgm:prSet/>
      <dgm:spPr/>
      <dgm:t>
        <a:bodyPr/>
        <a:lstStyle/>
        <a:p>
          <a:r>
            <a:rPr lang="en-GB"/>
            <a:t>Should form part of the brand strategy </a:t>
          </a:r>
          <a:endParaRPr lang="en-US"/>
        </a:p>
      </dgm:t>
    </dgm:pt>
    <dgm:pt modelId="{81D826D8-C724-4B49-8F5C-625ABAC5117D}" type="parTrans" cxnId="{867B0189-0A96-41DB-B14D-478C57E7C01C}">
      <dgm:prSet/>
      <dgm:spPr/>
      <dgm:t>
        <a:bodyPr/>
        <a:lstStyle/>
        <a:p>
          <a:endParaRPr lang="en-US"/>
        </a:p>
      </dgm:t>
    </dgm:pt>
    <dgm:pt modelId="{6F84B647-5ACC-4B2A-BB72-B682F871D57F}" type="sibTrans" cxnId="{867B0189-0A96-41DB-B14D-478C57E7C01C}">
      <dgm:prSet/>
      <dgm:spPr/>
      <dgm:t>
        <a:bodyPr/>
        <a:lstStyle/>
        <a:p>
          <a:endParaRPr lang="en-US"/>
        </a:p>
      </dgm:t>
    </dgm:pt>
    <dgm:pt modelId="{3D1C3DA4-08A7-4770-9493-BB22EDA806C3}">
      <dgm:prSet/>
      <dgm:spPr/>
      <dgm:t>
        <a:bodyPr/>
        <a:lstStyle/>
        <a:p>
          <a:r>
            <a:rPr lang="en-GB"/>
            <a:t>Positive and negative feedback from past and present employees</a:t>
          </a:r>
          <a:endParaRPr lang="en-US"/>
        </a:p>
      </dgm:t>
    </dgm:pt>
    <dgm:pt modelId="{F224D98C-6A89-421B-8FF2-AEA8CD68A808}" type="parTrans" cxnId="{8C4C1FF0-CB69-4AE5-972F-E087C6B31BE0}">
      <dgm:prSet/>
      <dgm:spPr/>
      <dgm:t>
        <a:bodyPr/>
        <a:lstStyle/>
        <a:p>
          <a:endParaRPr lang="en-US"/>
        </a:p>
      </dgm:t>
    </dgm:pt>
    <dgm:pt modelId="{5C412A76-1726-4225-9D59-4B983EE88AEB}" type="sibTrans" cxnId="{8C4C1FF0-CB69-4AE5-972F-E087C6B31BE0}">
      <dgm:prSet/>
      <dgm:spPr/>
      <dgm:t>
        <a:bodyPr/>
        <a:lstStyle/>
        <a:p>
          <a:endParaRPr lang="en-US"/>
        </a:p>
      </dgm:t>
    </dgm:pt>
    <dgm:pt modelId="{09D70297-0E81-47D4-99D9-A120D6116C07}">
      <dgm:prSet/>
      <dgm:spPr/>
      <dgm:t>
        <a:bodyPr/>
        <a:lstStyle/>
        <a:p>
          <a:r>
            <a:rPr lang="en-GB"/>
            <a:t>Vulnerable to cyber attacks, hackers and fake news</a:t>
          </a:r>
          <a:endParaRPr lang="en-US"/>
        </a:p>
      </dgm:t>
    </dgm:pt>
    <dgm:pt modelId="{5FDB55E2-5FE3-40F3-BB02-B9D12931DEE0}" type="parTrans" cxnId="{D91319C0-5EB4-498C-B6F4-D2AA1FB3E8BE}">
      <dgm:prSet/>
      <dgm:spPr/>
      <dgm:t>
        <a:bodyPr/>
        <a:lstStyle/>
        <a:p>
          <a:endParaRPr lang="en-US"/>
        </a:p>
      </dgm:t>
    </dgm:pt>
    <dgm:pt modelId="{A2180959-3CE7-444B-95F7-35D5249B4383}" type="sibTrans" cxnId="{D91319C0-5EB4-498C-B6F4-D2AA1FB3E8BE}">
      <dgm:prSet/>
      <dgm:spPr/>
      <dgm:t>
        <a:bodyPr/>
        <a:lstStyle/>
        <a:p>
          <a:endParaRPr lang="en-US"/>
        </a:p>
      </dgm:t>
    </dgm:pt>
    <dgm:pt modelId="{55B8EAAB-A05C-47C3-AE64-D8B5293FCA58}">
      <dgm:prSet/>
      <dgm:spPr/>
      <dgm:t>
        <a:bodyPr/>
        <a:lstStyle/>
        <a:p>
          <a:r>
            <a:rPr lang="en-GB"/>
            <a:t>Organisations must plan for this, address negative feedback and breaches quickly </a:t>
          </a:r>
          <a:endParaRPr lang="en-US"/>
        </a:p>
      </dgm:t>
    </dgm:pt>
    <dgm:pt modelId="{4CD47268-6F54-4C89-B6A6-2FAAE98A9B9C}" type="parTrans" cxnId="{38D0327D-48AE-467D-9A02-7D95B64C02B3}">
      <dgm:prSet/>
      <dgm:spPr/>
      <dgm:t>
        <a:bodyPr/>
        <a:lstStyle/>
        <a:p>
          <a:endParaRPr lang="en-US"/>
        </a:p>
      </dgm:t>
    </dgm:pt>
    <dgm:pt modelId="{27D6CE66-25A7-40CD-9B05-02AA5C1D9186}" type="sibTrans" cxnId="{38D0327D-48AE-467D-9A02-7D95B64C02B3}">
      <dgm:prSet/>
      <dgm:spPr/>
      <dgm:t>
        <a:bodyPr/>
        <a:lstStyle/>
        <a:p>
          <a:endParaRPr lang="en-US"/>
        </a:p>
      </dgm:t>
    </dgm:pt>
    <dgm:pt modelId="{A497DFE8-A7F8-47A0-95D5-AF8CEAD0B00E}" type="pres">
      <dgm:prSet presAssocID="{9E9B601E-E7EB-4DF6-B18E-FF3A8776BB89}" presName="root" presStyleCnt="0">
        <dgm:presLayoutVars>
          <dgm:dir/>
          <dgm:resizeHandles val="exact"/>
        </dgm:presLayoutVars>
      </dgm:prSet>
      <dgm:spPr/>
    </dgm:pt>
    <dgm:pt modelId="{486A9D0A-72E8-40A5-A2E8-71C33AC5533A}" type="pres">
      <dgm:prSet presAssocID="{BB745A5F-C3AE-43E3-BA70-EA9749520709}" presName="compNode" presStyleCnt="0"/>
      <dgm:spPr/>
    </dgm:pt>
    <dgm:pt modelId="{C63706D2-0F46-4BEF-85C5-C56E9DA62A5A}" type="pres">
      <dgm:prSet presAssocID="{BB745A5F-C3AE-43E3-BA70-EA9749520709}" presName="bgRect" presStyleLbl="bgShp" presStyleIdx="0" presStyleCnt="4"/>
      <dgm:spPr/>
    </dgm:pt>
    <dgm:pt modelId="{4B1DD4FB-36B3-47F9-80B8-F232E602318C}" type="pres">
      <dgm:prSet presAssocID="{BB745A5F-C3AE-43E3-BA70-EA974952070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3645504B-CB8B-4184-A00F-1E520182FCF5}" type="pres">
      <dgm:prSet presAssocID="{BB745A5F-C3AE-43E3-BA70-EA9749520709}" presName="spaceRect" presStyleCnt="0"/>
      <dgm:spPr/>
    </dgm:pt>
    <dgm:pt modelId="{7786916B-65DF-4E2C-9F02-B03FC847CF80}" type="pres">
      <dgm:prSet presAssocID="{BB745A5F-C3AE-43E3-BA70-EA9749520709}" presName="parTx" presStyleLbl="revTx" presStyleIdx="0" presStyleCnt="4">
        <dgm:presLayoutVars>
          <dgm:chMax val="0"/>
          <dgm:chPref val="0"/>
        </dgm:presLayoutVars>
      </dgm:prSet>
      <dgm:spPr/>
    </dgm:pt>
    <dgm:pt modelId="{2B23C3B1-A564-43A9-B017-5298322EECE9}" type="pres">
      <dgm:prSet presAssocID="{6F84B647-5ACC-4B2A-BB72-B682F871D57F}" presName="sibTrans" presStyleCnt="0"/>
      <dgm:spPr/>
    </dgm:pt>
    <dgm:pt modelId="{A4D7A2AE-E32A-4B07-AFE0-4082452327F7}" type="pres">
      <dgm:prSet presAssocID="{3D1C3DA4-08A7-4770-9493-BB22EDA806C3}" presName="compNode" presStyleCnt="0"/>
      <dgm:spPr/>
    </dgm:pt>
    <dgm:pt modelId="{89F1736D-0176-42C7-9F9D-E25F6BBC35B0}" type="pres">
      <dgm:prSet presAssocID="{3D1C3DA4-08A7-4770-9493-BB22EDA806C3}" presName="bgRect" presStyleLbl="bgShp" presStyleIdx="1" presStyleCnt="4"/>
      <dgm:spPr/>
    </dgm:pt>
    <dgm:pt modelId="{AB72453F-D761-46A5-8CBC-1005E670B790}" type="pres">
      <dgm:prSet presAssocID="{3D1C3DA4-08A7-4770-9493-BB22EDA806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E22179C6-9618-4240-9342-22F42D29D9D7}" type="pres">
      <dgm:prSet presAssocID="{3D1C3DA4-08A7-4770-9493-BB22EDA806C3}" presName="spaceRect" presStyleCnt="0"/>
      <dgm:spPr/>
    </dgm:pt>
    <dgm:pt modelId="{2DE905F2-9575-4A45-8CC8-51C1459D202C}" type="pres">
      <dgm:prSet presAssocID="{3D1C3DA4-08A7-4770-9493-BB22EDA806C3}" presName="parTx" presStyleLbl="revTx" presStyleIdx="1" presStyleCnt="4">
        <dgm:presLayoutVars>
          <dgm:chMax val="0"/>
          <dgm:chPref val="0"/>
        </dgm:presLayoutVars>
      </dgm:prSet>
      <dgm:spPr/>
    </dgm:pt>
    <dgm:pt modelId="{091CCBCA-2E54-477E-81EE-586C70C5F40E}" type="pres">
      <dgm:prSet presAssocID="{5C412A76-1726-4225-9D59-4B983EE88AEB}" presName="sibTrans" presStyleCnt="0"/>
      <dgm:spPr/>
    </dgm:pt>
    <dgm:pt modelId="{136EF825-7A38-4282-844C-01E36B8B60C9}" type="pres">
      <dgm:prSet presAssocID="{09D70297-0E81-47D4-99D9-A120D6116C07}" presName="compNode" presStyleCnt="0"/>
      <dgm:spPr/>
    </dgm:pt>
    <dgm:pt modelId="{FAB5ABD3-4F75-4876-9520-DEC05916D6BF}" type="pres">
      <dgm:prSet presAssocID="{09D70297-0E81-47D4-99D9-A120D6116C07}" presName="bgRect" presStyleLbl="bgShp" presStyleIdx="2" presStyleCnt="4"/>
      <dgm:spPr/>
    </dgm:pt>
    <dgm:pt modelId="{41F5B57A-5B74-4AF9-8748-55DA9F917591}" type="pres">
      <dgm:prSet presAssocID="{09D70297-0E81-47D4-99D9-A120D6116C0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233D1FDA-F1C0-4A73-9D4F-4D68E5F3F03D}" type="pres">
      <dgm:prSet presAssocID="{09D70297-0E81-47D4-99D9-A120D6116C07}" presName="spaceRect" presStyleCnt="0"/>
      <dgm:spPr/>
    </dgm:pt>
    <dgm:pt modelId="{26FCDD7E-7664-423E-B760-9C5E529086C8}" type="pres">
      <dgm:prSet presAssocID="{09D70297-0E81-47D4-99D9-A120D6116C07}" presName="parTx" presStyleLbl="revTx" presStyleIdx="2" presStyleCnt="4">
        <dgm:presLayoutVars>
          <dgm:chMax val="0"/>
          <dgm:chPref val="0"/>
        </dgm:presLayoutVars>
      </dgm:prSet>
      <dgm:spPr/>
    </dgm:pt>
    <dgm:pt modelId="{403FA5B3-81B4-446B-A019-CF7E27E92417}" type="pres">
      <dgm:prSet presAssocID="{A2180959-3CE7-444B-95F7-35D5249B4383}" presName="sibTrans" presStyleCnt="0"/>
      <dgm:spPr/>
    </dgm:pt>
    <dgm:pt modelId="{F8881B66-D03E-4CFC-AB70-D85E2DF48F37}" type="pres">
      <dgm:prSet presAssocID="{55B8EAAB-A05C-47C3-AE64-D8B5293FCA58}" presName="compNode" presStyleCnt="0"/>
      <dgm:spPr/>
    </dgm:pt>
    <dgm:pt modelId="{A20D5AE2-8614-4867-8E96-5603559C26F7}" type="pres">
      <dgm:prSet presAssocID="{55B8EAAB-A05C-47C3-AE64-D8B5293FCA58}" presName="bgRect" presStyleLbl="bgShp" presStyleIdx="3" presStyleCnt="4"/>
      <dgm:spPr/>
    </dgm:pt>
    <dgm:pt modelId="{879C494B-F1F0-41E1-8787-B6C256027FE9}" type="pres">
      <dgm:prSet presAssocID="{55B8EAAB-A05C-47C3-AE64-D8B5293FCA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E58902B-CBEC-4EE3-8509-2A6FC948C42D}" type="pres">
      <dgm:prSet presAssocID="{55B8EAAB-A05C-47C3-AE64-D8B5293FCA58}" presName="spaceRect" presStyleCnt="0"/>
      <dgm:spPr/>
    </dgm:pt>
    <dgm:pt modelId="{B83BE412-B62B-44B3-AAAD-10C9F1995BAF}" type="pres">
      <dgm:prSet presAssocID="{55B8EAAB-A05C-47C3-AE64-D8B5293FCA58}" presName="parTx" presStyleLbl="revTx" presStyleIdx="3" presStyleCnt="4">
        <dgm:presLayoutVars>
          <dgm:chMax val="0"/>
          <dgm:chPref val="0"/>
        </dgm:presLayoutVars>
      </dgm:prSet>
      <dgm:spPr/>
    </dgm:pt>
  </dgm:ptLst>
  <dgm:cxnLst>
    <dgm:cxn modelId="{28C56A37-9A07-4720-8675-3406E23BD374}" type="presOf" srcId="{BB745A5F-C3AE-43E3-BA70-EA9749520709}" destId="{7786916B-65DF-4E2C-9F02-B03FC847CF80}" srcOrd="0" destOrd="0" presId="urn:microsoft.com/office/officeart/2018/2/layout/IconVerticalSolidList"/>
    <dgm:cxn modelId="{563C2C77-E10B-4227-8161-6FA70EEF60AE}" type="presOf" srcId="{55B8EAAB-A05C-47C3-AE64-D8B5293FCA58}" destId="{B83BE412-B62B-44B3-AAAD-10C9F1995BAF}" srcOrd="0" destOrd="0" presId="urn:microsoft.com/office/officeart/2018/2/layout/IconVerticalSolidList"/>
    <dgm:cxn modelId="{38D0327D-48AE-467D-9A02-7D95B64C02B3}" srcId="{9E9B601E-E7EB-4DF6-B18E-FF3A8776BB89}" destId="{55B8EAAB-A05C-47C3-AE64-D8B5293FCA58}" srcOrd="3" destOrd="0" parTransId="{4CD47268-6F54-4C89-B6A6-2FAAE98A9B9C}" sibTransId="{27D6CE66-25A7-40CD-9B05-02AA5C1D9186}"/>
    <dgm:cxn modelId="{867B0189-0A96-41DB-B14D-478C57E7C01C}" srcId="{9E9B601E-E7EB-4DF6-B18E-FF3A8776BB89}" destId="{BB745A5F-C3AE-43E3-BA70-EA9749520709}" srcOrd="0" destOrd="0" parTransId="{81D826D8-C724-4B49-8F5C-625ABAC5117D}" sibTransId="{6F84B647-5ACC-4B2A-BB72-B682F871D57F}"/>
    <dgm:cxn modelId="{35EC64A7-EC80-43A9-AD35-CFE1FA6E56C4}" type="presOf" srcId="{3D1C3DA4-08A7-4770-9493-BB22EDA806C3}" destId="{2DE905F2-9575-4A45-8CC8-51C1459D202C}" srcOrd="0" destOrd="0" presId="urn:microsoft.com/office/officeart/2018/2/layout/IconVerticalSolidList"/>
    <dgm:cxn modelId="{E0E37DB8-9A9F-45B8-AFAC-9C8C613613A0}" type="presOf" srcId="{09D70297-0E81-47D4-99D9-A120D6116C07}" destId="{26FCDD7E-7664-423E-B760-9C5E529086C8}" srcOrd="0" destOrd="0" presId="urn:microsoft.com/office/officeart/2018/2/layout/IconVerticalSolidList"/>
    <dgm:cxn modelId="{D91319C0-5EB4-498C-B6F4-D2AA1FB3E8BE}" srcId="{9E9B601E-E7EB-4DF6-B18E-FF3A8776BB89}" destId="{09D70297-0E81-47D4-99D9-A120D6116C07}" srcOrd="2" destOrd="0" parTransId="{5FDB55E2-5FE3-40F3-BB02-B9D12931DEE0}" sibTransId="{A2180959-3CE7-444B-95F7-35D5249B4383}"/>
    <dgm:cxn modelId="{E94F30D0-006C-4BF7-85CE-0CEA66FD7CFE}" type="presOf" srcId="{9E9B601E-E7EB-4DF6-B18E-FF3A8776BB89}" destId="{A497DFE8-A7F8-47A0-95D5-AF8CEAD0B00E}" srcOrd="0" destOrd="0" presId="urn:microsoft.com/office/officeart/2018/2/layout/IconVerticalSolidList"/>
    <dgm:cxn modelId="{8C4C1FF0-CB69-4AE5-972F-E087C6B31BE0}" srcId="{9E9B601E-E7EB-4DF6-B18E-FF3A8776BB89}" destId="{3D1C3DA4-08A7-4770-9493-BB22EDA806C3}" srcOrd="1" destOrd="0" parTransId="{F224D98C-6A89-421B-8FF2-AEA8CD68A808}" sibTransId="{5C412A76-1726-4225-9D59-4B983EE88AEB}"/>
    <dgm:cxn modelId="{5BECFBB9-0842-4BAA-BE2A-4A71ED373099}" type="presParOf" srcId="{A497DFE8-A7F8-47A0-95D5-AF8CEAD0B00E}" destId="{486A9D0A-72E8-40A5-A2E8-71C33AC5533A}" srcOrd="0" destOrd="0" presId="urn:microsoft.com/office/officeart/2018/2/layout/IconVerticalSolidList"/>
    <dgm:cxn modelId="{D7601502-D199-479A-8F88-7B98FCBE8E51}" type="presParOf" srcId="{486A9D0A-72E8-40A5-A2E8-71C33AC5533A}" destId="{C63706D2-0F46-4BEF-85C5-C56E9DA62A5A}" srcOrd="0" destOrd="0" presId="urn:microsoft.com/office/officeart/2018/2/layout/IconVerticalSolidList"/>
    <dgm:cxn modelId="{45236965-D3F9-4B0A-BEBC-42D41D289CA6}" type="presParOf" srcId="{486A9D0A-72E8-40A5-A2E8-71C33AC5533A}" destId="{4B1DD4FB-36B3-47F9-80B8-F232E602318C}" srcOrd="1" destOrd="0" presId="urn:microsoft.com/office/officeart/2018/2/layout/IconVerticalSolidList"/>
    <dgm:cxn modelId="{0B386A7F-A619-4E2F-81D0-7F35AFC8352F}" type="presParOf" srcId="{486A9D0A-72E8-40A5-A2E8-71C33AC5533A}" destId="{3645504B-CB8B-4184-A00F-1E520182FCF5}" srcOrd="2" destOrd="0" presId="urn:microsoft.com/office/officeart/2018/2/layout/IconVerticalSolidList"/>
    <dgm:cxn modelId="{64A319BD-C934-4C13-B812-D82D4202EBF5}" type="presParOf" srcId="{486A9D0A-72E8-40A5-A2E8-71C33AC5533A}" destId="{7786916B-65DF-4E2C-9F02-B03FC847CF80}" srcOrd="3" destOrd="0" presId="urn:microsoft.com/office/officeart/2018/2/layout/IconVerticalSolidList"/>
    <dgm:cxn modelId="{2EA057AA-CE22-47D9-B83E-6120C7FF93F9}" type="presParOf" srcId="{A497DFE8-A7F8-47A0-95D5-AF8CEAD0B00E}" destId="{2B23C3B1-A564-43A9-B017-5298322EECE9}" srcOrd="1" destOrd="0" presId="urn:microsoft.com/office/officeart/2018/2/layout/IconVerticalSolidList"/>
    <dgm:cxn modelId="{2C22E4F3-D67D-4E01-8A2B-3817CCAA22B3}" type="presParOf" srcId="{A497DFE8-A7F8-47A0-95D5-AF8CEAD0B00E}" destId="{A4D7A2AE-E32A-4B07-AFE0-4082452327F7}" srcOrd="2" destOrd="0" presId="urn:microsoft.com/office/officeart/2018/2/layout/IconVerticalSolidList"/>
    <dgm:cxn modelId="{4852128F-255B-4BF7-A78A-A2FDF9DD91E4}" type="presParOf" srcId="{A4D7A2AE-E32A-4B07-AFE0-4082452327F7}" destId="{89F1736D-0176-42C7-9F9D-E25F6BBC35B0}" srcOrd="0" destOrd="0" presId="urn:microsoft.com/office/officeart/2018/2/layout/IconVerticalSolidList"/>
    <dgm:cxn modelId="{6DA31F74-0567-441B-A050-625C22821A71}" type="presParOf" srcId="{A4D7A2AE-E32A-4B07-AFE0-4082452327F7}" destId="{AB72453F-D761-46A5-8CBC-1005E670B790}" srcOrd="1" destOrd="0" presId="urn:microsoft.com/office/officeart/2018/2/layout/IconVerticalSolidList"/>
    <dgm:cxn modelId="{92426B1F-3FCC-4788-8A2B-B208A1AFE95C}" type="presParOf" srcId="{A4D7A2AE-E32A-4B07-AFE0-4082452327F7}" destId="{E22179C6-9618-4240-9342-22F42D29D9D7}" srcOrd="2" destOrd="0" presId="urn:microsoft.com/office/officeart/2018/2/layout/IconVerticalSolidList"/>
    <dgm:cxn modelId="{C3392F0A-A9BB-41A1-893F-B4031AA122CA}" type="presParOf" srcId="{A4D7A2AE-E32A-4B07-AFE0-4082452327F7}" destId="{2DE905F2-9575-4A45-8CC8-51C1459D202C}" srcOrd="3" destOrd="0" presId="urn:microsoft.com/office/officeart/2018/2/layout/IconVerticalSolidList"/>
    <dgm:cxn modelId="{4625503B-8CDA-40FC-B08C-65B2853225E1}" type="presParOf" srcId="{A497DFE8-A7F8-47A0-95D5-AF8CEAD0B00E}" destId="{091CCBCA-2E54-477E-81EE-586C70C5F40E}" srcOrd="3" destOrd="0" presId="urn:microsoft.com/office/officeart/2018/2/layout/IconVerticalSolidList"/>
    <dgm:cxn modelId="{B260E805-AEB9-4F72-9DCE-250CDD3E028D}" type="presParOf" srcId="{A497DFE8-A7F8-47A0-95D5-AF8CEAD0B00E}" destId="{136EF825-7A38-4282-844C-01E36B8B60C9}" srcOrd="4" destOrd="0" presId="urn:microsoft.com/office/officeart/2018/2/layout/IconVerticalSolidList"/>
    <dgm:cxn modelId="{47A5A11E-7A94-4C32-BE1B-809E6F6079B0}" type="presParOf" srcId="{136EF825-7A38-4282-844C-01E36B8B60C9}" destId="{FAB5ABD3-4F75-4876-9520-DEC05916D6BF}" srcOrd="0" destOrd="0" presId="urn:microsoft.com/office/officeart/2018/2/layout/IconVerticalSolidList"/>
    <dgm:cxn modelId="{9CCF0D96-BDC7-4350-BC23-E26C2C830061}" type="presParOf" srcId="{136EF825-7A38-4282-844C-01E36B8B60C9}" destId="{41F5B57A-5B74-4AF9-8748-55DA9F917591}" srcOrd="1" destOrd="0" presId="urn:microsoft.com/office/officeart/2018/2/layout/IconVerticalSolidList"/>
    <dgm:cxn modelId="{3AD7AD38-3231-4ADA-BF74-FDC113C9FB44}" type="presParOf" srcId="{136EF825-7A38-4282-844C-01E36B8B60C9}" destId="{233D1FDA-F1C0-4A73-9D4F-4D68E5F3F03D}" srcOrd="2" destOrd="0" presId="urn:microsoft.com/office/officeart/2018/2/layout/IconVerticalSolidList"/>
    <dgm:cxn modelId="{CAA1EA47-5514-482F-8ABE-5EFEC461A6CF}" type="presParOf" srcId="{136EF825-7A38-4282-844C-01E36B8B60C9}" destId="{26FCDD7E-7664-423E-B760-9C5E529086C8}" srcOrd="3" destOrd="0" presId="urn:microsoft.com/office/officeart/2018/2/layout/IconVerticalSolidList"/>
    <dgm:cxn modelId="{A20053ED-0C96-4FBB-82ED-D5A445AE1350}" type="presParOf" srcId="{A497DFE8-A7F8-47A0-95D5-AF8CEAD0B00E}" destId="{403FA5B3-81B4-446B-A019-CF7E27E92417}" srcOrd="5" destOrd="0" presId="urn:microsoft.com/office/officeart/2018/2/layout/IconVerticalSolidList"/>
    <dgm:cxn modelId="{EDFB2285-E7A1-44B4-A36B-B9152532ABBE}" type="presParOf" srcId="{A497DFE8-A7F8-47A0-95D5-AF8CEAD0B00E}" destId="{F8881B66-D03E-4CFC-AB70-D85E2DF48F37}" srcOrd="6" destOrd="0" presId="urn:microsoft.com/office/officeart/2018/2/layout/IconVerticalSolidList"/>
    <dgm:cxn modelId="{F27EB285-8A58-4A8F-B90B-D2C735788897}" type="presParOf" srcId="{F8881B66-D03E-4CFC-AB70-D85E2DF48F37}" destId="{A20D5AE2-8614-4867-8E96-5603559C26F7}" srcOrd="0" destOrd="0" presId="urn:microsoft.com/office/officeart/2018/2/layout/IconVerticalSolidList"/>
    <dgm:cxn modelId="{5C362F26-5491-489C-8CB3-DA52468EB0C4}" type="presParOf" srcId="{F8881B66-D03E-4CFC-AB70-D85E2DF48F37}" destId="{879C494B-F1F0-41E1-8787-B6C256027FE9}" srcOrd="1" destOrd="0" presId="urn:microsoft.com/office/officeart/2018/2/layout/IconVerticalSolidList"/>
    <dgm:cxn modelId="{A56C7D7B-B185-483C-BED8-3173BBFD2F65}" type="presParOf" srcId="{F8881B66-D03E-4CFC-AB70-D85E2DF48F37}" destId="{CE58902B-CBEC-4EE3-8509-2A6FC948C42D}" srcOrd="2" destOrd="0" presId="urn:microsoft.com/office/officeart/2018/2/layout/IconVerticalSolidList"/>
    <dgm:cxn modelId="{96A9EADE-1530-464D-9F2A-AE3D1C51AB46}" type="presParOf" srcId="{F8881B66-D03E-4CFC-AB70-D85E2DF48F37}" destId="{B83BE412-B62B-44B3-AAAD-10C9F1995B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B55B60-7570-4C93-880D-094F2931FE5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1766B7-6266-47BD-929F-F76B6C069DE9}">
      <dgm:prSet/>
      <dgm:spPr/>
      <dgm:t>
        <a:bodyPr/>
        <a:lstStyle/>
        <a:p>
          <a:r>
            <a:rPr lang="en-GB"/>
            <a:t>Discovery: with various stakeholders (even include the candidate journey)</a:t>
          </a:r>
          <a:endParaRPr lang="en-US"/>
        </a:p>
      </dgm:t>
    </dgm:pt>
    <dgm:pt modelId="{051BC5C6-82C6-48A9-AF4B-74E4DF6A8BE1}" type="parTrans" cxnId="{57F7F667-1458-424A-92CB-CD7949D14CBB}">
      <dgm:prSet/>
      <dgm:spPr/>
      <dgm:t>
        <a:bodyPr/>
        <a:lstStyle/>
        <a:p>
          <a:endParaRPr lang="en-US"/>
        </a:p>
      </dgm:t>
    </dgm:pt>
    <dgm:pt modelId="{BB5A06FB-4A20-48E5-8C2F-8AB1AAB7D1F2}" type="sibTrans" cxnId="{57F7F667-1458-424A-92CB-CD7949D14CBB}">
      <dgm:prSet/>
      <dgm:spPr/>
      <dgm:t>
        <a:bodyPr/>
        <a:lstStyle/>
        <a:p>
          <a:endParaRPr lang="en-US"/>
        </a:p>
      </dgm:t>
    </dgm:pt>
    <dgm:pt modelId="{110C5148-9627-497C-8281-65BAA82EDA06}">
      <dgm:prSet/>
      <dgm:spPr/>
      <dgm:t>
        <a:bodyPr/>
        <a:lstStyle/>
        <a:p>
          <a:r>
            <a:rPr lang="en-GB"/>
            <a:t>Analysis: build a clear picture of the organisation and the EVP</a:t>
          </a:r>
          <a:endParaRPr lang="en-US"/>
        </a:p>
      </dgm:t>
    </dgm:pt>
    <dgm:pt modelId="{8332DD50-52B2-45DB-90D8-6D199FCCE77C}" type="parTrans" cxnId="{747F11C6-73A8-44AD-97C3-419366D32B7E}">
      <dgm:prSet/>
      <dgm:spPr/>
      <dgm:t>
        <a:bodyPr/>
        <a:lstStyle/>
        <a:p>
          <a:endParaRPr lang="en-US"/>
        </a:p>
      </dgm:t>
    </dgm:pt>
    <dgm:pt modelId="{71C5D506-3593-4355-9521-9E3FD43CF7E2}" type="sibTrans" cxnId="{747F11C6-73A8-44AD-97C3-419366D32B7E}">
      <dgm:prSet/>
      <dgm:spPr/>
      <dgm:t>
        <a:bodyPr/>
        <a:lstStyle/>
        <a:p>
          <a:endParaRPr lang="en-US"/>
        </a:p>
      </dgm:t>
    </dgm:pt>
    <dgm:pt modelId="{E27776F6-1413-46F6-A438-4F497A9C1074}">
      <dgm:prSet/>
      <dgm:spPr/>
      <dgm:t>
        <a:bodyPr/>
        <a:lstStyle/>
        <a:p>
          <a:r>
            <a:rPr lang="en-GB"/>
            <a:t>Implementing and communication</a:t>
          </a:r>
          <a:endParaRPr lang="en-US"/>
        </a:p>
      </dgm:t>
    </dgm:pt>
    <dgm:pt modelId="{DC487EB3-4609-492D-A0DE-A018F934646A}" type="parTrans" cxnId="{DEDACB0F-4E29-46C3-BFA9-AAD9A88B5D18}">
      <dgm:prSet/>
      <dgm:spPr/>
      <dgm:t>
        <a:bodyPr/>
        <a:lstStyle/>
        <a:p>
          <a:endParaRPr lang="en-US"/>
        </a:p>
      </dgm:t>
    </dgm:pt>
    <dgm:pt modelId="{3F7CF25F-960A-45F7-8372-C2F08D0A3146}" type="sibTrans" cxnId="{DEDACB0F-4E29-46C3-BFA9-AAD9A88B5D18}">
      <dgm:prSet/>
      <dgm:spPr/>
      <dgm:t>
        <a:bodyPr/>
        <a:lstStyle/>
        <a:p>
          <a:endParaRPr lang="en-US"/>
        </a:p>
      </dgm:t>
    </dgm:pt>
    <dgm:pt modelId="{64AD49D6-26E8-44DC-A97A-8497D8C1CA5B}">
      <dgm:prSet/>
      <dgm:spPr/>
      <dgm:t>
        <a:bodyPr/>
        <a:lstStyle/>
        <a:p>
          <a:r>
            <a:rPr lang="en-GB"/>
            <a:t>Measuring impact, maintenance and optimisation</a:t>
          </a:r>
          <a:endParaRPr lang="en-US"/>
        </a:p>
      </dgm:t>
    </dgm:pt>
    <dgm:pt modelId="{252FC69F-2C73-4E24-87E6-84CC5AD77ED5}" type="parTrans" cxnId="{EF4FC52E-2AE6-457E-B8CF-B118F2B2E444}">
      <dgm:prSet/>
      <dgm:spPr/>
      <dgm:t>
        <a:bodyPr/>
        <a:lstStyle/>
        <a:p>
          <a:endParaRPr lang="en-US"/>
        </a:p>
      </dgm:t>
    </dgm:pt>
    <dgm:pt modelId="{705C96A8-4B6D-40A9-9A69-93720A281CB9}" type="sibTrans" cxnId="{EF4FC52E-2AE6-457E-B8CF-B118F2B2E444}">
      <dgm:prSet/>
      <dgm:spPr/>
      <dgm:t>
        <a:bodyPr/>
        <a:lstStyle/>
        <a:p>
          <a:endParaRPr lang="en-US"/>
        </a:p>
      </dgm:t>
    </dgm:pt>
    <dgm:pt modelId="{B70B69A6-A831-44B2-8528-FBA0C2E6C487}" type="pres">
      <dgm:prSet presAssocID="{D9B55B60-7570-4C93-880D-094F2931FE51}" presName="root" presStyleCnt="0">
        <dgm:presLayoutVars>
          <dgm:dir/>
          <dgm:resizeHandles val="exact"/>
        </dgm:presLayoutVars>
      </dgm:prSet>
      <dgm:spPr/>
    </dgm:pt>
    <dgm:pt modelId="{40FA13A5-8F93-4EC8-A509-DCA75F493571}" type="pres">
      <dgm:prSet presAssocID="{141766B7-6266-47BD-929F-F76B6C069DE9}" presName="compNode" presStyleCnt="0"/>
      <dgm:spPr/>
    </dgm:pt>
    <dgm:pt modelId="{D6A2975A-E886-4518-8FEF-D1123F8E1A83}" type="pres">
      <dgm:prSet presAssocID="{141766B7-6266-47BD-929F-F76B6C069DE9}" presName="bgRect" presStyleLbl="bgShp" presStyleIdx="0" presStyleCnt="4"/>
      <dgm:spPr/>
    </dgm:pt>
    <dgm:pt modelId="{1E4BE548-70FC-471C-B9A3-994585F2C0B8}" type="pres">
      <dgm:prSet presAssocID="{141766B7-6266-47BD-929F-F76B6C069D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BC1029D-485D-440C-8CD6-7A73F1C37C67}" type="pres">
      <dgm:prSet presAssocID="{141766B7-6266-47BD-929F-F76B6C069DE9}" presName="spaceRect" presStyleCnt="0"/>
      <dgm:spPr/>
    </dgm:pt>
    <dgm:pt modelId="{C8BF0849-665B-438A-A004-9BEDFDFBDE1D}" type="pres">
      <dgm:prSet presAssocID="{141766B7-6266-47BD-929F-F76B6C069DE9}" presName="parTx" presStyleLbl="revTx" presStyleIdx="0" presStyleCnt="4">
        <dgm:presLayoutVars>
          <dgm:chMax val="0"/>
          <dgm:chPref val="0"/>
        </dgm:presLayoutVars>
      </dgm:prSet>
      <dgm:spPr/>
    </dgm:pt>
    <dgm:pt modelId="{D5268BE8-8C23-4A4B-B930-EDF53F4FE97F}" type="pres">
      <dgm:prSet presAssocID="{BB5A06FB-4A20-48E5-8C2F-8AB1AAB7D1F2}" presName="sibTrans" presStyleCnt="0"/>
      <dgm:spPr/>
    </dgm:pt>
    <dgm:pt modelId="{F240348D-0139-43DB-8CE2-E4E58A0DC332}" type="pres">
      <dgm:prSet presAssocID="{110C5148-9627-497C-8281-65BAA82EDA06}" presName="compNode" presStyleCnt="0"/>
      <dgm:spPr/>
    </dgm:pt>
    <dgm:pt modelId="{B47A86F3-224B-4BF9-8BE1-D118FD8C6C38}" type="pres">
      <dgm:prSet presAssocID="{110C5148-9627-497C-8281-65BAA82EDA06}" presName="bgRect" presStyleLbl="bgShp" presStyleIdx="1" presStyleCnt="4"/>
      <dgm:spPr/>
    </dgm:pt>
    <dgm:pt modelId="{D02ED464-BA86-47C8-8907-01EE514232AB}" type="pres">
      <dgm:prSet presAssocID="{110C5148-9627-497C-8281-65BAA82EDA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14E0A2F-5ED9-4D73-B767-F2215556A360}" type="pres">
      <dgm:prSet presAssocID="{110C5148-9627-497C-8281-65BAA82EDA06}" presName="spaceRect" presStyleCnt="0"/>
      <dgm:spPr/>
    </dgm:pt>
    <dgm:pt modelId="{82168A3C-C340-4354-B474-A9474C436D35}" type="pres">
      <dgm:prSet presAssocID="{110C5148-9627-497C-8281-65BAA82EDA06}" presName="parTx" presStyleLbl="revTx" presStyleIdx="1" presStyleCnt="4">
        <dgm:presLayoutVars>
          <dgm:chMax val="0"/>
          <dgm:chPref val="0"/>
        </dgm:presLayoutVars>
      </dgm:prSet>
      <dgm:spPr/>
    </dgm:pt>
    <dgm:pt modelId="{EF57616D-D6F7-489F-BD8C-36132CE370CE}" type="pres">
      <dgm:prSet presAssocID="{71C5D506-3593-4355-9521-9E3FD43CF7E2}" presName="sibTrans" presStyleCnt="0"/>
      <dgm:spPr/>
    </dgm:pt>
    <dgm:pt modelId="{7DCFB782-525B-4807-A791-E1757A46BFFA}" type="pres">
      <dgm:prSet presAssocID="{E27776F6-1413-46F6-A438-4F497A9C1074}" presName="compNode" presStyleCnt="0"/>
      <dgm:spPr/>
    </dgm:pt>
    <dgm:pt modelId="{70AEB918-C57F-408A-860C-865B53847B4E}" type="pres">
      <dgm:prSet presAssocID="{E27776F6-1413-46F6-A438-4F497A9C1074}" presName="bgRect" presStyleLbl="bgShp" presStyleIdx="2" presStyleCnt="4"/>
      <dgm:spPr/>
    </dgm:pt>
    <dgm:pt modelId="{2EE2DF6B-2F8A-4B2B-A145-9CDB473F712F}" type="pres">
      <dgm:prSet presAssocID="{E27776F6-1413-46F6-A438-4F497A9C107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9DB3BD57-9B60-4C5E-91F7-A3090F4ACCC9}" type="pres">
      <dgm:prSet presAssocID="{E27776F6-1413-46F6-A438-4F497A9C1074}" presName="spaceRect" presStyleCnt="0"/>
      <dgm:spPr/>
    </dgm:pt>
    <dgm:pt modelId="{E088614E-ECDF-40C0-B017-8776364B3540}" type="pres">
      <dgm:prSet presAssocID="{E27776F6-1413-46F6-A438-4F497A9C1074}" presName="parTx" presStyleLbl="revTx" presStyleIdx="2" presStyleCnt="4">
        <dgm:presLayoutVars>
          <dgm:chMax val="0"/>
          <dgm:chPref val="0"/>
        </dgm:presLayoutVars>
      </dgm:prSet>
      <dgm:spPr/>
    </dgm:pt>
    <dgm:pt modelId="{99F2317F-FD1C-4D37-A518-E269264CABDC}" type="pres">
      <dgm:prSet presAssocID="{3F7CF25F-960A-45F7-8372-C2F08D0A3146}" presName="sibTrans" presStyleCnt="0"/>
      <dgm:spPr/>
    </dgm:pt>
    <dgm:pt modelId="{105DC657-290A-49D2-9B67-5CA44D953E08}" type="pres">
      <dgm:prSet presAssocID="{64AD49D6-26E8-44DC-A97A-8497D8C1CA5B}" presName="compNode" presStyleCnt="0"/>
      <dgm:spPr/>
    </dgm:pt>
    <dgm:pt modelId="{D6FACE46-AB92-470B-9A32-EE68197FB7C2}" type="pres">
      <dgm:prSet presAssocID="{64AD49D6-26E8-44DC-A97A-8497D8C1CA5B}" presName="bgRect" presStyleLbl="bgShp" presStyleIdx="3" presStyleCnt="4"/>
      <dgm:spPr/>
    </dgm:pt>
    <dgm:pt modelId="{443D6690-BD1B-479C-999B-9648774381C3}" type="pres">
      <dgm:prSet presAssocID="{64AD49D6-26E8-44DC-A97A-8497D8C1CA5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5B330493-3E3D-4A05-BC88-E5E8DAF0518A}" type="pres">
      <dgm:prSet presAssocID="{64AD49D6-26E8-44DC-A97A-8497D8C1CA5B}" presName="spaceRect" presStyleCnt="0"/>
      <dgm:spPr/>
    </dgm:pt>
    <dgm:pt modelId="{410ECF69-C742-4C53-BA9D-B4C71561CFEC}" type="pres">
      <dgm:prSet presAssocID="{64AD49D6-26E8-44DC-A97A-8497D8C1CA5B}" presName="parTx" presStyleLbl="revTx" presStyleIdx="3" presStyleCnt="4">
        <dgm:presLayoutVars>
          <dgm:chMax val="0"/>
          <dgm:chPref val="0"/>
        </dgm:presLayoutVars>
      </dgm:prSet>
      <dgm:spPr/>
    </dgm:pt>
  </dgm:ptLst>
  <dgm:cxnLst>
    <dgm:cxn modelId="{DEDACB0F-4E29-46C3-BFA9-AAD9A88B5D18}" srcId="{D9B55B60-7570-4C93-880D-094F2931FE51}" destId="{E27776F6-1413-46F6-A438-4F497A9C1074}" srcOrd="2" destOrd="0" parTransId="{DC487EB3-4609-492D-A0DE-A018F934646A}" sibTransId="{3F7CF25F-960A-45F7-8372-C2F08D0A3146}"/>
    <dgm:cxn modelId="{EF4FC52E-2AE6-457E-B8CF-B118F2B2E444}" srcId="{D9B55B60-7570-4C93-880D-094F2931FE51}" destId="{64AD49D6-26E8-44DC-A97A-8497D8C1CA5B}" srcOrd="3" destOrd="0" parTransId="{252FC69F-2C73-4E24-87E6-84CC5AD77ED5}" sibTransId="{705C96A8-4B6D-40A9-9A69-93720A281CB9}"/>
    <dgm:cxn modelId="{57F7F667-1458-424A-92CB-CD7949D14CBB}" srcId="{D9B55B60-7570-4C93-880D-094F2931FE51}" destId="{141766B7-6266-47BD-929F-F76B6C069DE9}" srcOrd="0" destOrd="0" parTransId="{051BC5C6-82C6-48A9-AF4B-74E4DF6A8BE1}" sibTransId="{BB5A06FB-4A20-48E5-8C2F-8AB1AAB7D1F2}"/>
    <dgm:cxn modelId="{0C3B1653-7293-4EEA-B5A8-2AE218A81CCC}" type="presOf" srcId="{E27776F6-1413-46F6-A438-4F497A9C1074}" destId="{E088614E-ECDF-40C0-B017-8776364B3540}" srcOrd="0" destOrd="0" presId="urn:microsoft.com/office/officeart/2018/2/layout/IconVerticalSolidList"/>
    <dgm:cxn modelId="{AED4CA84-6AA8-48C9-B6A5-AE8DC700B2F5}" type="presOf" srcId="{D9B55B60-7570-4C93-880D-094F2931FE51}" destId="{B70B69A6-A831-44B2-8528-FBA0C2E6C487}" srcOrd="0" destOrd="0" presId="urn:microsoft.com/office/officeart/2018/2/layout/IconVerticalSolidList"/>
    <dgm:cxn modelId="{ADC19099-5051-4346-9414-28E437AD8C6B}" type="presOf" srcId="{110C5148-9627-497C-8281-65BAA82EDA06}" destId="{82168A3C-C340-4354-B474-A9474C436D35}" srcOrd="0" destOrd="0" presId="urn:microsoft.com/office/officeart/2018/2/layout/IconVerticalSolidList"/>
    <dgm:cxn modelId="{747F11C6-73A8-44AD-97C3-419366D32B7E}" srcId="{D9B55B60-7570-4C93-880D-094F2931FE51}" destId="{110C5148-9627-497C-8281-65BAA82EDA06}" srcOrd="1" destOrd="0" parTransId="{8332DD50-52B2-45DB-90D8-6D199FCCE77C}" sibTransId="{71C5D506-3593-4355-9521-9E3FD43CF7E2}"/>
    <dgm:cxn modelId="{7B08DADC-1109-45F7-91A7-6982888852D4}" type="presOf" srcId="{64AD49D6-26E8-44DC-A97A-8497D8C1CA5B}" destId="{410ECF69-C742-4C53-BA9D-B4C71561CFEC}" srcOrd="0" destOrd="0" presId="urn:microsoft.com/office/officeart/2018/2/layout/IconVerticalSolidList"/>
    <dgm:cxn modelId="{6649A3F1-FD5B-407D-BBBD-9299137FE322}" type="presOf" srcId="{141766B7-6266-47BD-929F-F76B6C069DE9}" destId="{C8BF0849-665B-438A-A004-9BEDFDFBDE1D}" srcOrd="0" destOrd="0" presId="urn:microsoft.com/office/officeart/2018/2/layout/IconVerticalSolidList"/>
    <dgm:cxn modelId="{7DB5BBA2-64E4-439C-BFE5-BFA8584A0DA3}" type="presParOf" srcId="{B70B69A6-A831-44B2-8528-FBA0C2E6C487}" destId="{40FA13A5-8F93-4EC8-A509-DCA75F493571}" srcOrd="0" destOrd="0" presId="urn:microsoft.com/office/officeart/2018/2/layout/IconVerticalSolidList"/>
    <dgm:cxn modelId="{61C642D8-BA73-4EE7-821E-D6F3B63B6C4B}" type="presParOf" srcId="{40FA13A5-8F93-4EC8-A509-DCA75F493571}" destId="{D6A2975A-E886-4518-8FEF-D1123F8E1A83}" srcOrd="0" destOrd="0" presId="urn:microsoft.com/office/officeart/2018/2/layout/IconVerticalSolidList"/>
    <dgm:cxn modelId="{6C5CACD3-D063-4FAF-A8B7-327B59AE3642}" type="presParOf" srcId="{40FA13A5-8F93-4EC8-A509-DCA75F493571}" destId="{1E4BE548-70FC-471C-B9A3-994585F2C0B8}" srcOrd="1" destOrd="0" presId="urn:microsoft.com/office/officeart/2018/2/layout/IconVerticalSolidList"/>
    <dgm:cxn modelId="{0A9FF59A-3DB7-4276-A376-FCCD296E2E63}" type="presParOf" srcId="{40FA13A5-8F93-4EC8-A509-DCA75F493571}" destId="{DBC1029D-485D-440C-8CD6-7A73F1C37C67}" srcOrd="2" destOrd="0" presId="urn:microsoft.com/office/officeart/2018/2/layout/IconVerticalSolidList"/>
    <dgm:cxn modelId="{89260F7A-DDB9-49E7-A292-2E92C35C1A1C}" type="presParOf" srcId="{40FA13A5-8F93-4EC8-A509-DCA75F493571}" destId="{C8BF0849-665B-438A-A004-9BEDFDFBDE1D}" srcOrd="3" destOrd="0" presId="urn:microsoft.com/office/officeart/2018/2/layout/IconVerticalSolidList"/>
    <dgm:cxn modelId="{F5771F6C-10CD-4C5C-889D-55B2C9996EE9}" type="presParOf" srcId="{B70B69A6-A831-44B2-8528-FBA0C2E6C487}" destId="{D5268BE8-8C23-4A4B-B930-EDF53F4FE97F}" srcOrd="1" destOrd="0" presId="urn:microsoft.com/office/officeart/2018/2/layout/IconVerticalSolidList"/>
    <dgm:cxn modelId="{DA9032F5-39D1-445F-A448-2CAD00C01EC3}" type="presParOf" srcId="{B70B69A6-A831-44B2-8528-FBA0C2E6C487}" destId="{F240348D-0139-43DB-8CE2-E4E58A0DC332}" srcOrd="2" destOrd="0" presId="urn:microsoft.com/office/officeart/2018/2/layout/IconVerticalSolidList"/>
    <dgm:cxn modelId="{9FD1483B-344C-4832-A97B-8C4F3985148A}" type="presParOf" srcId="{F240348D-0139-43DB-8CE2-E4E58A0DC332}" destId="{B47A86F3-224B-4BF9-8BE1-D118FD8C6C38}" srcOrd="0" destOrd="0" presId="urn:microsoft.com/office/officeart/2018/2/layout/IconVerticalSolidList"/>
    <dgm:cxn modelId="{E45A8B5E-47FD-4972-A951-0A219976661B}" type="presParOf" srcId="{F240348D-0139-43DB-8CE2-E4E58A0DC332}" destId="{D02ED464-BA86-47C8-8907-01EE514232AB}" srcOrd="1" destOrd="0" presId="urn:microsoft.com/office/officeart/2018/2/layout/IconVerticalSolidList"/>
    <dgm:cxn modelId="{307C37C3-1AB1-4BC5-9222-7D6A1BE3A1A3}" type="presParOf" srcId="{F240348D-0139-43DB-8CE2-E4E58A0DC332}" destId="{314E0A2F-5ED9-4D73-B767-F2215556A360}" srcOrd="2" destOrd="0" presId="urn:microsoft.com/office/officeart/2018/2/layout/IconVerticalSolidList"/>
    <dgm:cxn modelId="{0938B93C-5C6F-465A-8134-E49DC35299AD}" type="presParOf" srcId="{F240348D-0139-43DB-8CE2-E4E58A0DC332}" destId="{82168A3C-C340-4354-B474-A9474C436D35}" srcOrd="3" destOrd="0" presId="urn:microsoft.com/office/officeart/2018/2/layout/IconVerticalSolidList"/>
    <dgm:cxn modelId="{8471D4D4-E4EE-4138-8988-A1C3329A29AB}" type="presParOf" srcId="{B70B69A6-A831-44B2-8528-FBA0C2E6C487}" destId="{EF57616D-D6F7-489F-BD8C-36132CE370CE}" srcOrd="3" destOrd="0" presId="urn:microsoft.com/office/officeart/2018/2/layout/IconVerticalSolidList"/>
    <dgm:cxn modelId="{E1B5297A-F32D-405E-9C3E-96051C4CF52A}" type="presParOf" srcId="{B70B69A6-A831-44B2-8528-FBA0C2E6C487}" destId="{7DCFB782-525B-4807-A791-E1757A46BFFA}" srcOrd="4" destOrd="0" presId="urn:microsoft.com/office/officeart/2018/2/layout/IconVerticalSolidList"/>
    <dgm:cxn modelId="{B2CDB30A-56FE-4A95-BAAB-D86B8AD5D747}" type="presParOf" srcId="{7DCFB782-525B-4807-A791-E1757A46BFFA}" destId="{70AEB918-C57F-408A-860C-865B53847B4E}" srcOrd="0" destOrd="0" presId="urn:microsoft.com/office/officeart/2018/2/layout/IconVerticalSolidList"/>
    <dgm:cxn modelId="{85BAAEC3-D893-48C2-A75E-0BBCA7F9679F}" type="presParOf" srcId="{7DCFB782-525B-4807-A791-E1757A46BFFA}" destId="{2EE2DF6B-2F8A-4B2B-A145-9CDB473F712F}" srcOrd="1" destOrd="0" presId="urn:microsoft.com/office/officeart/2018/2/layout/IconVerticalSolidList"/>
    <dgm:cxn modelId="{B35492AF-32AC-400C-8B90-CBF374C55375}" type="presParOf" srcId="{7DCFB782-525B-4807-A791-E1757A46BFFA}" destId="{9DB3BD57-9B60-4C5E-91F7-A3090F4ACCC9}" srcOrd="2" destOrd="0" presId="urn:microsoft.com/office/officeart/2018/2/layout/IconVerticalSolidList"/>
    <dgm:cxn modelId="{E580261F-6C30-45BC-8955-092EA24194A5}" type="presParOf" srcId="{7DCFB782-525B-4807-A791-E1757A46BFFA}" destId="{E088614E-ECDF-40C0-B017-8776364B3540}" srcOrd="3" destOrd="0" presId="urn:microsoft.com/office/officeart/2018/2/layout/IconVerticalSolidList"/>
    <dgm:cxn modelId="{C90DBD5A-31DE-4D7A-9065-9CFFBAF650CB}" type="presParOf" srcId="{B70B69A6-A831-44B2-8528-FBA0C2E6C487}" destId="{99F2317F-FD1C-4D37-A518-E269264CABDC}" srcOrd="5" destOrd="0" presId="urn:microsoft.com/office/officeart/2018/2/layout/IconVerticalSolidList"/>
    <dgm:cxn modelId="{81B59246-0834-4C2C-B8EF-B15A9DDEEC57}" type="presParOf" srcId="{B70B69A6-A831-44B2-8528-FBA0C2E6C487}" destId="{105DC657-290A-49D2-9B67-5CA44D953E08}" srcOrd="6" destOrd="0" presId="urn:microsoft.com/office/officeart/2018/2/layout/IconVerticalSolidList"/>
    <dgm:cxn modelId="{799697DD-97B7-46C0-B70E-2C5E81689F2A}" type="presParOf" srcId="{105DC657-290A-49D2-9B67-5CA44D953E08}" destId="{D6FACE46-AB92-470B-9A32-EE68197FB7C2}" srcOrd="0" destOrd="0" presId="urn:microsoft.com/office/officeart/2018/2/layout/IconVerticalSolidList"/>
    <dgm:cxn modelId="{60F53934-2067-493F-A74F-AA4D7F026BEF}" type="presParOf" srcId="{105DC657-290A-49D2-9B67-5CA44D953E08}" destId="{443D6690-BD1B-479C-999B-9648774381C3}" srcOrd="1" destOrd="0" presId="urn:microsoft.com/office/officeart/2018/2/layout/IconVerticalSolidList"/>
    <dgm:cxn modelId="{246B1BF7-109F-4E84-8F84-EE00FFC8F0AD}" type="presParOf" srcId="{105DC657-290A-49D2-9B67-5CA44D953E08}" destId="{5B330493-3E3D-4A05-BC88-E5E8DAF0518A}" srcOrd="2" destOrd="0" presId="urn:microsoft.com/office/officeart/2018/2/layout/IconVerticalSolidList"/>
    <dgm:cxn modelId="{BDD94AAF-AAFC-4FB9-935E-87F8F649FBF4}" type="presParOf" srcId="{105DC657-290A-49D2-9B67-5CA44D953E08}" destId="{410ECF69-C742-4C53-BA9D-B4C71561CF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9C2F8E-5AA8-4574-A7CA-AD3FC35FE1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DA11697-0B19-46C8-9856-1EB0557CEEEF}">
      <dgm:prSet/>
      <dgm:spPr/>
      <dgm:t>
        <a:bodyPr/>
        <a:lstStyle/>
        <a:p>
          <a:r>
            <a:rPr lang="en-GB"/>
            <a:t>The process by which employees adjust or acclimatise to their new jobs and working environment</a:t>
          </a:r>
          <a:endParaRPr lang="en-US"/>
        </a:p>
      </dgm:t>
    </dgm:pt>
    <dgm:pt modelId="{A06352E3-695B-426A-BAAC-62B79F19CEAB}" type="parTrans" cxnId="{BE65A44E-36F2-4279-A466-1A7E0B1E3FCA}">
      <dgm:prSet/>
      <dgm:spPr/>
      <dgm:t>
        <a:bodyPr/>
        <a:lstStyle/>
        <a:p>
          <a:endParaRPr lang="en-US"/>
        </a:p>
      </dgm:t>
    </dgm:pt>
    <dgm:pt modelId="{908934EE-3E3C-4203-BD5D-3F6545C9F0D4}" type="sibTrans" cxnId="{BE65A44E-36F2-4279-A466-1A7E0B1E3FCA}">
      <dgm:prSet/>
      <dgm:spPr/>
      <dgm:t>
        <a:bodyPr/>
        <a:lstStyle/>
        <a:p>
          <a:endParaRPr lang="en-US"/>
        </a:p>
      </dgm:t>
    </dgm:pt>
    <dgm:pt modelId="{9537E2A8-55BC-49D3-8AB4-A25C4BDECEF2}">
      <dgm:prSet/>
      <dgm:spPr/>
      <dgm:t>
        <a:bodyPr/>
        <a:lstStyle/>
        <a:p>
          <a:r>
            <a:rPr lang="en-GB"/>
            <a:t>Ensures that employees integrate well into, and across, their new organisation</a:t>
          </a:r>
          <a:endParaRPr lang="en-US"/>
        </a:p>
      </dgm:t>
    </dgm:pt>
    <dgm:pt modelId="{44DD85F6-67A4-4FEA-9E70-504D97E9FAB2}" type="parTrans" cxnId="{248CFF82-841F-45BF-94D7-2171A24552AC}">
      <dgm:prSet/>
      <dgm:spPr/>
      <dgm:t>
        <a:bodyPr/>
        <a:lstStyle/>
        <a:p>
          <a:endParaRPr lang="en-US"/>
        </a:p>
      </dgm:t>
    </dgm:pt>
    <dgm:pt modelId="{CB6DC730-BA57-42EC-BA75-383244365F00}" type="sibTrans" cxnId="{248CFF82-841F-45BF-94D7-2171A24552AC}">
      <dgm:prSet/>
      <dgm:spPr/>
      <dgm:t>
        <a:bodyPr/>
        <a:lstStyle/>
        <a:p>
          <a:endParaRPr lang="en-US"/>
        </a:p>
      </dgm:t>
    </dgm:pt>
    <dgm:pt modelId="{0E0EB4E2-EFAE-4A68-857D-FDE304D861E1}">
      <dgm:prSet/>
      <dgm:spPr/>
      <dgm:t>
        <a:bodyPr/>
        <a:lstStyle/>
        <a:p>
          <a:r>
            <a:rPr lang="en-GB"/>
            <a:t>New recruits need to understand the organisation, the culture, the people, and what is expected of them </a:t>
          </a:r>
          <a:endParaRPr lang="en-US"/>
        </a:p>
      </dgm:t>
    </dgm:pt>
    <dgm:pt modelId="{980A2948-58F0-4EC6-B6A9-03315D02EE94}" type="parTrans" cxnId="{863960BD-6A89-4436-B874-22E7C3110537}">
      <dgm:prSet/>
      <dgm:spPr/>
      <dgm:t>
        <a:bodyPr/>
        <a:lstStyle/>
        <a:p>
          <a:endParaRPr lang="en-US"/>
        </a:p>
      </dgm:t>
    </dgm:pt>
    <dgm:pt modelId="{B632784D-0FDF-4057-B0A2-5EC9EACE4C65}" type="sibTrans" cxnId="{863960BD-6A89-4436-B874-22E7C3110537}">
      <dgm:prSet/>
      <dgm:spPr/>
      <dgm:t>
        <a:bodyPr/>
        <a:lstStyle/>
        <a:p>
          <a:endParaRPr lang="en-US"/>
        </a:p>
      </dgm:t>
    </dgm:pt>
    <dgm:pt modelId="{02330944-470E-41ED-A4EC-857BF8C31C04}">
      <dgm:prSet/>
      <dgm:spPr/>
      <dgm:t>
        <a:bodyPr/>
        <a:lstStyle/>
        <a:p>
          <a:r>
            <a:rPr lang="en-GB"/>
            <a:t>Compliance: health and safety</a:t>
          </a:r>
          <a:endParaRPr lang="en-US"/>
        </a:p>
      </dgm:t>
    </dgm:pt>
    <dgm:pt modelId="{1E91AE9D-536F-4BF2-8F7F-6C672ADADE81}" type="parTrans" cxnId="{C291008D-A20E-49A2-8376-8A26BD7CC37A}">
      <dgm:prSet/>
      <dgm:spPr/>
      <dgm:t>
        <a:bodyPr/>
        <a:lstStyle/>
        <a:p>
          <a:endParaRPr lang="en-US"/>
        </a:p>
      </dgm:t>
    </dgm:pt>
    <dgm:pt modelId="{6CB839AF-4C2C-4767-8D8A-CAE8DFD6D043}" type="sibTrans" cxnId="{C291008D-A20E-49A2-8376-8A26BD7CC37A}">
      <dgm:prSet/>
      <dgm:spPr/>
      <dgm:t>
        <a:bodyPr/>
        <a:lstStyle/>
        <a:p>
          <a:endParaRPr lang="en-US"/>
        </a:p>
      </dgm:t>
    </dgm:pt>
    <dgm:pt modelId="{D95DC9D7-EEA7-436B-991A-BE5834DA55EB}">
      <dgm:prSet/>
      <dgm:spPr/>
      <dgm:t>
        <a:bodyPr/>
        <a:lstStyle/>
        <a:p>
          <a:r>
            <a:rPr lang="en-GB"/>
            <a:t>Practical information about the working environment and facilities </a:t>
          </a:r>
          <a:endParaRPr lang="en-US"/>
        </a:p>
      </dgm:t>
    </dgm:pt>
    <dgm:pt modelId="{5ACAF000-2E95-4329-956C-6B275B01364B}" type="parTrans" cxnId="{1046B264-FE4A-45D4-B760-DC3E84B263B2}">
      <dgm:prSet/>
      <dgm:spPr/>
      <dgm:t>
        <a:bodyPr/>
        <a:lstStyle/>
        <a:p>
          <a:endParaRPr lang="en-US"/>
        </a:p>
      </dgm:t>
    </dgm:pt>
    <dgm:pt modelId="{7C6BDD26-E8DC-4617-8CE7-EE7678D4DC30}" type="sibTrans" cxnId="{1046B264-FE4A-45D4-B760-DC3E84B263B2}">
      <dgm:prSet/>
      <dgm:spPr/>
      <dgm:t>
        <a:bodyPr/>
        <a:lstStyle/>
        <a:p>
          <a:endParaRPr lang="en-US"/>
        </a:p>
      </dgm:t>
    </dgm:pt>
    <dgm:pt modelId="{018996C1-86A8-4F83-B4FC-5E070766EB81}">
      <dgm:prSet/>
      <dgm:spPr/>
      <dgm:t>
        <a:bodyPr/>
        <a:lstStyle/>
        <a:p>
          <a:r>
            <a:rPr lang="en-GB"/>
            <a:t>Culture and values</a:t>
          </a:r>
          <a:endParaRPr lang="en-US"/>
        </a:p>
      </dgm:t>
    </dgm:pt>
    <dgm:pt modelId="{F163CDB7-3A83-4CBE-A1DD-6B73154C363F}" type="parTrans" cxnId="{1D192DAB-D122-46E8-9D84-6BAB570049D6}">
      <dgm:prSet/>
      <dgm:spPr/>
      <dgm:t>
        <a:bodyPr/>
        <a:lstStyle/>
        <a:p>
          <a:endParaRPr lang="en-US"/>
        </a:p>
      </dgm:t>
    </dgm:pt>
    <dgm:pt modelId="{9B6E5D40-7AF2-40AA-BE29-AF254D082D9D}" type="sibTrans" cxnId="{1D192DAB-D122-46E8-9D84-6BAB570049D6}">
      <dgm:prSet/>
      <dgm:spPr/>
      <dgm:t>
        <a:bodyPr/>
        <a:lstStyle/>
        <a:p>
          <a:endParaRPr lang="en-US"/>
        </a:p>
      </dgm:t>
    </dgm:pt>
    <dgm:pt modelId="{D756E60D-A8E2-4172-9DB0-94F48C844EA9}" type="pres">
      <dgm:prSet presAssocID="{5A9C2F8E-5AA8-4574-A7CA-AD3FC35FE1A3}" presName="root" presStyleCnt="0">
        <dgm:presLayoutVars>
          <dgm:dir/>
          <dgm:resizeHandles val="exact"/>
        </dgm:presLayoutVars>
      </dgm:prSet>
      <dgm:spPr/>
    </dgm:pt>
    <dgm:pt modelId="{EA93608C-F6E0-45B7-A498-DFD648B41361}" type="pres">
      <dgm:prSet presAssocID="{1DA11697-0B19-46C8-9856-1EB0557CEEEF}" presName="compNode" presStyleCnt="0"/>
      <dgm:spPr/>
    </dgm:pt>
    <dgm:pt modelId="{A58319D3-4D0A-47AD-9995-25A229CCABC9}" type="pres">
      <dgm:prSet presAssocID="{1DA11697-0B19-46C8-9856-1EB0557CEEEF}" presName="bgRect" presStyleLbl="bgShp" presStyleIdx="0" presStyleCnt="6"/>
      <dgm:spPr/>
    </dgm:pt>
    <dgm:pt modelId="{9C124B73-08C4-4A9B-A1F8-F974BD4D8CC7}" type="pres">
      <dgm:prSet presAssocID="{1DA11697-0B19-46C8-9856-1EB0557CEEE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men"/>
        </a:ext>
      </dgm:extLst>
    </dgm:pt>
    <dgm:pt modelId="{9299E11A-00F1-4C9F-A40C-16178CF1E34A}" type="pres">
      <dgm:prSet presAssocID="{1DA11697-0B19-46C8-9856-1EB0557CEEEF}" presName="spaceRect" presStyleCnt="0"/>
      <dgm:spPr/>
    </dgm:pt>
    <dgm:pt modelId="{932342C1-EA01-49C1-B55F-655C81EF6DE0}" type="pres">
      <dgm:prSet presAssocID="{1DA11697-0B19-46C8-9856-1EB0557CEEEF}" presName="parTx" presStyleLbl="revTx" presStyleIdx="0" presStyleCnt="6">
        <dgm:presLayoutVars>
          <dgm:chMax val="0"/>
          <dgm:chPref val="0"/>
        </dgm:presLayoutVars>
      </dgm:prSet>
      <dgm:spPr/>
    </dgm:pt>
    <dgm:pt modelId="{948334EF-8A4B-4258-92F5-0F58E1AC6FF9}" type="pres">
      <dgm:prSet presAssocID="{908934EE-3E3C-4203-BD5D-3F6545C9F0D4}" presName="sibTrans" presStyleCnt="0"/>
      <dgm:spPr/>
    </dgm:pt>
    <dgm:pt modelId="{BA8C8E81-7C82-4344-BCDA-193A1087C223}" type="pres">
      <dgm:prSet presAssocID="{9537E2A8-55BC-49D3-8AB4-A25C4BDECEF2}" presName="compNode" presStyleCnt="0"/>
      <dgm:spPr/>
    </dgm:pt>
    <dgm:pt modelId="{366345B0-B4F2-4170-9F02-66BBC9FCD9C5}" type="pres">
      <dgm:prSet presAssocID="{9537E2A8-55BC-49D3-8AB4-A25C4BDECEF2}" presName="bgRect" presStyleLbl="bgShp" presStyleIdx="1" presStyleCnt="6"/>
      <dgm:spPr/>
    </dgm:pt>
    <dgm:pt modelId="{F1E1B9FD-9351-4A32-A407-544E1D8B1AC8}" type="pres">
      <dgm:prSet presAssocID="{9537E2A8-55BC-49D3-8AB4-A25C4BDECEF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24D9FF0-EBE6-4D8F-846A-591527ADEA5A}" type="pres">
      <dgm:prSet presAssocID="{9537E2A8-55BC-49D3-8AB4-A25C4BDECEF2}" presName="spaceRect" presStyleCnt="0"/>
      <dgm:spPr/>
    </dgm:pt>
    <dgm:pt modelId="{D3FBA5CE-0F8B-470A-911A-0EBC2B9C4152}" type="pres">
      <dgm:prSet presAssocID="{9537E2A8-55BC-49D3-8AB4-A25C4BDECEF2}" presName="parTx" presStyleLbl="revTx" presStyleIdx="1" presStyleCnt="6">
        <dgm:presLayoutVars>
          <dgm:chMax val="0"/>
          <dgm:chPref val="0"/>
        </dgm:presLayoutVars>
      </dgm:prSet>
      <dgm:spPr/>
    </dgm:pt>
    <dgm:pt modelId="{36C0D093-6246-4B96-9212-BF75E562E5E6}" type="pres">
      <dgm:prSet presAssocID="{CB6DC730-BA57-42EC-BA75-383244365F00}" presName="sibTrans" presStyleCnt="0"/>
      <dgm:spPr/>
    </dgm:pt>
    <dgm:pt modelId="{CC43AD30-ABB2-404D-B7B2-1527C96786F6}" type="pres">
      <dgm:prSet presAssocID="{0E0EB4E2-EFAE-4A68-857D-FDE304D861E1}" presName="compNode" presStyleCnt="0"/>
      <dgm:spPr/>
    </dgm:pt>
    <dgm:pt modelId="{DC11C8C4-DB45-4AD0-9EA8-86EDE1E2FB40}" type="pres">
      <dgm:prSet presAssocID="{0E0EB4E2-EFAE-4A68-857D-FDE304D861E1}" presName="bgRect" presStyleLbl="bgShp" presStyleIdx="2" presStyleCnt="6"/>
      <dgm:spPr/>
    </dgm:pt>
    <dgm:pt modelId="{F0980E02-C7F9-4049-9F96-B39777F59C01}" type="pres">
      <dgm:prSet presAssocID="{0E0EB4E2-EFAE-4A68-857D-FDE304D861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34EEC6A8-FB74-4F12-9527-31C2D84CC647}" type="pres">
      <dgm:prSet presAssocID="{0E0EB4E2-EFAE-4A68-857D-FDE304D861E1}" presName="spaceRect" presStyleCnt="0"/>
      <dgm:spPr/>
    </dgm:pt>
    <dgm:pt modelId="{019DA501-1F2F-4E94-B483-5296733778B6}" type="pres">
      <dgm:prSet presAssocID="{0E0EB4E2-EFAE-4A68-857D-FDE304D861E1}" presName="parTx" presStyleLbl="revTx" presStyleIdx="2" presStyleCnt="6">
        <dgm:presLayoutVars>
          <dgm:chMax val="0"/>
          <dgm:chPref val="0"/>
        </dgm:presLayoutVars>
      </dgm:prSet>
      <dgm:spPr/>
    </dgm:pt>
    <dgm:pt modelId="{EC593F59-4A41-4C1D-BEE4-56CA06748235}" type="pres">
      <dgm:prSet presAssocID="{B632784D-0FDF-4057-B0A2-5EC9EACE4C65}" presName="sibTrans" presStyleCnt="0"/>
      <dgm:spPr/>
    </dgm:pt>
    <dgm:pt modelId="{32C85C1C-E9B0-458F-A3CD-0F0DD725CD4C}" type="pres">
      <dgm:prSet presAssocID="{02330944-470E-41ED-A4EC-857BF8C31C04}" presName="compNode" presStyleCnt="0"/>
      <dgm:spPr/>
    </dgm:pt>
    <dgm:pt modelId="{B62D5655-E0C4-4A77-AEB4-681684F5C004}" type="pres">
      <dgm:prSet presAssocID="{02330944-470E-41ED-A4EC-857BF8C31C04}" presName="bgRect" presStyleLbl="bgShp" presStyleIdx="3" presStyleCnt="6"/>
      <dgm:spPr/>
    </dgm:pt>
    <dgm:pt modelId="{5F53E347-6305-4BF5-94C8-176834B7B44C}" type="pres">
      <dgm:prSet presAssocID="{02330944-470E-41ED-A4EC-857BF8C31C0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F2CB238E-084E-4418-AE76-09557AA35918}" type="pres">
      <dgm:prSet presAssocID="{02330944-470E-41ED-A4EC-857BF8C31C04}" presName="spaceRect" presStyleCnt="0"/>
      <dgm:spPr/>
    </dgm:pt>
    <dgm:pt modelId="{27C0BF86-4243-48E0-ADD8-21C8EF1C650B}" type="pres">
      <dgm:prSet presAssocID="{02330944-470E-41ED-A4EC-857BF8C31C04}" presName="parTx" presStyleLbl="revTx" presStyleIdx="3" presStyleCnt="6">
        <dgm:presLayoutVars>
          <dgm:chMax val="0"/>
          <dgm:chPref val="0"/>
        </dgm:presLayoutVars>
      </dgm:prSet>
      <dgm:spPr/>
    </dgm:pt>
    <dgm:pt modelId="{0816D6C0-20B0-4640-BA89-9422DDB8E5FF}" type="pres">
      <dgm:prSet presAssocID="{6CB839AF-4C2C-4767-8D8A-CAE8DFD6D043}" presName="sibTrans" presStyleCnt="0"/>
      <dgm:spPr/>
    </dgm:pt>
    <dgm:pt modelId="{77000074-918D-45FF-91A7-7A8674EFE1EE}" type="pres">
      <dgm:prSet presAssocID="{D95DC9D7-EEA7-436B-991A-BE5834DA55EB}" presName="compNode" presStyleCnt="0"/>
      <dgm:spPr/>
    </dgm:pt>
    <dgm:pt modelId="{1BDE9543-36B8-4B51-93C9-F1E385959B59}" type="pres">
      <dgm:prSet presAssocID="{D95DC9D7-EEA7-436B-991A-BE5834DA55EB}" presName="bgRect" presStyleLbl="bgShp" presStyleIdx="4" presStyleCnt="6"/>
      <dgm:spPr/>
    </dgm:pt>
    <dgm:pt modelId="{1EFD64AA-AC5B-4FD5-9B8C-D43B54B15CF6}" type="pres">
      <dgm:prSet presAssocID="{D95DC9D7-EEA7-436B-991A-BE5834DA55E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A622D484-E066-4D38-AD8F-C608DC342BBC}" type="pres">
      <dgm:prSet presAssocID="{D95DC9D7-EEA7-436B-991A-BE5834DA55EB}" presName="spaceRect" presStyleCnt="0"/>
      <dgm:spPr/>
    </dgm:pt>
    <dgm:pt modelId="{85E8C707-04BA-4F27-AF18-942A29B40068}" type="pres">
      <dgm:prSet presAssocID="{D95DC9D7-EEA7-436B-991A-BE5834DA55EB}" presName="parTx" presStyleLbl="revTx" presStyleIdx="4" presStyleCnt="6">
        <dgm:presLayoutVars>
          <dgm:chMax val="0"/>
          <dgm:chPref val="0"/>
        </dgm:presLayoutVars>
      </dgm:prSet>
      <dgm:spPr/>
    </dgm:pt>
    <dgm:pt modelId="{80BFC431-C343-4D50-A888-C885DC6E4632}" type="pres">
      <dgm:prSet presAssocID="{7C6BDD26-E8DC-4617-8CE7-EE7678D4DC30}" presName="sibTrans" presStyleCnt="0"/>
      <dgm:spPr/>
    </dgm:pt>
    <dgm:pt modelId="{66926770-7A56-4AF9-8EBA-B01BA8B9742F}" type="pres">
      <dgm:prSet presAssocID="{018996C1-86A8-4F83-B4FC-5E070766EB81}" presName="compNode" presStyleCnt="0"/>
      <dgm:spPr/>
    </dgm:pt>
    <dgm:pt modelId="{DB367A1B-57C5-4EEA-AD64-1008EA31A97D}" type="pres">
      <dgm:prSet presAssocID="{018996C1-86A8-4F83-B4FC-5E070766EB81}" presName="bgRect" presStyleLbl="bgShp" presStyleIdx="5" presStyleCnt="6"/>
      <dgm:spPr/>
    </dgm:pt>
    <dgm:pt modelId="{B3DE9779-1634-4F94-8BE5-96957CA61A90}" type="pres">
      <dgm:prSet presAssocID="{018996C1-86A8-4F83-B4FC-5E070766EB8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B1DDF453-494A-4C43-9BDD-863F29E0EFEF}" type="pres">
      <dgm:prSet presAssocID="{018996C1-86A8-4F83-B4FC-5E070766EB81}" presName="spaceRect" presStyleCnt="0"/>
      <dgm:spPr/>
    </dgm:pt>
    <dgm:pt modelId="{7078E6E7-5970-4A34-8B8E-A8DCCF25D889}" type="pres">
      <dgm:prSet presAssocID="{018996C1-86A8-4F83-B4FC-5E070766EB81}" presName="parTx" presStyleLbl="revTx" presStyleIdx="5" presStyleCnt="6">
        <dgm:presLayoutVars>
          <dgm:chMax val="0"/>
          <dgm:chPref val="0"/>
        </dgm:presLayoutVars>
      </dgm:prSet>
      <dgm:spPr/>
    </dgm:pt>
  </dgm:ptLst>
  <dgm:cxnLst>
    <dgm:cxn modelId="{E1B60512-37B3-4560-9B30-BA0475E67D15}" type="presOf" srcId="{018996C1-86A8-4F83-B4FC-5E070766EB81}" destId="{7078E6E7-5970-4A34-8B8E-A8DCCF25D889}" srcOrd="0" destOrd="0" presId="urn:microsoft.com/office/officeart/2018/2/layout/IconVerticalSolidList"/>
    <dgm:cxn modelId="{9A2E9D32-B4C7-4F0B-AE0A-5DC8DFD9A771}" type="presOf" srcId="{02330944-470E-41ED-A4EC-857BF8C31C04}" destId="{27C0BF86-4243-48E0-ADD8-21C8EF1C650B}" srcOrd="0" destOrd="0" presId="urn:microsoft.com/office/officeart/2018/2/layout/IconVerticalSolidList"/>
    <dgm:cxn modelId="{1046B264-FE4A-45D4-B760-DC3E84B263B2}" srcId="{5A9C2F8E-5AA8-4574-A7CA-AD3FC35FE1A3}" destId="{D95DC9D7-EEA7-436B-991A-BE5834DA55EB}" srcOrd="4" destOrd="0" parTransId="{5ACAF000-2E95-4329-956C-6B275B01364B}" sibTransId="{7C6BDD26-E8DC-4617-8CE7-EE7678D4DC30}"/>
    <dgm:cxn modelId="{BE65A44E-36F2-4279-A466-1A7E0B1E3FCA}" srcId="{5A9C2F8E-5AA8-4574-A7CA-AD3FC35FE1A3}" destId="{1DA11697-0B19-46C8-9856-1EB0557CEEEF}" srcOrd="0" destOrd="0" parTransId="{A06352E3-695B-426A-BAAC-62B79F19CEAB}" sibTransId="{908934EE-3E3C-4203-BD5D-3F6545C9F0D4}"/>
    <dgm:cxn modelId="{248CFF82-841F-45BF-94D7-2171A24552AC}" srcId="{5A9C2F8E-5AA8-4574-A7CA-AD3FC35FE1A3}" destId="{9537E2A8-55BC-49D3-8AB4-A25C4BDECEF2}" srcOrd="1" destOrd="0" parTransId="{44DD85F6-67A4-4FEA-9E70-504D97E9FAB2}" sibTransId="{CB6DC730-BA57-42EC-BA75-383244365F00}"/>
    <dgm:cxn modelId="{C291008D-A20E-49A2-8376-8A26BD7CC37A}" srcId="{5A9C2F8E-5AA8-4574-A7CA-AD3FC35FE1A3}" destId="{02330944-470E-41ED-A4EC-857BF8C31C04}" srcOrd="3" destOrd="0" parTransId="{1E91AE9D-536F-4BF2-8F7F-6C672ADADE81}" sibTransId="{6CB839AF-4C2C-4767-8D8A-CAE8DFD6D043}"/>
    <dgm:cxn modelId="{7DB60B9C-58B0-4559-9284-23FBECEE5BDC}" type="presOf" srcId="{9537E2A8-55BC-49D3-8AB4-A25C4BDECEF2}" destId="{D3FBA5CE-0F8B-470A-911A-0EBC2B9C4152}" srcOrd="0" destOrd="0" presId="urn:microsoft.com/office/officeart/2018/2/layout/IconVerticalSolidList"/>
    <dgm:cxn modelId="{1D192DAB-D122-46E8-9D84-6BAB570049D6}" srcId="{5A9C2F8E-5AA8-4574-A7CA-AD3FC35FE1A3}" destId="{018996C1-86A8-4F83-B4FC-5E070766EB81}" srcOrd="5" destOrd="0" parTransId="{F163CDB7-3A83-4CBE-A1DD-6B73154C363F}" sibTransId="{9B6E5D40-7AF2-40AA-BE29-AF254D082D9D}"/>
    <dgm:cxn modelId="{B10C65AC-03E0-4C79-84C7-828EF8D134D9}" type="presOf" srcId="{D95DC9D7-EEA7-436B-991A-BE5834DA55EB}" destId="{85E8C707-04BA-4F27-AF18-942A29B40068}" srcOrd="0" destOrd="0" presId="urn:microsoft.com/office/officeart/2018/2/layout/IconVerticalSolidList"/>
    <dgm:cxn modelId="{146115BC-6431-4040-95EB-9BE163C084C9}" type="presOf" srcId="{1DA11697-0B19-46C8-9856-1EB0557CEEEF}" destId="{932342C1-EA01-49C1-B55F-655C81EF6DE0}" srcOrd="0" destOrd="0" presId="urn:microsoft.com/office/officeart/2018/2/layout/IconVerticalSolidList"/>
    <dgm:cxn modelId="{863960BD-6A89-4436-B874-22E7C3110537}" srcId="{5A9C2F8E-5AA8-4574-A7CA-AD3FC35FE1A3}" destId="{0E0EB4E2-EFAE-4A68-857D-FDE304D861E1}" srcOrd="2" destOrd="0" parTransId="{980A2948-58F0-4EC6-B6A9-03315D02EE94}" sibTransId="{B632784D-0FDF-4057-B0A2-5EC9EACE4C65}"/>
    <dgm:cxn modelId="{098E36F3-D622-4D7B-B419-569A9D190377}" type="presOf" srcId="{5A9C2F8E-5AA8-4574-A7CA-AD3FC35FE1A3}" destId="{D756E60D-A8E2-4172-9DB0-94F48C844EA9}" srcOrd="0" destOrd="0" presId="urn:microsoft.com/office/officeart/2018/2/layout/IconVerticalSolidList"/>
    <dgm:cxn modelId="{4C4BC4FD-B44A-4327-8923-635316A3C4FB}" type="presOf" srcId="{0E0EB4E2-EFAE-4A68-857D-FDE304D861E1}" destId="{019DA501-1F2F-4E94-B483-5296733778B6}" srcOrd="0" destOrd="0" presId="urn:microsoft.com/office/officeart/2018/2/layout/IconVerticalSolidList"/>
    <dgm:cxn modelId="{D8EE1D3D-F658-4563-99F0-5F0D94F086E0}" type="presParOf" srcId="{D756E60D-A8E2-4172-9DB0-94F48C844EA9}" destId="{EA93608C-F6E0-45B7-A498-DFD648B41361}" srcOrd="0" destOrd="0" presId="urn:microsoft.com/office/officeart/2018/2/layout/IconVerticalSolidList"/>
    <dgm:cxn modelId="{527F51EB-35BF-49A5-9F88-BD26E3EAAF94}" type="presParOf" srcId="{EA93608C-F6E0-45B7-A498-DFD648B41361}" destId="{A58319D3-4D0A-47AD-9995-25A229CCABC9}" srcOrd="0" destOrd="0" presId="urn:microsoft.com/office/officeart/2018/2/layout/IconVerticalSolidList"/>
    <dgm:cxn modelId="{3445DED6-968E-4BCE-AABE-2A658A0C66C7}" type="presParOf" srcId="{EA93608C-F6E0-45B7-A498-DFD648B41361}" destId="{9C124B73-08C4-4A9B-A1F8-F974BD4D8CC7}" srcOrd="1" destOrd="0" presId="urn:microsoft.com/office/officeart/2018/2/layout/IconVerticalSolidList"/>
    <dgm:cxn modelId="{99825059-4C96-4F8D-9CC3-0F619D496FBA}" type="presParOf" srcId="{EA93608C-F6E0-45B7-A498-DFD648B41361}" destId="{9299E11A-00F1-4C9F-A40C-16178CF1E34A}" srcOrd="2" destOrd="0" presId="urn:microsoft.com/office/officeart/2018/2/layout/IconVerticalSolidList"/>
    <dgm:cxn modelId="{623C4CA4-D5A7-41DD-82A3-A7636A9D6167}" type="presParOf" srcId="{EA93608C-F6E0-45B7-A498-DFD648B41361}" destId="{932342C1-EA01-49C1-B55F-655C81EF6DE0}" srcOrd="3" destOrd="0" presId="urn:microsoft.com/office/officeart/2018/2/layout/IconVerticalSolidList"/>
    <dgm:cxn modelId="{848122C2-23C3-4088-9B35-BE843D72EF84}" type="presParOf" srcId="{D756E60D-A8E2-4172-9DB0-94F48C844EA9}" destId="{948334EF-8A4B-4258-92F5-0F58E1AC6FF9}" srcOrd="1" destOrd="0" presId="urn:microsoft.com/office/officeart/2018/2/layout/IconVerticalSolidList"/>
    <dgm:cxn modelId="{853EF8F6-4CFD-4D2B-8B06-87D5ACEBE0B2}" type="presParOf" srcId="{D756E60D-A8E2-4172-9DB0-94F48C844EA9}" destId="{BA8C8E81-7C82-4344-BCDA-193A1087C223}" srcOrd="2" destOrd="0" presId="urn:microsoft.com/office/officeart/2018/2/layout/IconVerticalSolidList"/>
    <dgm:cxn modelId="{0EF47CE9-E29D-4F4C-AFEC-2AC596B3CC2B}" type="presParOf" srcId="{BA8C8E81-7C82-4344-BCDA-193A1087C223}" destId="{366345B0-B4F2-4170-9F02-66BBC9FCD9C5}" srcOrd="0" destOrd="0" presId="urn:microsoft.com/office/officeart/2018/2/layout/IconVerticalSolidList"/>
    <dgm:cxn modelId="{3BE79717-583E-4A4A-9C2F-2642E87E90DE}" type="presParOf" srcId="{BA8C8E81-7C82-4344-BCDA-193A1087C223}" destId="{F1E1B9FD-9351-4A32-A407-544E1D8B1AC8}" srcOrd="1" destOrd="0" presId="urn:microsoft.com/office/officeart/2018/2/layout/IconVerticalSolidList"/>
    <dgm:cxn modelId="{EADE0CD0-D918-4877-B6AA-D7CC2A23C4E8}" type="presParOf" srcId="{BA8C8E81-7C82-4344-BCDA-193A1087C223}" destId="{F24D9FF0-EBE6-4D8F-846A-591527ADEA5A}" srcOrd="2" destOrd="0" presId="urn:microsoft.com/office/officeart/2018/2/layout/IconVerticalSolidList"/>
    <dgm:cxn modelId="{4B01FFEB-E431-4804-BA00-CA00E743E5FC}" type="presParOf" srcId="{BA8C8E81-7C82-4344-BCDA-193A1087C223}" destId="{D3FBA5CE-0F8B-470A-911A-0EBC2B9C4152}" srcOrd="3" destOrd="0" presId="urn:microsoft.com/office/officeart/2018/2/layout/IconVerticalSolidList"/>
    <dgm:cxn modelId="{C495F9CD-8B2B-4708-B799-0D2F9FAD62E7}" type="presParOf" srcId="{D756E60D-A8E2-4172-9DB0-94F48C844EA9}" destId="{36C0D093-6246-4B96-9212-BF75E562E5E6}" srcOrd="3" destOrd="0" presId="urn:microsoft.com/office/officeart/2018/2/layout/IconVerticalSolidList"/>
    <dgm:cxn modelId="{80D7C372-1746-4825-9F5A-807D32A80CA6}" type="presParOf" srcId="{D756E60D-A8E2-4172-9DB0-94F48C844EA9}" destId="{CC43AD30-ABB2-404D-B7B2-1527C96786F6}" srcOrd="4" destOrd="0" presId="urn:microsoft.com/office/officeart/2018/2/layout/IconVerticalSolidList"/>
    <dgm:cxn modelId="{A0E83574-E6F1-489D-B5AA-4AF7A9A414D0}" type="presParOf" srcId="{CC43AD30-ABB2-404D-B7B2-1527C96786F6}" destId="{DC11C8C4-DB45-4AD0-9EA8-86EDE1E2FB40}" srcOrd="0" destOrd="0" presId="urn:microsoft.com/office/officeart/2018/2/layout/IconVerticalSolidList"/>
    <dgm:cxn modelId="{83629AD1-69D4-4A17-A20B-F64C33EDFFC7}" type="presParOf" srcId="{CC43AD30-ABB2-404D-B7B2-1527C96786F6}" destId="{F0980E02-C7F9-4049-9F96-B39777F59C01}" srcOrd="1" destOrd="0" presId="urn:microsoft.com/office/officeart/2018/2/layout/IconVerticalSolidList"/>
    <dgm:cxn modelId="{3C5756D8-E9D1-4FA1-9E96-C49D1856FF13}" type="presParOf" srcId="{CC43AD30-ABB2-404D-B7B2-1527C96786F6}" destId="{34EEC6A8-FB74-4F12-9527-31C2D84CC647}" srcOrd="2" destOrd="0" presId="urn:microsoft.com/office/officeart/2018/2/layout/IconVerticalSolidList"/>
    <dgm:cxn modelId="{1D2091E0-84D4-4B1A-AF30-CEA6FA4148FC}" type="presParOf" srcId="{CC43AD30-ABB2-404D-B7B2-1527C96786F6}" destId="{019DA501-1F2F-4E94-B483-5296733778B6}" srcOrd="3" destOrd="0" presId="urn:microsoft.com/office/officeart/2018/2/layout/IconVerticalSolidList"/>
    <dgm:cxn modelId="{ECFE82F5-70DC-4EC0-8674-B183FE78AEAC}" type="presParOf" srcId="{D756E60D-A8E2-4172-9DB0-94F48C844EA9}" destId="{EC593F59-4A41-4C1D-BEE4-56CA06748235}" srcOrd="5" destOrd="0" presId="urn:microsoft.com/office/officeart/2018/2/layout/IconVerticalSolidList"/>
    <dgm:cxn modelId="{50723856-0E7B-4F63-9D61-54BB4EC4B2EF}" type="presParOf" srcId="{D756E60D-A8E2-4172-9DB0-94F48C844EA9}" destId="{32C85C1C-E9B0-458F-A3CD-0F0DD725CD4C}" srcOrd="6" destOrd="0" presId="urn:microsoft.com/office/officeart/2018/2/layout/IconVerticalSolidList"/>
    <dgm:cxn modelId="{C911010D-1DB4-4E54-88BF-3FD39AA7DC48}" type="presParOf" srcId="{32C85C1C-E9B0-458F-A3CD-0F0DD725CD4C}" destId="{B62D5655-E0C4-4A77-AEB4-681684F5C004}" srcOrd="0" destOrd="0" presId="urn:microsoft.com/office/officeart/2018/2/layout/IconVerticalSolidList"/>
    <dgm:cxn modelId="{21ED40E3-8E6D-476D-8E9C-0D5BB1E5AED4}" type="presParOf" srcId="{32C85C1C-E9B0-458F-A3CD-0F0DD725CD4C}" destId="{5F53E347-6305-4BF5-94C8-176834B7B44C}" srcOrd="1" destOrd="0" presId="urn:microsoft.com/office/officeart/2018/2/layout/IconVerticalSolidList"/>
    <dgm:cxn modelId="{020AE6A9-38D3-466C-94F3-FC4D7631BF2A}" type="presParOf" srcId="{32C85C1C-E9B0-458F-A3CD-0F0DD725CD4C}" destId="{F2CB238E-084E-4418-AE76-09557AA35918}" srcOrd="2" destOrd="0" presId="urn:microsoft.com/office/officeart/2018/2/layout/IconVerticalSolidList"/>
    <dgm:cxn modelId="{58E2B09A-EA80-431B-950F-5805981A70F3}" type="presParOf" srcId="{32C85C1C-E9B0-458F-A3CD-0F0DD725CD4C}" destId="{27C0BF86-4243-48E0-ADD8-21C8EF1C650B}" srcOrd="3" destOrd="0" presId="urn:microsoft.com/office/officeart/2018/2/layout/IconVerticalSolidList"/>
    <dgm:cxn modelId="{9C1B5308-9E20-48DA-B941-68EB0C367A08}" type="presParOf" srcId="{D756E60D-A8E2-4172-9DB0-94F48C844EA9}" destId="{0816D6C0-20B0-4640-BA89-9422DDB8E5FF}" srcOrd="7" destOrd="0" presId="urn:microsoft.com/office/officeart/2018/2/layout/IconVerticalSolidList"/>
    <dgm:cxn modelId="{C51E6128-F0E8-4629-9E00-76A8CEFA0026}" type="presParOf" srcId="{D756E60D-A8E2-4172-9DB0-94F48C844EA9}" destId="{77000074-918D-45FF-91A7-7A8674EFE1EE}" srcOrd="8" destOrd="0" presId="urn:microsoft.com/office/officeart/2018/2/layout/IconVerticalSolidList"/>
    <dgm:cxn modelId="{56B453C3-E270-4237-8391-F13841743D65}" type="presParOf" srcId="{77000074-918D-45FF-91A7-7A8674EFE1EE}" destId="{1BDE9543-36B8-4B51-93C9-F1E385959B59}" srcOrd="0" destOrd="0" presId="urn:microsoft.com/office/officeart/2018/2/layout/IconVerticalSolidList"/>
    <dgm:cxn modelId="{D26DD9F2-135E-4CB3-9A69-F7DFE39ACF32}" type="presParOf" srcId="{77000074-918D-45FF-91A7-7A8674EFE1EE}" destId="{1EFD64AA-AC5B-4FD5-9B8C-D43B54B15CF6}" srcOrd="1" destOrd="0" presId="urn:microsoft.com/office/officeart/2018/2/layout/IconVerticalSolidList"/>
    <dgm:cxn modelId="{C83D655C-D793-468F-89C1-099432A0FC7E}" type="presParOf" srcId="{77000074-918D-45FF-91A7-7A8674EFE1EE}" destId="{A622D484-E066-4D38-AD8F-C608DC342BBC}" srcOrd="2" destOrd="0" presId="urn:microsoft.com/office/officeart/2018/2/layout/IconVerticalSolidList"/>
    <dgm:cxn modelId="{57278E18-3B6A-4BCB-A1EA-5AB3652EB2E0}" type="presParOf" srcId="{77000074-918D-45FF-91A7-7A8674EFE1EE}" destId="{85E8C707-04BA-4F27-AF18-942A29B40068}" srcOrd="3" destOrd="0" presId="urn:microsoft.com/office/officeart/2018/2/layout/IconVerticalSolidList"/>
    <dgm:cxn modelId="{B7710724-3DD4-470C-9831-BAF3AAB62AF4}" type="presParOf" srcId="{D756E60D-A8E2-4172-9DB0-94F48C844EA9}" destId="{80BFC431-C343-4D50-A888-C885DC6E4632}" srcOrd="9" destOrd="0" presId="urn:microsoft.com/office/officeart/2018/2/layout/IconVerticalSolidList"/>
    <dgm:cxn modelId="{DD224899-13E3-4140-9F97-BDDD87DEEB3A}" type="presParOf" srcId="{D756E60D-A8E2-4172-9DB0-94F48C844EA9}" destId="{66926770-7A56-4AF9-8EBA-B01BA8B9742F}" srcOrd="10" destOrd="0" presId="urn:microsoft.com/office/officeart/2018/2/layout/IconVerticalSolidList"/>
    <dgm:cxn modelId="{6B86B081-CD5E-43AA-92D8-4026E8336653}" type="presParOf" srcId="{66926770-7A56-4AF9-8EBA-B01BA8B9742F}" destId="{DB367A1B-57C5-4EEA-AD64-1008EA31A97D}" srcOrd="0" destOrd="0" presId="urn:microsoft.com/office/officeart/2018/2/layout/IconVerticalSolidList"/>
    <dgm:cxn modelId="{67A729C0-8BB3-40D6-9CD8-D36F1F8BF32A}" type="presParOf" srcId="{66926770-7A56-4AF9-8EBA-B01BA8B9742F}" destId="{B3DE9779-1634-4F94-8BE5-96957CA61A90}" srcOrd="1" destOrd="0" presId="urn:microsoft.com/office/officeart/2018/2/layout/IconVerticalSolidList"/>
    <dgm:cxn modelId="{0A78C4EC-E72E-4F6C-ADAE-F8B8F44BD47A}" type="presParOf" srcId="{66926770-7A56-4AF9-8EBA-B01BA8B9742F}" destId="{B1DDF453-494A-4C43-9BDD-863F29E0EFEF}" srcOrd="2" destOrd="0" presId="urn:microsoft.com/office/officeart/2018/2/layout/IconVerticalSolidList"/>
    <dgm:cxn modelId="{894A7817-F1AA-4A18-BE37-DCD91978F5EF}" type="presParOf" srcId="{66926770-7A56-4AF9-8EBA-B01BA8B9742F}" destId="{7078E6E7-5970-4A34-8B8E-A8DCCF25D8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813E35-96B8-4708-A375-3A52159EC37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FB3858-F0DC-42B0-8975-3DF6DB2F9F22}">
      <dgm:prSet/>
      <dgm:spPr/>
      <dgm:t>
        <a:bodyPr/>
        <a:lstStyle/>
        <a:p>
          <a:r>
            <a:rPr lang="en-GB"/>
            <a:t>Lower turnover and absenteeism</a:t>
          </a:r>
          <a:endParaRPr lang="en-US"/>
        </a:p>
      </dgm:t>
    </dgm:pt>
    <dgm:pt modelId="{FA7D05FB-20AB-49E4-B05E-DC21610E96F2}" type="parTrans" cxnId="{FB6BE24E-5C29-4F25-8718-DBA6BA05BF66}">
      <dgm:prSet/>
      <dgm:spPr/>
      <dgm:t>
        <a:bodyPr/>
        <a:lstStyle/>
        <a:p>
          <a:endParaRPr lang="en-US"/>
        </a:p>
      </dgm:t>
    </dgm:pt>
    <dgm:pt modelId="{9967E4A5-83E5-4FE5-B0DF-AAB67817D492}" type="sibTrans" cxnId="{FB6BE24E-5C29-4F25-8718-DBA6BA05BF66}">
      <dgm:prSet/>
      <dgm:spPr/>
      <dgm:t>
        <a:bodyPr/>
        <a:lstStyle/>
        <a:p>
          <a:endParaRPr lang="en-US"/>
        </a:p>
      </dgm:t>
    </dgm:pt>
    <dgm:pt modelId="{604D9888-824F-451E-B4F0-0734ED4B0029}">
      <dgm:prSet/>
      <dgm:spPr/>
      <dgm:t>
        <a:bodyPr/>
        <a:lstStyle/>
        <a:p>
          <a:r>
            <a:rPr lang="en-GB"/>
            <a:t>Increased commitment and satisfaction</a:t>
          </a:r>
          <a:endParaRPr lang="en-US"/>
        </a:p>
      </dgm:t>
    </dgm:pt>
    <dgm:pt modelId="{16DC0D51-BF55-4D00-AF27-28A0ACF08BAD}" type="parTrans" cxnId="{6536D927-E317-4D0B-B36C-61D8E54699CB}">
      <dgm:prSet/>
      <dgm:spPr/>
      <dgm:t>
        <a:bodyPr/>
        <a:lstStyle/>
        <a:p>
          <a:endParaRPr lang="en-US"/>
        </a:p>
      </dgm:t>
    </dgm:pt>
    <dgm:pt modelId="{0D092B38-82E6-4061-9FF1-B7BB377437A5}" type="sibTrans" cxnId="{6536D927-E317-4D0B-B36C-61D8E54699CB}">
      <dgm:prSet/>
      <dgm:spPr/>
      <dgm:t>
        <a:bodyPr/>
        <a:lstStyle/>
        <a:p>
          <a:endParaRPr lang="en-US"/>
        </a:p>
      </dgm:t>
    </dgm:pt>
    <dgm:pt modelId="{F845AB9F-A377-47AA-B4B3-A4C452D4FD94}">
      <dgm:prSet/>
      <dgm:spPr/>
      <dgm:t>
        <a:bodyPr/>
        <a:lstStyle/>
        <a:p>
          <a:r>
            <a:rPr lang="en-GB"/>
            <a:t>Meet new colleagues</a:t>
          </a:r>
          <a:endParaRPr lang="en-US"/>
        </a:p>
      </dgm:t>
    </dgm:pt>
    <dgm:pt modelId="{2DA0CD0B-23C1-419B-8B67-A09DD7F5BEFB}" type="parTrans" cxnId="{FDD6C133-F4AC-4FB8-BD81-EBC4FBB0014A}">
      <dgm:prSet/>
      <dgm:spPr/>
      <dgm:t>
        <a:bodyPr/>
        <a:lstStyle/>
        <a:p>
          <a:endParaRPr lang="en-US"/>
        </a:p>
      </dgm:t>
    </dgm:pt>
    <dgm:pt modelId="{E7D6FEB6-B1BB-4F1C-A791-23CBABED68BF}" type="sibTrans" cxnId="{FDD6C133-F4AC-4FB8-BD81-EBC4FBB0014A}">
      <dgm:prSet/>
      <dgm:spPr/>
      <dgm:t>
        <a:bodyPr/>
        <a:lstStyle/>
        <a:p>
          <a:endParaRPr lang="en-US"/>
        </a:p>
      </dgm:t>
    </dgm:pt>
    <dgm:pt modelId="{5ADC680C-8A6E-4E4D-B447-C72A75EE545B}">
      <dgm:prSet/>
      <dgm:spPr/>
      <dgm:t>
        <a:bodyPr/>
        <a:lstStyle/>
        <a:p>
          <a:r>
            <a:rPr lang="en-GB"/>
            <a:t>Understand role and performance standards</a:t>
          </a:r>
          <a:endParaRPr lang="en-US"/>
        </a:p>
      </dgm:t>
    </dgm:pt>
    <dgm:pt modelId="{5D377FBA-7240-4072-90FE-F9DE5C432FF2}" type="parTrans" cxnId="{843063A7-7B4E-424D-A01E-058F772F7B29}">
      <dgm:prSet/>
      <dgm:spPr/>
      <dgm:t>
        <a:bodyPr/>
        <a:lstStyle/>
        <a:p>
          <a:endParaRPr lang="en-US"/>
        </a:p>
      </dgm:t>
    </dgm:pt>
    <dgm:pt modelId="{433488D8-A72D-4A67-AC57-B8B0E6F95C15}" type="sibTrans" cxnId="{843063A7-7B4E-424D-A01E-058F772F7B29}">
      <dgm:prSet/>
      <dgm:spPr/>
      <dgm:t>
        <a:bodyPr/>
        <a:lstStyle/>
        <a:p>
          <a:endParaRPr lang="en-US"/>
        </a:p>
      </dgm:t>
    </dgm:pt>
    <dgm:pt modelId="{ABFF0BA6-0F5B-4DC8-9C31-29535F28D066}">
      <dgm:prSet/>
      <dgm:spPr/>
      <dgm:t>
        <a:bodyPr/>
        <a:lstStyle/>
        <a:p>
          <a:r>
            <a:rPr lang="en-GB"/>
            <a:t>Networking </a:t>
          </a:r>
          <a:endParaRPr lang="en-US"/>
        </a:p>
      </dgm:t>
    </dgm:pt>
    <dgm:pt modelId="{3C8AE77A-5532-4093-86D9-E4BD598E520D}" type="parTrans" cxnId="{9C952202-BA59-4C7F-8484-993774FF6B82}">
      <dgm:prSet/>
      <dgm:spPr/>
      <dgm:t>
        <a:bodyPr/>
        <a:lstStyle/>
        <a:p>
          <a:endParaRPr lang="en-US"/>
        </a:p>
      </dgm:t>
    </dgm:pt>
    <dgm:pt modelId="{1E3DDE15-E179-4E4E-947E-8B2DB75C30A0}" type="sibTrans" cxnId="{9C952202-BA59-4C7F-8484-993774FF6B82}">
      <dgm:prSet/>
      <dgm:spPr/>
      <dgm:t>
        <a:bodyPr/>
        <a:lstStyle/>
        <a:p>
          <a:endParaRPr lang="en-US"/>
        </a:p>
      </dgm:t>
    </dgm:pt>
    <dgm:pt modelId="{3269C8A9-7D65-4F89-93ED-265C22AB5494}" type="pres">
      <dgm:prSet presAssocID="{39813E35-96B8-4708-A375-3A52159EC37B}" presName="root" presStyleCnt="0">
        <dgm:presLayoutVars>
          <dgm:dir/>
          <dgm:resizeHandles val="exact"/>
        </dgm:presLayoutVars>
      </dgm:prSet>
      <dgm:spPr/>
    </dgm:pt>
    <dgm:pt modelId="{C8C03475-379F-447E-A48D-E19C7234D230}" type="pres">
      <dgm:prSet presAssocID="{E7FB3858-F0DC-42B0-8975-3DF6DB2F9F22}" presName="compNode" presStyleCnt="0"/>
      <dgm:spPr/>
    </dgm:pt>
    <dgm:pt modelId="{B19065DD-C808-46B8-BCFF-A42214224939}" type="pres">
      <dgm:prSet presAssocID="{E7FB3858-F0DC-42B0-8975-3DF6DB2F9F22}" presName="bgRect" presStyleLbl="bgShp" presStyleIdx="0" presStyleCnt="5"/>
      <dgm:spPr/>
    </dgm:pt>
    <dgm:pt modelId="{05B7C515-D617-4B08-8DF6-E4DBDAD22050}" type="pres">
      <dgm:prSet presAssocID="{E7FB3858-F0DC-42B0-8975-3DF6DB2F9F2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D94688D0-10B7-4C52-B5F4-F8CF72C1A792}" type="pres">
      <dgm:prSet presAssocID="{E7FB3858-F0DC-42B0-8975-3DF6DB2F9F22}" presName="spaceRect" presStyleCnt="0"/>
      <dgm:spPr/>
    </dgm:pt>
    <dgm:pt modelId="{77C14402-6A99-4931-AEED-E2C7B87FF58B}" type="pres">
      <dgm:prSet presAssocID="{E7FB3858-F0DC-42B0-8975-3DF6DB2F9F22}" presName="parTx" presStyleLbl="revTx" presStyleIdx="0" presStyleCnt="5">
        <dgm:presLayoutVars>
          <dgm:chMax val="0"/>
          <dgm:chPref val="0"/>
        </dgm:presLayoutVars>
      </dgm:prSet>
      <dgm:spPr/>
    </dgm:pt>
    <dgm:pt modelId="{6BB77DAA-A235-49DD-8150-F93A248035F1}" type="pres">
      <dgm:prSet presAssocID="{9967E4A5-83E5-4FE5-B0DF-AAB67817D492}" presName="sibTrans" presStyleCnt="0"/>
      <dgm:spPr/>
    </dgm:pt>
    <dgm:pt modelId="{1164F1F0-8A2D-44DA-8BB1-960EFE035E6B}" type="pres">
      <dgm:prSet presAssocID="{604D9888-824F-451E-B4F0-0734ED4B0029}" presName="compNode" presStyleCnt="0"/>
      <dgm:spPr/>
    </dgm:pt>
    <dgm:pt modelId="{904E1276-E693-4C56-AA23-754A408D2256}" type="pres">
      <dgm:prSet presAssocID="{604D9888-824F-451E-B4F0-0734ED4B0029}" presName="bgRect" presStyleLbl="bgShp" presStyleIdx="1" presStyleCnt="5"/>
      <dgm:spPr/>
    </dgm:pt>
    <dgm:pt modelId="{252A309D-36DE-4068-B5D1-3441CEF1303F}" type="pres">
      <dgm:prSet presAssocID="{604D9888-824F-451E-B4F0-0734ED4B00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7650E9EF-00AC-4865-BA41-A0EBCA72E855}" type="pres">
      <dgm:prSet presAssocID="{604D9888-824F-451E-B4F0-0734ED4B0029}" presName="spaceRect" presStyleCnt="0"/>
      <dgm:spPr/>
    </dgm:pt>
    <dgm:pt modelId="{1D89197D-ED4A-4F24-ABED-E0DD6EE59D7E}" type="pres">
      <dgm:prSet presAssocID="{604D9888-824F-451E-B4F0-0734ED4B0029}" presName="parTx" presStyleLbl="revTx" presStyleIdx="1" presStyleCnt="5">
        <dgm:presLayoutVars>
          <dgm:chMax val="0"/>
          <dgm:chPref val="0"/>
        </dgm:presLayoutVars>
      </dgm:prSet>
      <dgm:spPr/>
    </dgm:pt>
    <dgm:pt modelId="{F5115D26-B642-431C-9FD9-6AF0EB2DEBAF}" type="pres">
      <dgm:prSet presAssocID="{0D092B38-82E6-4061-9FF1-B7BB377437A5}" presName="sibTrans" presStyleCnt="0"/>
      <dgm:spPr/>
    </dgm:pt>
    <dgm:pt modelId="{AF479028-08D9-4318-90C3-863186265C58}" type="pres">
      <dgm:prSet presAssocID="{F845AB9F-A377-47AA-B4B3-A4C452D4FD94}" presName="compNode" presStyleCnt="0"/>
      <dgm:spPr/>
    </dgm:pt>
    <dgm:pt modelId="{6CB8F4B2-C8EA-422B-878F-730048359E87}" type="pres">
      <dgm:prSet presAssocID="{F845AB9F-A377-47AA-B4B3-A4C452D4FD94}" presName="bgRect" presStyleLbl="bgShp" presStyleIdx="2" presStyleCnt="5"/>
      <dgm:spPr/>
    </dgm:pt>
    <dgm:pt modelId="{817895F0-2BE0-49E4-9AF8-BB1A72CFE35E}" type="pres">
      <dgm:prSet presAssocID="{F845AB9F-A377-47AA-B4B3-A4C452D4FD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6B3EBE3-63E0-482A-A920-599F39804AA1}" type="pres">
      <dgm:prSet presAssocID="{F845AB9F-A377-47AA-B4B3-A4C452D4FD94}" presName="spaceRect" presStyleCnt="0"/>
      <dgm:spPr/>
    </dgm:pt>
    <dgm:pt modelId="{88086A7F-F082-46A9-B915-445FB7899CB2}" type="pres">
      <dgm:prSet presAssocID="{F845AB9F-A377-47AA-B4B3-A4C452D4FD94}" presName="parTx" presStyleLbl="revTx" presStyleIdx="2" presStyleCnt="5">
        <dgm:presLayoutVars>
          <dgm:chMax val="0"/>
          <dgm:chPref val="0"/>
        </dgm:presLayoutVars>
      </dgm:prSet>
      <dgm:spPr/>
    </dgm:pt>
    <dgm:pt modelId="{8789BA2F-7D21-404D-9CD6-B6E729CD4E7B}" type="pres">
      <dgm:prSet presAssocID="{E7D6FEB6-B1BB-4F1C-A791-23CBABED68BF}" presName="sibTrans" presStyleCnt="0"/>
      <dgm:spPr/>
    </dgm:pt>
    <dgm:pt modelId="{973B312B-E5A8-43A8-8D08-F044035E66D9}" type="pres">
      <dgm:prSet presAssocID="{5ADC680C-8A6E-4E4D-B447-C72A75EE545B}" presName="compNode" presStyleCnt="0"/>
      <dgm:spPr/>
    </dgm:pt>
    <dgm:pt modelId="{2C3F7E3F-9C58-4437-BBD2-53E661B4CBA8}" type="pres">
      <dgm:prSet presAssocID="{5ADC680C-8A6E-4E4D-B447-C72A75EE545B}" presName="bgRect" presStyleLbl="bgShp" presStyleIdx="3" presStyleCnt="5"/>
      <dgm:spPr/>
    </dgm:pt>
    <dgm:pt modelId="{AC681CEB-7D59-41D3-BCBC-13D76802991B}" type="pres">
      <dgm:prSet presAssocID="{5ADC680C-8A6E-4E4D-B447-C72A75EE545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8620C90F-3FD4-4BDC-B43E-BF47DF9BE099}" type="pres">
      <dgm:prSet presAssocID="{5ADC680C-8A6E-4E4D-B447-C72A75EE545B}" presName="spaceRect" presStyleCnt="0"/>
      <dgm:spPr/>
    </dgm:pt>
    <dgm:pt modelId="{473D49F9-1561-46C6-95C2-A00E8E69CC2E}" type="pres">
      <dgm:prSet presAssocID="{5ADC680C-8A6E-4E4D-B447-C72A75EE545B}" presName="parTx" presStyleLbl="revTx" presStyleIdx="3" presStyleCnt="5">
        <dgm:presLayoutVars>
          <dgm:chMax val="0"/>
          <dgm:chPref val="0"/>
        </dgm:presLayoutVars>
      </dgm:prSet>
      <dgm:spPr/>
    </dgm:pt>
    <dgm:pt modelId="{97FBCE7D-58DA-4CE9-8737-EAED0CA4B5A3}" type="pres">
      <dgm:prSet presAssocID="{433488D8-A72D-4A67-AC57-B8B0E6F95C15}" presName="sibTrans" presStyleCnt="0"/>
      <dgm:spPr/>
    </dgm:pt>
    <dgm:pt modelId="{44BC4AB4-37DF-4249-BDE1-8FD9936FE3E5}" type="pres">
      <dgm:prSet presAssocID="{ABFF0BA6-0F5B-4DC8-9C31-29535F28D066}" presName="compNode" presStyleCnt="0"/>
      <dgm:spPr/>
    </dgm:pt>
    <dgm:pt modelId="{FBBB6C7D-F392-487A-9E06-AB016EF611FE}" type="pres">
      <dgm:prSet presAssocID="{ABFF0BA6-0F5B-4DC8-9C31-29535F28D066}" presName="bgRect" presStyleLbl="bgShp" presStyleIdx="4" presStyleCnt="5"/>
      <dgm:spPr/>
    </dgm:pt>
    <dgm:pt modelId="{C3A122DD-1776-48D5-984B-6660C13DA0F2}" type="pres">
      <dgm:prSet presAssocID="{ABFF0BA6-0F5B-4DC8-9C31-29535F28D06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B27AC8B0-7A0E-4AC6-B4C2-57965A4058D7}" type="pres">
      <dgm:prSet presAssocID="{ABFF0BA6-0F5B-4DC8-9C31-29535F28D066}" presName="spaceRect" presStyleCnt="0"/>
      <dgm:spPr/>
    </dgm:pt>
    <dgm:pt modelId="{C24FDCC1-1244-4127-BA4E-9E6CD9D58A75}" type="pres">
      <dgm:prSet presAssocID="{ABFF0BA6-0F5B-4DC8-9C31-29535F28D066}" presName="parTx" presStyleLbl="revTx" presStyleIdx="4" presStyleCnt="5">
        <dgm:presLayoutVars>
          <dgm:chMax val="0"/>
          <dgm:chPref val="0"/>
        </dgm:presLayoutVars>
      </dgm:prSet>
      <dgm:spPr/>
    </dgm:pt>
  </dgm:ptLst>
  <dgm:cxnLst>
    <dgm:cxn modelId="{9C952202-BA59-4C7F-8484-993774FF6B82}" srcId="{39813E35-96B8-4708-A375-3A52159EC37B}" destId="{ABFF0BA6-0F5B-4DC8-9C31-29535F28D066}" srcOrd="4" destOrd="0" parTransId="{3C8AE77A-5532-4093-86D9-E4BD598E520D}" sibTransId="{1E3DDE15-E179-4E4E-947E-8B2DB75C30A0}"/>
    <dgm:cxn modelId="{0C991214-BDEA-4983-B292-3A07B0A5CEFC}" type="presOf" srcId="{E7FB3858-F0DC-42B0-8975-3DF6DB2F9F22}" destId="{77C14402-6A99-4931-AEED-E2C7B87FF58B}" srcOrd="0" destOrd="0" presId="urn:microsoft.com/office/officeart/2018/2/layout/IconVerticalSolidList"/>
    <dgm:cxn modelId="{A07C7214-3DD4-445A-9145-C68C85C8E949}" type="presOf" srcId="{ABFF0BA6-0F5B-4DC8-9C31-29535F28D066}" destId="{C24FDCC1-1244-4127-BA4E-9E6CD9D58A75}" srcOrd="0" destOrd="0" presId="urn:microsoft.com/office/officeart/2018/2/layout/IconVerticalSolidList"/>
    <dgm:cxn modelId="{6536D927-E317-4D0B-B36C-61D8E54699CB}" srcId="{39813E35-96B8-4708-A375-3A52159EC37B}" destId="{604D9888-824F-451E-B4F0-0734ED4B0029}" srcOrd="1" destOrd="0" parTransId="{16DC0D51-BF55-4D00-AF27-28A0ACF08BAD}" sibTransId="{0D092B38-82E6-4061-9FF1-B7BB377437A5}"/>
    <dgm:cxn modelId="{FDD6C133-F4AC-4FB8-BD81-EBC4FBB0014A}" srcId="{39813E35-96B8-4708-A375-3A52159EC37B}" destId="{F845AB9F-A377-47AA-B4B3-A4C452D4FD94}" srcOrd="2" destOrd="0" parTransId="{2DA0CD0B-23C1-419B-8B67-A09DD7F5BEFB}" sibTransId="{E7D6FEB6-B1BB-4F1C-A791-23CBABED68BF}"/>
    <dgm:cxn modelId="{CDA9A93A-ACE6-40CB-BFB2-2057DB48FAB8}" type="presOf" srcId="{39813E35-96B8-4708-A375-3A52159EC37B}" destId="{3269C8A9-7D65-4F89-93ED-265C22AB5494}" srcOrd="0" destOrd="0" presId="urn:microsoft.com/office/officeart/2018/2/layout/IconVerticalSolidList"/>
    <dgm:cxn modelId="{FB6BE24E-5C29-4F25-8718-DBA6BA05BF66}" srcId="{39813E35-96B8-4708-A375-3A52159EC37B}" destId="{E7FB3858-F0DC-42B0-8975-3DF6DB2F9F22}" srcOrd="0" destOrd="0" parTransId="{FA7D05FB-20AB-49E4-B05E-DC21610E96F2}" sibTransId="{9967E4A5-83E5-4FE5-B0DF-AAB67817D492}"/>
    <dgm:cxn modelId="{4ECE1380-EF72-43D1-B6B6-332146083E4F}" type="presOf" srcId="{F845AB9F-A377-47AA-B4B3-A4C452D4FD94}" destId="{88086A7F-F082-46A9-B915-445FB7899CB2}" srcOrd="0" destOrd="0" presId="urn:microsoft.com/office/officeart/2018/2/layout/IconVerticalSolidList"/>
    <dgm:cxn modelId="{843063A7-7B4E-424D-A01E-058F772F7B29}" srcId="{39813E35-96B8-4708-A375-3A52159EC37B}" destId="{5ADC680C-8A6E-4E4D-B447-C72A75EE545B}" srcOrd="3" destOrd="0" parTransId="{5D377FBA-7240-4072-90FE-F9DE5C432FF2}" sibTransId="{433488D8-A72D-4A67-AC57-B8B0E6F95C15}"/>
    <dgm:cxn modelId="{0B24E5CD-E21D-4105-98A9-C8DBD707A80A}" type="presOf" srcId="{5ADC680C-8A6E-4E4D-B447-C72A75EE545B}" destId="{473D49F9-1561-46C6-95C2-A00E8E69CC2E}" srcOrd="0" destOrd="0" presId="urn:microsoft.com/office/officeart/2018/2/layout/IconVerticalSolidList"/>
    <dgm:cxn modelId="{44AAF7E2-20B3-4B28-97D5-600460645435}" type="presOf" srcId="{604D9888-824F-451E-B4F0-0734ED4B0029}" destId="{1D89197D-ED4A-4F24-ABED-E0DD6EE59D7E}" srcOrd="0" destOrd="0" presId="urn:microsoft.com/office/officeart/2018/2/layout/IconVerticalSolidList"/>
    <dgm:cxn modelId="{067DF8DA-C10B-4E54-ACF4-E360449F0CBA}" type="presParOf" srcId="{3269C8A9-7D65-4F89-93ED-265C22AB5494}" destId="{C8C03475-379F-447E-A48D-E19C7234D230}" srcOrd="0" destOrd="0" presId="urn:microsoft.com/office/officeart/2018/2/layout/IconVerticalSolidList"/>
    <dgm:cxn modelId="{956C9A40-25EA-4625-8750-6EE580E7C871}" type="presParOf" srcId="{C8C03475-379F-447E-A48D-E19C7234D230}" destId="{B19065DD-C808-46B8-BCFF-A42214224939}" srcOrd="0" destOrd="0" presId="urn:microsoft.com/office/officeart/2018/2/layout/IconVerticalSolidList"/>
    <dgm:cxn modelId="{98AABAD0-E25E-493F-9C17-FF34F0E6C11F}" type="presParOf" srcId="{C8C03475-379F-447E-A48D-E19C7234D230}" destId="{05B7C515-D617-4B08-8DF6-E4DBDAD22050}" srcOrd="1" destOrd="0" presId="urn:microsoft.com/office/officeart/2018/2/layout/IconVerticalSolidList"/>
    <dgm:cxn modelId="{A2A7E314-552B-4817-B798-84F511E8E2ED}" type="presParOf" srcId="{C8C03475-379F-447E-A48D-E19C7234D230}" destId="{D94688D0-10B7-4C52-B5F4-F8CF72C1A792}" srcOrd="2" destOrd="0" presId="urn:microsoft.com/office/officeart/2018/2/layout/IconVerticalSolidList"/>
    <dgm:cxn modelId="{48DB4255-A5F2-4FC6-9E16-45B44731BC60}" type="presParOf" srcId="{C8C03475-379F-447E-A48D-E19C7234D230}" destId="{77C14402-6A99-4931-AEED-E2C7B87FF58B}" srcOrd="3" destOrd="0" presId="urn:microsoft.com/office/officeart/2018/2/layout/IconVerticalSolidList"/>
    <dgm:cxn modelId="{666A5FFB-CD8E-4E6D-BE34-43B19CCEC0B0}" type="presParOf" srcId="{3269C8A9-7D65-4F89-93ED-265C22AB5494}" destId="{6BB77DAA-A235-49DD-8150-F93A248035F1}" srcOrd="1" destOrd="0" presId="urn:microsoft.com/office/officeart/2018/2/layout/IconVerticalSolidList"/>
    <dgm:cxn modelId="{9295A067-7279-456F-9EE0-D6CA485F024E}" type="presParOf" srcId="{3269C8A9-7D65-4F89-93ED-265C22AB5494}" destId="{1164F1F0-8A2D-44DA-8BB1-960EFE035E6B}" srcOrd="2" destOrd="0" presId="urn:microsoft.com/office/officeart/2018/2/layout/IconVerticalSolidList"/>
    <dgm:cxn modelId="{E56D881F-4578-460C-A42B-3B1284B254FA}" type="presParOf" srcId="{1164F1F0-8A2D-44DA-8BB1-960EFE035E6B}" destId="{904E1276-E693-4C56-AA23-754A408D2256}" srcOrd="0" destOrd="0" presId="urn:microsoft.com/office/officeart/2018/2/layout/IconVerticalSolidList"/>
    <dgm:cxn modelId="{7C65F019-283E-4986-A566-78C45692C954}" type="presParOf" srcId="{1164F1F0-8A2D-44DA-8BB1-960EFE035E6B}" destId="{252A309D-36DE-4068-B5D1-3441CEF1303F}" srcOrd="1" destOrd="0" presId="urn:microsoft.com/office/officeart/2018/2/layout/IconVerticalSolidList"/>
    <dgm:cxn modelId="{B9E34763-9B47-4F92-9584-D4E0585DC069}" type="presParOf" srcId="{1164F1F0-8A2D-44DA-8BB1-960EFE035E6B}" destId="{7650E9EF-00AC-4865-BA41-A0EBCA72E855}" srcOrd="2" destOrd="0" presId="urn:microsoft.com/office/officeart/2018/2/layout/IconVerticalSolidList"/>
    <dgm:cxn modelId="{E920941C-285C-493A-9B58-478369CE6CA6}" type="presParOf" srcId="{1164F1F0-8A2D-44DA-8BB1-960EFE035E6B}" destId="{1D89197D-ED4A-4F24-ABED-E0DD6EE59D7E}" srcOrd="3" destOrd="0" presId="urn:microsoft.com/office/officeart/2018/2/layout/IconVerticalSolidList"/>
    <dgm:cxn modelId="{A6705030-F650-49CD-BEB9-38FC73CE1DB7}" type="presParOf" srcId="{3269C8A9-7D65-4F89-93ED-265C22AB5494}" destId="{F5115D26-B642-431C-9FD9-6AF0EB2DEBAF}" srcOrd="3" destOrd="0" presId="urn:microsoft.com/office/officeart/2018/2/layout/IconVerticalSolidList"/>
    <dgm:cxn modelId="{D684B1BC-AE44-4ABF-A87A-D0DB68EB5383}" type="presParOf" srcId="{3269C8A9-7D65-4F89-93ED-265C22AB5494}" destId="{AF479028-08D9-4318-90C3-863186265C58}" srcOrd="4" destOrd="0" presId="urn:microsoft.com/office/officeart/2018/2/layout/IconVerticalSolidList"/>
    <dgm:cxn modelId="{C38A226B-C2CB-4F1F-AE41-5ADF97874350}" type="presParOf" srcId="{AF479028-08D9-4318-90C3-863186265C58}" destId="{6CB8F4B2-C8EA-422B-878F-730048359E87}" srcOrd="0" destOrd="0" presId="urn:microsoft.com/office/officeart/2018/2/layout/IconVerticalSolidList"/>
    <dgm:cxn modelId="{8D6CBFA8-204D-4012-A320-76C12D18DCF9}" type="presParOf" srcId="{AF479028-08D9-4318-90C3-863186265C58}" destId="{817895F0-2BE0-49E4-9AF8-BB1A72CFE35E}" srcOrd="1" destOrd="0" presId="urn:microsoft.com/office/officeart/2018/2/layout/IconVerticalSolidList"/>
    <dgm:cxn modelId="{E25AB4AA-3FF6-4980-8489-BDF65A513611}" type="presParOf" srcId="{AF479028-08D9-4318-90C3-863186265C58}" destId="{46B3EBE3-63E0-482A-A920-599F39804AA1}" srcOrd="2" destOrd="0" presId="urn:microsoft.com/office/officeart/2018/2/layout/IconVerticalSolidList"/>
    <dgm:cxn modelId="{5D562EA7-DD79-4F53-958B-7F85A27BD77B}" type="presParOf" srcId="{AF479028-08D9-4318-90C3-863186265C58}" destId="{88086A7F-F082-46A9-B915-445FB7899CB2}" srcOrd="3" destOrd="0" presId="urn:microsoft.com/office/officeart/2018/2/layout/IconVerticalSolidList"/>
    <dgm:cxn modelId="{8249D6DB-4848-4AFE-8AB7-7DF5B3265D77}" type="presParOf" srcId="{3269C8A9-7D65-4F89-93ED-265C22AB5494}" destId="{8789BA2F-7D21-404D-9CD6-B6E729CD4E7B}" srcOrd="5" destOrd="0" presId="urn:microsoft.com/office/officeart/2018/2/layout/IconVerticalSolidList"/>
    <dgm:cxn modelId="{B3EE8739-A4F4-4BBE-B5B2-262C8440645B}" type="presParOf" srcId="{3269C8A9-7D65-4F89-93ED-265C22AB5494}" destId="{973B312B-E5A8-43A8-8D08-F044035E66D9}" srcOrd="6" destOrd="0" presId="urn:microsoft.com/office/officeart/2018/2/layout/IconVerticalSolidList"/>
    <dgm:cxn modelId="{7E7F1163-EC6E-4FD6-889B-ADE315243375}" type="presParOf" srcId="{973B312B-E5A8-43A8-8D08-F044035E66D9}" destId="{2C3F7E3F-9C58-4437-BBD2-53E661B4CBA8}" srcOrd="0" destOrd="0" presId="urn:microsoft.com/office/officeart/2018/2/layout/IconVerticalSolidList"/>
    <dgm:cxn modelId="{07B4634E-88EA-42C9-A2AE-0BE24ABB168D}" type="presParOf" srcId="{973B312B-E5A8-43A8-8D08-F044035E66D9}" destId="{AC681CEB-7D59-41D3-BCBC-13D76802991B}" srcOrd="1" destOrd="0" presId="urn:microsoft.com/office/officeart/2018/2/layout/IconVerticalSolidList"/>
    <dgm:cxn modelId="{127F8F44-21E5-42BB-8B0F-3D66BD74412E}" type="presParOf" srcId="{973B312B-E5A8-43A8-8D08-F044035E66D9}" destId="{8620C90F-3FD4-4BDC-B43E-BF47DF9BE099}" srcOrd="2" destOrd="0" presId="urn:microsoft.com/office/officeart/2018/2/layout/IconVerticalSolidList"/>
    <dgm:cxn modelId="{6F048B18-FF13-4112-9B4C-2054FCDA3187}" type="presParOf" srcId="{973B312B-E5A8-43A8-8D08-F044035E66D9}" destId="{473D49F9-1561-46C6-95C2-A00E8E69CC2E}" srcOrd="3" destOrd="0" presId="urn:microsoft.com/office/officeart/2018/2/layout/IconVerticalSolidList"/>
    <dgm:cxn modelId="{CB24E205-40FC-473F-89CF-584CADCD8BDE}" type="presParOf" srcId="{3269C8A9-7D65-4F89-93ED-265C22AB5494}" destId="{97FBCE7D-58DA-4CE9-8737-EAED0CA4B5A3}" srcOrd="7" destOrd="0" presId="urn:microsoft.com/office/officeart/2018/2/layout/IconVerticalSolidList"/>
    <dgm:cxn modelId="{9DF36917-A080-4053-8C5B-33CA8529FE36}" type="presParOf" srcId="{3269C8A9-7D65-4F89-93ED-265C22AB5494}" destId="{44BC4AB4-37DF-4249-BDE1-8FD9936FE3E5}" srcOrd="8" destOrd="0" presId="urn:microsoft.com/office/officeart/2018/2/layout/IconVerticalSolidList"/>
    <dgm:cxn modelId="{3A963B46-274A-48E0-A527-044A812853D7}" type="presParOf" srcId="{44BC4AB4-37DF-4249-BDE1-8FD9936FE3E5}" destId="{FBBB6C7D-F392-487A-9E06-AB016EF611FE}" srcOrd="0" destOrd="0" presId="urn:microsoft.com/office/officeart/2018/2/layout/IconVerticalSolidList"/>
    <dgm:cxn modelId="{F901DB17-4D56-4A92-9567-64588A45EE57}" type="presParOf" srcId="{44BC4AB4-37DF-4249-BDE1-8FD9936FE3E5}" destId="{C3A122DD-1776-48D5-984B-6660C13DA0F2}" srcOrd="1" destOrd="0" presId="urn:microsoft.com/office/officeart/2018/2/layout/IconVerticalSolidList"/>
    <dgm:cxn modelId="{E5C365F7-E3BE-4470-A85B-D4E447DB235D}" type="presParOf" srcId="{44BC4AB4-37DF-4249-BDE1-8FD9936FE3E5}" destId="{B27AC8B0-7A0E-4AC6-B4C2-57965A4058D7}" srcOrd="2" destOrd="0" presId="urn:microsoft.com/office/officeart/2018/2/layout/IconVerticalSolidList"/>
    <dgm:cxn modelId="{A3B73430-8282-4E5D-9B05-017686B69881}" type="presParOf" srcId="{44BC4AB4-37DF-4249-BDE1-8FD9936FE3E5}" destId="{C24FDCC1-1244-4127-BA4E-9E6CD9D58A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87EB42-2366-4400-A9F4-DD9C10320C7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D0AA31A-77BB-43D1-8B17-37CDE589778C}">
      <dgm:prSet/>
      <dgm:spPr/>
      <dgm:t>
        <a:bodyPr/>
        <a:lstStyle/>
        <a:p>
          <a:pPr>
            <a:defRPr cap="all"/>
          </a:pPr>
          <a:r>
            <a:rPr lang="en-GB"/>
            <a:t>Deciding the degree to which the organisation will be involved in social issues</a:t>
          </a:r>
          <a:endParaRPr lang="en-US"/>
        </a:p>
      </dgm:t>
    </dgm:pt>
    <dgm:pt modelId="{20C9BDDA-3DC5-4D65-8A2E-0CBF4D316DAF}" type="parTrans" cxnId="{EE8EB76D-1529-4311-B792-C1350AA57151}">
      <dgm:prSet/>
      <dgm:spPr/>
      <dgm:t>
        <a:bodyPr/>
        <a:lstStyle/>
        <a:p>
          <a:endParaRPr lang="en-US"/>
        </a:p>
      </dgm:t>
    </dgm:pt>
    <dgm:pt modelId="{882C842E-6163-41EE-9603-8DF3D4EA7EDE}" type="sibTrans" cxnId="{EE8EB76D-1529-4311-B792-C1350AA57151}">
      <dgm:prSet/>
      <dgm:spPr/>
      <dgm:t>
        <a:bodyPr/>
        <a:lstStyle/>
        <a:p>
          <a:endParaRPr lang="en-US"/>
        </a:p>
      </dgm:t>
    </dgm:pt>
    <dgm:pt modelId="{3A6DCBA0-3883-4903-9DD9-4782A0786C17}">
      <dgm:prSet/>
      <dgm:spPr/>
      <dgm:t>
        <a:bodyPr/>
        <a:lstStyle/>
        <a:p>
          <a:pPr>
            <a:defRPr cap="all"/>
          </a:pPr>
          <a:r>
            <a:rPr lang="en-GB"/>
            <a:t>Deciding on which social issues to focus on, and to what extent</a:t>
          </a:r>
          <a:endParaRPr lang="en-US"/>
        </a:p>
      </dgm:t>
    </dgm:pt>
    <dgm:pt modelId="{B72EC948-542A-4BBD-A497-5E52F139859A}" type="parTrans" cxnId="{90869BEE-7ACA-4CDB-AE94-FD6E4215A857}">
      <dgm:prSet/>
      <dgm:spPr/>
      <dgm:t>
        <a:bodyPr/>
        <a:lstStyle/>
        <a:p>
          <a:endParaRPr lang="en-US"/>
        </a:p>
      </dgm:t>
    </dgm:pt>
    <dgm:pt modelId="{F389A439-B583-4430-A030-1DAAAC17D9DC}" type="sibTrans" cxnId="{90869BEE-7ACA-4CDB-AE94-FD6E4215A857}">
      <dgm:prSet/>
      <dgm:spPr/>
      <dgm:t>
        <a:bodyPr/>
        <a:lstStyle/>
        <a:p>
          <a:endParaRPr lang="en-US"/>
        </a:p>
      </dgm:t>
    </dgm:pt>
    <dgm:pt modelId="{D6AC8F15-B1C9-47D4-A07E-699294159164}">
      <dgm:prSet/>
      <dgm:spPr/>
      <dgm:t>
        <a:bodyPr/>
        <a:lstStyle/>
        <a:p>
          <a:pPr>
            <a:defRPr cap="all"/>
          </a:pPr>
          <a:r>
            <a:rPr lang="en-GB"/>
            <a:t>Porter and Kramer 2006: it is through strategic CSR that the company will make the greater social impact and reap the greatest benefits"</a:t>
          </a:r>
          <a:endParaRPr lang="en-US"/>
        </a:p>
      </dgm:t>
    </dgm:pt>
    <dgm:pt modelId="{B183B864-BC51-4FAB-AEBE-600DB490FBCC}" type="parTrans" cxnId="{6FF84B10-565D-4B9A-BC63-80F8AFCD931A}">
      <dgm:prSet/>
      <dgm:spPr/>
      <dgm:t>
        <a:bodyPr/>
        <a:lstStyle/>
        <a:p>
          <a:endParaRPr lang="en-US"/>
        </a:p>
      </dgm:t>
    </dgm:pt>
    <dgm:pt modelId="{52279E30-9882-4E6A-A28C-A4CD70B71691}" type="sibTrans" cxnId="{6FF84B10-565D-4B9A-BC63-80F8AFCD931A}">
      <dgm:prSet/>
      <dgm:spPr/>
      <dgm:t>
        <a:bodyPr/>
        <a:lstStyle/>
        <a:p>
          <a:endParaRPr lang="en-US"/>
        </a:p>
      </dgm:t>
    </dgm:pt>
    <dgm:pt modelId="{0794E4F7-807F-445A-B6A3-B182662CE7C0}">
      <dgm:prSet/>
      <dgm:spPr/>
      <dgm:t>
        <a:bodyPr/>
        <a:lstStyle/>
        <a:p>
          <a:pPr>
            <a:defRPr cap="all"/>
          </a:pPr>
          <a:r>
            <a:rPr lang="en-GB"/>
            <a:t>Must be integrated with corporate strategy</a:t>
          </a:r>
          <a:endParaRPr lang="en-US"/>
        </a:p>
      </dgm:t>
    </dgm:pt>
    <dgm:pt modelId="{16F11F92-1B18-44CD-AD51-22EBE23FA9E6}" type="parTrans" cxnId="{9DD261DF-ECE1-4A61-B663-99F02154CDE7}">
      <dgm:prSet/>
      <dgm:spPr/>
      <dgm:t>
        <a:bodyPr/>
        <a:lstStyle/>
        <a:p>
          <a:endParaRPr lang="en-US"/>
        </a:p>
      </dgm:t>
    </dgm:pt>
    <dgm:pt modelId="{50B26C13-FCDB-4D76-8E5B-DF91C18CFA61}" type="sibTrans" cxnId="{9DD261DF-ECE1-4A61-B663-99F02154CDE7}">
      <dgm:prSet/>
      <dgm:spPr/>
      <dgm:t>
        <a:bodyPr/>
        <a:lstStyle/>
        <a:p>
          <a:endParaRPr lang="en-US"/>
        </a:p>
      </dgm:t>
    </dgm:pt>
    <dgm:pt modelId="{9FB76440-4A67-4E0C-A819-47191D9D9215}" type="pres">
      <dgm:prSet presAssocID="{FE87EB42-2366-4400-A9F4-DD9C10320C7D}" presName="root" presStyleCnt="0">
        <dgm:presLayoutVars>
          <dgm:dir/>
          <dgm:resizeHandles val="exact"/>
        </dgm:presLayoutVars>
      </dgm:prSet>
      <dgm:spPr/>
    </dgm:pt>
    <dgm:pt modelId="{5A87031C-7D10-4E81-BD60-F4C46A6B8189}" type="pres">
      <dgm:prSet presAssocID="{0D0AA31A-77BB-43D1-8B17-37CDE589778C}" presName="compNode" presStyleCnt="0"/>
      <dgm:spPr/>
    </dgm:pt>
    <dgm:pt modelId="{F7AC7CF9-8D66-476C-B229-A5572FC5B956}" type="pres">
      <dgm:prSet presAssocID="{0D0AA31A-77BB-43D1-8B17-37CDE589778C}" presName="iconBgRect" presStyleLbl="bgShp" presStyleIdx="0" presStyleCnt="4"/>
      <dgm:spPr/>
    </dgm:pt>
    <dgm:pt modelId="{5988E0D8-9645-44A9-AED5-CACC8A4CF21E}" type="pres">
      <dgm:prSet presAssocID="{0D0AA31A-77BB-43D1-8B17-37CDE58977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8168622-368E-41C9-A045-A76D07E13B54}" type="pres">
      <dgm:prSet presAssocID="{0D0AA31A-77BB-43D1-8B17-37CDE589778C}" presName="spaceRect" presStyleCnt="0"/>
      <dgm:spPr/>
    </dgm:pt>
    <dgm:pt modelId="{95506EF1-55E2-488A-9629-7013CCCBB74B}" type="pres">
      <dgm:prSet presAssocID="{0D0AA31A-77BB-43D1-8B17-37CDE589778C}" presName="textRect" presStyleLbl="revTx" presStyleIdx="0" presStyleCnt="4">
        <dgm:presLayoutVars>
          <dgm:chMax val="1"/>
          <dgm:chPref val="1"/>
        </dgm:presLayoutVars>
      </dgm:prSet>
      <dgm:spPr/>
    </dgm:pt>
    <dgm:pt modelId="{CE3A7AB3-0585-467B-B092-5B21075A3287}" type="pres">
      <dgm:prSet presAssocID="{882C842E-6163-41EE-9603-8DF3D4EA7EDE}" presName="sibTrans" presStyleCnt="0"/>
      <dgm:spPr/>
    </dgm:pt>
    <dgm:pt modelId="{CD6315FE-F04A-4635-8607-753C784F9067}" type="pres">
      <dgm:prSet presAssocID="{3A6DCBA0-3883-4903-9DD9-4782A0786C17}" presName="compNode" presStyleCnt="0"/>
      <dgm:spPr/>
    </dgm:pt>
    <dgm:pt modelId="{717B13BF-A4F8-4297-B65F-E620919562C4}" type="pres">
      <dgm:prSet presAssocID="{3A6DCBA0-3883-4903-9DD9-4782A0786C17}" presName="iconBgRect" presStyleLbl="bgShp" presStyleIdx="1" presStyleCnt="4"/>
      <dgm:spPr/>
    </dgm:pt>
    <dgm:pt modelId="{3D1B1CE2-0BA4-4845-8A5C-73C53EFD4DAD}" type="pres">
      <dgm:prSet presAssocID="{3A6DCBA0-3883-4903-9DD9-4782A0786C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5DFE0182-928E-40FD-96DC-76CB9E6C66D9}" type="pres">
      <dgm:prSet presAssocID="{3A6DCBA0-3883-4903-9DD9-4782A0786C17}" presName="spaceRect" presStyleCnt="0"/>
      <dgm:spPr/>
    </dgm:pt>
    <dgm:pt modelId="{0643F85C-D6EA-4F1F-BC2B-C422486EE81F}" type="pres">
      <dgm:prSet presAssocID="{3A6DCBA0-3883-4903-9DD9-4782A0786C17}" presName="textRect" presStyleLbl="revTx" presStyleIdx="1" presStyleCnt="4">
        <dgm:presLayoutVars>
          <dgm:chMax val="1"/>
          <dgm:chPref val="1"/>
        </dgm:presLayoutVars>
      </dgm:prSet>
      <dgm:spPr/>
    </dgm:pt>
    <dgm:pt modelId="{213BA694-2199-4816-999A-E02EB951895C}" type="pres">
      <dgm:prSet presAssocID="{F389A439-B583-4430-A030-1DAAAC17D9DC}" presName="sibTrans" presStyleCnt="0"/>
      <dgm:spPr/>
    </dgm:pt>
    <dgm:pt modelId="{BD5D1A7F-FE5E-4989-B6F8-3F5F5D758BA5}" type="pres">
      <dgm:prSet presAssocID="{D6AC8F15-B1C9-47D4-A07E-699294159164}" presName="compNode" presStyleCnt="0"/>
      <dgm:spPr/>
    </dgm:pt>
    <dgm:pt modelId="{08D4982D-0DB8-4ACD-AB46-ACE8325D9E0F}" type="pres">
      <dgm:prSet presAssocID="{D6AC8F15-B1C9-47D4-A07E-699294159164}" presName="iconBgRect" presStyleLbl="bgShp" presStyleIdx="2" presStyleCnt="4"/>
      <dgm:spPr/>
    </dgm:pt>
    <dgm:pt modelId="{4FC56FEC-45AF-4243-A423-028A79C15FD2}" type="pres">
      <dgm:prSet presAssocID="{D6AC8F15-B1C9-47D4-A07E-6992941591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3CA7445C-7737-46F4-BFA0-27C942FFEA09}" type="pres">
      <dgm:prSet presAssocID="{D6AC8F15-B1C9-47D4-A07E-699294159164}" presName="spaceRect" presStyleCnt="0"/>
      <dgm:spPr/>
    </dgm:pt>
    <dgm:pt modelId="{D6F02B43-AD38-4E20-A2CC-5D1CBAF2ED16}" type="pres">
      <dgm:prSet presAssocID="{D6AC8F15-B1C9-47D4-A07E-699294159164}" presName="textRect" presStyleLbl="revTx" presStyleIdx="2" presStyleCnt="4">
        <dgm:presLayoutVars>
          <dgm:chMax val="1"/>
          <dgm:chPref val="1"/>
        </dgm:presLayoutVars>
      </dgm:prSet>
      <dgm:spPr/>
    </dgm:pt>
    <dgm:pt modelId="{82CE3861-4D9C-456F-8687-A6512AFCB3B5}" type="pres">
      <dgm:prSet presAssocID="{52279E30-9882-4E6A-A28C-A4CD70B71691}" presName="sibTrans" presStyleCnt="0"/>
      <dgm:spPr/>
    </dgm:pt>
    <dgm:pt modelId="{EF09F1BB-4E07-4E80-B35C-D08DE1BBEAF6}" type="pres">
      <dgm:prSet presAssocID="{0794E4F7-807F-445A-B6A3-B182662CE7C0}" presName="compNode" presStyleCnt="0"/>
      <dgm:spPr/>
    </dgm:pt>
    <dgm:pt modelId="{E328C17F-A9A2-4746-9395-56B9B11E587C}" type="pres">
      <dgm:prSet presAssocID="{0794E4F7-807F-445A-B6A3-B182662CE7C0}" presName="iconBgRect" presStyleLbl="bgShp" presStyleIdx="3" presStyleCnt="4"/>
      <dgm:spPr/>
    </dgm:pt>
    <dgm:pt modelId="{7B932B8E-D1DE-4BFD-8B4D-AFC83870E438}" type="pres">
      <dgm:prSet presAssocID="{0794E4F7-807F-445A-B6A3-B182662CE7C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687333CE-67D7-46CE-95AE-0416E3199AC0}" type="pres">
      <dgm:prSet presAssocID="{0794E4F7-807F-445A-B6A3-B182662CE7C0}" presName="spaceRect" presStyleCnt="0"/>
      <dgm:spPr/>
    </dgm:pt>
    <dgm:pt modelId="{09F70163-958D-4FEF-99DE-20DCE8E187DF}" type="pres">
      <dgm:prSet presAssocID="{0794E4F7-807F-445A-B6A3-B182662CE7C0}" presName="textRect" presStyleLbl="revTx" presStyleIdx="3" presStyleCnt="4">
        <dgm:presLayoutVars>
          <dgm:chMax val="1"/>
          <dgm:chPref val="1"/>
        </dgm:presLayoutVars>
      </dgm:prSet>
      <dgm:spPr/>
    </dgm:pt>
  </dgm:ptLst>
  <dgm:cxnLst>
    <dgm:cxn modelId="{6FF84B10-565D-4B9A-BC63-80F8AFCD931A}" srcId="{FE87EB42-2366-4400-A9F4-DD9C10320C7D}" destId="{D6AC8F15-B1C9-47D4-A07E-699294159164}" srcOrd="2" destOrd="0" parTransId="{B183B864-BC51-4FAB-AEBE-600DB490FBCC}" sibTransId="{52279E30-9882-4E6A-A28C-A4CD70B71691}"/>
    <dgm:cxn modelId="{EE8EB76D-1529-4311-B792-C1350AA57151}" srcId="{FE87EB42-2366-4400-A9F4-DD9C10320C7D}" destId="{0D0AA31A-77BB-43D1-8B17-37CDE589778C}" srcOrd="0" destOrd="0" parTransId="{20C9BDDA-3DC5-4D65-8A2E-0CBF4D316DAF}" sibTransId="{882C842E-6163-41EE-9603-8DF3D4EA7EDE}"/>
    <dgm:cxn modelId="{FDCC5F85-F28A-4F8E-8084-84F7C388E9B4}" type="presOf" srcId="{3A6DCBA0-3883-4903-9DD9-4782A0786C17}" destId="{0643F85C-D6EA-4F1F-BC2B-C422486EE81F}" srcOrd="0" destOrd="0" presId="urn:microsoft.com/office/officeart/2018/5/layout/IconCircleLabelList"/>
    <dgm:cxn modelId="{AC804C9B-558A-4181-AE21-2F615F20BE74}" type="presOf" srcId="{D6AC8F15-B1C9-47D4-A07E-699294159164}" destId="{D6F02B43-AD38-4E20-A2CC-5D1CBAF2ED16}" srcOrd="0" destOrd="0" presId="urn:microsoft.com/office/officeart/2018/5/layout/IconCircleLabelList"/>
    <dgm:cxn modelId="{6542F2AA-7067-48BB-9049-C61FB510283B}" type="presOf" srcId="{0794E4F7-807F-445A-B6A3-B182662CE7C0}" destId="{09F70163-958D-4FEF-99DE-20DCE8E187DF}" srcOrd="0" destOrd="0" presId="urn:microsoft.com/office/officeart/2018/5/layout/IconCircleLabelList"/>
    <dgm:cxn modelId="{92C3C4B3-FC0A-477A-87D7-43B8A34FB220}" type="presOf" srcId="{0D0AA31A-77BB-43D1-8B17-37CDE589778C}" destId="{95506EF1-55E2-488A-9629-7013CCCBB74B}" srcOrd="0" destOrd="0" presId="urn:microsoft.com/office/officeart/2018/5/layout/IconCircleLabelList"/>
    <dgm:cxn modelId="{9DD261DF-ECE1-4A61-B663-99F02154CDE7}" srcId="{FE87EB42-2366-4400-A9F4-DD9C10320C7D}" destId="{0794E4F7-807F-445A-B6A3-B182662CE7C0}" srcOrd="3" destOrd="0" parTransId="{16F11F92-1B18-44CD-AD51-22EBE23FA9E6}" sibTransId="{50B26C13-FCDB-4D76-8E5B-DF91C18CFA61}"/>
    <dgm:cxn modelId="{AFB4B2E1-1402-4DBC-BB1A-A0B8BD42114A}" type="presOf" srcId="{FE87EB42-2366-4400-A9F4-DD9C10320C7D}" destId="{9FB76440-4A67-4E0C-A819-47191D9D9215}" srcOrd="0" destOrd="0" presId="urn:microsoft.com/office/officeart/2018/5/layout/IconCircleLabelList"/>
    <dgm:cxn modelId="{90869BEE-7ACA-4CDB-AE94-FD6E4215A857}" srcId="{FE87EB42-2366-4400-A9F4-DD9C10320C7D}" destId="{3A6DCBA0-3883-4903-9DD9-4782A0786C17}" srcOrd="1" destOrd="0" parTransId="{B72EC948-542A-4BBD-A497-5E52F139859A}" sibTransId="{F389A439-B583-4430-A030-1DAAAC17D9DC}"/>
    <dgm:cxn modelId="{E63AD7B5-25F8-4533-BFEB-3C3C397ACF18}" type="presParOf" srcId="{9FB76440-4A67-4E0C-A819-47191D9D9215}" destId="{5A87031C-7D10-4E81-BD60-F4C46A6B8189}" srcOrd="0" destOrd="0" presId="urn:microsoft.com/office/officeart/2018/5/layout/IconCircleLabelList"/>
    <dgm:cxn modelId="{D6871568-3602-4EE1-9907-57AF989C65C6}" type="presParOf" srcId="{5A87031C-7D10-4E81-BD60-F4C46A6B8189}" destId="{F7AC7CF9-8D66-476C-B229-A5572FC5B956}" srcOrd="0" destOrd="0" presId="urn:microsoft.com/office/officeart/2018/5/layout/IconCircleLabelList"/>
    <dgm:cxn modelId="{936081F9-AE37-46DA-882D-49487D9F1E4A}" type="presParOf" srcId="{5A87031C-7D10-4E81-BD60-F4C46A6B8189}" destId="{5988E0D8-9645-44A9-AED5-CACC8A4CF21E}" srcOrd="1" destOrd="0" presId="urn:microsoft.com/office/officeart/2018/5/layout/IconCircleLabelList"/>
    <dgm:cxn modelId="{06243D89-FC09-40CB-A33D-D8F4EA439910}" type="presParOf" srcId="{5A87031C-7D10-4E81-BD60-F4C46A6B8189}" destId="{88168622-368E-41C9-A045-A76D07E13B54}" srcOrd="2" destOrd="0" presId="urn:microsoft.com/office/officeart/2018/5/layout/IconCircleLabelList"/>
    <dgm:cxn modelId="{A0EED27A-7252-4F95-B3FC-B10043F1C03D}" type="presParOf" srcId="{5A87031C-7D10-4E81-BD60-F4C46A6B8189}" destId="{95506EF1-55E2-488A-9629-7013CCCBB74B}" srcOrd="3" destOrd="0" presId="urn:microsoft.com/office/officeart/2018/5/layout/IconCircleLabelList"/>
    <dgm:cxn modelId="{32B7C47C-7945-4785-BDCF-471D3EC671BA}" type="presParOf" srcId="{9FB76440-4A67-4E0C-A819-47191D9D9215}" destId="{CE3A7AB3-0585-467B-B092-5B21075A3287}" srcOrd="1" destOrd="0" presId="urn:microsoft.com/office/officeart/2018/5/layout/IconCircleLabelList"/>
    <dgm:cxn modelId="{BCA04A8E-756C-48B3-88EC-9FF0B11B46CA}" type="presParOf" srcId="{9FB76440-4A67-4E0C-A819-47191D9D9215}" destId="{CD6315FE-F04A-4635-8607-753C784F9067}" srcOrd="2" destOrd="0" presId="urn:microsoft.com/office/officeart/2018/5/layout/IconCircleLabelList"/>
    <dgm:cxn modelId="{1828DCDE-F0CB-4302-9C50-E3B25ADA26EB}" type="presParOf" srcId="{CD6315FE-F04A-4635-8607-753C784F9067}" destId="{717B13BF-A4F8-4297-B65F-E620919562C4}" srcOrd="0" destOrd="0" presId="urn:microsoft.com/office/officeart/2018/5/layout/IconCircleLabelList"/>
    <dgm:cxn modelId="{917FDB4B-45D1-45E8-9178-58D87317B78A}" type="presParOf" srcId="{CD6315FE-F04A-4635-8607-753C784F9067}" destId="{3D1B1CE2-0BA4-4845-8A5C-73C53EFD4DAD}" srcOrd="1" destOrd="0" presId="urn:microsoft.com/office/officeart/2018/5/layout/IconCircleLabelList"/>
    <dgm:cxn modelId="{53C7CAC3-84F7-4E05-8B02-A85A394435D3}" type="presParOf" srcId="{CD6315FE-F04A-4635-8607-753C784F9067}" destId="{5DFE0182-928E-40FD-96DC-76CB9E6C66D9}" srcOrd="2" destOrd="0" presId="urn:microsoft.com/office/officeart/2018/5/layout/IconCircleLabelList"/>
    <dgm:cxn modelId="{2EA80184-A092-42F8-9DD1-8A783A250F74}" type="presParOf" srcId="{CD6315FE-F04A-4635-8607-753C784F9067}" destId="{0643F85C-D6EA-4F1F-BC2B-C422486EE81F}" srcOrd="3" destOrd="0" presId="urn:microsoft.com/office/officeart/2018/5/layout/IconCircleLabelList"/>
    <dgm:cxn modelId="{FC158D41-E61E-4B1B-86CF-DC314E0351D2}" type="presParOf" srcId="{9FB76440-4A67-4E0C-A819-47191D9D9215}" destId="{213BA694-2199-4816-999A-E02EB951895C}" srcOrd="3" destOrd="0" presId="urn:microsoft.com/office/officeart/2018/5/layout/IconCircleLabelList"/>
    <dgm:cxn modelId="{76A8AD11-22BA-43AE-98E5-CD982A21FAA4}" type="presParOf" srcId="{9FB76440-4A67-4E0C-A819-47191D9D9215}" destId="{BD5D1A7F-FE5E-4989-B6F8-3F5F5D758BA5}" srcOrd="4" destOrd="0" presId="urn:microsoft.com/office/officeart/2018/5/layout/IconCircleLabelList"/>
    <dgm:cxn modelId="{F0B26232-B0D4-474A-AC26-532FD6946DD2}" type="presParOf" srcId="{BD5D1A7F-FE5E-4989-B6F8-3F5F5D758BA5}" destId="{08D4982D-0DB8-4ACD-AB46-ACE8325D9E0F}" srcOrd="0" destOrd="0" presId="urn:microsoft.com/office/officeart/2018/5/layout/IconCircleLabelList"/>
    <dgm:cxn modelId="{4B000CCA-3FCD-426F-AF5E-D68074315C11}" type="presParOf" srcId="{BD5D1A7F-FE5E-4989-B6F8-3F5F5D758BA5}" destId="{4FC56FEC-45AF-4243-A423-028A79C15FD2}" srcOrd="1" destOrd="0" presId="urn:microsoft.com/office/officeart/2018/5/layout/IconCircleLabelList"/>
    <dgm:cxn modelId="{11CE715D-6139-478A-A585-05AF7E0911CD}" type="presParOf" srcId="{BD5D1A7F-FE5E-4989-B6F8-3F5F5D758BA5}" destId="{3CA7445C-7737-46F4-BFA0-27C942FFEA09}" srcOrd="2" destOrd="0" presId="urn:microsoft.com/office/officeart/2018/5/layout/IconCircleLabelList"/>
    <dgm:cxn modelId="{DA2CE112-80BA-46ED-BA9E-78C4296B8259}" type="presParOf" srcId="{BD5D1A7F-FE5E-4989-B6F8-3F5F5D758BA5}" destId="{D6F02B43-AD38-4E20-A2CC-5D1CBAF2ED16}" srcOrd="3" destOrd="0" presId="urn:microsoft.com/office/officeart/2018/5/layout/IconCircleLabelList"/>
    <dgm:cxn modelId="{0FD4557A-ADAA-4BF8-837E-A38302730BA9}" type="presParOf" srcId="{9FB76440-4A67-4E0C-A819-47191D9D9215}" destId="{82CE3861-4D9C-456F-8687-A6512AFCB3B5}" srcOrd="5" destOrd="0" presId="urn:microsoft.com/office/officeart/2018/5/layout/IconCircleLabelList"/>
    <dgm:cxn modelId="{C59D46C1-70E3-45DD-AEE8-22256596A97E}" type="presParOf" srcId="{9FB76440-4A67-4E0C-A819-47191D9D9215}" destId="{EF09F1BB-4E07-4E80-B35C-D08DE1BBEAF6}" srcOrd="6" destOrd="0" presId="urn:microsoft.com/office/officeart/2018/5/layout/IconCircleLabelList"/>
    <dgm:cxn modelId="{F51DAE43-B46F-4DBF-9B89-EFA711EA4401}" type="presParOf" srcId="{EF09F1BB-4E07-4E80-B35C-D08DE1BBEAF6}" destId="{E328C17F-A9A2-4746-9395-56B9B11E587C}" srcOrd="0" destOrd="0" presId="urn:microsoft.com/office/officeart/2018/5/layout/IconCircleLabelList"/>
    <dgm:cxn modelId="{074E110A-06A2-4D28-A2A3-B948B743A2E3}" type="presParOf" srcId="{EF09F1BB-4E07-4E80-B35C-D08DE1BBEAF6}" destId="{7B932B8E-D1DE-4BFD-8B4D-AFC83870E438}" srcOrd="1" destOrd="0" presId="urn:microsoft.com/office/officeart/2018/5/layout/IconCircleLabelList"/>
    <dgm:cxn modelId="{16584FAF-3F42-4562-8F28-205CE720D657}" type="presParOf" srcId="{EF09F1BB-4E07-4E80-B35C-D08DE1BBEAF6}" destId="{687333CE-67D7-46CE-95AE-0416E3199AC0}" srcOrd="2" destOrd="0" presId="urn:microsoft.com/office/officeart/2018/5/layout/IconCircleLabelList"/>
    <dgm:cxn modelId="{D6B7A01D-2ECB-4D76-A86A-688B503B23E5}" type="presParOf" srcId="{EF09F1BB-4E07-4E80-B35C-D08DE1BBEAF6}" destId="{09F70163-958D-4FEF-99DE-20DCE8E187D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D77D1-AF29-438C-BCA1-00F1BE81F34F}">
      <dsp:nvSpPr>
        <dsp:cNvPr id="0" name=""/>
        <dsp:cNvSpPr/>
      </dsp:nvSpPr>
      <dsp:spPr>
        <a:xfrm>
          <a:off x="807310" y="825849"/>
          <a:ext cx="640772" cy="71"/>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EDE6D9B-6AC3-4F13-BC19-941F103E47E3}">
      <dsp:nvSpPr>
        <dsp:cNvPr id="0" name=""/>
        <dsp:cNvSpPr/>
      </dsp:nvSpPr>
      <dsp:spPr>
        <a:xfrm>
          <a:off x="1486528" y="772060"/>
          <a:ext cx="73688" cy="138397"/>
        </a:xfrm>
        <a:prstGeom prst="chevron">
          <a:avLst>
            <a:gd name="adj" fmla="val 90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C6B12EF-E953-415D-B04B-74B458A8DD78}">
      <dsp:nvSpPr>
        <dsp:cNvPr id="0" name=""/>
        <dsp:cNvSpPr/>
      </dsp:nvSpPr>
      <dsp:spPr>
        <a:xfrm>
          <a:off x="425544" y="524215"/>
          <a:ext cx="603338" cy="603338"/>
        </a:xfrm>
        <a:prstGeom prst="ellips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413" tIns="23413" rIns="23413" bIns="23413" numCol="1" spcCol="1270" anchor="ctr" anchorCtr="0">
          <a:noAutofit/>
        </a:bodyPr>
        <a:lstStyle/>
        <a:p>
          <a:pPr marL="0" lvl="0" indent="0" algn="ctr" defTabSz="1155700">
            <a:lnSpc>
              <a:spcPct val="90000"/>
            </a:lnSpc>
            <a:spcBef>
              <a:spcPct val="0"/>
            </a:spcBef>
            <a:spcAft>
              <a:spcPct val="35000"/>
            </a:spcAft>
            <a:buNone/>
          </a:pPr>
          <a:r>
            <a:rPr lang="en-US" sz="2600" kern="1200"/>
            <a:t>1</a:t>
          </a:r>
        </a:p>
      </dsp:txBody>
      <dsp:txXfrm>
        <a:off x="513901" y="612572"/>
        <a:ext cx="426624" cy="426624"/>
      </dsp:txXfrm>
    </dsp:sp>
    <dsp:sp modelId="{1A731CC0-266D-44FD-BAF6-51FB7EC4D4C9}">
      <dsp:nvSpPr>
        <dsp:cNvPr id="0" name=""/>
        <dsp:cNvSpPr/>
      </dsp:nvSpPr>
      <dsp:spPr>
        <a:xfrm>
          <a:off x="6344" y="1293142"/>
          <a:ext cx="1441737"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26" tIns="165100" rIns="113726" bIns="165100" numCol="1" spcCol="1270" anchor="t" anchorCtr="0">
          <a:noAutofit/>
        </a:bodyPr>
        <a:lstStyle/>
        <a:p>
          <a:pPr marL="0" lvl="0" indent="0" algn="l" defTabSz="488950">
            <a:lnSpc>
              <a:spcPct val="90000"/>
            </a:lnSpc>
            <a:spcBef>
              <a:spcPct val="0"/>
            </a:spcBef>
            <a:spcAft>
              <a:spcPct val="35000"/>
            </a:spcAft>
            <a:buNone/>
          </a:pPr>
          <a:r>
            <a:rPr lang="en-GB" sz="1100" kern="1200"/>
            <a:t>Generate and maintain a talent pool so that "talent on demand" is available</a:t>
          </a:r>
          <a:endParaRPr lang="en-US" sz="1100" kern="1200"/>
        </a:p>
      </dsp:txBody>
      <dsp:txXfrm>
        <a:off x="6344" y="1581489"/>
        <a:ext cx="1441737" cy="1677253"/>
      </dsp:txXfrm>
    </dsp:sp>
    <dsp:sp modelId="{FAEB60C3-274D-47E3-BF29-F8FBEE5E3E2C}">
      <dsp:nvSpPr>
        <dsp:cNvPr id="0" name=""/>
        <dsp:cNvSpPr/>
      </dsp:nvSpPr>
      <dsp:spPr>
        <a:xfrm>
          <a:off x="1608275" y="825870"/>
          <a:ext cx="1441737" cy="72"/>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17E6010-2E45-40A7-9AB2-3233EE6A4D06}">
      <dsp:nvSpPr>
        <dsp:cNvPr id="0" name=""/>
        <dsp:cNvSpPr/>
      </dsp:nvSpPr>
      <dsp:spPr>
        <a:xfrm>
          <a:off x="3088459" y="772077"/>
          <a:ext cx="73688" cy="138416"/>
        </a:xfrm>
        <a:prstGeom prst="chevron">
          <a:avLst>
            <a:gd name="adj" fmla="val 90000"/>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023884E-B577-43DB-B276-49BE4D93413C}">
      <dsp:nvSpPr>
        <dsp:cNvPr id="0" name=""/>
        <dsp:cNvSpPr/>
      </dsp:nvSpPr>
      <dsp:spPr>
        <a:xfrm>
          <a:off x="2027475" y="524236"/>
          <a:ext cx="603338" cy="603338"/>
        </a:xfrm>
        <a:prstGeom prst="ellips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413" tIns="23413" rIns="23413" bIns="23413" numCol="1" spcCol="1270" anchor="ctr" anchorCtr="0">
          <a:noAutofit/>
        </a:bodyPr>
        <a:lstStyle/>
        <a:p>
          <a:pPr marL="0" lvl="0" indent="0" algn="ctr" defTabSz="1155700">
            <a:lnSpc>
              <a:spcPct val="90000"/>
            </a:lnSpc>
            <a:spcBef>
              <a:spcPct val="0"/>
            </a:spcBef>
            <a:spcAft>
              <a:spcPct val="35000"/>
            </a:spcAft>
            <a:buNone/>
          </a:pPr>
          <a:r>
            <a:rPr lang="en-US" sz="2600" kern="1200"/>
            <a:t>2</a:t>
          </a:r>
        </a:p>
      </dsp:txBody>
      <dsp:txXfrm>
        <a:off x="2115832" y="612593"/>
        <a:ext cx="426624" cy="426624"/>
      </dsp:txXfrm>
    </dsp:sp>
    <dsp:sp modelId="{5000A48D-8DA2-4577-802D-2FE1F759C9AB}">
      <dsp:nvSpPr>
        <dsp:cNvPr id="0" name=""/>
        <dsp:cNvSpPr/>
      </dsp:nvSpPr>
      <dsp:spPr>
        <a:xfrm>
          <a:off x="1608275" y="1293196"/>
          <a:ext cx="1441737"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26" tIns="165100" rIns="113726" bIns="165100" numCol="1" spcCol="1270" anchor="t" anchorCtr="0">
          <a:noAutofit/>
        </a:bodyPr>
        <a:lstStyle/>
        <a:p>
          <a:pPr marL="0" lvl="0" indent="0" algn="l" defTabSz="488950">
            <a:lnSpc>
              <a:spcPct val="90000"/>
            </a:lnSpc>
            <a:spcBef>
              <a:spcPct val="0"/>
            </a:spcBef>
            <a:spcAft>
              <a:spcPct val="35000"/>
            </a:spcAft>
            <a:buNone/>
          </a:pPr>
          <a:r>
            <a:rPr lang="en-GB" sz="1100" kern="1200"/>
            <a:t>Develop the organisation as an "employer of choice"</a:t>
          </a:r>
          <a:endParaRPr lang="en-US" sz="1100" kern="1200"/>
        </a:p>
      </dsp:txBody>
      <dsp:txXfrm>
        <a:off x="1608275" y="1581543"/>
        <a:ext cx="1441737" cy="1677253"/>
      </dsp:txXfrm>
    </dsp:sp>
    <dsp:sp modelId="{2BF778E2-9723-4CDD-B5BD-924EC91953A0}">
      <dsp:nvSpPr>
        <dsp:cNvPr id="0" name=""/>
        <dsp:cNvSpPr/>
      </dsp:nvSpPr>
      <dsp:spPr>
        <a:xfrm>
          <a:off x="3210206" y="825870"/>
          <a:ext cx="1441737" cy="72"/>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C72983D-B8DB-4180-913E-3DE09707D5CB}">
      <dsp:nvSpPr>
        <dsp:cNvPr id="0" name=""/>
        <dsp:cNvSpPr/>
      </dsp:nvSpPr>
      <dsp:spPr>
        <a:xfrm>
          <a:off x="4690390" y="772077"/>
          <a:ext cx="73688" cy="138416"/>
        </a:xfrm>
        <a:prstGeom prst="chevron">
          <a:avLst>
            <a:gd name="adj" fmla="val 9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D6020F9-AEF1-4444-848C-1C275CC1CCF0}">
      <dsp:nvSpPr>
        <dsp:cNvPr id="0" name=""/>
        <dsp:cNvSpPr/>
      </dsp:nvSpPr>
      <dsp:spPr>
        <a:xfrm>
          <a:off x="3629406" y="524236"/>
          <a:ext cx="603338" cy="603338"/>
        </a:xfrm>
        <a:prstGeom prst="ellips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413" tIns="23413" rIns="23413" bIns="23413" numCol="1" spcCol="1270" anchor="ctr" anchorCtr="0">
          <a:noAutofit/>
        </a:bodyPr>
        <a:lstStyle/>
        <a:p>
          <a:pPr marL="0" lvl="0" indent="0" algn="ctr" defTabSz="1155700">
            <a:lnSpc>
              <a:spcPct val="90000"/>
            </a:lnSpc>
            <a:spcBef>
              <a:spcPct val="0"/>
            </a:spcBef>
            <a:spcAft>
              <a:spcPct val="35000"/>
            </a:spcAft>
            <a:buNone/>
          </a:pPr>
          <a:r>
            <a:rPr lang="en-US" sz="2600" kern="1200"/>
            <a:t>3</a:t>
          </a:r>
        </a:p>
      </dsp:txBody>
      <dsp:txXfrm>
        <a:off x="3717763" y="612593"/>
        <a:ext cx="426624" cy="426624"/>
      </dsp:txXfrm>
    </dsp:sp>
    <dsp:sp modelId="{F67560D0-5B81-4A99-B596-EF7B1AB37D81}">
      <dsp:nvSpPr>
        <dsp:cNvPr id="0" name=""/>
        <dsp:cNvSpPr/>
      </dsp:nvSpPr>
      <dsp:spPr>
        <a:xfrm>
          <a:off x="3210206" y="1293196"/>
          <a:ext cx="1441737"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26" tIns="165100" rIns="113726" bIns="165100" numCol="1" spcCol="1270" anchor="t" anchorCtr="0">
          <a:noAutofit/>
        </a:bodyPr>
        <a:lstStyle/>
        <a:p>
          <a:pPr marL="0" lvl="0" indent="0" algn="l" defTabSz="488950">
            <a:lnSpc>
              <a:spcPct val="90000"/>
            </a:lnSpc>
            <a:spcBef>
              <a:spcPct val="0"/>
            </a:spcBef>
            <a:spcAft>
              <a:spcPct val="35000"/>
            </a:spcAft>
            <a:buNone/>
          </a:pPr>
          <a:r>
            <a:rPr lang="en-GB" sz="1100" kern="1200"/>
            <a:t>Plan and implement recruitment and selection programmes to attract the right people</a:t>
          </a:r>
          <a:endParaRPr lang="en-US" sz="1100" kern="1200"/>
        </a:p>
      </dsp:txBody>
      <dsp:txXfrm>
        <a:off x="3210206" y="1581543"/>
        <a:ext cx="1441737" cy="1677253"/>
      </dsp:txXfrm>
    </dsp:sp>
    <dsp:sp modelId="{725C90DB-9E2B-4B0B-B780-B1EADED2F716}">
      <dsp:nvSpPr>
        <dsp:cNvPr id="0" name=""/>
        <dsp:cNvSpPr/>
      </dsp:nvSpPr>
      <dsp:spPr>
        <a:xfrm>
          <a:off x="4812137" y="825870"/>
          <a:ext cx="1441737" cy="72"/>
        </a:xfrm>
        <a:prstGeom prst="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67B4EBC-CB02-4833-A552-5C045A6B63FA}">
      <dsp:nvSpPr>
        <dsp:cNvPr id="0" name=""/>
        <dsp:cNvSpPr/>
      </dsp:nvSpPr>
      <dsp:spPr>
        <a:xfrm>
          <a:off x="6292321" y="772077"/>
          <a:ext cx="73688" cy="138416"/>
        </a:xfrm>
        <a:prstGeom prst="chevron">
          <a:avLst>
            <a:gd name="adj" fmla="val 90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E75F9E7-7CC8-46A2-89D9-83CDBBBE3AF5}">
      <dsp:nvSpPr>
        <dsp:cNvPr id="0" name=""/>
        <dsp:cNvSpPr/>
      </dsp:nvSpPr>
      <dsp:spPr>
        <a:xfrm>
          <a:off x="5231337" y="524236"/>
          <a:ext cx="603338" cy="603338"/>
        </a:xfrm>
        <a:prstGeom prst="ellips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413" tIns="23413" rIns="23413" bIns="23413" numCol="1" spcCol="1270" anchor="ctr" anchorCtr="0">
          <a:noAutofit/>
        </a:bodyPr>
        <a:lstStyle/>
        <a:p>
          <a:pPr marL="0" lvl="0" indent="0" algn="ctr" defTabSz="1155700">
            <a:lnSpc>
              <a:spcPct val="90000"/>
            </a:lnSpc>
            <a:spcBef>
              <a:spcPct val="0"/>
            </a:spcBef>
            <a:spcAft>
              <a:spcPct val="35000"/>
            </a:spcAft>
            <a:buNone/>
          </a:pPr>
          <a:r>
            <a:rPr lang="en-US" sz="2600" kern="1200"/>
            <a:t>4</a:t>
          </a:r>
        </a:p>
      </dsp:txBody>
      <dsp:txXfrm>
        <a:off x="5319694" y="612593"/>
        <a:ext cx="426624" cy="426624"/>
      </dsp:txXfrm>
    </dsp:sp>
    <dsp:sp modelId="{A8273D38-4C42-4EC6-A59C-CB1D7543C870}">
      <dsp:nvSpPr>
        <dsp:cNvPr id="0" name=""/>
        <dsp:cNvSpPr/>
      </dsp:nvSpPr>
      <dsp:spPr>
        <a:xfrm>
          <a:off x="4812137" y="1293196"/>
          <a:ext cx="1441737"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26" tIns="165100" rIns="113726" bIns="165100" numCol="1" spcCol="1270" anchor="t" anchorCtr="0">
          <a:noAutofit/>
        </a:bodyPr>
        <a:lstStyle/>
        <a:p>
          <a:pPr marL="0" lvl="0" indent="0" algn="l" defTabSz="488950">
            <a:lnSpc>
              <a:spcPct val="90000"/>
            </a:lnSpc>
            <a:spcBef>
              <a:spcPct val="0"/>
            </a:spcBef>
            <a:spcAft>
              <a:spcPct val="35000"/>
            </a:spcAft>
            <a:buNone/>
          </a:pPr>
          <a:r>
            <a:rPr lang="en-GB" sz="1100" kern="1200"/>
            <a:t>Plan and implement talent retention strategies</a:t>
          </a:r>
          <a:endParaRPr lang="en-US" sz="1100" kern="1200"/>
        </a:p>
      </dsp:txBody>
      <dsp:txXfrm>
        <a:off x="4812137" y="1581543"/>
        <a:ext cx="1441737" cy="1677253"/>
      </dsp:txXfrm>
    </dsp:sp>
    <dsp:sp modelId="{93A520C0-682B-48CD-8315-19A4AED21B25}">
      <dsp:nvSpPr>
        <dsp:cNvPr id="0" name=""/>
        <dsp:cNvSpPr/>
      </dsp:nvSpPr>
      <dsp:spPr>
        <a:xfrm>
          <a:off x="6414068" y="825870"/>
          <a:ext cx="1441737" cy="72"/>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4CD1959-F08B-4412-8E73-DEC6427A5299}">
      <dsp:nvSpPr>
        <dsp:cNvPr id="0" name=""/>
        <dsp:cNvSpPr/>
      </dsp:nvSpPr>
      <dsp:spPr>
        <a:xfrm>
          <a:off x="7894252" y="772077"/>
          <a:ext cx="73688" cy="138416"/>
        </a:xfrm>
        <a:prstGeom prst="chevron">
          <a:avLst>
            <a:gd name="adj" fmla="val 90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1B4B9C5-0B5B-4C24-A98E-200CCFBF06DE}">
      <dsp:nvSpPr>
        <dsp:cNvPr id="0" name=""/>
        <dsp:cNvSpPr/>
      </dsp:nvSpPr>
      <dsp:spPr>
        <a:xfrm>
          <a:off x="6833267" y="524236"/>
          <a:ext cx="603338" cy="603338"/>
        </a:xfrm>
        <a:prstGeom prst="ellips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413" tIns="23413" rIns="23413" bIns="23413" numCol="1" spcCol="1270" anchor="ctr" anchorCtr="0">
          <a:noAutofit/>
        </a:bodyPr>
        <a:lstStyle/>
        <a:p>
          <a:pPr marL="0" lvl="0" indent="0" algn="ctr" defTabSz="1155700">
            <a:lnSpc>
              <a:spcPct val="90000"/>
            </a:lnSpc>
            <a:spcBef>
              <a:spcPct val="0"/>
            </a:spcBef>
            <a:spcAft>
              <a:spcPct val="35000"/>
            </a:spcAft>
            <a:buNone/>
          </a:pPr>
          <a:r>
            <a:rPr lang="en-US" sz="2600" kern="1200"/>
            <a:t>5</a:t>
          </a:r>
        </a:p>
      </dsp:txBody>
      <dsp:txXfrm>
        <a:off x="6921624" y="612593"/>
        <a:ext cx="426624" cy="426624"/>
      </dsp:txXfrm>
    </dsp:sp>
    <dsp:sp modelId="{693B7DEF-C386-44AF-84BF-C7D8F6384EC8}">
      <dsp:nvSpPr>
        <dsp:cNvPr id="0" name=""/>
        <dsp:cNvSpPr/>
      </dsp:nvSpPr>
      <dsp:spPr>
        <a:xfrm>
          <a:off x="6414068" y="1293196"/>
          <a:ext cx="1441737"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26" tIns="165100" rIns="113726" bIns="165100" numCol="1" spcCol="1270" anchor="t" anchorCtr="0">
          <a:noAutofit/>
        </a:bodyPr>
        <a:lstStyle/>
        <a:p>
          <a:pPr marL="0" lvl="0" indent="0" algn="l" defTabSz="488950">
            <a:lnSpc>
              <a:spcPct val="90000"/>
            </a:lnSpc>
            <a:spcBef>
              <a:spcPct val="0"/>
            </a:spcBef>
            <a:spcAft>
              <a:spcPct val="35000"/>
            </a:spcAft>
            <a:buNone/>
          </a:pPr>
          <a:r>
            <a:rPr lang="en-GB" sz="1100" kern="1200"/>
            <a:t>Introduce reward policies</a:t>
          </a:r>
          <a:endParaRPr lang="en-US" sz="1100" kern="1200"/>
        </a:p>
      </dsp:txBody>
      <dsp:txXfrm>
        <a:off x="6414068" y="1581543"/>
        <a:ext cx="1441737" cy="1677253"/>
      </dsp:txXfrm>
    </dsp:sp>
    <dsp:sp modelId="{15476770-56E6-453B-A0D8-A6465CAF4FD3}">
      <dsp:nvSpPr>
        <dsp:cNvPr id="0" name=""/>
        <dsp:cNvSpPr/>
      </dsp:nvSpPr>
      <dsp:spPr>
        <a:xfrm>
          <a:off x="8015999" y="825870"/>
          <a:ext cx="1441737" cy="72"/>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7E30490-B883-4FCB-9354-41C946C5C2C1}">
      <dsp:nvSpPr>
        <dsp:cNvPr id="0" name=""/>
        <dsp:cNvSpPr/>
      </dsp:nvSpPr>
      <dsp:spPr>
        <a:xfrm>
          <a:off x="9496183" y="772077"/>
          <a:ext cx="73688" cy="138416"/>
        </a:xfrm>
        <a:prstGeom prst="chevron">
          <a:avLst>
            <a:gd name="adj" fmla="val 90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130A1B6-E045-4703-9E39-9A4E68D6EBE6}">
      <dsp:nvSpPr>
        <dsp:cNvPr id="0" name=""/>
        <dsp:cNvSpPr/>
      </dsp:nvSpPr>
      <dsp:spPr>
        <a:xfrm>
          <a:off x="8435198" y="524236"/>
          <a:ext cx="603338" cy="603338"/>
        </a:xfrm>
        <a:prstGeom prst="ellips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413" tIns="23413" rIns="23413" bIns="23413" numCol="1" spcCol="1270" anchor="ctr" anchorCtr="0">
          <a:noAutofit/>
        </a:bodyPr>
        <a:lstStyle/>
        <a:p>
          <a:pPr marL="0" lvl="0" indent="0" algn="ctr" defTabSz="1155700">
            <a:lnSpc>
              <a:spcPct val="90000"/>
            </a:lnSpc>
            <a:spcBef>
              <a:spcPct val="0"/>
            </a:spcBef>
            <a:spcAft>
              <a:spcPct val="35000"/>
            </a:spcAft>
            <a:buNone/>
          </a:pPr>
          <a:r>
            <a:rPr lang="en-US" sz="2600" kern="1200"/>
            <a:t>6</a:t>
          </a:r>
        </a:p>
      </dsp:txBody>
      <dsp:txXfrm>
        <a:off x="8523555" y="612593"/>
        <a:ext cx="426624" cy="426624"/>
      </dsp:txXfrm>
    </dsp:sp>
    <dsp:sp modelId="{9EA3B885-D114-4A4C-BFA2-828A1512117B}">
      <dsp:nvSpPr>
        <dsp:cNvPr id="0" name=""/>
        <dsp:cNvSpPr/>
      </dsp:nvSpPr>
      <dsp:spPr>
        <a:xfrm>
          <a:off x="8015999" y="1293196"/>
          <a:ext cx="1441737"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26" tIns="165100" rIns="113726" bIns="165100" numCol="1" spcCol="1270" anchor="t" anchorCtr="0">
          <a:noAutofit/>
        </a:bodyPr>
        <a:lstStyle/>
        <a:p>
          <a:pPr marL="0" lvl="0" indent="0" algn="l" defTabSz="488950">
            <a:lnSpc>
              <a:spcPct val="90000"/>
            </a:lnSpc>
            <a:spcBef>
              <a:spcPct val="0"/>
            </a:spcBef>
            <a:spcAft>
              <a:spcPct val="35000"/>
            </a:spcAft>
            <a:buNone/>
          </a:pPr>
          <a:r>
            <a:rPr lang="en-GB" sz="1100" kern="1200"/>
            <a:t>Design jobs and develop roles that will give people opprortunity to grow their skills and provide them with autonomy, interest and challenge</a:t>
          </a:r>
          <a:endParaRPr lang="en-US" sz="1100" kern="1200"/>
        </a:p>
      </dsp:txBody>
      <dsp:txXfrm>
        <a:off x="8015999" y="1581543"/>
        <a:ext cx="1441737" cy="1677253"/>
      </dsp:txXfrm>
    </dsp:sp>
    <dsp:sp modelId="{198D32FD-0690-4B88-94FD-89652DB5E54C}">
      <dsp:nvSpPr>
        <dsp:cNvPr id="0" name=""/>
        <dsp:cNvSpPr/>
      </dsp:nvSpPr>
      <dsp:spPr>
        <a:xfrm>
          <a:off x="9617930" y="825870"/>
          <a:ext cx="720868" cy="72"/>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696335D-E852-49A2-B4C7-618EE0CB5431}">
      <dsp:nvSpPr>
        <dsp:cNvPr id="0" name=""/>
        <dsp:cNvSpPr/>
      </dsp:nvSpPr>
      <dsp:spPr>
        <a:xfrm>
          <a:off x="10037129" y="524236"/>
          <a:ext cx="603338" cy="603338"/>
        </a:xfrm>
        <a:prstGeom prst="ellips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3413" tIns="23413" rIns="23413" bIns="23413" numCol="1" spcCol="1270" anchor="ctr" anchorCtr="0">
          <a:noAutofit/>
        </a:bodyPr>
        <a:lstStyle/>
        <a:p>
          <a:pPr marL="0" lvl="0" indent="0" algn="ctr" defTabSz="1155700">
            <a:lnSpc>
              <a:spcPct val="90000"/>
            </a:lnSpc>
            <a:spcBef>
              <a:spcPct val="0"/>
            </a:spcBef>
            <a:spcAft>
              <a:spcPct val="35000"/>
            </a:spcAft>
            <a:buNone/>
          </a:pPr>
          <a:r>
            <a:rPr lang="en-US" sz="2600" kern="1200"/>
            <a:t>7</a:t>
          </a:r>
        </a:p>
      </dsp:txBody>
      <dsp:txXfrm>
        <a:off x="10125486" y="612593"/>
        <a:ext cx="426624" cy="426624"/>
      </dsp:txXfrm>
    </dsp:sp>
    <dsp:sp modelId="{419794F0-C356-47B7-9701-AAD2964109A2}">
      <dsp:nvSpPr>
        <dsp:cNvPr id="0" name=""/>
        <dsp:cNvSpPr/>
      </dsp:nvSpPr>
      <dsp:spPr>
        <a:xfrm>
          <a:off x="9617930" y="1293196"/>
          <a:ext cx="1502280"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8502" tIns="165100" rIns="118502" bIns="165100" numCol="1" spcCol="1270" anchor="t" anchorCtr="0">
          <a:noAutofit/>
        </a:bodyPr>
        <a:lstStyle/>
        <a:p>
          <a:pPr marL="0" lvl="0" indent="0" algn="l" defTabSz="488950">
            <a:lnSpc>
              <a:spcPct val="90000"/>
            </a:lnSpc>
            <a:spcBef>
              <a:spcPct val="0"/>
            </a:spcBef>
            <a:spcAft>
              <a:spcPct val="35000"/>
            </a:spcAft>
            <a:buNone/>
          </a:pPr>
          <a:r>
            <a:rPr lang="en-GB" sz="1100" kern="1200"/>
            <a:t>Implement talent management development programmes</a:t>
          </a:r>
          <a:endParaRPr lang="en-US" sz="1100" kern="1200"/>
        </a:p>
      </dsp:txBody>
      <dsp:txXfrm>
        <a:off x="9617930" y="1593652"/>
        <a:ext cx="1502280" cy="1665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B07C9-A8FC-48C6-BCE8-61D77ECBF227}">
      <dsp:nvSpPr>
        <dsp:cNvPr id="0" name=""/>
        <dsp:cNvSpPr/>
      </dsp:nvSpPr>
      <dsp:spPr>
        <a:xfrm>
          <a:off x="0" y="4484904"/>
          <a:ext cx="7084788" cy="1472045"/>
        </a:xfrm>
        <a:prstGeom prst="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UK Civil Service</a:t>
          </a:r>
          <a:endParaRPr lang="en-US" sz="2500" kern="1200"/>
        </a:p>
      </dsp:txBody>
      <dsp:txXfrm>
        <a:off x="0" y="4484904"/>
        <a:ext cx="7084788" cy="794904"/>
      </dsp:txXfrm>
    </dsp:sp>
    <dsp:sp modelId="{6532E555-E406-4BD7-B026-B26561BCC408}">
      <dsp:nvSpPr>
        <dsp:cNvPr id="0" name=""/>
        <dsp:cNvSpPr/>
      </dsp:nvSpPr>
      <dsp:spPr>
        <a:xfrm>
          <a:off x="0" y="5250367"/>
          <a:ext cx="3542394" cy="677141"/>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a:t>Fast-stream entry – attracts small numbers of high potential people</a:t>
          </a:r>
          <a:endParaRPr lang="en-US" sz="1800" kern="1200"/>
        </a:p>
      </dsp:txBody>
      <dsp:txXfrm>
        <a:off x="0" y="5250367"/>
        <a:ext cx="3542394" cy="677141"/>
      </dsp:txXfrm>
    </dsp:sp>
    <dsp:sp modelId="{BE32EBB0-4100-4DFD-8A47-FC843DBCDC62}">
      <dsp:nvSpPr>
        <dsp:cNvPr id="0" name=""/>
        <dsp:cNvSpPr/>
      </dsp:nvSpPr>
      <dsp:spPr>
        <a:xfrm>
          <a:off x="3542394" y="5250367"/>
          <a:ext cx="3542394" cy="677141"/>
        </a:xfrm>
        <a:prstGeom prst="rect">
          <a:avLst/>
        </a:prstGeom>
        <a:solidFill>
          <a:schemeClr val="accent2">
            <a:tint val="40000"/>
            <a:alpha val="90000"/>
            <a:hueOff val="-1896918"/>
            <a:satOff val="8325"/>
            <a:lumOff val="1417"/>
            <a:alphaOff val="0"/>
          </a:schemeClr>
        </a:solidFill>
        <a:ln w="9525" cap="flat" cmpd="sng" algn="ctr">
          <a:solidFill>
            <a:schemeClr val="accent2">
              <a:tint val="40000"/>
              <a:alpha val="90000"/>
              <a:hueOff val="-1896918"/>
              <a:satOff val="8325"/>
              <a:lumOff val="141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a:t>Given rapid early career progression and experiences</a:t>
          </a:r>
          <a:endParaRPr lang="en-US" sz="1800" kern="1200"/>
        </a:p>
      </dsp:txBody>
      <dsp:txXfrm>
        <a:off x="3542394" y="5250367"/>
        <a:ext cx="3542394" cy="677141"/>
      </dsp:txXfrm>
    </dsp:sp>
    <dsp:sp modelId="{48DECBF0-4E2B-4E3A-AE92-47D16D8FCB4B}">
      <dsp:nvSpPr>
        <dsp:cNvPr id="0" name=""/>
        <dsp:cNvSpPr/>
      </dsp:nvSpPr>
      <dsp:spPr>
        <a:xfrm rot="10800000">
          <a:off x="0" y="2242978"/>
          <a:ext cx="7084788" cy="2264006"/>
        </a:xfrm>
        <a:prstGeom prst="upArrowCallout">
          <a:avLst/>
        </a:prstGeom>
        <a:solidFill>
          <a:schemeClr val="accent2">
            <a:hueOff val="-747514"/>
            <a:satOff val="-209"/>
            <a:lumOff val="352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It's about ensuring the organisation develops and obtains the right people with the right skills for the future as well as immediate roles</a:t>
          </a:r>
          <a:endParaRPr lang="en-US" sz="2500" kern="1200"/>
        </a:p>
      </dsp:txBody>
      <dsp:txXfrm rot="10800000">
        <a:off x="0" y="2242978"/>
        <a:ext cx="7084788" cy="1471083"/>
      </dsp:txXfrm>
    </dsp:sp>
    <dsp:sp modelId="{D39174E9-7AD5-432C-809A-D74656E8D1E7}">
      <dsp:nvSpPr>
        <dsp:cNvPr id="0" name=""/>
        <dsp:cNvSpPr/>
      </dsp:nvSpPr>
      <dsp:spPr>
        <a:xfrm rot="10800000">
          <a:off x="0" y="1053"/>
          <a:ext cx="7084788" cy="2264006"/>
        </a:xfrm>
        <a:prstGeom prst="upArrowCallout">
          <a:avLst/>
        </a:prstGeom>
        <a:solidFill>
          <a:schemeClr val="accent2">
            <a:hueOff val="-1495029"/>
            <a:satOff val="-418"/>
            <a:lumOff val="705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First step in creating a talent pool</a:t>
          </a:r>
          <a:endParaRPr lang="en-US" sz="2500" kern="1200"/>
        </a:p>
      </dsp:txBody>
      <dsp:txXfrm rot="10800000">
        <a:off x="0" y="1053"/>
        <a:ext cx="7084788" cy="14710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9790C-5077-4067-BE73-D86474F0008F}">
      <dsp:nvSpPr>
        <dsp:cNvPr id="0" name=""/>
        <dsp:cNvSpPr/>
      </dsp:nvSpPr>
      <dsp:spPr>
        <a:xfrm>
          <a:off x="889969" y="834405"/>
          <a:ext cx="1077003" cy="10770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C8A4A4-207C-4C60-899E-23D303F4E187}">
      <dsp:nvSpPr>
        <dsp:cNvPr id="0" name=""/>
        <dsp:cNvSpPr/>
      </dsp:nvSpPr>
      <dsp:spPr>
        <a:xfrm>
          <a:off x="231800"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Create role specifications which define the competencies required</a:t>
          </a:r>
          <a:endParaRPr lang="en-US" sz="1600" kern="1200"/>
        </a:p>
      </dsp:txBody>
      <dsp:txXfrm>
        <a:off x="231800" y="2228606"/>
        <a:ext cx="2393342" cy="720000"/>
      </dsp:txXfrm>
    </dsp:sp>
    <dsp:sp modelId="{3664851C-5C31-40A6-929E-F035B3CF0075}">
      <dsp:nvSpPr>
        <dsp:cNvPr id="0" name=""/>
        <dsp:cNvSpPr/>
      </dsp:nvSpPr>
      <dsp:spPr>
        <a:xfrm>
          <a:off x="3702146" y="834405"/>
          <a:ext cx="1077003" cy="10770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321148-69C8-47B6-BD24-BD7D0A53715F}">
      <dsp:nvSpPr>
        <dsp:cNvPr id="0" name=""/>
        <dsp:cNvSpPr/>
      </dsp:nvSpPr>
      <dsp:spPr>
        <a:xfrm>
          <a:off x="3043977"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Structured interviews should focus on these competencies</a:t>
          </a:r>
          <a:endParaRPr lang="en-US" sz="1600" kern="1200"/>
        </a:p>
      </dsp:txBody>
      <dsp:txXfrm>
        <a:off x="3043977" y="2228606"/>
        <a:ext cx="2393342" cy="720000"/>
      </dsp:txXfrm>
    </dsp:sp>
    <dsp:sp modelId="{8359A158-FFFE-4D1A-825B-C39A449CFEE4}">
      <dsp:nvSpPr>
        <dsp:cNvPr id="0" name=""/>
        <dsp:cNvSpPr/>
      </dsp:nvSpPr>
      <dsp:spPr>
        <a:xfrm>
          <a:off x="6514324" y="834405"/>
          <a:ext cx="1077003" cy="10770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3FC60F-2E37-42FE-9D7D-6FCA5CC08506}">
      <dsp:nvSpPr>
        <dsp:cNvPr id="0" name=""/>
        <dsp:cNvSpPr/>
      </dsp:nvSpPr>
      <dsp:spPr>
        <a:xfrm>
          <a:off x="5856154"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Intelligence and ability tests are recommended</a:t>
          </a:r>
          <a:endParaRPr lang="en-US" sz="1600" kern="1200"/>
        </a:p>
      </dsp:txBody>
      <dsp:txXfrm>
        <a:off x="5856154" y="2228606"/>
        <a:ext cx="2393342" cy="720000"/>
      </dsp:txXfrm>
    </dsp:sp>
    <dsp:sp modelId="{F92AEEE3-B15B-4503-9F7E-B52DCFF33FD9}">
      <dsp:nvSpPr>
        <dsp:cNvPr id="0" name=""/>
        <dsp:cNvSpPr/>
      </dsp:nvSpPr>
      <dsp:spPr>
        <a:xfrm>
          <a:off x="9326501" y="834405"/>
          <a:ext cx="1077003" cy="10770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B63639-0FCD-4DE4-8CE8-C996C220A15A}">
      <dsp:nvSpPr>
        <dsp:cNvPr id="0" name=""/>
        <dsp:cNvSpPr/>
      </dsp:nvSpPr>
      <dsp:spPr>
        <a:xfrm>
          <a:off x="8668332"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Assessment centres should be considered</a:t>
          </a:r>
          <a:endParaRPr lang="en-US" sz="1600" kern="1200"/>
        </a:p>
      </dsp:txBody>
      <dsp:txXfrm>
        <a:off x="8668332" y="2228606"/>
        <a:ext cx="239334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78D96-A307-4B1D-86F5-C7AFA935E563}">
      <dsp:nvSpPr>
        <dsp:cNvPr id="0" name=""/>
        <dsp:cNvSpPr/>
      </dsp:nvSpPr>
      <dsp:spPr>
        <a:xfrm>
          <a:off x="889969" y="834405"/>
          <a:ext cx="1077003" cy="10770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7E42EA-BB04-40AE-8B07-C88AD83F362A}">
      <dsp:nvSpPr>
        <dsp:cNvPr id="0" name=""/>
        <dsp:cNvSpPr/>
      </dsp:nvSpPr>
      <dsp:spPr>
        <a:xfrm>
          <a:off x="231800"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Future employees are attracted by the employer brand</a:t>
          </a:r>
          <a:endParaRPr lang="en-US" sz="1400" kern="1200"/>
        </a:p>
      </dsp:txBody>
      <dsp:txXfrm>
        <a:off x="231800" y="2228606"/>
        <a:ext cx="2393342" cy="720000"/>
      </dsp:txXfrm>
    </dsp:sp>
    <dsp:sp modelId="{F889FABC-9D67-4C75-9595-B775960A619C}">
      <dsp:nvSpPr>
        <dsp:cNvPr id="0" name=""/>
        <dsp:cNvSpPr/>
      </dsp:nvSpPr>
      <dsp:spPr>
        <a:xfrm>
          <a:off x="3702146" y="834405"/>
          <a:ext cx="1077003" cy="10770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6EAF28-1A7C-40FA-8DEC-24761149AAE5}">
      <dsp:nvSpPr>
        <dsp:cNvPr id="0" name=""/>
        <dsp:cNvSpPr/>
      </dsp:nvSpPr>
      <dsp:spPr>
        <a:xfrm>
          <a:off x="3043977"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Powerful concept: promises a particular experience of work</a:t>
          </a:r>
          <a:endParaRPr lang="en-US" sz="1400" kern="1200"/>
        </a:p>
      </dsp:txBody>
      <dsp:txXfrm>
        <a:off x="3043977" y="2228606"/>
        <a:ext cx="2393342" cy="720000"/>
      </dsp:txXfrm>
    </dsp:sp>
    <dsp:sp modelId="{82E4AE38-AA54-4EEB-AA03-0B689F558E16}">
      <dsp:nvSpPr>
        <dsp:cNvPr id="0" name=""/>
        <dsp:cNvSpPr/>
      </dsp:nvSpPr>
      <dsp:spPr>
        <a:xfrm>
          <a:off x="6514324" y="834405"/>
          <a:ext cx="1077003" cy="10770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16864B-402C-44D4-BD3E-167E889DB2F5}">
      <dsp:nvSpPr>
        <dsp:cNvPr id="0" name=""/>
        <dsp:cNvSpPr/>
      </dsp:nvSpPr>
      <dsp:spPr>
        <a:xfrm>
          <a:off x="5856154"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Often intangible and influenced by culture and ethical stance of the employer</a:t>
          </a:r>
          <a:endParaRPr lang="en-US" sz="1400" kern="1200"/>
        </a:p>
      </dsp:txBody>
      <dsp:txXfrm>
        <a:off x="5856154" y="2228606"/>
        <a:ext cx="2393342" cy="720000"/>
      </dsp:txXfrm>
    </dsp:sp>
    <dsp:sp modelId="{251B45F1-1E08-4F39-925B-33BAAA2FED32}">
      <dsp:nvSpPr>
        <dsp:cNvPr id="0" name=""/>
        <dsp:cNvSpPr/>
      </dsp:nvSpPr>
      <dsp:spPr>
        <a:xfrm>
          <a:off x="9326501" y="834405"/>
          <a:ext cx="1077003" cy="10770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318CE6-67C3-47EB-B856-0E881310121E}">
      <dsp:nvSpPr>
        <dsp:cNvPr id="0" name=""/>
        <dsp:cNvSpPr/>
      </dsp:nvSpPr>
      <dsp:spPr>
        <a:xfrm>
          <a:off x="8668332" y="2228606"/>
          <a:ext cx="239334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Employers can develop an awareness of their brand by seeking views of stakeholders</a:t>
          </a:r>
          <a:endParaRPr lang="en-US" sz="1400" kern="1200"/>
        </a:p>
      </dsp:txBody>
      <dsp:txXfrm>
        <a:off x="8668332" y="2228606"/>
        <a:ext cx="2393342"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138C7-9BE2-42C1-8995-E25EA35E06FD}">
      <dsp:nvSpPr>
        <dsp:cNvPr id="0" name=""/>
        <dsp:cNvSpPr/>
      </dsp:nvSpPr>
      <dsp:spPr>
        <a:xfrm>
          <a:off x="1011737" y="991403"/>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028774-D488-429B-843C-A670CC03D74C}">
      <dsp:nvSpPr>
        <dsp:cNvPr id="0" name=""/>
        <dsp:cNvSpPr/>
      </dsp:nvSpPr>
      <dsp:spPr>
        <a:xfrm>
          <a:off x="516737" y="20716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Compensation</a:t>
          </a:r>
          <a:endParaRPr lang="en-US" sz="1600" kern="1200"/>
        </a:p>
      </dsp:txBody>
      <dsp:txXfrm>
        <a:off x="516737" y="2071608"/>
        <a:ext cx="1800000" cy="720000"/>
      </dsp:txXfrm>
    </dsp:sp>
    <dsp:sp modelId="{3A3088F9-4F79-4FEF-837E-A9EE6A11F5C0}">
      <dsp:nvSpPr>
        <dsp:cNvPr id="0" name=""/>
        <dsp:cNvSpPr/>
      </dsp:nvSpPr>
      <dsp:spPr>
        <a:xfrm>
          <a:off x="3126737" y="991403"/>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4EEC09-046F-46FC-A1CF-1484D4A9DD01}">
      <dsp:nvSpPr>
        <dsp:cNvPr id="0" name=""/>
        <dsp:cNvSpPr/>
      </dsp:nvSpPr>
      <dsp:spPr>
        <a:xfrm>
          <a:off x="2631737" y="20716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Total rewards package</a:t>
          </a:r>
          <a:endParaRPr lang="en-US" sz="1600" kern="1200"/>
        </a:p>
      </dsp:txBody>
      <dsp:txXfrm>
        <a:off x="2631737" y="2071608"/>
        <a:ext cx="1800000" cy="720000"/>
      </dsp:txXfrm>
    </dsp:sp>
    <dsp:sp modelId="{F41E02FF-7272-4988-9C76-05B00FF8B423}">
      <dsp:nvSpPr>
        <dsp:cNvPr id="0" name=""/>
        <dsp:cNvSpPr/>
      </dsp:nvSpPr>
      <dsp:spPr>
        <a:xfrm>
          <a:off x="5241737" y="991403"/>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C5744C-D8E8-4A5E-B55B-847714467A73}">
      <dsp:nvSpPr>
        <dsp:cNvPr id="0" name=""/>
        <dsp:cNvSpPr/>
      </dsp:nvSpPr>
      <dsp:spPr>
        <a:xfrm>
          <a:off x="4746737" y="20716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Career advancement opportunities</a:t>
          </a:r>
          <a:endParaRPr lang="en-US" sz="1600" kern="1200"/>
        </a:p>
      </dsp:txBody>
      <dsp:txXfrm>
        <a:off x="4746737" y="2071608"/>
        <a:ext cx="1800000" cy="720000"/>
      </dsp:txXfrm>
    </dsp:sp>
    <dsp:sp modelId="{FD84D4D3-76E0-49F8-9080-CB0CE37BC54C}">
      <dsp:nvSpPr>
        <dsp:cNvPr id="0" name=""/>
        <dsp:cNvSpPr/>
      </dsp:nvSpPr>
      <dsp:spPr>
        <a:xfrm>
          <a:off x="7356737" y="991403"/>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7BAB7B-ECFC-45B7-82BF-CCD074FA5EB4}">
      <dsp:nvSpPr>
        <dsp:cNvPr id="0" name=""/>
        <dsp:cNvSpPr/>
      </dsp:nvSpPr>
      <dsp:spPr>
        <a:xfrm>
          <a:off x="6861737" y="20716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Contribution to the world</a:t>
          </a:r>
          <a:endParaRPr lang="en-US" sz="1600" kern="1200"/>
        </a:p>
      </dsp:txBody>
      <dsp:txXfrm>
        <a:off x="6861737" y="2071608"/>
        <a:ext cx="1800000" cy="720000"/>
      </dsp:txXfrm>
    </dsp:sp>
    <dsp:sp modelId="{A3F8E15C-FF34-4BC3-AA8E-5516FEAA4A12}">
      <dsp:nvSpPr>
        <dsp:cNvPr id="0" name=""/>
        <dsp:cNvSpPr/>
      </dsp:nvSpPr>
      <dsp:spPr>
        <a:xfrm>
          <a:off x="9471737" y="991403"/>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DB697B-F550-497B-B030-EDFD16DD248D}">
      <dsp:nvSpPr>
        <dsp:cNvPr id="0" name=""/>
        <dsp:cNvSpPr/>
      </dsp:nvSpPr>
      <dsp:spPr>
        <a:xfrm>
          <a:off x="8976737" y="20716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Culture</a:t>
          </a:r>
          <a:endParaRPr lang="en-US" sz="1600" kern="1200"/>
        </a:p>
      </dsp:txBody>
      <dsp:txXfrm>
        <a:off x="8976737" y="2071608"/>
        <a:ext cx="18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15C60-179D-4C09-AF24-EA9CAFB3894F}">
      <dsp:nvSpPr>
        <dsp:cNvPr id="0" name=""/>
        <dsp:cNvSpPr/>
      </dsp:nvSpPr>
      <dsp:spPr>
        <a:xfrm>
          <a:off x="4248408" y="42544"/>
          <a:ext cx="1473691" cy="1473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Should connect an organisation's values, people strategy and policies</a:t>
          </a:r>
          <a:endParaRPr lang="en-US" sz="1200" kern="1200"/>
        </a:p>
      </dsp:txBody>
      <dsp:txXfrm>
        <a:off x="4248408" y="42544"/>
        <a:ext cx="1473691" cy="1473691"/>
      </dsp:txXfrm>
    </dsp:sp>
    <dsp:sp modelId="{13D89B8F-A0FD-473E-80E0-4E8BD92FFD76}">
      <dsp:nvSpPr>
        <dsp:cNvPr id="0" name=""/>
        <dsp:cNvSpPr/>
      </dsp:nvSpPr>
      <dsp:spPr>
        <a:xfrm>
          <a:off x="776337" y="-740"/>
          <a:ext cx="5532113" cy="5532113"/>
        </a:xfrm>
        <a:prstGeom prst="circularArrow">
          <a:avLst>
            <a:gd name="adj1" fmla="val 5195"/>
            <a:gd name="adj2" fmla="val 335506"/>
            <a:gd name="adj3" fmla="val 21294899"/>
            <a:gd name="adj4" fmla="val 19764787"/>
            <a:gd name="adj5" fmla="val 606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3A3AC554-D159-438E-8DFC-393408E6524D}">
      <dsp:nvSpPr>
        <dsp:cNvPr id="0" name=""/>
        <dsp:cNvSpPr/>
      </dsp:nvSpPr>
      <dsp:spPr>
        <a:xfrm>
          <a:off x="5140144" y="2787026"/>
          <a:ext cx="1473691" cy="1473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Employer brand is influenced by corporate social responsibility and how the employer impacts on wider society</a:t>
          </a:r>
          <a:endParaRPr lang="en-US" sz="1200" kern="1200"/>
        </a:p>
      </dsp:txBody>
      <dsp:txXfrm>
        <a:off x="5140144" y="2787026"/>
        <a:ext cx="1473691" cy="1473691"/>
      </dsp:txXfrm>
    </dsp:sp>
    <dsp:sp modelId="{2A7301F7-43DD-4757-8E8F-8C535FE68995}">
      <dsp:nvSpPr>
        <dsp:cNvPr id="0" name=""/>
        <dsp:cNvSpPr/>
      </dsp:nvSpPr>
      <dsp:spPr>
        <a:xfrm>
          <a:off x="776337" y="-740"/>
          <a:ext cx="5532113" cy="5532113"/>
        </a:xfrm>
        <a:prstGeom prst="circularArrow">
          <a:avLst>
            <a:gd name="adj1" fmla="val 5195"/>
            <a:gd name="adj2" fmla="val 335506"/>
            <a:gd name="adj3" fmla="val 4016415"/>
            <a:gd name="adj4" fmla="val 2251856"/>
            <a:gd name="adj5" fmla="val 606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C1087A2D-3A8C-4A7A-9941-CC621E5DD767}">
      <dsp:nvSpPr>
        <dsp:cNvPr id="0" name=""/>
        <dsp:cNvSpPr/>
      </dsp:nvSpPr>
      <dsp:spPr>
        <a:xfrm>
          <a:off x="2805548" y="4483210"/>
          <a:ext cx="1473691" cy="1473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A positive brand results in better performance against competitors  (Hosseini 2022)</a:t>
          </a:r>
          <a:endParaRPr lang="en-US" sz="1200" kern="1200"/>
        </a:p>
      </dsp:txBody>
      <dsp:txXfrm>
        <a:off x="2805548" y="4483210"/>
        <a:ext cx="1473691" cy="1473691"/>
      </dsp:txXfrm>
    </dsp:sp>
    <dsp:sp modelId="{E6142FE2-D571-4752-9D17-59BF45D1B862}">
      <dsp:nvSpPr>
        <dsp:cNvPr id="0" name=""/>
        <dsp:cNvSpPr/>
      </dsp:nvSpPr>
      <dsp:spPr>
        <a:xfrm>
          <a:off x="776337" y="-740"/>
          <a:ext cx="5532113" cy="5532113"/>
        </a:xfrm>
        <a:prstGeom prst="circularArrow">
          <a:avLst>
            <a:gd name="adj1" fmla="val 5195"/>
            <a:gd name="adj2" fmla="val 335506"/>
            <a:gd name="adj3" fmla="val 8212638"/>
            <a:gd name="adj4" fmla="val 6448078"/>
            <a:gd name="adj5" fmla="val 606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B71A0050-EC2D-4ED5-9A29-63D2B644270F}">
      <dsp:nvSpPr>
        <dsp:cNvPr id="0" name=""/>
        <dsp:cNvSpPr/>
      </dsp:nvSpPr>
      <dsp:spPr>
        <a:xfrm>
          <a:off x="470952" y="2787026"/>
          <a:ext cx="1473691" cy="1473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Hugely important when organisations are competing for talent</a:t>
          </a:r>
          <a:endParaRPr lang="en-US" sz="1200" kern="1200"/>
        </a:p>
      </dsp:txBody>
      <dsp:txXfrm>
        <a:off x="470952" y="2787026"/>
        <a:ext cx="1473691" cy="1473691"/>
      </dsp:txXfrm>
    </dsp:sp>
    <dsp:sp modelId="{3FD0BE68-D62D-4DC2-BE80-7A788BD7D100}">
      <dsp:nvSpPr>
        <dsp:cNvPr id="0" name=""/>
        <dsp:cNvSpPr/>
      </dsp:nvSpPr>
      <dsp:spPr>
        <a:xfrm>
          <a:off x="776337" y="-740"/>
          <a:ext cx="5532113" cy="5532113"/>
        </a:xfrm>
        <a:prstGeom prst="circularArrow">
          <a:avLst>
            <a:gd name="adj1" fmla="val 5195"/>
            <a:gd name="adj2" fmla="val 335506"/>
            <a:gd name="adj3" fmla="val 12299707"/>
            <a:gd name="adj4" fmla="val 10769595"/>
            <a:gd name="adj5" fmla="val 606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95FC9EA6-6491-4F1D-9939-546D03DE2DA2}">
      <dsp:nvSpPr>
        <dsp:cNvPr id="0" name=""/>
        <dsp:cNvSpPr/>
      </dsp:nvSpPr>
      <dsp:spPr>
        <a:xfrm>
          <a:off x="1362688" y="42544"/>
          <a:ext cx="1473691" cy="1473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Must reflect the reality of working there</a:t>
          </a:r>
          <a:endParaRPr lang="en-US" sz="1200" kern="1200"/>
        </a:p>
      </dsp:txBody>
      <dsp:txXfrm>
        <a:off x="1362688" y="42544"/>
        <a:ext cx="1473691" cy="1473691"/>
      </dsp:txXfrm>
    </dsp:sp>
    <dsp:sp modelId="{D2E8A154-AF1E-4F85-829D-3BB6603D17E4}">
      <dsp:nvSpPr>
        <dsp:cNvPr id="0" name=""/>
        <dsp:cNvSpPr/>
      </dsp:nvSpPr>
      <dsp:spPr>
        <a:xfrm>
          <a:off x="776337" y="-740"/>
          <a:ext cx="5532113" cy="5532113"/>
        </a:xfrm>
        <a:prstGeom prst="circularArrow">
          <a:avLst>
            <a:gd name="adj1" fmla="val 5195"/>
            <a:gd name="adj2" fmla="val 335506"/>
            <a:gd name="adj3" fmla="val 16867398"/>
            <a:gd name="adj4" fmla="val 15197095"/>
            <a:gd name="adj5" fmla="val 606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706D2-0F46-4BEF-85C5-C56E9DA62A5A}">
      <dsp:nvSpPr>
        <dsp:cNvPr id="0" name=""/>
        <dsp:cNvSpPr/>
      </dsp:nvSpPr>
      <dsp:spPr>
        <a:xfrm>
          <a:off x="0" y="1570"/>
          <a:ext cx="11293475" cy="795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1DD4FB-36B3-47F9-80B8-F232E602318C}">
      <dsp:nvSpPr>
        <dsp:cNvPr id="0" name=""/>
        <dsp:cNvSpPr/>
      </dsp:nvSpPr>
      <dsp:spPr>
        <a:xfrm>
          <a:off x="240718" y="180616"/>
          <a:ext cx="437669" cy="4376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86916B-65DF-4E2C-9F02-B03FC847CF80}">
      <dsp:nvSpPr>
        <dsp:cNvPr id="0" name=""/>
        <dsp:cNvSpPr/>
      </dsp:nvSpPr>
      <dsp:spPr>
        <a:xfrm>
          <a:off x="919105" y="1570"/>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kern="1200"/>
            <a:t>Should form part of the brand strategy </a:t>
          </a:r>
          <a:endParaRPr lang="en-US" sz="2200" kern="1200"/>
        </a:p>
      </dsp:txBody>
      <dsp:txXfrm>
        <a:off x="919105" y="1570"/>
        <a:ext cx="10374369" cy="795762"/>
      </dsp:txXfrm>
    </dsp:sp>
    <dsp:sp modelId="{89F1736D-0176-42C7-9F9D-E25F6BBC35B0}">
      <dsp:nvSpPr>
        <dsp:cNvPr id="0" name=""/>
        <dsp:cNvSpPr/>
      </dsp:nvSpPr>
      <dsp:spPr>
        <a:xfrm>
          <a:off x="0" y="996273"/>
          <a:ext cx="11293475" cy="795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72453F-D761-46A5-8CBC-1005E670B790}">
      <dsp:nvSpPr>
        <dsp:cNvPr id="0" name=""/>
        <dsp:cNvSpPr/>
      </dsp:nvSpPr>
      <dsp:spPr>
        <a:xfrm>
          <a:off x="240718" y="1175319"/>
          <a:ext cx="437669" cy="4376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E905F2-9575-4A45-8CC8-51C1459D202C}">
      <dsp:nvSpPr>
        <dsp:cNvPr id="0" name=""/>
        <dsp:cNvSpPr/>
      </dsp:nvSpPr>
      <dsp:spPr>
        <a:xfrm>
          <a:off x="919105" y="996273"/>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kern="1200"/>
            <a:t>Positive and negative feedback from past and present employees</a:t>
          </a:r>
          <a:endParaRPr lang="en-US" sz="2200" kern="1200"/>
        </a:p>
      </dsp:txBody>
      <dsp:txXfrm>
        <a:off x="919105" y="996273"/>
        <a:ext cx="10374369" cy="795762"/>
      </dsp:txXfrm>
    </dsp:sp>
    <dsp:sp modelId="{FAB5ABD3-4F75-4876-9520-DEC05916D6BF}">
      <dsp:nvSpPr>
        <dsp:cNvPr id="0" name=""/>
        <dsp:cNvSpPr/>
      </dsp:nvSpPr>
      <dsp:spPr>
        <a:xfrm>
          <a:off x="0" y="1990976"/>
          <a:ext cx="11293475" cy="795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5B57A-5B74-4AF9-8748-55DA9F917591}">
      <dsp:nvSpPr>
        <dsp:cNvPr id="0" name=""/>
        <dsp:cNvSpPr/>
      </dsp:nvSpPr>
      <dsp:spPr>
        <a:xfrm>
          <a:off x="240718" y="2170022"/>
          <a:ext cx="437669" cy="4376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FCDD7E-7664-423E-B760-9C5E529086C8}">
      <dsp:nvSpPr>
        <dsp:cNvPr id="0" name=""/>
        <dsp:cNvSpPr/>
      </dsp:nvSpPr>
      <dsp:spPr>
        <a:xfrm>
          <a:off x="919105" y="1990976"/>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kern="1200"/>
            <a:t>Vulnerable to cyber attacks, hackers and fake news</a:t>
          </a:r>
          <a:endParaRPr lang="en-US" sz="2200" kern="1200"/>
        </a:p>
      </dsp:txBody>
      <dsp:txXfrm>
        <a:off x="919105" y="1990976"/>
        <a:ext cx="10374369" cy="795762"/>
      </dsp:txXfrm>
    </dsp:sp>
    <dsp:sp modelId="{A20D5AE2-8614-4867-8E96-5603559C26F7}">
      <dsp:nvSpPr>
        <dsp:cNvPr id="0" name=""/>
        <dsp:cNvSpPr/>
      </dsp:nvSpPr>
      <dsp:spPr>
        <a:xfrm>
          <a:off x="0" y="2985679"/>
          <a:ext cx="11293475" cy="795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C494B-F1F0-41E1-8787-B6C256027FE9}">
      <dsp:nvSpPr>
        <dsp:cNvPr id="0" name=""/>
        <dsp:cNvSpPr/>
      </dsp:nvSpPr>
      <dsp:spPr>
        <a:xfrm>
          <a:off x="240718" y="3164725"/>
          <a:ext cx="437669" cy="4376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3BE412-B62B-44B3-AAAD-10C9F1995BAF}">
      <dsp:nvSpPr>
        <dsp:cNvPr id="0" name=""/>
        <dsp:cNvSpPr/>
      </dsp:nvSpPr>
      <dsp:spPr>
        <a:xfrm>
          <a:off x="919105" y="2985679"/>
          <a:ext cx="10374369" cy="795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18" tIns="84218" rIns="84218" bIns="84218" numCol="1" spcCol="1270" anchor="ctr" anchorCtr="0">
          <a:noAutofit/>
        </a:bodyPr>
        <a:lstStyle/>
        <a:p>
          <a:pPr marL="0" lvl="0" indent="0" algn="l" defTabSz="977900">
            <a:lnSpc>
              <a:spcPct val="90000"/>
            </a:lnSpc>
            <a:spcBef>
              <a:spcPct val="0"/>
            </a:spcBef>
            <a:spcAft>
              <a:spcPct val="35000"/>
            </a:spcAft>
            <a:buNone/>
          </a:pPr>
          <a:r>
            <a:rPr lang="en-GB" sz="2200" kern="1200"/>
            <a:t>Organisations must plan for this, address negative feedback and breaches quickly </a:t>
          </a:r>
          <a:endParaRPr lang="en-US" sz="2200" kern="1200"/>
        </a:p>
      </dsp:txBody>
      <dsp:txXfrm>
        <a:off x="919105" y="2985679"/>
        <a:ext cx="10374369" cy="7957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2975A-E886-4518-8FEF-D1123F8E1A83}">
      <dsp:nvSpPr>
        <dsp:cNvPr id="0" name=""/>
        <dsp:cNvSpPr/>
      </dsp:nvSpPr>
      <dsp:spPr>
        <a:xfrm>
          <a:off x="0" y="2472"/>
          <a:ext cx="7084788" cy="12532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4BE548-70FC-471C-B9A3-994585F2C0B8}">
      <dsp:nvSpPr>
        <dsp:cNvPr id="0" name=""/>
        <dsp:cNvSpPr/>
      </dsp:nvSpPr>
      <dsp:spPr>
        <a:xfrm>
          <a:off x="379115" y="284459"/>
          <a:ext cx="689301" cy="689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BF0849-665B-438A-A004-9BEDFDFBDE1D}">
      <dsp:nvSpPr>
        <dsp:cNvPr id="0" name=""/>
        <dsp:cNvSpPr/>
      </dsp:nvSpPr>
      <dsp:spPr>
        <a:xfrm>
          <a:off x="1447532" y="2472"/>
          <a:ext cx="5637255" cy="1253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638" tIns="132638" rIns="132638" bIns="132638" numCol="1" spcCol="1270" anchor="ctr" anchorCtr="0">
          <a:noAutofit/>
        </a:bodyPr>
        <a:lstStyle/>
        <a:p>
          <a:pPr marL="0" lvl="0" indent="0" algn="l" defTabSz="977900">
            <a:lnSpc>
              <a:spcPct val="90000"/>
            </a:lnSpc>
            <a:spcBef>
              <a:spcPct val="0"/>
            </a:spcBef>
            <a:spcAft>
              <a:spcPct val="35000"/>
            </a:spcAft>
            <a:buNone/>
          </a:pPr>
          <a:r>
            <a:rPr lang="en-GB" sz="2200" kern="1200"/>
            <a:t>Discovery: with various stakeholders (even include the candidate journey)</a:t>
          </a:r>
          <a:endParaRPr lang="en-US" sz="2200" kern="1200"/>
        </a:p>
      </dsp:txBody>
      <dsp:txXfrm>
        <a:off x="1447532" y="2472"/>
        <a:ext cx="5637255" cy="1253275"/>
      </dsp:txXfrm>
    </dsp:sp>
    <dsp:sp modelId="{B47A86F3-224B-4BF9-8BE1-D118FD8C6C38}">
      <dsp:nvSpPr>
        <dsp:cNvPr id="0" name=""/>
        <dsp:cNvSpPr/>
      </dsp:nvSpPr>
      <dsp:spPr>
        <a:xfrm>
          <a:off x="0" y="1569066"/>
          <a:ext cx="7084788" cy="12532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ED464-BA86-47C8-8907-01EE514232AB}">
      <dsp:nvSpPr>
        <dsp:cNvPr id="0" name=""/>
        <dsp:cNvSpPr/>
      </dsp:nvSpPr>
      <dsp:spPr>
        <a:xfrm>
          <a:off x="379115" y="1851053"/>
          <a:ext cx="689301" cy="6893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168A3C-C340-4354-B474-A9474C436D35}">
      <dsp:nvSpPr>
        <dsp:cNvPr id="0" name=""/>
        <dsp:cNvSpPr/>
      </dsp:nvSpPr>
      <dsp:spPr>
        <a:xfrm>
          <a:off x="1447532" y="1569066"/>
          <a:ext cx="5637255" cy="1253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638" tIns="132638" rIns="132638" bIns="132638" numCol="1" spcCol="1270" anchor="ctr" anchorCtr="0">
          <a:noAutofit/>
        </a:bodyPr>
        <a:lstStyle/>
        <a:p>
          <a:pPr marL="0" lvl="0" indent="0" algn="l" defTabSz="977900">
            <a:lnSpc>
              <a:spcPct val="90000"/>
            </a:lnSpc>
            <a:spcBef>
              <a:spcPct val="0"/>
            </a:spcBef>
            <a:spcAft>
              <a:spcPct val="35000"/>
            </a:spcAft>
            <a:buNone/>
          </a:pPr>
          <a:r>
            <a:rPr lang="en-GB" sz="2200" kern="1200"/>
            <a:t>Analysis: build a clear picture of the organisation and the EVP</a:t>
          </a:r>
          <a:endParaRPr lang="en-US" sz="2200" kern="1200"/>
        </a:p>
      </dsp:txBody>
      <dsp:txXfrm>
        <a:off x="1447532" y="1569066"/>
        <a:ext cx="5637255" cy="1253275"/>
      </dsp:txXfrm>
    </dsp:sp>
    <dsp:sp modelId="{70AEB918-C57F-408A-860C-865B53847B4E}">
      <dsp:nvSpPr>
        <dsp:cNvPr id="0" name=""/>
        <dsp:cNvSpPr/>
      </dsp:nvSpPr>
      <dsp:spPr>
        <a:xfrm>
          <a:off x="0" y="3135660"/>
          <a:ext cx="7084788" cy="12532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E2DF6B-2F8A-4B2B-A145-9CDB473F712F}">
      <dsp:nvSpPr>
        <dsp:cNvPr id="0" name=""/>
        <dsp:cNvSpPr/>
      </dsp:nvSpPr>
      <dsp:spPr>
        <a:xfrm>
          <a:off x="379115" y="3417647"/>
          <a:ext cx="689301" cy="6893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88614E-ECDF-40C0-B017-8776364B3540}">
      <dsp:nvSpPr>
        <dsp:cNvPr id="0" name=""/>
        <dsp:cNvSpPr/>
      </dsp:nvSpPr>
      <dsp:spPr>
        <a:xfrm>
          <a:off x="1447532" y="3135660"/>
          <a:ext cx="5637255" cy="1253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638" tIns="132638" rIns="132638" bIns="132638" numCol="1" spcCol="1270" anchor="ctr" anchorCtr="0">
          <a:noAutofit/>
        </a:bodyPr>
        <a:lstStyle/>
        <a:p>
          <a:pPr marL="0" lvl="0" indent="0" algn="l" defTabSz="977900">
            <a:lnSpc>
              <a:spcPct val="90000"/>
            </a:lnSpc>
            <a:spcBef>
              <a:spcPct val="0"/>
            </a:spcBef>
            <a:spcAft>
              <a:spcPct val="35000"/>
            </a:spcAft>
            <a:buNone/>
          </a:pPr>
          <a:r>
            <a:rPr lang="en-GB" sz="2200" kern="1200"/>
            <a:t>Implementing and communication</a:t>
          </a:r>
          <a:endParaRPr lang="en-US" sz="2200" kern="1200"/>
        </a:p>
      </dsp:txBody>
      <dsp:txXfrm>
        <a:off x="1447532" y="3135660"/>
        <a:ext cx="5637255" cy="1253275"/>
      </dsp:txXfrm>
    </dsp:sp>
    <dsp:sp modelId="{D6FACE46-AB92-470B-9A32-EE68197FB7C2}">
      <dsp:nvSpPr>
        <dsp:cNvPr id="0" name=""/>
        <dsp:cNvSpPr/>
      </dsp:nvSpPr>
      <dsp:spPr>
        <a:xfrm>
          <a:off x="0" y="4702254"/>
          <a:ext cx="7084788" cy="12532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3D6690-BD1B-479C-999B-9648774381C3}">
      <dsp:nvSpPr>
        <dsp:cNvPr id="0" name=""/>
        <dsp:cNvSpPr/>
      </dsp:nvSpPr>
      <dsp:spPr>
        <a:xfrm>
          <a:off x="379115" y="4984241"/>
          <a:ext cx="689301" cy="6893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0ECF69-C742-4C53-BA9D-B4C71561CFEC}">
      <dsp:nvSpPr>
        <dsp:cNvPr id="0" name=""/>
        <dsp:cNvSpPr/>
      </dsp:nvSpPr>
      <dsp:spPr>
        <a:xfrm>
          <a:off x="1447532" y="4702254"/>
          <a:ext cx="5637255" cy="1253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638" tIns="132638" rIns="132638" bIns="132638" numCol="1" spcCol="1270" anchor="ctr" anchorCtr="0">
          <a:noAutofit/>
        </a:bodyPr>
        <a:lstStyle/>
        <a:p>
          <a:pPr marL="0" lvl="0" indent="0" algn="l" defTabSz="977900">
            <a:lnSpc>
              <a:spcPct val="90000"/>
            </a:lnSpc>
            <a:spcBef>
              <a:spcPct val="0"/>
            </a:spcBef>
            <a:spcAft>
              <a:spcPct val="35000"/>
            </a:spcAft>
            <a:buNone/>
          </a:pPr>
          <a:r>
            <a:rPr lang="en-GB" sz="2200" kern="1200"/>
            <a:t>Measuring impact, maintenance and optimisation</a:t>
          </a:r>
          <a:endParaRPr lang="en-US" sz="2200" kern="1200"/>
        </a:p>
      </dsp:txBody>
      <dsp:txXfrm>
        <a:off x="1447532" y="4702254"/>
        <a:ext cx="5637255" cy="12532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319D3-4D0A-47AD-9995-25A229CCABC9}">
      <dsp:nvSpPr>
        <dsp:cNvPr id="0" name=""/>
        <dsp:cNvSpPr/>
      </dsp:nvSpPr>
      <dsp:spPr>
        <a:xfrm>
          <a:off x="0" y="1927"/>
          <a:ext cx="7084788" cy="821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124B73-08C4-4A9B-A1F8-F974BD4D8CC7}">
      <dsp:nvSpPr>
        <dsp:cNvPr id="0" name=""/>
        <dsp:cNvSpPr/>
      </dsp:nvSpPr>
      <dsp:spPr>
        <a:xfrm>
          <a:off x="248431" y="186711"/>
          <a:ext cx="451694" cy="451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2342C1-EA01-49C1-B55F-655C81EF6DE0}">
      <dsp:nvSpPr>
        <dsp:cNvPr id="0" name=""/>
        <dsp:cNvSpPr/>
      </dsp:nvSpPr>
      <dsp:spPr>
        <a:xfrm>
          <a:off x="948557" y="1927"/>
          <a:ext cx="6136230" cy="821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17" tIns="86917" rIns="86917" bIns="86917" numCol="1" spcCol="1270" anchor="ctr" anchorCtr="0">
          <a:noAutofit/>
        </a:bodyPr>
        <a:lstStyle/>
        <a:p>
          <a:pPr marL="0" lvl="0" indent="0" algn="l" defTabSz="844550">
            <a:lnSpc>
              <a:spcPct val="90000"/>
            </a:lnSpc>
            <a:spcBef>
              <a:spcPct val="0"/>
            </a:spcBef>
            <a:spcAft>
              <a:spcPct val="35000"/>
            </a:spcAft>
            <a:buNone/>
          </a:pPr>
          <a:r>
            <a:rPr lang="en-GB" sz="1900" kern="1200"/>
            <a:t>The process by which employees adjust or acclimatise to their new jobs and working environment</a:t>
          </a:r>
          <a:endParaRPr lang="en-US" sz="1900" kern="1200"/>
        </a:p>
      </dsp:txBody>
      <dsp:txXfrm>
        <a:off x="948557" y="1927"/>
        <a:ext cx="6136230" cy="821261"/>
      </dsp:txXfrm>
    </dsp:sp>
    <dsp:sp modelId="{366345B0-B4F2-4170-9F02-66BBC9FCD9C5}">
      <dsp:nvSpPr>
        <dsp:cNvPr id="0" name=""/>
        <dsp:cNvSpPr/>
      </dsp:nvSpPr>
      <dsp:spPr>
        <a:xfrm>
          <a:off x="0" y="1028504"/>
          <a:ext cx="7084788" cy="821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1B9FD-9351-4A32-A407-544E1D8B1AC8}">
      <dsp:nvSpPr>
        <dsp:cNvPr id="0" name=""/>
        <dsp:cNvSpPr/>
      </dsp:nvSpPr>
      <dsp:spPr>
        <a:xfrm>
          <a:off x="248431" y="1213288"/>
          <a:ext cx="451694" cy="451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FBA5CE-0F8B-470A-911A-0EBC2B9C4152}">
      <dsp:nvSpPr>
        <dsp:cNvPr id="0" name=""/>
        <dsp:cNvSpPr/>
      </dsp:nvSpPr>
      <dsp:spPr>
        <a:xfrm>
          <a:off x="948557" y="1028504"/>
          <a:ext cx="6136230" cy="821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17" tIns="86917" rIns="86917" bIns="86917" numCol="1" spcCol="1270" anchor="ctr" anchorCtr="0">
          <a:noAutofit/>
        </a:bodyPr>
        <a:lstStyle/>
        <a:p>
          <a:pPr marL="0" lvl="0" indent="0" algn="l" defTabSz="844550">
            <a:lnSpc>
              <a:spcPct val="90000"/>
            </a:lnSpc>
            <a:spcBef>
              <a:spcPct val="0"/>
            </a:spcBef>
            <a:spcAft>
              <a:spcPct val="35000"/>
            </a:spcAft>
            <a:buNone/>
          </a:pPr>
          <a:r>
            <a:rPr lang="en-GB" sz="1900" kern="1200"/>
            <a:t>Ensures that employees integrate well into, and across, their new organisation</a:t>
          </a:r>
          <a:endParaRPr lang="en-US" sz="1900" kern="1200"/>
        </a:p>
      </dsp:txBody>
      <dsp:txXfrm>
        <a:off x="948557" y="1028504"/>
        <a:ext cx="6136230" cy="821261"/>
      </dsp:txXfrm>
    </dsp:sp>
    <dsp:sp modelId="{DC11C8C4-DB45-4AD0-9EA8-86EDE1E2FB40}">
      <dsp:nvSpPr>
        <dsp:cNvPr id="0" name=""/>
        <dsp:cNvSpPr/>
      </dsp:nvSpPr>
      <dsp:spPr>
        <a:xfrm>
          <a:off x="0" y="2055081"/>
          <a:ext cx="7084788" cy="821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80E02-C7F9-4049-9F96-B39777F59C01}">
      <dsp:nvSpPr>
        <dsp:cNvPr id="0" name=""/>
        <dsp:cNvSpPr/>
      </dsp:nvSpPr>
      <dsp:spPr>
        <a:xfrm>
          <a:off x="248431" y="2239865"/>
          <a:ext cx="451694" cy="4516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9DA501-1F2F-4E94-B483-5296733778B6}">
      <dsp:nvSpPr>
        <dsp:cNvPr id="0" name=""/>
        <dsp:cNvSpPr/>
      </dsp:nvSpPr>
      <dsp:spPr>
        <a:xfrm>
          <a:off x="948557" y="2055081"/>
          <a:ext cx="6136230" cy="821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17" tIns="86917" rIns="86917" bIns="86917" numCol="1" spcCol="1270" anchor="ctr" anchorCtr="0">
          <a:noAutofit/>
        </a:bodyPr>
        <a:lstStyle/>
        <a:p>
          <a:pPr marL="0" lvl="0" indent="0" algn="l" defTabSz="844550">
            <a:lnSpc>
              <a:spcPct val="90000"/>
            </a:lnSpc>
            <a:spcBef>
              <a:spcPct val="0"/>
            </a:spcBef>
            <a:spcAft>
              <a:spcPct val="35000"/>
            </a:spcAft>
            <a:buNone/>
          </a:pPr>
          <a:r>
            <a:rPr lang="en-GB" sz="1900" kern="1200"/>
            <a:t>New recruits need to understand the organisation, the culture, the people, and what is expected of them </a:t>
          </a:r>
          <a:endParaRPr lang="en-US" sz="1900" kern="1200"/>
        </a:p>
      </dsp:txBody>
      <dsp:txXfrm>
        <a:off x="948557" y="2055081"/>
        <a:ext cx="6136230" cy="821261"/>
      </dsp:txXfrm>
    </dsp:sp>
    <dsp:sp modelId="{B62D5655-E0C4-4A77-AEB4-681684F5C004}">
      <dsp:nvSpPr>
        <dsp:cNvPr id="0" name=""/>
        <dsp:cNvSpPr/>
      </dsp:nvSpPr>
      <dsp:spPr>
        <a:xfrm>
          <a:off x="0" y="3081659"/>
          <a:ext cx="7084788" cy="821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3E347-6305-4BF5-94C8-176834B7B44C}">
      <dsp:nvSpPr>
        <dsp:cNvPr id="0" name=""/>
        <dsp:cNvSpPr/>
      </dsp:nvSpPr>
      <dsp:spPr>
        <a:xfrm>
          <a:off x="248431" y="3266443"/>
          <a:ext cx="451694" cy="4516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C0BF86-4243-48E0-ADD8-21C8EF1C650B}">
      <dsp:nvSpPr>
        <dsp:cNvPr id="0" name=""/>
        <dsp:cNvSpPr/>
      </dsp:nvSpPr>
      <dsp:spPr>
        <a:xfrm>
          <a:off x="948557" y="3081659"/>
          <a:ext cx="6136230" cy="821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17" tIns="86917" rIns="86917" bIns="86917" numCol="1" spcCol="1270" anchor="ctr" anchorCtr="0">
          <a:noAutofit/>
        </a:bodyPr>
        <a:lstStyle/>
        <a:p>
          <a:pPr marL="0" lvl="0" indent="0" algn="l" defTabSz="844550">
            <a:lnSpc>
              <a:spcPct val="90000"/>
            </a:lnSpc>
            <a:spcBef>
              <a:spcPct val="0"/>
            </a:spcBef>
            <a:spcAft>
              <a:spcPct val="35000"/>
            </a:spcAft>
            <a:buNone/>
          </a:pPr>
          <a:r>
            <a:rPr lang="en-GB" sz="1900" kern="1200"/>
            <a:t>Compliance: health and safety</a:t>
          </a:r>
          <a:endParaRPr lang="en-US" sz="1900" kern="1200"/>
        </a:p>
      </dsp:txBody>
      <dsp:txXfrm>
        <a:off x="948557" y="3081659"/>
        <a:ext cx="6136230" cy="821261"/>
      </dsp:txXfrm>
    </dsp:sp>
    <dsp:sp modelId="{1BDE9543-36B8-4B51-93C9-F1E385959B59}">
      <dsp:nvSpPr>
        <dsp:cNvPr id="0" name=""/>
        <dsp:cNvSpPr/>
      </dsp:nvSpPr>
      <dsp:spPr>
        <a:xfrm>
          <a:off x="0" y="4108236"/>
          <a:ext cx="7084788" cy="821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D64AA-AC5B-4FD5-9B8C-D43B54B15CF6}">
      <dsp:nvSpPr>
        <dsp:cNvPr id="0" name=""/>
        <dsp:cNvSpPr/>
      </dsp:nvSpPr>
      <dsp:spPr>
        <a:xfrm>
          <a:off x="248431" y="4293020"/>
          <a:ext cx="451694" cy="4516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E8C707-04BA-4F27-AF18-942A29B40068}">
      <dsp:nvSpPr>
        <dsp:cNvPr id="0" name=""/>
        <dsp:cNvSpPr/>
      </dsp:nvSpPr>
      <dsp:spPr>
        <a:xfrm>
          <a:off x="948557" y="4108236"/>
          <a:ext cx="6136230" cy="821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17" tIns="86917" rIns="86917" bIns="86917" numCol="1" spcCol="1270" anchor="ctr" anchorCtr="0">
          <a:noAutofit/>
        </a:bodyPr>
        <a:lstStyle/>
        <a:p>
          <a:pPr marL="0" lvl="0" indent="0" algn="l" defTabSz="844550">
            <a:lnSpc>
              <a:spcPct val="90000"/>
            </a:lnSpc>
            <a:spcBef>
              <a:spcPct val="0"/>
            </a:spcBef>
            <a:spcAft>
              <a:spcPct val="35000"/>
            </a:spcAft>
            <a:buNone/>
          </a:pPr>
          <a:r>
            <a:rPr lang="en-GB" sz="1900" kern="1200"/>
            <a:t>Practical information about the working environment and facilities </a:t>
          </a:r>
          <a:endParaRPr lang="en-US" sz="1900" kern="1200"/>
        </a:p>
      </dsp:txBody>
      <dsp:txXfrm>
        <a:off x="948557" y="4108236"/>
        <a:ext cx="6136230" cy="821261"/>
      </dsp:txXfrm>
    </dsp:sp>
    <dsp:sp modelId="{DB367A1B-57C5-4EEA-AD64-1008EA31A97D}">
      <dsp:nvSpPr>
        <dsp:cNvPr id="0" name=""/>
        <dsp:cNvSpPr/>
      </dsp:nvSpPr>
      <dsp:spPr>
        <a:xfrm>
          <a:off x="0" y="5134813"/>
          <a:ext cx="7084788" cy="821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DE9779-1634-4F94-8BE5-96957CA61A90}">
      <dsp:nvSpPr>
        <dsp:cNvPr id="0" name=""/>
        <dsp:cNvSpPr/>
      </dsp:nvSpPr>
      <dsp:spPr>
        <a:xfrm>
          <a:off x="248431" y="5319597"/>
          <a:ext cx="451694" cy="45169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78E6E7-5970-4A34-8B8E-A8DCCF25D889}">
      <dsp:nvSpPr>
        <dsp:cNvPr id="0" name=""/>
        <dsp:cNvSpPr/>
      </dsp:nvSpPr>
      <dsp:spPr>
        <a:xfrm>
          <a:off x="948557" y="5134813"/>
          <a:ext cx="6136230" cy="821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917" tIns="86917" rIns="86917" bIns="86917" numCol="1" spcCol="1270" anchor="ctr" anchorCtr="0">
          <a:noAutofit/>
        </a:bodyPr>
        <a:lstStyle/>
        <a:p>
          <a:pPr marL="0" lvl="0" indent="0" algn="l" defTabSz="844550">
            <a:lnSpc>
              <a:spcPct val="90000"/>
            </a:lnSpc>
            <a:spcBef>
              <a:spcPct val="0"/>
            </a:spcBef>
            <a:spcAft>
              <a:spcPct val="35000"/>
            </a:spcAft>
            <a:buNone/>
          </a:pPr>
          <a:r>
            <a:rPr lang="en-GB" sz="1900" kern="1200"/>
            <a:t>Culture and values</a:t>
          </a:r>
          <a:endParaRPr lang="en-US" sz="1900" kern="1200"/>
        </a:p>
      </dsp:txBody>
      <dsp:txXfrm>
        <a:off x="948557" y="5134813"/>
        <a:ext cx="6136230" cy="8212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065DD-C808-46B8-BCFF-A42214224939}">
      <dsp:nvSpPr>
        <dsp:cNvPr id="0" name=""/>
        <dsp:cNvSpPr/>
      </dsp:nvSpPr>
      <dsp:spPr>
        <a:xfrm>
          <a:off x="0" y="4654"/>
          <a:ext cx="7084788" cy="9914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B7C515-D617-4B08-8DF6-E4DBDAD22050}">
      <dsp:nvSpPr>
        <dsp:cNvPr id="0" name=""/>
        <dsp:cNvSpPr/>
      </dsp:nvSpPr>
      <dsp:spPr>
        <a:xfrm>
          <a:off x="299913" y="227730"/>
          <a:ext cx="545296" cy="545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C14402-6A99-4931-AEED-E2C7B87FF58B}">
      <dsp:nvSpPr>
        <dsp:cNvPr id="0" name=""/>
        <dsp:cNvSpPr/>
      </dsp:nvSpPr>
      <dsp:spPr>
        <a:xfrm>
          <a:off x="1145123" y="4654"/>
          <a:ext cx="5939664" cy="99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928" tIns="104928" rIns="104928" bIns="104928" numCol="1" spcCol="1270" anchor="ctr" anchorCtr="0">
          <a:noAutofit/>
        </a:bodyPr>
        <a:lstStyle/>
        <a:p>
          <a:pPr marL="0" lvl="0" indent="0" algn="l" defTabSz="844550">
            <a:lnSpc>
              <a:spcPct val="90000"/>
            </a:lnSpc>
            <a:spcBef>
              <a:spcPct val="0"/>
            </a:spcBef>
            <a:spcAft>
              <a:spcPct val="35000"/>
            </a:spcAft>
            <a:buNone/>
          </a:pPr>
          <a:r>
            <a:rPr lang="en-GB" sz="1900" kern="1200"/>
            <a:t>Lower turnover and absenteeism</a:t>
          </a:r>
          <a:endParaRPr lang="en-US" sz="1900" kern="1200"/>
        </a:p>
      </dsp:txBody>
      <dsp:txXfrm>
        <a:off x="1145123" y="4654"/>
        <a:ext cx="5939664" cy="991448"/>
      </dsp:txXfrm>
    </dsp:sp>
    <dsp:sp modelId="{904E1276-E693-4C56-AA23-754A408D2256}">
      <dsp:nvSpPr>
        <dsp:cNvPr id="0" name=""/>
        <dsp:cNvSpPr/>
      </dsp:nvSpPr>
      <dsp:spPr>
        <a:xfrm>
          <a:off x="0" y="1243965"/>
          <a:ext cx="7084788" cy="9914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A309D-36DE-4068-B5D1-3441CEF1303F}">
      <dsp:nvSpPr>
        <dsp:cNvPr id="0" name=""/>
        <dsp:cNvSpPr/>
      </dsp:nvSpPr>
      <dsp:spPr>
        <a:xfrm>
          <a:off x="299913" y="1467041"/>
          <a:ext cx="545296" cy="545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89197D-ED4A-4F24-ABED-E0DD6EE59D7E}">
      <dsp:nvSpPr>
        <dsp:cNvPr id="0" name=""/>
        <dsp:cNvSpPr/>
      </dsp:nvSpPr>
      <dsp:spPr>
        <a:xfrm>
          <a:off x="1145123" y="1243965"/>
          <a:ext cx="5939664" cy="99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928" tIns="104928" rIns="104928" bIns="104928" numCol="1" spcCol="1270" anchor="ctr" anchorCtr="0">
          <a:noAutofit/>
        </a:bodyPr>
        <a:lstStyle/>
        <a:p>
          <a:pPr marL="0" lvl="0" indent="0" algn="l" defTabSz="844550">
            <a:lnSpc>
              <a:spcPct val="90000"/>
            </a:lnSpc>
            <a:spcBef>
              <a:spcPct val="0"/>
            </a:spcBef>
            <a:spcAft>
              <a:spcPct val="35000"/>
            </a:spcAft>
            <a:buNone/>
          </a:pPr>
          <a:r>
            <a:rPr lang="en-GB" sz="1900" kern="1200"/>
            <a:t>Increased commitment and satisfaction</a:t>
          </a:r>
          <a:endParaRPr lang="en-US" sz="1900" kern="1200"/>
        </a:p>
      </dsp:txBody>
      <dsp:txXfrm>
        <a:off x="1145123" y="1243965"/>
        <a:ext cx="5939664" cy="991448"/>
      </dsp:txXfrm>
    </dsp:sp>
    <dsp:sp modelId="{6CB8F4B2-C8EA-422B-878F-730048359E87}">
      <dsp:nvSpPr>
        <dsp:cNvPr id="0" name=""/>
        <dsp:cNvSpPr/>
      </dsp:nvSpPr>
      <dsp:spPr>
        <a:xfrm>
          <a:off x="0" y="2483277"/>
          <a:ext cx="7084788" cy="9914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7895F0-2BE0-49E4-9AF8-BB1A72CFE35E}">
      <dsp:nvSpPr>
        <dsp:cNvPr id="0" name=""/>
        <dsp:cNvSpPr/>
      </dsp:nvSpPr>
      <dsp:spPr>
        <a:xfrm>
          <a:off x="299913" y="2706353"/>
          <a:ext cx="545296" cy="545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086A7F-F082-46A9-B915-445FB7899CB2}">
      <dsp:nvSpPr>
        <dsp:cNvPr id="0" name=""/>
        <dsp:cNvSpPr/>
      </dsp:nvSpPr>
      <dsp:spPr>
        <a:xfrm>
          <a:off x="1145123" y="2483277"/>
          <a:ext cx="5939664" cy="99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928" tIns="104928" rIns="104928" bIns="104928" numCol="1" spcCol="1270" anchor="ctr" anchorCtr="0">
          <a:noAutofit/>
        </a:bodyPr>
        <a:lstStyle/>
        <a:p>
          <a:pPr marL="0" lvl="0" indent="0" algn="l" defTabSz="844550">
            <a:lnSpc>
              <a:spcPct val="90000"/>
            </a:lnSpc>
            <a:spcBef>
              <a:spcPct val="0"/>
            </a:spcBef>
            <a:spcAft>
              <a:spcPct val="35000"/>
            </a:spcAft>
            <a:buNone/>
          </a:pPr>
          <a:r>
            <a:rPr lang="en-GB" sz="1900" kern="1200"/>
            <a:t>Meet new colleagues</a:t>
          </a:r>
          <a:endParaRPr lang="en-US" sz="1900" kern="1200"/>
        </a:p>
      </dsp:txBody>
      <dsp:txXfrm>
        <a:off x="1145123" y="2483277"/>
        <a:ext cx="5939664" cy="991448"/>
      </dsp:txXfrm>
    </dsp:sp>
    <dsp:sp modelId="{2C3F7E3F-9C58-4437-BBD2-53E661B4CBA8}">
      <dsp:nvSpPr>
        <dsp:cNvPr id="0" name=""/>
        <dsp:cNvSpPr/>
      </dsp:nvSpPr>
      <dsp:spPr>
        <a:xfrm>
          <a:off x="0" y="3722588"/>
          <a:ext cx="7084788" cy="9914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81CEB-7D59-41D3-BCBC-13D76802991B}">
      <dsp:nvSpPr>
        <dsp:cNvPr id="0" name=""/>
        <dsp:cNvSpPr/>
      </dsp:nvSpPr>
      <dsp:spPr>
        <a:xfrm>
          <a:off x="299913" y="3945664"/>
          <a:ext cx="545296" cy="545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3D49F9-1561-46C6-95C2-A00E8E69CC2E}">
      <dsp:nvSpPr>
        <dsp:cNvPr id="0" name=""/>
        <dsp:cNvSpPr/>
      </dsp:nvSpPr>
      <dsp:spPr>
        <a:xfrm>
          <a:off x="1145123" y="3722588"/>
          <a:ext cx="5939664" cy="99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928" tIns="104928" rIns="104928" bIns="104928" numCol="1" spcCol="1270" anchor="ctr" anchorCtr="0">
          <a:noAutofit/>
        </a:bodyPr>
        <a:lstStyle/>
        <a:p>
          <a:pPr marL="0" lvl="0" indent="0" algn="l" defTabSz="844550">
            <a:lnSpc>
              <a:spcPct val="90000"/>
            </a:lnSpc>
            <a:spcBef>
              <a:spcPct val="0"/>
            </a:spcBef>
            <a:spcAft>
              <a:spcPct val="35000"/>
            </a:spcAft>
            <a:buNone/>
          </a:pPr>
          <a:r>
            <a:rPr lang="en-GB" sz="1900" kern="1200"/>
            <a:t>Understand role and performance standards</a:t>
          </a:r>
          <a:endParaRPr lang="en-US" sz="1900" kern="1200"/>
        </a:p>
      </dsp:txBody>
      <dsp:txXfrm>
        <a:off x="1145123" y="3722588"/>
        <a:ext cx="5939664" cy="991448"/>
      </dsp:txXfrm>
    </dsp:sp>
    <dsp:sp modelId="{FBBB6C7D-F392-487A-9E06-AB016EF611FE}">
      <dsp:nvSpPr>
        <dsp:cNvPr id="0" name=""/>
        <dsp:cNvSpPr/>
      </dsp:nvSpPr>
      <dsp:spPr>
        <a:xfrm>
          <a:off x="0" y="4961899"/>
          <a:ext cx="7084788" cy="9914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A122DD-1776-48D5-984B-6660C13DA0F2}">
      <dsp:nvSpPr>
        <dsp:cNvPr id="0" name=""/>
        <dsp:cNvSpPr/>
      </dsp:nvSpPr>
      <dsp:spPr>
        <a:xfrm>
          <a:off x="299913" y="5184975"/>
          <a:ext cx="545296" cy="5452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4FDCC1-1244-4127-BA4E-9E6CD9D58A75}">
      <dsp:nvSpPr>
        <dsp:cNvPr id="0" name=""/>
        <dsp:cNvSpPr/>
      </dsp:nvSpPr>
      <dsp:spPr>
        <a:xfrm>
          <a:off x="1145123" y="4961899"/>
          <a:ext cx="5939664" cy="99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928" tIns="104928" rIns="104928" bIns="104928" numCol="1" spcCol="1270" anchor="ctr" anchorCtr="0">
          <a:noAutofit/>
        </a:bodyPr>
        <a:lstStyle/>
        <a:p>
          <a:pPr marL="0" lvl="0" indent="0" algn="l" defTabSz="844550">
            <a:lnSpc>
              <a:spcPct val="90000"/>
            </a:lnSpc>
            <a:spcBef>
              <a:spcPct val="0"/>
            </a:spcBef>
            <a:spcAft>
              <a:spcPct val="35000"/>
            </a:spcAft>
            <a:buNone/>
          </a:pPr>
          <a:r>
            <a:rPr lang="en-GB" sz="1900" kern="1200"/>
            <a:t>Networking </a:t>
          </a:r>
          <a:endParaRPr lang="en-US" sz="1900" kern="1200"/>
        </a:p>
      </dsp:txBody>
      <dsp:txXfrm>
        <a:off x="1145123" y="4961899"/>
        <a:ext cx="5939664" cy="9914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C7CF9-8D66-476C-B229-A5572FC5B956}">
      <dsp:nvSpPr>
        <dsp:cNvPr id="0" name=""/>
        <dsp:cNvSpPr/>
      </dsp:nvSpPr>
      <dsp:spPr>
        <a:xfrm>
          <a:off x="698502" y="529169"/>
          <a:ext cx="1459938" cy="145993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8E0D8-9645-44A9-AED5-CACC8A4CF21E}">
      <dsp:nvSpPr>
        <dsp:cNvPr id="0" name=""/>
        <dsp:cNvSpPr/>
      </dsp:nvSpPr>
      <dsp:spPr>
        <a:xfrm>
          <a:off x="1009637" y="840303"/>
          <a:ext cx="837669" cy="8376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506EF1-55E2-488A-9629-7013CCCBB74B}">
      <dsp:nvSpPr>
        <dsp:cNvPr id="0" name=""/>
        <dsp:cNvSpPr/>
      </dsp:nvSpPr>
      <dsp:spPr>
        <a:xfrm>
          <a:off x="231800" y="2443842"/>
          <a:ext cx="2393342"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Deciding the degree to which the organisation will be involved in social issues</a:t>
          </a:r>
          <a:endParaRPr lang="en-US" sz="1100" kern="1200"/>
        </a:p>
      </dsp:txBody>
      <dsp:txXfrm>
        <a:off x="231800" y="2443842"/>
        <a:ext cx="2393342" cy="810000"/>
      </dsp:txXfrm>
    </dsp:sp>
    <dsp:sp modelId="{717B13BF-A4F8-4297-B65F-E620919562C4}">
      <dsp:nvSpPr>
        <dsp:cNvPr id="0" name=""/>
        <dsp:cNvSpPr/>
      </dsp:nvSpPr>
      <dsp:spPr>
        <a:xfrm>
          <a:off x="3510679" y="529169"/>
          <a:ext cx="1459938" cy="145993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B1CE2-0BA4-4845-8A5C-73C53EFD4DAD}">
      <dsp:nvSpPr>
        <dsp:cNvPr id="0" name=""/>
        <dsp:cNvSpPr/>
      </dsp:nvSpPr>
      <dsp:spPr>
        <a:xfrm>
          <a:off x="3821814" y="840303"/>
          <a:ext cx="837669" cy="8376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43F85C-D6EA-4F1F-BC2B-C422486EE81F}">
      <dsp:nvSpPr>
        <dsp:cNvPr id="0" name=""/>
        <dsp:cNvSpPr/>
      </dsp:nvSpPr>
      <dsp:spPr>
        <a:xfrm>
          <a:off x="3043977" y="2443842"/>
          <a:ext cx="2393342"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Deciding on which social issues to focus on, and to what extent</a:t>
          </a:r>
          <a:endParaRPr lang="en-US" sz="1100" kern="1200"/>
        </a:p>
      </dsp:txBody>
      <dsp:txXfrm>
        <a:off x="3043977" y="2443842"/>
        <a:ext cx="2393342" cy="810000"/>
      </dsp:txXfrm>
    </dsp:sp>
    <dsp:sp modelId="{08D4982D-0DB8-4ACD-AB46-ACE8325D9E0F}">
      <dsp:nvSpPr>
        <dsp:cNvPr id="0" name=""/>
        <dsp:cNvSpPr/>
      </dsp:nvSpPr>
      <dsp:spPr>
        <a:xfrm>
          <a:off x="6322856" y="529169"/>
          <a:ext cx="1459938" cy="145993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C56FEC-45AF-4243-A423-028A79C15FD2}">
      <dsp:nvSpPr>
        <dsp:cNvPr id="0" name=""/>
        <dsp:cNvSpPr/>
      </dsp:nvSpPr>
      <dsp:spPr>
        <a:xfrm>
          <a:off x="6633991" y="840303"/>
          <a:ext cx="837669" cy="8376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F02B43-AD38-4E20-A2CC-5D1CBAF2ED16}">
      <dsp:nvSpPr>
        <dsp:cNvPr id="0" name=""/>
        <dsp:cNvSpPr/>
      </dsp:nvSpPr>
      <dsp:spPr>
        <a:xfrm>
          <a:off x="5856154" y="2443842"/>
          <a:ext cx="2393342"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Porter and Kramer 2006: it is through strategic CSR that the company will make the greater social impact and reap the greatest benefits"</a:t>
          </a:r>
          <a:endParaRPr lang="en-US" sz="1100" kern="1200"/>
        </a:p>
      </dsp:txBody>
      <dsp:txXfrm>
        <a:off x="5856154" y="2443842"/>
        <a:ext cx="2393342" cy="810000"/>
      </dsp:txXfrm>
    </dsp:sp>
    <dsp:sp modelId="{E328C17F-A9A2-4746-9395-56B9B11E587C}">
      <dsp:nvSpPr>
        <dsp:cNvPr id="0" name=""/>
        <dsp:cNvSpPr/>
      </dsp:nvSpPr>
      <dsp:spPr>
        <a:xfrm>
          <a:off x="9135033" y="529169"/>
          <a:ext cx="1459938" cy="145993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32B8E-D1DE-4BFD-8B4D-AFC83870E438}">
      <dsp:nvSpPr>
        <dsp:cNvPr id="0" name=""/>
        <dsp:cNvSpPr/>
      </dsp:nvSpPr>
      <dsp:spPr>
        <a:xfrm>
          <a:off x="9446168" y="840303"/>
          <a:ext cx="837669" cy="8376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F70163-958D-4FEF-99DE-20DCE8E187DF}">
      <dsp:nvSpPr>
        <dsp:cNvPr id="0" name=""/>
        <dsp:cNvSpPr/>
      </dsp:nvSpPr>
      <dsp:spPr>
        <a:xfrm>
          <a:off x="8668332" y="2443842"/>
          <a:ext cx="2393342"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Must be integrated with corporate strategy</a:t>
          </a:r>
          <a:endParaRPr lang="en-US" sz="1100" kern="1200"/>
        </a:p>
      </dsp:txBody>
      <dsp:txXfrm>
        <a:off x="8668332" y="2443842"/>
        <a:ext cx="2393342" cy="81000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February 18, 2024</a:t>
            </a:fld>
            <a:endParaRPr lang="en-US" dirty="0"/>
          </a:p>
        </p:txBody>
      </p:sp>
    </p:spTree>
    <p:extLst>
      <p:ext uri="{BB962C8B-B14F-4D97-AF65-F5344CB8AC3E}">
        <p14:creationId xmlns:p14="http://schemas.microsoft.com/office/powerpoint/2010/main" val="1176468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February 18, 2024</a:t>
            </a:fld>
            <a:endParaRPr lang="en-US" dirty="0"/>
          </a:p>
        </p:txBody>
      </p:sp>
    </p:spTree>
    <p:extLst>
      <p:ext uri="{BB962C8B-B14F-4D97-AF65-F5344CB8AC3E}">
        <p14:creationId xmlns:p14="http://schemas.microsoft.com/office/powerpoint/2010/main" val="82797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February 18, 2024</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7789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February 18, 2024</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4096446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February 18, 2024</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2794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February 18, 2024</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227622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February 18, 2024</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17572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February 18, 2024</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790627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February 18, 2024</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974233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February 18, 2024</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895019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February 18, 2024</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757182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February 18, 2024</a:t>
            </a:fld>
            <a:endParaRPr lang="en-US" dirty="0"/>
          </a:p>
        </p:txBody>
      </p:sp>
    </p:spTree>
    <p:extLst>
      <p:ext uri="{BB962C8B-B14F-4D97-AF65-F5344CB8AC3E}">
        <p14:creationId xmlns:p14="http://schemas.microsoft.com/office/powerpoint/2010/main" val="3199851803"/>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slideLayout" Target="../slideLayouts/slideLayout2.xml"/><Relationship Id="rId1" Type="http://schemas.openxmlformats.org/officeDocument/2006/relationships/video" Target="https://www.youtube.com/embed/4v5DMHG97BE?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62400"/>
            <a:ext cx="11293200" cy="1000800"/>
          </a:xfrm>
        </p:spPr>
        <p:txBody>
          <a:bodyPr anchor="ctr">
            <a:normAutofit/>
          </a:bodyPr>
          <a:lstStyle/>
          <a:p>
            <a:r>
              <a:rPr lang="en-GB" dirty="0">
                <a:ea typeface="Calibri Light"/>
                <a:cs typeface="Calibri Light"/>
              </a:rPr>
              <a:t>The War for Talent</a:t>
            </a:r>
            <a:endParaRPr lang="en-GB" dirty="0"/>
          </a:p>
        </p:txBody>
      </p:sp>
      <p:sp>
        <p:nvSpPr>
          <p:cNvPr id="3" name="Subtitle 2"/>
          <p:cNvSpPr>
            <a:spLocks noGrp="1"/>
          </p:cNvSpPr>
          <p:nvPr>
            <p:ph type="subTitle" idx="1"/>
          </p:nvPr>
        </p:nvSpPr>
        <p:spPr>
          <a:xfrm>
            <a:off x="448055" y="1652400"/>
            <a:ext cx="11293200" cy="984885"/>
          </a:xfrm>
        </p:spPr>
        <p:txBody>
          <a:bodyPr vert="horz" lIns="91440" tIns="45720" rIns="91440" bIns="45720" rtlCol="0" anchor="ctr">
            <a:normAutofit/>
          </a:bodyPr>
          <a:lstStyle/>
          <a:p>
            <a:pPr>
              <a:lnSpc>
                <a:spcPct val="110000"/>
              </a:lnSpc>
            </a:pPr>
            <a:r>
              <a:rPr lang="en-GB" sz="5400">
                <a:ea typeface="Calibri"/>
                <a:cs typeface="Calibri"/>
              </a:rPr>
              <a:t>TALENT MANAGEMENT</a:t>
            </a:r>
          </a:p>
        </p:txBody>
      </p:sp>
      <p:cxnSp>
        <p:nvCxnSpPr>
          <p:cNvPr id="11"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98B07A5-DC86-1BFC-4B7A-F7BEB4964066}"/>
              </a:ext>
            </a:extLst>
          </p:cNvPr>
          <p:cNvPicPr>
            <a:picLocks noChangeAspect="1"/>
          </p:cNvPicPr>
          <p:nvPr/>
        </p:nvPicPr>
        <p:blipFill rotWithShape="1">
          <a:blip r:embed="rId2"/>
          <a:srcRect t="18621" r="-2" b="32938"/>
          <a:stretch/>
        </p:blipFill>
        <p:spPr>
          <a:xfrm>
            <a:off x="20" y="2959198"/>
            <a:ext cx="12191980" cy="389880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ABD9C1-2E39-67EB-78A7-4EABE9B1CB44}"/>
              </a:ext>
            </a:extLst>
          </p:cNvPr>
          <p:cNvSpPr>
            <a:spLocks noGrp="1"/>
          </p:cNvSpPr>
          <p:nvPr>
            <p:ph type="title"/>
          </p:nvPr>
        </p:nvSpPr>
        <p:spPr>
          <a:xfrm>
            <a:off x="448056" y="374904"/>
            <a:ext cx="11301984" cy="987552"/>
          </a:xfrm>
        </p:spPr>
        <p:txBody>
          <a:bodyPr>
            <a:normAutofit/>
          </a:bodyPr>
          <a:lstStyle/>
          <a:p>
            <a:r>
              <a:rPr lang="en-GB" sz="6400">
                <a:ea typeface="Source Sans Pro Light"/>
              </a:rPr>
              <a:t>Introduction</a:t>
            </a:r>
            <a:endParaRPr lang="en-GB" sz="6400"/>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B4B717-7A3B-D081-D5BA-E56FD2921669}"/>
              </a:ext>
            </a:extLst>
          </p:cNvPr>
          <p:cNvSpPr>
            <a:spLocks noGrp="1"/>
          </p:cNvSpPr>
          <p:nvPr>
            <p:ph idx="1"/>
          </p:nvPr>
        </p:nvSpPr>
        <p:spPr>
          <a:xfrm>
            <a:off x="448056" y="1947672"/>
            <a:ext cx="7379208" cy="4005072"/>
          </a:xfrm>
        </p:spPr>
        <p:txBody>
          <a:bodyPr vert="horz" lIns="0" tIns="0" rIns="91440" bIns="0" rtlCol="0">
            <a:normAutofit/>
          </a:bodyPr>
          <a:lstStyle/>
          <a:p>
            <a:pPr marL="449580" indent="-447675"/>
            <a:r>
              <a:rPr lang="en-GB">
                <a:ea typeface="Source Sans Pro"/>
              </a:rPr>
              <a:t>Success or otherwise, depends on the quality they employ</a:t>
            </a:r>
          </a:p>
          <a:p>
            <a:pPr marL="449580" indent="-447675"/>
            <a:r>
              <a:rPr lang="en-GB">
                <a:ea typeface="Source Sans Pro"/>
              </a:rPr>
              <a:t>"The two critical issues in talent management concern the ability to place the right people in the right roles and to ensure their typical performance is as close to their maximum performance as possible" (Chamorro-</a:t>
            </a:r>
            <a:r>
              <a:rPr lang="en-GB" err="1">
                <a:ea typeface="Source Sans Pro"/>
              </a:rPr>
              <a:t>Premuzic</a:t>
            </a:r>
            <a:r>
              <a:rPr lang="en-GB">
                <a:ea typeface="Source Sans Pro"/>
              </a:rPr>
              <a:t>, 2017)</a:t>
            </a:r>
          </a:p>
          <a:p>
            <a:pPr marL="449580" indent="-447675"/>
            <a:r>
              <a:rPr lang="en-GB">
                <a:ea typeface="Source Sans Pro"/>
              </a:rPr>
              <a:t>It concerns:</a:t>
            </a:r>
          </a:p>
          <a:p>
            <a:pPr marL="899795" lvl="1" indent="-447675">
              <a:buFont typeface="Courier New" panose="020F0302020204030204" pitchFamily="34" charset="0"/>
              <a:buChar char="o"/>
            </a:pPr>
            <a:r>
              <a:rPr lang="en-GB">
                <a:ea typeface="Source Sans Pro"/>
              </a:rPr>
              <a:t>Attracting, identification and deployment of people</a:t>
            </a:r>
          </a:p>
          <a:p>
            <a:pPr marL="899795" lvl="1" indent="-447675">
              <a:buFont typeface="Courier New" panose="020F0302020204030204" pitchFamily="34" charset="0"/>
              <a:buChar char="o"/>
            </a:pPr>
            <a:r>
              <a:rPr lang="en-GB">
                <a:ea typeface="Source Sans Pro"/>
              </a:rPr>
              <a:t>Engagement, development, retention of people </a:t>
            </a:r>
          </a:p>
        </p:txBody>
      </p:sp>
    </p:spTree>
    <p:extLst>
      <p:ext uri="{BB962C8B-B14F-4D97-AF65-F5344CB8AC3E}">
        <p14:creationId xmlns:p14="http://schemas.microsoft.com/office/powerpoint/2010/main" val="1129240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DCEECA-94B3-762B-17BD-7E1A15B5979E}"/>
              </a:ext>
            </a:extLst>
          </p:cNvPr>
          <p:cNvSpPr>
            <a:spLocks noGrp="1"/>
          </p:cNvSpPr>
          <p:nvPr>
            <p:ph type="title"/>
          </p:nvPr>
        </p:nvSpPr>
        <p:spPr>
          <a:xfrm>
            <a:off x="448056" y="374904"/>
            <a:ext cx="11301984" cy="987552"/>
          </a:xfrm>
        </p:spPr>
        <p:txBody>
          <a:bodyPr>
            <a:normAutofit/>
          </a:bodyPr>
          <a:lstStyle/>
          <a:p>
            <a:r>
              <a:rPr lang="en-GB" sz="6400">
                <a:ea typeface="Source Sans Pro Light"/>
              </a:rPr>
              <a:t>Talent defined</a:t>
            </a:r>
            <a:endParaRPr lang="en-GB" sz="6400"/>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15FD3A-FA97-C860-8EDB-A891D3F7698F}"/>
              </a:ext>
            </a:extLst>
          </p:cNvPr>
          <p:cNvSpPr>
            <a:spLocks noGrp="1"/>
          </p:cNvSpPr>
          <p:nvPr>
            <p:ph idx="1"/>
          </p:nvPr>
        </p:nvSpPr>
        <p:spPr>
          <a:xfrm>
            <a:off x="448056" y="1947672"/>
            <a:ext cx="7379208" cy="4005072"/>
          </a:xfrm>
        </p:spPr>
        <p:txBody>
          <a:bodyPr vert="horz" lIns="0" tIns="0" rIns="91440" bIns="0" rtlCol="0">
            <a:normAutofit/>
          </a:bodyPr>
          <a:lstStyle/>
          <a:p>
            <a:pPr marL="449580" indent="-447675"/>
            <a:r>
              <a:rPr lang="en-GB">
                <a:ea typeface="Source Sans Pro"/>
              </a:rPr>
              <a:t>"Those with the best people win" coined in the early 1990s (McKinsey)</a:t>
            </a:r>
            <a:endParaRPr lang="en-US"/>
          </a:p>
          <a:p>
            <a:pPr marL="449580" indent="-447675"/>
            <a:r>
              <a:rPr lang="en-GB">
                <a:ea typeface="Source Sans Pro"/>
              </a:rPr>
              <a:t>Should also worry about the waste of talent (Hymowitz, 2007)</a:t>
            </a:r>
          </a:p>
          <a:p>
            <a:pPr marL="449580" indent="-447675"/>
            <a:r>
              <a:rPr lang="en-GB">
                <a:ea typeface="Source Sans Pro"/>
              </a:rPr>
              <a:t>Talent management should include "growth from within" (Younger, et al, 2007) as a key element of business strategy</a:t>
            </a:r>
          </a:p>
          <a:p>
            <a:pPr marL="449580" indent="-447675"/>
            <a:r>
              <a:rPr lang="en-GB">
                <a:ea typeface="Source Sans Pro"/>
              </a:rPr>
              <a:t>Should also include being clear about competencies and qualities that matter, maintain career paths, management development, coaching and mentoring, and high performance cultures</a:t>
            </a:r>
          </a:p>
        </p:txBody>
      </p:sp>
    </p:spTree>
    <p:extLst>
      <p:ext uri="{BB962C8B-B14F-4D97-AF65-F5344CB8AC3E}">
        <p14:creationId xmlns:p14="http://schemas.microsoft.com/office/powerpoint/2010/main" val="1641910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D851EA-DB11-C06B-6ACA-BCBEB3EA8269}"/>
              </a:ext>
            </a:extLst>
          </p:cNvPr>
          <p:cNvSpPr>
            <a:spLocks noGrp="1"/>
          </p:cNvSpPr>
          <p:nvPr>
            <p:ph type="title"/>
          </p:nvPr>
        </p:nvSpPr>
        <p:spPr>
          <a:xfrm>
            <a:off x="448056" y="388800"/>
            <a:ext cx="11300532" cy="986400"/>
          </a:xfrm>
        </p:spPr>
        <p:txBody>
          <a:bodyPr anchor="b">
            <a:normAutofit/>
          </a:bodyPr>
          <a:lstStyle/>
          <a:p>
            <a:r>
              <a:rPr lang="en-GB" sz="5900">
                <a:ea typeface="Source Sans Pro Light"/>
              </a:rPr>
              <a:t>Approaches: talent on demand policy</a:t>
            </a:r>
            <a:endParaRPr lang="en-GB" sz="59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Cycle with People">
            <a:extLst>
              <a:ext uri="{FF2B5EF4-FFF2-40B4-BE49-F238E27FC236}">
                <a16:creationId xmlns:a16="http://schemas.microsoft.com/office/drawing/2014/main" id="{E18B07AC-3D19-29D0-0328-4B61B07527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6DE9F039-CF75-8174-A5B4-F77FFB26E6EC}"/>
              </a:ext>
            </a:extLst>
          </p:cNvPr>
          <p:cNvSpPr>
            <a:spLocks noGrp="1"/>
          </p:cNvSpPr>
          <p:nvPr>
            <p:ph idx="1"/>
          </p:nvPr>
        </p:nvSpPr>
        <p:spPr>
          <a:xfrm>
            <a:off x="6311900" y="1944000"/>
            <a:ext cx="5434900" cy="4006800"/>
          </a:xfrm>
        </p:spPr>
        <p:txBody>
          <a:bodyPr vert="horz" wrap="square" lIns="0" tIns="0" rIns="91440" bIns="0" rtlCol="0" anchor="t">
            <a:normAutofit/>
          </a:bodyPr>
          <a:lstStyle/>
          <a:p>
            <a:pPr marL="449580" indent="-447675"/>
            <a:r>
              <a:rPr lang="en-GB" dirty="0">
                <a:ea typeface="Source Sans Pro"/>
              </a:rPr>
              <a:t>Making sure that talented people are available to meet emerging needs for senior managers or key staff.</a:t>
            </a:r>
          </a:p>
          <a:p>
            <a:pPr marL="449580" indent="-447675"/>
            <a:r>
              <a:rPr lang="en-GB" dirty="0">
                <a:ea typeface="Source Sans Pro"/>
              </a:rPr>
              <a:t>Cappelli (2008) stated it should be based upon:</a:t>
            </a:r>
            <a:endParaRPr lang="en-GB" dirty="0">
              <a:solidFill>
                <a:srgbClr val="F0F3F3">
                  <a:alpha val="55000"/>
                </a:srgbClr>
              </a:solidFill>
              <a:ea typeface="Source Sans Pro"/>
            </a:endParaRPr>
          </a:p>
          <a:p>
            <a:pPr marL="899795" lvl="1" indent="-447675">
              <a:buFont typeface="Courier New" panose="020F0302020204030204" pitchFamily="34" charset="0"/>
              <a:buChar char="o"/>
            </a:pPr>
            <a:r>
              <a:rPr lang="en-GB">
                <a:solidFill>
                  <a:srgbClr val="F0F3F3">
                    <a:alpha val="55000"/>
                  </a:srgbClr>
                </a:solidFill>
                <a:ea typeface="Source Sans Pro"/>
              </a:rPr>
              <a:t>Make and buy talent to manage risk</a:t>
            </a:r>
            <a:endParaRPr lang="en-GB" dirty="0">
              <a:solidFill>
                <a:srgbClr val="F0F3F3">
                  <a:alpha val="55000"/>
                </a:srgbClr>
              </a:solidFill>
              <a:ea typeface="Source Sans Pro"/>
            </a:endParaRPr>
          </a:p>
          <a:p>
            <a:pPr marL="899795" lvl="1" indent="-447675">
              <a:buFont typeface="Courier New" panose="020F0302020204030204" pitchFamily="34" charset="0"/>
              <a:buChar char="o"/>
            </a:pPr>
            <a:r>
              <a:rPr lang="en-GB" dirty="0">
                <a:solidFill>
                  <a:srgbClr val="F0F3F3">
                    <a:alpha val="55000"/>
                  </a:srgbClr>
                </a:solidFill>
                <a:ea typeface="Source Sans Pro"/>
              </a:rPr>
              <a:t>Reduce the uncertainty in talent demand</a:t>
            </a:r>
          </a:p>
          <a:p>
            <a:pPr marL="899795" lvl="1" indent="-447675">
              <a:buFont typeface="Courier New" panose="020F0302020204030204" pitchFamily="34" charset="0"/>
              <a:buChar char="o"/>
            </a:pPr>
            <a:r>
              <a:rPr lang="en-GB" dirty="0">
                <a:solidFill>
                  <a:srgbClr val="F0F3F3">
                    <a:alpha val="55000"/>
                  </a:srgbClr>
                </a:solidFill>
                <a:ea typeface="Source Sans Pro"/>
              </a:rPr>
              <a:t>Earn a return on investment in developing employees</a:t>
            </a:r>
          </a:p>
          <a:p>
            <a:pPr marL="899795" lvl="1" indent="-447675">
              <a:buFont typeface="Courier New" panose="020F0302020204030204" pitchFamily="34" charset="0"/>
              <a:buChar char="o"/>
            </a:pPr>
            <a:r>
              <a:rPr lang="en-GB" dirty="0">
                <a:solidFill>
                  <a:srgbClr val="F0F3F3">
                    <a:alpha val="55000"/>
                  </a:srgbClr>
                </a:solidFill>
                <a:ea typeface="Source Sans Pro"/>
              </a:rPr>
              <a:t>Create an internal labour market</a:t>
            </a:r>
          </a:p>
          <a:p>
            <a:pPr marL="899795" lvl="1" indent="-447675">
              <a:buFont typeface="Courier New" panose="020F0302020204030204" pitchFamily="34" charset="0"/>
              <a:buChar char="o"/>
            </a:pPr>
            <a:endParaRPr lang="en-GB">
              <a:solidFill>
                <a:srgbClr val="F0F3F3">
                  <a:alpha val="55000"/>
                </a:srgbClr>
              </a:solidFill>
              <a:ea typeface="Source Sans Pro"/>
            </a:endParaRPr>
          </a:p>
        </p:txBody>
      </p:sp>
    </p:spTree>
    <p:extLst>
      <p:ext uri="{BB962C8B-B14F-4D97-AF65-F5344CB8AC3E}">
        <p14:creationId xmlns:p14="http://schemas.microsoft.com/office/powerpoint/2010/main" val="3615500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FC0C1-07A6-1BF6-7C00-65035140B351}"/>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Who should be included?</a:t>
            </a:r>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Employee Badge">
            <a:extLst>
              <a:ext uri="{FF2B5EF4-FFF2-40B4-BE49-F238E27FC236}">
                <a16:creationId xmlns:a16="http://schemas.microsoft.com/office/drawing/2014/main" id="{F6595668-5DAA-5C6F-00C0-F5C5A9F565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29DA765A-AD2E-9F34-D1DA-D44F258CD65E}"/>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a:ea typeface="Source Sans Pro"/>
              </a:rPr>
              <a:t>Inclusive v exclusive </a:t>
            </a:r>
          </a:p>
          <a:p>
            <a:pPr marL="449580" indent="-447675">
              <a:lnSpc>
                <a:spcPct val="130000"/>
              </a:lnSpc>
            </a:pPr>
            <a:r>
              <a:rPr lang="en-GB">
                <a:ea typeface="Source Sans Pro"/>
              </a:rPr>
              <a:t>Inclusive: all employees </a:t>
            </a:r>
          </a:p>
          <a:p>
            <a:pPr marL="449580" indent="-447675">
              <a:lnSpc>
                <a:spcPct val="130000"/>
              </a:lnSpc>
            </a:pPr>
            <a:r>
              <a:rPr lang="en-GB">
                <a:ea typeface="Source Sans Pro"/>
              </a:rPr>
              <a:t>More common is the exclusive approach: identification of "stars" or "high-flyers"</a:t>
            </a:r>
          </a:p>
          <a:p>
            <a:pPr marL="449580" indent="-447675">
              <a:lnSpc>
                <a:spcPct val="130000"/>
              </a:lnSpc>
            </a:pPr>
            <a:r>
              <a:rPr lang="en-GB">
                <a:ea typeface="Source Sans Pro"/>
              </a:rPr>
              <a:t>Split into four categories:</a:t>
            </a:r>
          </a:p>
          <a:p>
            <a:pPr marL="899795" lvl="1" indent="-447675">
              <a:lnSpc>
                <a:spcPct val="130000"/>
              </a:lnSpc>
              <a:buFont typeface="Courier New" panose="020F0302020204030204" pitchFamily="34" charset="0"/>
              <a:buChar char="o"/>
            </a:pPr>
            <a:r>
              <a:rPr lang="en-GB">
                <a:ea typeface="Source Sans Pro"/>
              </a:rPr>
              <a:t>Rising talent</a:t>
            </a:r>
          </a:p>
          <a:p>
            <a:pPr marL="899795" lvl="1" indent="-447675">
              <a:lnSpc>
                <a:spcPct val="130000"/>
              </a:lnSpc>
              <a:buFont typeface="Courier New" panose="020F0302020204030204" pitchFamily="34" charset="0"/>
              <a:buChar char="o"/>
            </a:pPr>
            <a:r>
              <a:rPr lang="en-GB">
                <a:ea typeface="Source Sans Pro"/>
              </a:rPr>
              <a:t>Emerging leaders</a:t>
            </a:r>
          </a:p>
          <a:p>
            <a:pPr marL="899795" lvl="1" indent="-447675">
              <a:lnSpc>
                <a:spcPct val="130000"/>
              </a:lnSpc>
              <a:buFont typeface="Courier New" panose="020F0302020204030204" pitchFamily="34" charset="0"/>
              <a:buChar char="o"/>
            </a:pPr>
            <a:r>
              <a:rPr lang="en-GB">
                <a:ea typeface="Source Sans Pro"/>
              </a:rPr>
              <a:t>Next generation leaders</a:t>
            </a:r>
          </a:p>
          <a:p>
            <a:pPr marL="899795" lvl="1" indent="-447675">
              <a:lnSpc>
                <a:spcPct val="130000"/>
              </a:lnSpc>
              <a:buFont typeface="Courier New" panose="020F0302020204030204" pitchFamily="34" charset="0"/>
              <a:buChar char="o"/>
            </a:pPr>
            <a:r>
              <a:rPr lang="en-GB">
                <a:ea typeface="Source Sans Pro"/>
              </a:rPr>
              <a:t>Corporate next generation leaders</a:t>
            </a:r>
          </a:p>
        </p:txBody>
      </p:sp>
    </p:spTree>
    <p:extLst>
      <p:ext uri="{BB962C8B-B14F-4D97-AF65-F5344CB8AC3E}">
        <p14:creationId xmlns:p14="http://schemas.microsoft.com/office/powerpoint/2010/main" val="1014314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EBB26-5E5A-E549-9A0F-1A9E01C7083F}"/>
              </a:ext>
            </a:extLst>
          </p:cNvPr>
          <p:cNvSpPr>
            <a:spLocks noGrp="1"/>
          </p:cNvSpPr>
          <p:nvPr>
            <p:ph type="title"/>
          </p:nvPr>
        </p:nvSpPr>
        <p:spPr>
          <a:xfrm>
            <a:off x="448056" y="226800"/>
            <a:ext cx="11301984" cy="984885"/>
          </a:xfrm>
        </p:spPr>
        <p:txBody>
          <a:bodyPr>
            <a:normAutofit/>
          </a:bodyPr>
          <a:lstStyle/>
          <a:p>
            <a:r>
              <a:rPr lang="en-GB" sz="6400">
                <a:ea typeface="Source Sans Pro Light"/>
              </a:rPr>
              <a:t>Talent Management strategy</a:t>
            </a:r>
            <a:endParaRPr lang="en-GB" sz="640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16826A9-C308-D8C2-9DE8-BE95378E0C49}"/>
              </a:ext>
            </a:extLst>
          </p:cNvPr>
          <p:cNvGraphicFramePr>
            <a:graphicFrameLocks noGrp="1"/>
          </p:cNvGraphicFramePr>
          <p:nvPr>
            <p:ph idx="1"/>
            <p:extLst>
              <p:ext uri="{D42A27DB-BD31-4B8C-83A1-F6EECF244321}">
                <p14:modId xmlns:p14="http://schemas.microsoft.com/office/powerpoint/2010/main" val="3180478044"/>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517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6AC16-4579-A202-B208-8E2BEA4ED2C1}"/>
              </a:ext>
            </a:extLst>
          </p:cNvPr>
          <p:cNvSpPr>
            <a:spLocks noGrp="1"/>
          </p:cNvSpPr>
          <p:nvPr>
            <p:ph type="title"/>
          </p:nvPr>
        </p:nvSpPr>
        <p:spPr>
          <a:xfrm>
            <a:off x="448056" y="388800"/>
            <a:ext cx="11300532" cy="986400"/>
          </a:xfrm>
        </p:spPr>
        <p:txBody>
          <a:bodyPr anchor="b">
            <a:normAutofit/>
          </a:bodyPr>
          <a:lstStyle/>
          <a:p>
            <a:r>
              <a:rPr lang="en-GB" sz="3500">
                <a:ea typeface="Source Sans Pro Light"/>
              </a:rPr>
              <a:t>Employer of choice: Group discussion</a:t>
            </a:r>
            <a:br>
              <a:rPr lang="en-GB" sz="3500">
                <a:ea typeface="Source Sans Pro Light"/>
              </a:rPr>
            </a:br>
            <a:r>
              <a:rPr lang="en-GB" sz="3500">
                <a:ea typeface="Source Sans Pro Light"/>
              </a:rPr>
              <a:t>30 minutes to prepare</a:t>
            </a:r>
            <a:endParaRPr lang="en-GB" sz="35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Business Growth">
            <a:extLst>
              <a:ext uri="{FF2B5EF4-FFF2-40B4-BE49-F238E27FC236}">
                <a16:creationId xmlns:a16="http://schemas.microsoft.com/office/drawing/2014/main" id="{96DF3B64-7994-7B83-B181-7FE03B949C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8F41160A-34FF-1D42-05FF-27079B0BB818}"/>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What do we mean by becoming an "employer of choice?"</a:t>
            </a:r>
          </a:p>
          <a:p>
            <a:pPr marL="449580" indent="-447675"/>
            <a:r>
              <a:rPr lang="en-GB">
                <a:ea typeface="Source Sans Pro"/>
              </a:rPr>
              <a:t>Can you find an example of an organisation who has done this, and how?</a:t>
            </a:r>
          </a:p>
          <a:p>
            <a:pPr marL="449580" indent="-447675"/>
            <a:r>
              <a:rPr lang="en-GB">
                <a:ea typeface="Source Sans Pro"/>
              </a:rPr>
              <a:t>Explain the roles of:</a:t>
            </a:r>
          </a:p>
          <a:p>
            <a:pPr marL="899795" lvl="1" indent="-447675">
              <a:buFont typeface="Courier New" panose="020F0302020204030204" pitchFamily="34" charset="0"/>
              <a:buChar char="o"/>
            </a:pPr>
            <a:r>
              <a:rPr lang="en-GB">
                <a:ea typeface="Source Sans Pro"/>
              </a:rPr>
              <a:t>HR</a:t>
            </a:r>
          </a:p>
          <a:p>
            <a:pPr marL="899795" lvl="1" indent="-447675">
              <a:buFont typeface="Courier New" panose="020F0302020204030204" pitchFamily="34" charset="0"/>
              <a:buChar char="o"/>
            </a:pPr>
            <a:r>
              <a:rPr lang="en-GB">
                <a:ea typeface="Source Sans Pro"/>
              </a:rPr>
              <a:t>Leaders and managers</a:t>
            </a:r>
          </a:p>
          <a:p>
            <a:pPr marL="452120" lvl="1" indent="0">
              <a:buNone/>
            </a:pPr>
            <a:endParaRPr lang="en-GB">
              <a:ea typeface="Source Sans Pro"/>
            </a:endParaRPr>
          </a:p>
        </p:txBody>
      </p:sp>
    </p:spTree>
    <p:extLst>
      <p:ext uri="{BB962C8B-B14F-4D97-AF65-F5344CB8AC3E}">
        <p14:creationId xmlns:p14="http://schemas.microsoft.com/office/powerpoint/2010/main" val="2116897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36EC7-BBE8-F2A9-A7E3-50130AAD4FE8}"/>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Process of talent management</a:t>
            </a:r>
            <a:endParaRPr lang="en-GB" sz="6400"/>
          </a:p>
        </p:txBody>
      </p:sp>
      <p:cxnSp>
        <p:nvCxnSpPr>
          <p:cNvPr id="19" name="Straight Connector 18">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Group of People">
            <a:extLst>
              <a:ext uri="{FF2B5EF4-FFF2-40B4-BE49-F238E27FC236}">
                <a16:creationId xmlns:a16="http://schemas.microsoft.com/office/drawing/2014/main" id="{D35B7D73-65C0-0AC5-679B-60BFC7EC2F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768CA588-0EDB-2E88-81E4-4176395D5D96}"/>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dirty="0">
                <a:ea typeface="Source Sans Pro"/>
              </a:rPr>
              <a:t>Aim is to establish a "talent pool" to fill key roles</a:t>
            </a:r>
          </a:p>
          <a:p>
            <a:pPr marL="449580" indent="-447675"/>
            <a:r>
              <a:rPr lang="en-GB" dirty="0">
                <a:ea typeface="Source Sans Pro"/>
              </a:rPr>
              <a:t>Criteria for inclusion will depend on the organisation and aim of the pool</a:t>
            </a:r>
            <a:endParaRPr lang="en-GB" dirty="0">
              <a:solidFill>
                <a:srgbClr val="F0F3F3">
                  <a:alpha val="55000"/>
                </a:srgbClr>
              </a:solidFill>
              <a:ea typeface="Source Sans Pro"/>
            </a:endParaRPr>
          </a:p>
          <a:p>
            <a:pPr marL="449580" indent="-447675"/>
            <a:r>
              <a:rPr lang="en-GB" dirty="0">
                <a:ea typeface="Source Sans Pro"/>
              </a:rPr>
              <a:t>For senior posts, UK Civil Service uses:</a:t>
            </a:r>
            <a:endParaRPr lang="en-GB">
              <a:ea typeface="Source Sans Pro"/>
            </a:endParaRPr>
          </a:p>
          <a:p>
            <a:pPr marL="899795" lvl="1" indent="-447675">
              <a:buFont typeface="Courier New" panose="020F0302020204030204" pitchFamily="34" charset="0"/>
              <a:buChar char="o"/>
            </a:pPr>
            <a:r>
              <a:rPr lang="en-GB">
                <a:ea typeface="Source Sans Pro"/>
              </a:rPr>
              <a:t>Ability (technical skills)</a:t>
            </a:r>
          </a:p>
          <a:p>
            <a:pPr marL="899795" lvl="1" indent="-447675">
              <a:buFont typeface="Courier New" panose="020F0302020204030204" pitchFamily="34" charset="0"/>
              <a:buChar char="o"/>
            </a:pPr>
            <a:r>
              <a:rPr lang="en-GB">
                <a:ea typeface="Source Sans Pro"/>
              </a:rPr>
              <a:t>Aspiration</a:t>
            </a:r>
          </a:p>
          <a:p>
            <a:pPr marL="899795" lvl="1" indent="-447675">
              <a:buFont typeface="Courier New" panose="020F0302020204030204" pitchFamily="34" charset="0"/>
              <a:buChar char="o"/>
            </a:pPr>
            <a:r>
              <a:rPr lang="en-GB">
                <a:ea typeface="Source Sans Pro"/>
              </a:rPr>
              <a:t>Engagement </a:t>
            </a:r>
          </a:p>
          <a:p>
            <a:pPr marL="899795" lvl="1" indent="-447675">
              <a:buFont typeface="Courier New" panose="020F0302020204030204" pitchFamily="34" charset="0"/>
              <a:buChar char="o"/>
            </a:pPr>
            <a:endParaRPr lang="en-GB">
              <a:ea typeface="Source Sans Pro"/>
            </a:endParaRPr>
          </a:p>
          <a:p>
            <a:pPr marL="899795" lvl="1" indent="-447675">
              <a:buFont typeface="Courier New" panose="020F0302020204030204" pitchFamily="34" charset="0"/>
              <a:buChar char="o"/>
            </a:pPr>
            <a:endParaRPr lang="en-GB">
              <a:ea typeface="Source Sans Pro"/>
            </a:endParaRPr>
          </a:p>
        </p:txBody>
      </p:sp>
    </p:spTree>
    <p:extLst>
      <p:ext uri="{BB962C8B-B14F-4D97-AF65-F5344CB8AC3E}">
        <p14:creationId xmlns:p14="http://schemas.microsoft.com/office/powerpoint/2010/main" val="2220527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1D199B-5E15-43A6-BA31-F5CDFDB3A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F781D6-9B8B-6E27-3271-161B73A0DF54}"/>
              </a:ext>
            </a:extLst>
          </p:cNvPr>
          <p:cNvSpPr>
            <a:spLocks noGrp="1"/>
          </p:cNvSpPr>
          <p:nvPr>
            <p:ph type="title"/>
          </p:nvPr>
        </p:nvSpPr>
        <p:spPr>
          <a:xfrm>
            <a:off x="448056" y="393192"/>
            <a:ext cx="11301984" cy="859536"/>
          </a:xfrm>
        </p:spPr>
        <p:txBody>
          <a:bodyPr anchor="b">
            <a:normAutofit/>
          </a:bodyPr>
          <a:lstStyle/>
          <a:p>
            <a:r>
              <a:rPr lang="en-GB" dirty="0">
                <a:ea typeface="Source Sans Pro Light"/>
              </a:rPr>
              <a:t>Talent planning</a:t>
            </a:r>
            <a:endParaRPr lang="en-GB" dirty="0"/>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FA63FF-72AD-5455-5835-732DA04309EF}"/>
              </a:ext>
            </a:extLst>
          </p:cNvPr>
          <p:cNvSpPr>
            <a:spLocks noGrp="1"/>
          </p:cNvSpPr>
          <p:nvPr>
            <p:ph idx="1"/>
          </p:nvPr>
        </p:nvSpPr>
        <p:spPr>
          <a:xfrm>
            <a:off x="448056" y="1947672"/>
            <a:ext cx="7379208" cy="4005072"/>
          </a:xfrm>
        </p:spPr>
        <p:txBody>
          <a:bodyPr vert="horz" lIns="0" tIns="0" rIns="91440" bIns="0" rtlCol="0">
            <a:normAutofit/>
          </a:bodyPr>
          <a:lstStyle/>
          <a:p>
            <a:pPr marL="449580" indent="-447675"/>
            <a:r>
              <a:rPr lang="en-GB">
                <a:ea typeface="Source Sans Pro"/>
              </a:rPr>
              <a:t>Estimates  the number of people needed in the future</a:t>
            </a:r>
          </a:p>
          <a:p>
            <a:pPr marL="449580" indent="-447675"/>
            <a:r>
              <a:rPr lang="en-GB">
                <a:ea typeface="Source Sans Pro"/>
              </a:rPr>
              <a:t>Takes into account business plans and the business environment</a:t>
            </a:r>
          </a:p>
          <a:p>
            <a:pPr marL="449580" indent="-447675"/>
            <a:r>
              <a:rPr lang="en-GB">
                <a:ea typeface="Source Sans Pro"/>
              </a:rPr>
              <a:t>Will identify what skills are required </a:t>
            </a:r>
          </a:p>
          <a:p>
            <a:pPr marL="449580" indent="-447675"/>
            <a:r>
              <a:rPr lang="en-GB">
                <a:ea typeface="Source Sans Pro"/>
              </a:rPr>
              <a:t>In turn, will inform recruitment </a:t>
            </a:r>
          </a:p>
          <a:p>
            <a:pPr marL="449580" indent="-447675"/>
            <a:r>
              <a:rPr lang="en-GB">
                <a:ea typeface="Source Sans Pro"/>
              </a:rPr>
              <a:t>Difficult to forecast accurately – why?</a:t>
            </a:r>
          </a:p>
        </p:txBody>
      </p:sp>
    </p:spTree>
    <p:extLst>
      <p:ext uri="{BB962C8B-B14F-4D97-AF65-F5344CB8AC3E}">
        <p14:creationId xmlns:p14="http://schemas.microsoft.com/office/powerpoint/2010/main" val="116511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29A02-42B7-5F05-D2F4-63B089C29978}"/>
              </a:ext>
            </a:extLst>
          </p:cNvPr>
          <p:cNvSpPr>
            <a:spLocks noGrp="1"/>
          </p:cNvSpPr>
          <p:nvPr>
            <p:ph type="title"/>
          </p:nvPr>
        </p:nvSpPr>
        <p:spPr>
          <a:xfrm>
            <a:off x="448056" y="388799"/>
            <a:ext cx="2854800" cy="5965199"/>
          </a:xfrm>
        </p:spPr>
        <p:txBody>
          <a:bodyPr>
            <a:normAutofit/>
          </a:bodyPr>
          <a:lstStyle/>
          <a:p>
            <a:r>
              <a:rPr lang="en-GB" dirty="0">
                <a:ea typeface="Source Sans Pro Light"/>
              </a:rPr>
              <a:t>Resourcing the organisation </a:t>
            </a:r>
            <a:endParaRPr lang="en-GB" dirty="0"/>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6A546DA-9E41-201F-73D5-0B3C5BEA0C87}"/>
              </a:ext>
            </a:extLst>
          </p:cNvPr>
          <p:cNvGraphicFramePr>
            <a:graphicFrameLocks noGrp="1"/>
          </p:cNvGraphicFramePr>
          <p:nvPr>
            <p:ph idx="1"/>
            <p:extLst>
              <p:ext uri="{D42A27DB-BD31-4B8C-83A1-F6EECF244321}">
                <p14:modId xmlns:p14="http://schemas.microsoft.com/office/powerpoint/2010/main" val="105458141"/>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433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D689E-3D9C-1341-4A5F-94405D82F31A}"/>
              </a:ext>
            </a:extLst>
          </p:cNvPr>
          <p:cNvSpPr>
            <a:spLocks noGrp="1"/>
          </p:cNvSpPr>
          <p:nvPr>
            <p:ph type="title"/>
          </p:nvPr>
        </p:nvSpPr>
        <p:spPr>
          <a:xfrm>
            <a:off x="448056" y="226800"/>
            <a:ext cx="11301984" cy="984885"/>
          </a:xfrm>
        </p:spPr>
        <p:txBody>
          <a:bodyPr>
            <a:normAutofit/>
          </a:bodyPr>
          <a:lstStyle/>
          <a:p>
            <a:r>
              <a:rPr lang="en-GB" sz="6400">
                <a:ea typeface="Source Sans Pro Light"/>
              </a:rPr>
              <a:t>Practicalities</a:t>
            </a:r>
            <a:endParaRPr lang="en-GB" sz="640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F6B6E41-19D0-25F2-44F0-43D37509DB62}"/>
              </a:ext>
            </a:extLst>
          </p:cNvPr>
          <p:cNvGraphicFramePr>
            <a:graphicFrameLocks noGrp="1"/>
          </p:cNvGraphicFramePr>
          <p:nvPr>
            <p:ph idx="1"/>
            <p:extLst>
              <p:ext uri="{D42A27DB-BD31-4B8C-83A1-F6EECF244321}">
                <p14:modId xmlns:p14="http://schemas.microsoft.com/office/powerpoint/2010/main" val="2560205640"/>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26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D5C19-2EB6-9284-8415-EE0ECE895200}"/>
              </a:ext>
            </a:extLst>
          </p:cNvPr>
          <p:cNvSpPr>
            <a:spLocks noGrp="1"/>
          </p:cNvSpPr>
          <p:nvPr>
            <p:ph type="title"/>
          </p:nvPr>
        </p:nvSpPr>
        <p:spPr>
          <a:xfrm>
            <a:off x="448056" y="389970"/>
            <a:ext cx="11301984" cy="860400"/>
          </a:xfrm>
        </p:spPr>
        <p:txBody>
          <a:bodyPr vert="horz" wrap="square" lIns="0" tIns="0" rIns="0" bIns="0" rtlCol="0" anchor="b">
            <a:normAutofit/>
          </a:bodyPr>
          <a:lstStyle/>
          <a:p>
            <a:pPr>
              <a:lnSpc>
                <a:spcPct val="100000"/>
              </a:lnSpc>
            </a:pPr>
            <a:r>
              <a:rPr lang="en-US" sz="2800"/>
              <a:t>Identifying Talent </a:t>
            </a:r>
          </a:p>
        </p:txBody>
      </p:sp>
      <p:cxnSp>
        <p:nvCxnSpPr>
          <p:cNvPr id="14" name="Straight Connector 13">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84C70078-C593-16D9-140F-3D6E24E6CBAD}"/>
              </a:ext>
            </a:extLst>
          </p:cNvPr>
          <p:cNvSpPr>
            <a:spLocks/>
          </p:cNvSpPr>
          <p:nvPr/>
        </p:nvSpPr>
        <p:spPr>
          <a:xfrm>
            <a:off x="983875" y="2059200"/>
            <a:ext cx="4918283" cy="554756"/>
          </a:xfrm>
          <a:prstGeom prst="rect">
            <a:avLst/>
          </a:prstGeom>
        </p:spPr>
        <p:txBody>
          <a:bodyPr/>
          <a:lstStyle/>
          <a:p>
            <a:pPr defTabSz="822960">
              <a:spcAft>
                <a:spcPts val="600"/>
              </a:spcAft>
            </a:pPr>
            <a:r>
              <a:rPr lang="en-GB" sz="1620" kern="1200">
                <a:solidFill>
                  <a:srgbClr val="F0F3F3">
                    <a:alpha val="55000"/>
                  </a:srgbClr>
                </a:solidFill>
                <a:latin typeface="+mn-lt"/>
                <a:ea typeface="Source Sans Pro Light"/>
                <a:cs typeface="+mn-cs"/>
              </a:rPr>
              <a:t>3 box grid </a:t>
            </a:r>
            <a:endParaRPr lang="en-GB"/>
          </a:p>
        </p:txBody>
      </p:sp>
      <p:sp>
        <p:nvSpPr>
          <p:cNvPr id="4" name="Content Placeholder 3">
            <a:extLst>
              <a:ext uri="{FF2B5EF4-FFF2-40B4-BE49-F238E27FC236}">
                <a16:creationId xmlns:a16="http://schemas.microsoft.com/office/drawing/2014/main" id="{05AB03C0-8D14-2827-8917-C98024334D90}"/>
              </a:ext>
            </a:extLst>
          </p:cNvPr>
          <p:cNvSpPr>
            <a:spLocks/>
          </p:cNvSpPr>
          <p:nvPr/>
        </p:nvSpPr>
        <p:spPr>
          <a:xfrm>
            <a:off x="983875" y="2944233"/>
            <a:ext cx="4918283" cy="2897979"/>
          </a:xfrm>
          <a:prstGeom prst="rect">
            <a:avLst/>
          </a:prstGeom>
        </p:spPr>
        <p:txBody>
          <a:bodyPr vert="horz" lIns="0" tIns="0" rIns="91440" bIns="0" rtlCol="0" anchor="t">
            <a:normAutofit/>
          </a:bodyPr>
          <a:lstStyle/>
          <a:p>
            <a:pPr marL="404622" indent="-402908" defTabSz="822960">
              <a:spcAft>
                <a:spcPts val="600"/>
              </a:spcAft>
            </a:pPr>
            <a:r>
              <a:rPr lang="en-GB" sz="1620" kern="1200">
                <a:solidFill>
                  <a:srgbClr val="F0F3F3">
                    <a:alpha val="55000"/>
                  </a:srgbClr>
                </a:solidFill>
                <a:latin typeface="+mn-lt"/>
                <a:ea typeface="Source Sans Pro"/>
                <a:cs typeface="+mn-cs"/>
              </a:rPr>
              <a:t>Ready for promotion beyond current grade</a:t>
            </a:r>
          </a:p>
          <a:p>
            <a:pPr marL="404622" indent="-402908" defTabSz="822960">
              <a:spcAft>
                <a:spcPts val="600"/>
              </a:spcAft>
            </a:pPr>
            <a:r>
              <a:rPr lang="en-GB" sz="1620" kern="1200">
                <a:solidFill>
                  <a:srgbClr val="F0F3F3">
                    <a:alpha val="55000"/>
                  </a:srgbClr>
                </a:solidFill>
                <a:latin typeface="+mn-lt"/>
                <a:ea typeface="Source Sans Pro"/>
                <a:cs typeface="+mn-cs"/>
              </a:rPr>
              <a:t>May be ready in 2 years</a:t>
            </a:r>
          </a:p>
          <a:p>
            <a:pPr marL="404622" indent="-402908" defTabSz="822960">
              <a:spcAft>
                <a:spcPts val="600"/>
              </a:spcAft>
            </a:pPr>
            <a:r>
              <a:rPr lang="en-GB" sz="1620" kern="1200">
                <a:solidFill>
                  <a:srgbClr val="F0F3F3">
                    <a:alpha val="55000"/>
                  </a:srgbClr>
                </a:solidFill>
                <a:latin typeface="+mn-lt"/>
                <a:ea typeface="Source Sans Pro"/>
                <a:cs typeface="+mn-cs"/>
              </a:rPr>
              <a:t>No potential to progress beyond current grade </a:t>
            </a:r>
            <a:endParaRPr lang="en-GB">
              <a:solidFill>
                <a:srgbClr val="F0F3F3">
                  <a:alpha val="55000"/>
                </a:srgbClr>
              </a:solidFill>
              <a:ea typeface="Source Sans Pro"/>
            </a:endParaRPr>
          </a:p>
        </p:txBody>
      </p:sp>
      <p:sp>
        <p:nvSpPr>
          <p:cNvPr id="5" name="Text Placeholder 4">
            <a:extLst>
              <a:ext uri="{FF2B5EF4-FFF2-40B4-BE49-F238E27FC236}">
                <a16:creationId xmlns:a16="http://schemas.microsoft.com/office/drawing/2014/main" id="{C10AA304-7E0B-D660-E0A1-F1C3237FF880}"/>
              </a:ext>
            </a:extLst>
          </p:cNvPr>
          <p:cNvSpPr>
            <a:spLocks/>
          </p:cNvSpPr>
          <p:nvPr/>
        </p:nvSpPr>
        <p:spPr>
          <a:xfrm>
            <a:off x="6291316" y="2059200"/>
            <a:ext cx="4918283" cy="554756"/>
          </a:xfrm>
          <a:prstGeom prst="rect">
            <a:avLst/>
          </a:prstGeom>
        </p:spPr>
        <p:txBody>
          <a:bodyPr/>
          <a:lstStyle/>
          <a:p>
            <a:pPr defTabSz="822960">
              <a:spcAft>
                <a:spcPts val="600"/>
              </a:spcAft>
            </a:pPr>
            <a:r>
              <a:rPr lang="en-GB" sz="1620" kern="1200">
                <a:solidFill>
                  <a:srgbClr val="F0F3F3">
                    <a:alpha val="55000"/>
                  </a:srgbClr>
                </a:solidFill>
                <a:latin typeface="+mn-lt"/>
                <a:ea typeface="Source Sans Pro Light"/>
                <a:cs typeface="+mn-cs"/>
              </a:rPr>
              <a:t>UK police force – 5 categories</a:t>
            </a:r>
            <a:endParaRPr lang="en-GB"/>
          </a:p>
        </p:txBody>
      </p:sp>
      <p:sp>
        <p:nvSpPr>
          <p:cNvPr id="6" name="Content Placeholder 5">
            <a:extLst>
              <a:ext uri="{FF2B5EF4-FFF2-40B4-BE49-F238E27FC236}">
                <a16:creationId xmlns:a16="http://schemas.microsoft.com/office/drawing/2014/main" id="{6BDE00B0-AEAA-409A-4ED1-37236C62B785}"/>
              </a:ext>
            </a:extLst>
          </p:cNvPr>
          <p:cNvSpPr>
            <a:spLocks/>
          </p:cNvSpPr>
          <p:nvPr/>
        </p:nvSpPr>
        <p:spPr>
          <a:xfrm>
            <a:off x="6291316" y="2944233"/>
            <a:ext cx="4918283" cy="2897979"/>
          </a:xfrm>
          <a:prstGeom prst="rect">
            <a:avLst/>
          </a:prstGeom>
        </p:spPr>
        <p:txBody>
          <a:bodyPr vert="horz" lIns="0" tIns="0" rIns="91440" bIns="0" rtlCol="0" anchor="t">
            <a:normAutofit/>
          </a:bodyPr>
          <a:lstStyle/>
          <a:p>
            <a:pPr marL="404622" indent="-402908" defTabSz="822960">
              <a:spcAft>
                <a:spcPts val="600"/>
              </a:spcAft>
            </a:pPr>
            <a:r>
              <a:rPr lang="en-GB" sz="1620" kern="1200">
                <a:solidFill>
                  <a:srgbClr val="F0F3F3">
                    <a:alpha val="55000"/>
                  </a:srgbClr>
                </a:solidFill>
                <a:latin typeface="+mn-lt"/>
                <a:ea typeface="Source Sans Pro"/>
                <a:cs typeface="+mn-cs"/>
              </a:rPr>
              <a:t>Performance difficulties, action required</a:t>
            </a:r>
          </a:p>
          <a:p>
            <a:pPr marL="404622" indent="-402908" defTabSz="822960">
              <a:spcAft>
                <a:spcPts val="600"/>
              </a:spcAft>
            </a:pPr>
            <a:r>
              <a:rPr lang="en-GB" sz="1620" kern="1200">
                <a:solidFill>
                  <a:srgbClr val="F0F3F3">
                    <a:alpha val="55000"/>
                  </a:srgbClr>
                </a:solidFill>
                <a:latin typeface="+mn-lt"/>
                <a:ea typeface="Source Sans Pro"/>
                <a:cs typeface="+mn-cs"/>
              </a:rPr>
              <a:t>Good match now – still room to develop in current role</a:t>
            </a:r>
          </a:p>
          <a:p>
            <a:pPr marL="404622" indent="-402908" defTabSz="822960">
              <a:spcAft>
                <a:spcPts val="600"/>
              </a:spcAft>
            </a:pPr>
            <a:r>
              <a:rPr lang="en-GB" sz="1620" kern="1200">
                <a:solidFill>
                  <a:srgbClr val="F0F3F3">
                    <a:alpha val="55000"/>
                  </a:srgbClr>
                </a:solidFill>
                <a:latin typeface="+mn-lt"/>
                <a:ea typeface="Source Sans Pro"/>
                <a:cs typeface="+mn-cs"/>
              </a:rPr>
              <a:t>Lateral development – consistent performer</a:t>
            </a:r>
          </a:p>
          <a:p>
            <a:pPr marL="404622" indent="-402908" defTabSz="822960">
              <a:spcAft>
                <a:spcPts val="600"/>
              </a:spcAft>
            </a:pPr>
            <a:r>
              <a:rPr lang="en-GB" sz="1620" kern="1200">
                <a:solidFill>
                  <a:srgbClr val="F0F3F3">
                    <a:alpha val="55000"/>
                  </a:srgbClr>
                </a:solidFill>
                <a:latin typeface="+mn-lt"/>
                <a:ea typeface="Source Sans Pro"/>
                <a:cs typeface="+mn-cs"/>
              </a:rPr>
              <a:t>Ready for progression</a:t>
            </a:r>
          </a:p>
          <a:p>
            <a:pPr marL="404622" indent="-402908" defTabSz="822960">
              <a:spcAft>
                <a:spcPts val="600"/>
              </a:spcAft>
            </a:pPr>
            <a:r>
              <a:rPr lang="en-GB" sz="1620" kern="1200">
                <a:solidFill>
                  <a:srgbClr val="F0F3F3">
                    <a:alpha val="55000"/>
                  </a:srgbClr>
                </a:solidFill>
                <a:latin typeface="+mn-lt"/>
                <a:ea typeface="Source Sans Pro"/>
                <a:cs typeface="+mn-cs"/>
              </a:rPr>
              <a:t>One to watch – high performing and high potential</a:t>
            </a:r>
            <a:endParaRPr lang="en-GB">
              <a:solidFill>
                <a:srgbClr val="F0F3F3">
                  <a:alpha val="55000"/>
                </a:srgbClr>
              </a:solidFill>
              <a:ea typeface="Source Sans Pro"/>
            </a:endParaRPr>
          </a:p>
        </p:txBody>
      </p:sp>
    </p:spTree>
    <p:extLst>
      <p:ext uri="{BB962C8B-B14F-4D97-AF65-F5344CB8AC3E}">
        <p14:creationId xmlns:p14="http://schemas.microsoft.com/office/powerpoint/2010/main" val="3094362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9A2DA3-35AA-B583-E1B7-5E11758F7993}"/>
              </a:ext>
            </a:extLst>
          </p:cNvPr>
          <p:cNvSpPr>
            <a:spLocks noGrp="1"/>
          </p:cNvSpPr>
          <p:nvPr>
            <p:ph type="title"/>
          </p:nvPr>
        </p:nvSpPr>
        <p:spPr>
          <a:xfrm>
            <a:off x="448056" y="374904"/>
            <a:ext cx="11301984" cy="987552"/>
          </a:xfrm>
        </p:spPr>
        <p:txBody>
          <a:bodyPr>
            <a:normAutofit/>
          </a:bodyPr>
          <a:lstStyle/>
          <a:p>
            <a:r>
              <a:rPr lang="en-GB" sz="6400">
                <a:ea typeface="Source Sans Pro Light"/>
              </a:rPr>
              <a:t>Problems </a:t>
            </a:r>
            <a:endParaRPr lang="en-GB" sz="6400"/>
          </a:p>
        </p:txBody>
      </p:sp>
      <p:cxnSp>
        <p:nvCxnSpPr>
          <p:cNvPr id="14" name="Straight Connector 13">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BA6599-341D-1A44-B4AD-FCA263F90F71}"/>
              </a:ext>
            </a:extLst>
          </p:cNvPr>
          <p:cNvSpPr>
            <a:spLocks noGrp="1"/>
          </p:cNvSpPr>
          <p:nvPr>
            <p:ph idx="1"/>
          </p:nvPr>
        </p:nvSpPr>
        <p:spPr>
          <a:xfrm>
            <a:off x="448056" y="1947672"/>
            <a:ext cx="7379208" cy="4005072"/>
          </a:xfrm>
        </p:spPr>
        <p:txBody>
          <a:bodyPr vert="horz" lIns="0" tIns="0" rIns="91440" bIns="0" rtlCol="0">
            <a:normAutofit/>
          </a:bodyPr>
          <a:lstStyle/>
          <a:p>
            <a:pPr marL="449580" indent="-447675"/>
            <a:r>
              <a:rPr lang="en-GB">
                <a:ea typeface="Source Sans Pro"/>
              </a:rPr>
              <a:t>Line managers aren't necessarily well-qualified to judge performance</a:t>
            </a:r>
          </a:p>
          <a:p>
            <a:pPr marL="449580" indent="-447675"/>
            <a:r>
              <a:rPr lang="en-GB">
                <a:ea typeface="Source Sans Pro"/>
              </a:rPr>
              <a:t>Line manager judgements are unreliable and inconsistent </a:t>
            </a:r>
          </a:p>
          <a:p>
            <a:pPr marL="449580" indent="-447675"/>
            <a:r>
              <a:rPr lang="en-GB">
                <a:ea typeface="Source Sans Pro"/>
              </a:rPr>
              <a:t>Judgements need to be qualified by an expert </a:t>
            </a:r>
          </a:p>
          <a:p>
            <a:pPr marL="1905" indent="0">
              <a:buNone/>
            </a:pPr>
            <a:endParaRPr lang="en-GB">
              <a:ea typeface="Source Sans Pro"/>
            </a:endParaRPr>
          </a:p>
        </p:txBody>
      </p:sp>
    </p:spTree>
    <p:extLst>
      <p:ext uri="{BB962C8B-B14F-4D97-AF65-F5344CB8AC3E}">
        <p14:creationId xmlns:p14="http://schemas.microsoft.com/office/powerpoint/2010/main" val="1056452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3568D-C702-22CD-BCB7-D362739B19F8}"/>
              </a:ext>
            </a:extLst>
          </p:cNvPr>
          <p:cNvSpPr>
            <a:spLocks noGrp="1"/>
          </p:cNvSpPr>
          <p:nvPr>
            <p:ph type="title"/>
          </p:nvPr>
        </p:nvSpPr>
        <p:spPr>
          <a:xfrm>
            <a:off x="448056" y="388800"/>
            <a:ext cx="5432044" cy="860400"/>
          </a:xfrm>
        </p:spPr>
        <p:txBody>
          <a:bodyPr anchor="b">
            <a:normAutofit/>
          </a:bodyPr>
          <a:lstStyle/>
          <a:p>
            <a:r>
              <a:rPr lang="en-GB" dirty="0">
                <a:ea typeface="Source Sans Pro Light"/>
              </a:rPr>
              <a:t>Employee lifecycle</a:t>
            </a:r>
            <a:endParaRPr lang="en-GB" dirty="0"/>
          </a:p>
        </p:txBody>
      </p:sp>
      <p:cxnSp>
        <p:nvCxnSpPr>
          <p:cNvPr id="19" name="Straight Connector 18">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469256-08DF-ED0C-2FD0-1ECB26226793}"/>
              </a:ext>
            </a:extLst>
          </p:cNvPr>
          <p:cNvSpPr>
            <a:spLocks noGrp="1"/>
          </p:cNvSpPr>
          <p:nvPr>
            <p:ph idx="1"/>
          </p:nvPr>
        </p:nvSpPr>
        <p:spPr>
          <a:xfrm>
            <a:off x="448056" y="1944000"/>
            <a:ext cx="5432044" cy="4006800"/>
          </a:xfrm>
        </p:spPr>
        <p:txBody>
          <a:bodyPr vert="horz" lIns="0" tIns="0" rIns="91440" bIns="0" rtlCol="0">
            <a:normAutofit/>
          </a:bodyPr>
          <a:lstStyle/>
          <a:p>
            <a:pPr marL="449580" indent="-447675"/>
            <a:r>
              <a:rPr lang="en-GB" dirty="0">
                <a:ea typeface="Source Sans Pro"/>
              </a:rPr>
              <a:t>Idea of an employee lifecycle</a:t>
            </a:r>
          </a:p>
          <a:p>
            <a:pPr marL="899795" lvl="1" indent="-447675">
              <a:buFont typeface="Courier New" panose="020F0302020204030204" pitchFamily="34" charset="0"/>
              <a:buChar char="o"/>
            </a:pPr>
            <a:r>
              <a:rPr lang="en-GB">
                <a:ea typeface="Source Sans Pro"/>
              </a:rPr>
              <a:t>Attraction</a:t>
            </a:r>
          </a:p>
          <a:p>
            <a:pPr marL="899795" lvl="1" indent="-447675">
              <a:buFont typeface="Courier New" panose="020F0302020204030204" pitchFamily="34" charset="0"/>
              <a:buChar char="o"/>
            </a:pPr>
            <a:r>
              <a:rPr lang="en-GB">
                <a:ea typeface="Source Sans Pro"/>
              </a:rPr>
              <a:t>Recruitment</a:t>
            </a:r>
          </a:p>
          <a:p>
            <a:pPr marL="899795" lvl="1" indent="-447675">
              <a:buFont typeface="Courier New" panose="020F0302020204030204" pitchFamily="34" charset="0"/>
              <a:buChar char="o"/>
            </a:pPr>
            <a:r>
              <a:rPr lang="en-GB">
                <a:ea typeface="Source Sans Pro"/>
              </a:rPr>
              <a:t>Onboarding</a:t>
            </a:r>
          </a:p>
          <a:p>
            <a:pPr marL="899795" lvl="1" indent="-447675">
              <a:buFont typeface="Courier New" panose="020F0302020204030204" pitchFamily="34" charset="0"/>
              <a:buChar char="o"/>
            </a:pPr>
            <a:r>
              <a:rPr lang="en-GB">
                <a:ea typeface="Source Sans Pro"/>
              </a:rPr>
              <a:t>Development</a:t>
            </a:r>
          </a:p>
          <a:p>
            <a:pPr marL="899795" lvl="1" indent="-447675">
              <a:buFont typeface="Courier New" panose="020F0302020204030204" pitchFamily="34" charset="0"/>
              <a:buChar char="o"/>
            </a:pPr>
            <a:r>
              <a:rPr lang="en-GB">
                <a:ea typeface="Source Sans Pro"/>
              </a:rPr>
              <a:t>Retention </a:t>
            </a:r>
          </a:p>
          <a:p>
            <a:pPr marL="899795" lvl="1" indent="-447675">
              <a:buFont typeface="Courier New" panose="020F0302020204030204" pitchFamily="34" charset="0"/>
              <a:buChar char="o"/>
            </a:pPr>
            <a:r>
              <a:rPr lang="en-GB">
                <a:ea typeface="Source Sans Pro"/>
              </a:rPr>
              <a:t>Exit</a:t>
            </a:r>
          </a:p>
          <a:p>
            <a:pPr marL="452120" lvl="1" indent="0">
              <a:buNone/>
            </a:pPr>
            <a:endParaRPr lang="en-GB">
              <a:ea typeface="Source Sans Pro"/>
            </a:endParaRPr>
          </a:p>
          <a:p>
            <a:pPr marL="899795" lvl="1" indent="-447675">
              <a:buFont typeface="Courier New" panose="020F0302020204030204" pitchFamily="34" charset="0"/>
              <a:buChar char="o"/>
            </a:pPr>
            <a:endParaRPr lang="en-GB">
              <a:ea typeface="Source Sans Pro"/>
            </a:endParaRPr>
          </a:p>
        </p:txBody>
      </p:sp>
      <p:pic>
        <p:nvPicPr>
          <p:cNvPr id="7" name="Graphic 6" descr="Group">
            <a:extLst>
              <a:ext uri="{FF2B5EF4-FFF2-40B4-BE49-F238E27FC236}">
                <a16:creationId xmlns:a16="http://schemas.microsoft.com/office/drawing/2014/main" id="{F288231D-3360-D65B-7D34-0BFC477EF3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7308" y="483360"/>
            <a:ext cx="5441280" cy="5441280"/>
          </a:xfrm>
          <a:prstGeom prst="rect">
            <a:avLst/>
          </a:prstGeom>
        </p:spPr>
      </p:pic>
    </p:spTree>
    <p:extLst>
      <p:ext uri="{BB962C8B-B14F-4D97-AF65-F5344CB8AC3E}">
        <p14:creationId xmlns:p14="http://schemas.microsoft.com/office/powerpoint/2010/main" val="861876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E620A-86E3-2A75-E9CE-E902D2B57F94}"/>
              </a:ext>
            </a:extLst>
          </p:cNvPr>
          <p:cNvSpPr>
            <a:spLocks noGrp="1"/>
          </p:cNvSpPr>
          <p:nvPr>
            <p:ph type="title"/>
          </p:nvPr>
        </p:nvSpPr>
        <p:spPr>
          <a:xfrm>
            <a:off x="448056" y="226800"/>
            <a:ext cx="11301984" cy="984885"/>
          </a:xfrm>
        </p:spPr>
        <p:txBody>
          <a:bodyPr>
            <a:normAutofit/>
          </a:bodyPr>
          <a:lstStyle/>
          <a:p>
            <a:r>
              <a:rPr lang="en-GB" sz="6400">
                <a:ea typeface="Source Sans Pro Light"/>
              </a:rPr>
              <a:t>Employer branding</a:t>
            </a:r>
            <a:endParaRPr lang="en-GB" sz="640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626077B-719E-6449-374C-871C264B2F06}"/>
              </a:ext>
            </a:extLst>
          </p:cNvPr>
          <p:cNvGraphicFramePr>
            <a:graphicFrameLocks noGrp="1"/>
          </p:cNvGraphicFramePr>
          <p:nvPr>
            <p:ph idx="1"/>
            <p:extLst>
              <p:ext uri="{D42A27DB-BD31-4B8C-83A1-F6EECF244321}">
                <p14:modId xmlns:p14="http://schemas.microsoft.com/office/powerpoint/2010/main" val="1729150665"/>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7302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BF9DE-7E52-75A8-45F5-49A0462AEAB7}"/>
              </a:ext>
            </a:extLst>
          </p:cNvPr>
          <p:cNvSpPr>
            <a:spLocks noGrp="1"/>
          </p:cNvSpPr>
          <p:nvPr>
            <p:ph type="title"/>
          </p:nvPr>
        </p:nvSpPr>
        <p:spPr>
          <a:xfrm>
            <a:off x="448056" y="226800"/>
            <a:ext cx="11301984" cy="984885"/>
          </a:xfrm>
        </p:spPr>
        <p:txBody>
          <a:bodyPr>
            <a:normAutofit/>
          </a:bodyPr>
          <a:lstStyle/>
          <a:p>
            <a:r>
              <a:rPr lang="en-GB" sz="3500">
                <a:ea typeface="Source Sans Pro Light"/>
              </a:rPr>
              <a:t>Employer Value Proposition (EVP)</a:t>
            </a:r>
            <a:br>
              <a:rPr lang="en-GB" sz="3500">
                <a:ea typeface="Source Sans Pro Light"/>
              </a:rPr>
            </a:br>
            <a:r>
              <a:rPr lang="en-GB" sz="3500">
                <a:ea typeface="Source Sans Pro Light"/>
              </a:rPr>
              <a:t>Five pillars</a:t>
            </a:r>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183B00C-E3B0-EE6A-98D0-8C0AE8CD0DF6}"/>
              </a:ext>
            </a:extLst>
          </p:cNvPr>
          <p:cNvGraphicFramePr>
            <a:graphicFrameLocks noGrp="1"/>
          </p:cNvGraphicFramePr>
          <p:nvPr>
            <p:ph idx="1"/>
            <p:extLst>
              <p:ext uri="{D42A27DB-BD31-4B8C-83A1-F6EECF244321}">
                <p14:modId xmlns:p14="http://schemas.microsoft.com/office/powerpoint/2010/main" val="887571416"/>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5598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C2789C-299D-9EBF-8CC5-D0F603254679}"/>
              </a:ext>
            </a:extLst>
          </p:cNvPr>
          <p:cNvSpPr>
            <a:spLocks noGrp="1"/>
          </p:cNvSpPr>
          <p:nvPr>
            <p:ph type="title"/>
          </p:nvPr>
        </p:nvSpPr>
        <p:spPr>
          <a:xfrm>
            <a:off x="448056" y="374904"/>
            <a:ext cx="11301984" cy="987552"/>
          </a:xfrm>
        </p:spPr>
        <p:txBody>
          <a:bodyPr>
            <a:normAutofit/>
          </a:bodyPr>
          <a:lstStyle/>
          <a:p>
            <a:r>
              <a:rPr lang="en-GB" sz="6400">
                <a:ea typeface="Source Sans Pro Light"/>
              </a:rPr>
              <a:t>More on EVP</a:t>
            </a:r>
            <a:endParaRPr lang="en-GB" sz="6400"/>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779EB2-E3EF-3EDB-01BE-7D8E738399EB}"/>
              </a:ext>
            </a:extLst>
          </p:cNvPr>
          <p:cNvSpPr>
            <a:spLocks noGrp="1"/>
          </p:cNvSpPr>
          <p:nvPr>
            <p:ph idx="1"/>
          </p:nvPr>
        </p:nvSpPr>
        <p:spPr>
          <a:xfrm>
            <a:off x="448056" y="1947672"/>
            <a:ext cx="7379208" cy="4005072"/>
          </a:xfrm>
        </p:spPr>
        <p:txBody>
          <a:bodyPr vert="horz" lIns="0" tIns="0" rIns="91440" bIns="0" rtlCol="0">
            <a:normAutofit/>
          </a:bodyPr>
          <a:lstStyle/>
          <a:p>
            <a:pPr marL="449580" indent="-447675"/>
            <a:r>
              <a:rPr lang="en-GB">
                <a:ea typeface="Source Sans Pro"/>
              </a:rPr>
              <a:t>"There is such a war for talent that compensation isn't a differentiator" Chief People Officer</a:t>
            </a:r>
          </a:p>
          <a:p>
            <a:pPr marL="449580" indent="-447675"/>
            <a:r>
              <a:rPr lang="en-GB">
                <a:ea typeface="Source Sans Pro"/>
              </a:rPr>
              <a:t>"Any company can provide money – it has to be the total package"</a:t>
            </a:r>
          </a:p>
        </p:txBody>
      </p:sp>
    </p:spTree>
    <p:extLst>
      <p:ext uri="{BB962C8B-B14F-4D97-AF65-F5344CB8AC3E}">
        <p14:creationId xmlns:p14="http://schemas.microsoft.com/office/powerpoint/2010/main" val="2550857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99152-8A2C-009E-35F5-F3ADDD64CD55}"/>
              </a:ext>
            </a:extLst>
          </p:cNvPr>
          <p:cNvSpPr>
            <a:spLocks noGrp="1"/>
          </p:cNvSpPr>
          <p:nvPr>
            <p:ph type="title"/>
          </p:nvPr>
        </p:nvSpPr>
        <p:spPr>
          <a:xfrm>
            <a:off x="448056" y="388799"/>
            <a:ext cx="2854800" cy="5965199"/>
          </a:xfrm>
        </p:spPr>
        <p:txBody>
          <a:bodyPr>
            <a:normAutofit/>
          </a:bodyPr>
          <a:lstStyle/>
          <a:p>
            <a:r>
              <a:rPr lang="en-GB">
                <a:ea typeface="Source Sans Pro Light"/>
              </a:rPr>
              <a:t>Employer branding</a:t>
            </a:r>
          </a:p>
        </p:txBody>
      </p:sp>
      <p:cxnSp>
        <p:nvCxnSpPr>
          <p:cNvPr id="21" name="Straight Connector 2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368A9A82-E91E-3C93-C791-2C419C0A113C}"/>
              </a:ext>
            </a:extLst>
          </p:cNvPr>
          <p:cNvGraphicFramePr>
            <a:graphicFrameLocks noGrp="1"/>
          </p:cNvGraphicFramePr>
          <p:nvPr>
            <p:ph idx="1"/>
            <p:extLst>
              <p:ext uri="{D42A27DB-BD31-4B8C-83A1-F6EECF244321}">
                <p14:modId xmlns:p14="http://schemas.microsoft.com/office/powerpoint/2010/main" val="3392667419"/>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1970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9C931-AED9-7D28-BE1E-CD9B658B65BC}"/>
              </a:ext>
            </a:extLst>
          </p:cNvPr>
          <p:cNvSpPr>
            <a:spLocks noGrp="1"/>
          </p:cNvSpPr>
          <p:nvPr>
            <p:ph type="title"/>
          </p:nvPr>
        </p:nvSpPr>
        <p:spPr>
          <a:xfrm>
            <a:off x="448056" y="226800"/>
            <a:ext cx="11301984" cy="984885"/>
          </a:xfrm>
        </p:spPr>
        <p:txBody>
          <a:bodyPr>
            <a:normAutofit/>
          </a:bodyPr>
          <a:lstStyle/>
          <a:p>
            <a:r>
              <a:rPr lang="en-GB" sz="6400">
                <a:ea typeface="Source Sans Pro Light"/>
              </a:rPr>
              <a:t>Social Media </a:t>
            </a:r>
            <a:endParaRPr lang="en-GB" sz="640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4812EB-5956-83F2-3746-B375AD4A3A6F}"/>
              </a:ext>
            </a:extLst>
          </p:cNvPr>
          <p:cNvGraphicFramePr>
            <a:graphicFrameLocks noGrp="1"/>
          </p:cNvGraphicFramePr>
          <p:nvPr>
            <p:ph idx="1"/>
            <p:extLst>
              <p:ext uri="{D42A27DB-BD31-4B8C-83A1-F6EECF244321}">
                <p14:modId xmlns:p14="http://schemas.microsoft.com/office/powerpoint/2010/main" val="2885824371"/>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8444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79254-EF9E-A613-3840-4A3D5992164C}"/>
              </a:ext>
            </a:extLst>
          </p:cNvPr>
          <p:cNvSpPr>
            <a:spLocks noGrp="1"/>
          </p:cNvSpPr>
          <p:nvPr>
            <p:ph type="title"/>
          </p:nvPr>
        </p:nvSpPr>
        <p:spPr>
          <a:xfrm>
            <a:off x="448056" y="388799"/>
            <a:ext cx="2854800" cy="5965199"/>
          </a:xfrm>
        </p:spPr>
        <p:txBody>
          <a:bodyPr>
            <a:normAutofit/>
          </a:bodyPr>
          <a:lstStyle/>
          <a:p>
            <a:r>
              <a:rPr lang="en-GB" dirty="0">
                <a:ea typeface="Source Sans Pro Light"/>
              </a:rPr>
              <a:t>Developing an employer brand</a:t>
            </a:r>
            <a:endParaRPr lang="en-GB" dirty="0"/>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241A8C1-F178-0F94-1486-E45E7D538B46}"/>
              </a:ext>
            </a:extLst>
          </p:cNvPr>
          <p:cNvGraphicFramePr>
            <a:graphicFrameLocks noGrp="1"/>
          </p:cNvGraphicFramePr>
          <p:nvPr>
            <p:ph idx="1"/>
            <p:extLst>
              <p:ext uri="{D42A27DB-BD31-4B8C-83A1-F6EECF244321}">
                <p14:modId xmlns:p14="http://schemas.microsoft.com/office/powerpoint/2010/main" val="309769130"/>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4710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EBF24-DEDE-F663-50C7-E770BB33B233}"/>
              </a:ext>
            </a:extLst>
          </p:cNvPr>
          <p:cNvSpPr>
            <a:spLocks noGrp="1"/>
          </p:cNvSpPr>
          <p:nvPr>
            <p:ph type="title"/>
          </p:nvPr>
        </p:nvSpPr>
        <p:spPr>
          <a:xfrm>
            <a:off x="448056" y="388799"/>
            <a:ext cx="2854800" cy="5965199"/>
          </a:xfrm>
        </p:spPr>
        <p:txBody>
          <a:bodyPr>
            <a:normAutofit/>
          </a:bodyPr>
          <a:lstStyle/>
          <a:p>
            <a:r>
              <a:rPr lang="en-GB" dirty="0">
                <a:ea typeface="Source Sans Pro Light"/>
              </a:rPr>
              <a:t>Onboarding</a:t>
            </a:r>
            <a:endParaRPr lang="en-GB" dirty="0"/>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EF52BD6-1434-50F8-4251-38831FE2FC13}"/>
              </a:ext>
            </a:extLst>
          </p:cNvPr>
          <p:cNvGraphicFramePr>
            <a:graphicFrameLocks noGrp="1"/>
          </p:cNvGraphicFramePr>
          <p:nvPr>
            <p:ph idx="1"/>
            <p:extLst>
              <p:ext uri="{D42A27DB-BD31-4B8C-83A1-F6EECF244321}">
                <p14:modId xmlns:p14="http://schemas.microsoft.com/office/powerpoint/2010/main" val="2690934665"/>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6877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83FBA-1A13-BFA9-F8A7-1A814FD0E2BE}"/>
              </a:ext>
            </a:extLst>
          </p:cNvPr>
          <p:cNvSpPr>
            <a:spLocks noGrp="1"/>
          </p:cNvSpPr>
          <p:nvPr>
            <p:ph type="title"/>
          </p:nvPr>
        </p:nvSpPr>
        <p:spPr>
          <a:xfrm>
            <a:off x="448056" y="388799"/>
            <a:ext cx="2854800" cy="5965199"/>
          </a:xfrm>
        </p:spPr>
        <p:txBody>
          <a:bodyPr>
            <a:normAutofit/>
          </a:bodyPr>
          <a:lstStyle/>
          <a:p>
            <a:r>
              <a:rPr lang="en-GB" dirty="0">
                <a:ea typeface="Source Sans Pro Light"/>
              </a:rPr>
              <a:t>Benefits of effective onboarding</a:t>
            </a:r>
            <a:endParaRPr lang="en-GB" dirty="0"/>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8230EEE-37B6-763C-504E-0F2ABD2425B8}"/>
              </a:ext>
            </a:extLst>
          </p:cNvPr>
          <p:cNvGraphicFramePr>
            <a:graphicFrameLocks noGrp="1"/>
          </p:cNvGraphicFramePr>
          <p:nvPr>
            <p:ph idx="1"/>
            <p:extLst>
              <p:ext uri="{D42A27DB-BD31-4B8C-83A1-F6EECF244321}">
                <p14:modId xmlns:p14="http://schemas.microsoft.com/office/powerpoint/2010/main" val="2732358870"/>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9888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ld map formed by people united">
            <a:extLst>
              <a:ext uri="{FF2B5EF4-FFF2-40B4-BE49-F238E27FC236}">
                <a16:creationId xmlns:a16="http://schemas.microsoft.com/office/drawing/2014/main" id="{2146CE74-95D4-B925-313B-D2E0C64F1553}"/>
              </a:ext>
            </a:extLst>
          </p:cNvPr>
          <p:cNvPicPr>
            <a:picLocks noChangeAspect="1"/>
          </p:cNvPicPr>
          <p:nvPr/>
        </p:nvPicPr>
        <p:blipFill rotWithShape="1">
          <a:blip r:embed="rId2"/>
          <a:srcRect r="-2" b="4634"/>
          <a:stretch/>
        </p:blipFill>
        <p:spPr>
          <a:xfrm>
            <a:off x="1" y="1"/>
            <a:ext cx="12192000" cy="6857999"/>
          </a:xfrm>
          <a:prstGeom prst="rect">
            <a:avLst/>
          </a:prstGeom>
        </p:spPr>
      </p:pic>
      <p:sp>
        <p:nvSpPr>
          <p:cNvPr id="13" name="Rectangle 12">
            <a:extLst>
              <a:ext uri="{FF2B5EF4-FFF2-40B4-BE49-F238E27FC236}">
                <a16:creationId xmlns:a16="http://schemas.microsoft.com/office/drawing/2014/main" id="{54B995A6-4802-435A-B06E-300075505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311901"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A79F6-CD4B-1D7E-E027-983463725011}"/>
              </a:ext>
            </a:extLst>
          </p:cNvPr>
          <p:cNvSpPr>
            <a:spLocks noGrp="1"/>
          </p:cNvSpPr>
          <p:nvPr>
            <p:ph type="title"/>
          </p:nvPr>
        </p:nvSpPr>
        <p:spPr>
          <a:xfrm>
            <a:off x="448056" y="655200"/>
            <a:ext cx="5432044" cy="1969200"/>
          </a:xfrm>
        </p:spPr>
        <p:txBody>
          <a:bodyPr vert="horz" lIns="0" tIns="0" rIns="0" bIns="0" rtlCol="0" anchor="b">
            <a:normAutofit/>
          </a:bodyPr>
          <a:lstStyle/>
          <a:p>
            <a:pPr>
              <a:lnSpc>
                <a:spcPct val="100000"/>
              </a:lnSpc>
            </a:pPr>
            <a:r>
              <a:rPr lang="en-US" sz="6400"/>
              <a:t>Corporate Social Responsibility</a:t>
            </a:r>
          </a:p>
        </p:txBody>
      </p:sp>
      <p:cxnSp>
        <p:nvCxnSpPr>
          <p:cNvPr id="15" name="Straight Connector 14">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01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6461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D6AB7-4FD2-93E0-98B7-F41C3DC9F982}"/>
              </a:ext>
            </a:extLst>
          </p:cNvPr>
          <p:cNvSpPr>
            <a:spLocks noGrp="1"/>
          </p:cNvSpPr>
          <p:nvPr>
            <p:ph type="title"/>
          </p:nvPr>
        </p:nvSpPr>
        <p:spPr>
          <a:xfrm>
            <a:off x="448056" y="226800"/>
            <a:ext cx="11301984" cy="984885"/>
          </a:xfrm>
        </p:spPr>
        <p:txBody>
          <a:bodyPr>
            <a:normAutofit/>
          </a:bodyPr>
          <a:lstStyle/>
          <a:p>
            <a:r>
              <a:rPr lang="en-GB" sz="6400">
                <a:ea typeface="Source Sans Pro Light"/>
              </a:rPr>
              <a:t>Strategic CSR</a:t>
            </a:r>
            <a:endParaRPr lang="en-GB" sz="6400"/>
          </a:p>
        </p:txBody>
      </p:sp>
      <p:cxnSp>
        <p:nvCxnSpPr>
          <p:cNvPr id="18" name="Straight Connector 17">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B56D0387-4F27-822D-A361-907DCBBD947F}"/>
              </a:ext>
            </a:extLst>
          </p:cNvPr>
          <p:cNvGraphicFramePr>
            <a:graphicFrameLocks noGrp="1"/>
          </p:cNvGraphicFramePr>
          <p:nvPr>
            <p:ph idx="1"/>
            <p:extLst>
              <p:ext uri="{D42A27DB-BD31-4B8C-83A1-F6EECF244321}">
                <p14:modId xmlns:p14="http://schemas.microsoft.com/office/powerpoint/2010/main" val="267610997"/>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2248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BA414-DABC-94D5-8777-4602360C9839}"/>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Activities</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Group">
            <a:extLst>
              <a:ext uri="{FF2B5EF4-FFF2-40B4-BE49-F238E27FC236}">
                <a16:creationId xmlns:a16="http://schemas.microsoft.com/office/drawing/2014/main" id="{B1F04980-E4AA-35FB-F494-31D49B3461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741CDCCD-9E1D-3293-9C00-C391A85259B0}"/>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Incorporating social characteristics into products and manufacturing processes</a:t>
            </a:r>
          </a:p>
          <a:p>
            <a:pPr marL="449580" indent="-447675"/>
            <a:r>
              <a:rPr lang="en-GB">
                <a:ea typeface="Source Sans Pro"/>
              </a:rPr>
              <a:t>Achieving higher levels of environmental performance</a:t>
            </a:r>
          </a:p>
          <a:p>
            <a:pPr marL="449580" indent="-447675"/>
            <a:r>
              <a:rPr lang="en-GB">
                <a:ea typeface="Source Sans Pro"/>
              </a:rPr>
              <a:t>Adopting progressive HRM practices</a:t>
            </a:r>
          </a:p>
          <a:p>
            <a:pPr marL="449580" indent="-447675"/>
            <a:r>
              <a:rPr lang="en-GB">
                <a:ea typeface="Source Sans Pro"/>
              </a:rPr>
              <a:t>Supporting community organisations</a:t>
            </a:r>
          </a:p>
          <a:p>
            <a:pPr marL="1905" indent="0">
              <a:buNone/>
            </a:pPr>
            <a:endParaRPr lang="en-GB">
              <a:ea typeface="Source Sans Pro"/>
            </a:endParaRPr>
          </a:p>
        </p:txBody>
      </p:sp>
    </p:spTree>
    <p:extLst>
      <p:ext uri="{BB962C8B-B14F-4D97-AF65-F5344CB8AC3E}">
        <p14:creationId xmlns:p14="http://schemas.microsoft.com/office/powerpoint/2010/main" val="2649482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780C7-8FD8-C43D-D865-B14E4842986A}"/>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Rationale</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Cycle with People">
            <a:extLst>
              <a:ext uri="{FF2B5EF4-FFF2-40B4-BE49-F238E27FC236}">
                <a16:creationId xmlns:a16="http://schemas.microsoft.com/office/drawing/2014/main" id="{84F1F2CB-ACAF-8936-40E9-3C0BBCAE90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3B5539D3-D582-8CDE-503D-0FB89DEF03AA}"/>
              </a:ext>
            </a:extLst>
          </p:cNvPr>
          <p:cNvSpPr>
            <a:spLocks noGrp="1"/>
          </p:cNvSpPr>
          <p:nvPr>
            <p:ph idx="1"/>
          </p:nvPr>
        </p:nvSpPr>
        <p:spPr>
          <a:xfrm>
            <a:off x="6311900" y="1944000"/>
            <a:ext cx="5434900" cy="4006800"/>
          </a:xfrm>
        </p:spPr>
        <p:txBody>
          <a:bodyPr vert="horz" wrap="square" lIns="0" tIns="0" rIns="91440" bIns="0" rtlCol="0" anchor="t">
            <a:normAutofit fontScale="92500"/>
          </a:bodyPr>
          <a:lstStyle/>
          <a:p>
            <a:pPr marL="449580" indent="-447675"/>
            <a:r>
              <a:rPr lang="en-GB" dirty="0">
                <a:ea typeface="Source Sans Pro"/>
              </a:rPr>
              <a:t>Managers must satisfy a range of constituents (stakeholder theory) Freeman, 1984</a:t>
            </a:r>
          </a:p>
          <a:p>
            <a:pPr marL="449580" indent="-447675"/>
            <a:r>
              <a:rPr lang="en-GB" dirty="0">
                <a:ea typeface="Source Sans Pro"/>
              </a:rPr>
              <a:t>Hillman and Keim (2001): there is a moral imperative AND a potential source of competitive advantage</a:t>
            </a:r>
          </a:p>
          <a:p>
            <a:pPr marL="449580" indent="-447675"/>
            <a:r>
              <a:rPr lang="en-GB" dirty="0">
                <a:ea typeface="Source Sans Pro"/>
              </a:rPr>
              <a:t>Porter and Kramer 2006:</a:t>
            </a:r>
          </a:p>
          <a:p>
            <a:pPr marL="899795" lvl="1" indent="-447675">
              <a:buFont typeface="Courier New" panose="020F0302020204030204" pitchFamily="34" charset="0"/>
              <a:buChar char="o"/>
            </a:pPr>
            <a:r>
              <a:rPr lang="en-GB" dirty="0">
                <a:solidFill>
                  <a:srgbClr val="F0F3F3">
                    <a:alpha val="55000"/>
                  </a:srgbClr>
                </a:solidFill>
                <a:ea typeface="Source Sans Pro"/>
              </a:rPr>
              <a:t>Moral argument</a:t>
            </a:r>
          </a:p>
          <a:p>
            <a:pPr marL="899795" lvl="1" indent="-447675">
              <a:buFont typeface="Courier New" panose="020F0302020204030204" pitchFamily="34" charset="0"/>
              <a:buChar char="o"/>
            </a:pPr>
            <a:r>
              <a:rPr lang="en-GB" dirty="0">
                <a:solidFill>
                  <a:srgbClr val="F0F3F3">
                    <a:alpha val="55000"/>
                  </a:srgbClr>
                </a:solidFill>
                <a:ea typeface="Source Sans Pro"/>
              </a:rPr>
              <a:t>Sustainability</a:t>
            </a:r>
          </a:p>
          <a:p>
            <a:pPr marL="899795" lvl="1" indent="-447675">
              <a:buFont typeface="Courier New" panose="020F0302020204030204" pitchFamily="34" charset="0"/>
              <a:buChar char="o"/>
            </a:pPr>
            <a:r>
              <a:rPr lang="en-GB" dirty="0">
                <a:solidFill>
                  <a:srgbClr val="F0F3F3">
                    <a:alpha val="55000"/>
                  </a:srgbClr>
                </a:solidFill>
                <a:ea typeface="Source Sans Pro"/>
              </a:rPr>
              <a:t>Licence to operate</a:t>
            </a:r>
          </a:p>
          <a:p>
            <a:pPr marL="899795" lvl="1" indent="-447675">
              <a:buFont typeface="Courier New" panose="020F0302020204030204" pitchFamily="34" charset="0"/>
              <a:buChar char="o"/>
            </a:pPr>
            <a:r>
              <a:rPr lang="en-GB" dirty="0">
                <a:solidFill>
                  <a:srgbClr val="F0F3F3">
                    <a:alpha val="55000"/>
                  </a:srgbClr>
                </a:solidFill>
                <a:ea typeface="Source Sans Pro"/>
              </a:rPr>
              <a:t>Reputation </a:t>
            </a:r>
          </a:p>
          <a:p>
            <a:pPr marL="899795" lvl="1" indent="-447675">
              <a:buFont typeface="Courier New" panose="020F0302020204030204" pitchFamily="34" charset="0"/>
              <a:buChar char="o"/>
            </a:pPr>
            <a:endParaRPr lang="en-GB">
              <a:solidFill>
                <a:srgbClr val="F0F3F3">
                  <a:alpha val="55000"/>
                </a:srgbClr>
              </a:solidFill>
              <a:ea typeface="Source Sans Pro"/>
            </a:endParaRPr>
          </a:p>
        </p:txBody>
      </p:sp>
    </p:spTree>
    <p:extLst>
      <p:ext uri="{BB962C8B-B14F-4D97-AF65-F5344CB8AC3E}">
        <p14:creationId xmlns:p14="http://schemas.microsoft.com/office/powerpoint/2010/main" val="263963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ECF803-D252-4700-A23E-171E66176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A4D3ED-7C9A-D26B-1B4E-BD8D24950622}"/>
              </a:ext>
            </a:extLst>
          </p:cNvPr>
          <p:cNvSpPr>
            <a:spLocks noGrp="1"/>
          </p:cNvSpPr>
          <p:nvPr>
            <p:ph type="title"/>
          </p:nvPr>
        </p:nvSpPr>
        <p:spPr>
          <a:xfrm>
            <a:off x="448056" y="228600"/>
            <a:ext cx="4690872" cy="6190488"/>
          </a:xfrm>
        </p:spPr>
        <p:txBody>
          <a:bodyPr>
            <a:normAutofit/>
          </a:bodyPr>
          <a:lstStyle/>
          <a:p>
            <a:r>
              <a:rPr lang="en-GB" sz="6400">
                <a:ea typeface="Source Sans Pro Light"/>
              </a:rPr>
              <a:t>Opposing view – Milton Freidman, 1962</a:t>
            </a:r>
            <a:endParaRPr lang="en-GB" sz="6400"/>
          </a:p>
        </p:txBody>
      </p:sp>
      <p:cxnSp>
        <p:nvCxnSpPr>
          <p:cNvPr id="10" name="Straight Connector 9">
            <a:extLst>
              <a:ext uri="{FF2B5EF4-FFF2-40B4-BE49-F238E27FC236}">
                <a16:creationId xmlns:a16="http://schemas.microsoft.com/office/drawing/2014/main" id="{867E0F8D-CD95-42E8-B49E-DFFDB4AF1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9600" y="450000"/>
            <a:ext cx="0" cy="5966675"/>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A3F171-C254-229D-15EA-19A760586493}"/>
              </a:ext>
            </a:extLst>
          </p:cNvPr>
          <p:cNvSpPr>
            <a:spLocks noGrp="1"/>
          </p:cNvSpPr>
          <p:nvPr>
            <p:ph idx="1"/>
          </p:nvPr>
        </p:nvSpPr>
        <p:spPr>
          <a:xfrm>
            <a:off x="6099048" y="329184"/>
            <a:ext cx="5184648" cy="6089904"/>
          </a:xfrm>
        </p:spPr>
        <p:txBody>
          <a:bodyPr vert="horz" lIns="0" tIns="0" rIns="91440" bIns="0" rtlCol="0">
            <a:normAutofit/>
          </a:bodyPr>
          <a:lstStyle/>
          <a:p>
            <a:pPr marL="449580" indent="-447675"/>
            <a:r>
              <a:rPr lang="en-GB">
                <a:ea typeface="Source Sans Pro"/>
              </a:rPr>
              <a:t>If businessmen do have a social responsibility beyond that of making maximum profit for stockholders, how do they know what it is?  Can self-elected private individuals decide what the social interest is?  Can they decide how great burden they are justified in placing on themselves and other stockholders to serve that social interest?</a:t>
            </a:r>
          </a:p>
        </p:txBody>
      </p:sp>
    </p:spTree>
    <p:extLst>
      <p:ext uri="{BB962C8B-B14F-4D97-AF65-F5344CB8AC3E}">
        <p14:creationId xmlns:p14="http://schemas.microsoft.com/office/powerpoint/2010/main" val="1350517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F44CA-FB43-F0FE-764B-F9489DD23F5A}"/>
              </a:ext>
            </a:extLst>
          </p:cNvPr>
          <p:cNvSpPr>
            <a:spLocks noGrp="1"/>
          </p:cNvSpPr>
          <p:nvPr>
            <p:ph type="title"/>
          </p:nvPr>
        </p:nvSpPr>
        <p:spPr>
          <a:xfrm>
            <a:off x="6311900" y="448056"/>
            <a:ext cx="5428996" cy="3401568"/>
          </a:xfrm>
        </p:spPr>
        <p:txBody>
          <a:bodyPr vert="horz" lIns="0" tIns="0" rIns="0" bIns="0" rtlCol="0" anchor="b">
            <a:normAutofit/>
          </a:bodyPr>
          <a:lstStyle/>
          <a:p>
            <a:pPr>
              <a:lnSpc>
                <a:spcPct val="100000"/>
              </a:lnSpc>
            </a:pPr>
            <a:r>
              <a:rPr lang="en-US" sz="6400"/>
              <a:t>Timpson – a case study</a:t>
            </a:r>
          </a:p>
        </p:txBody>
      </p:sp>
      <p:sp>
        <p:nvSpPr>
          <p:cNvPr id="11" name="Content Placeholder 10">
            <a:extLst>
              <a:ext uri="{FF2B5EF4-FFF2-40B4-BE49-F238E27FC236}">
                <a16:creationId xmlns:a16="http://schemas.microsoft.com/office/drawing/2014/main" id="{4DA78BF1-9E83-151F-B772-B227562417C0}"/>
              </a:ext>
            </a:extLst>
          </p:cNvPr>
          <p:cNvSpPr>
            <a:spLocks noGrp="1"/>
          </p:cNvSpPr>
          <p:nvPr>
            <p:ph idx="1"/>
          </p:nvPr>
        </p:nvSpPr>
        <p:spPr>
          <a:xfrm>
            <a:off x="6311900" y="4471416"/>
            <a:ext cx="5428996" cy="1481328"/>
          </a:xfrm>
        </p:spPr>
        <p:txBody>
          <a:bodyPr vert="horz" lIns="0" tIns="0" rIns="91440" bIns="0" rtlCol="0">
            <a:normAutofit/>
          </a:bodyPr>
          <a:lstStyle/>
          <a:p>
            <a:pPr marL="0" indent="0">
              <a:lnSpc>
                <a:spcPct val="120000"/>
              </a:lnSpc>
              <a:buNone/>
            </a:pPr>
            <a:r>
              <a:rPr lang="en-US" sz="2400"/>
              <a:t>What do you think about his approach?</a:t>
            </a:r>
          </a:p>
        </p:txBody>
      </p:sp>
      <p:pic>
        <p:nvPicPr>
          <p:cNvPr id="7" name="Online Media 6" title="James Timpson on a New Approach to Leadership">
            <a:hlinkClick r:id="" action="ppaction://media"/>
            <a:extLst>
              <a:ext uri="{FF2B5EF4-FFF2-40B4-BE49-F238E27FC236}">
                <a16:creationId xmlns:a16="http://schemas.microsoft.com/office/drawing/2014/main" id="{1BB347DA-E0A6-4888-FF35-C90C4BC9C74B}"/>
              </a:ext>
            </a:extLst>
          </p:cNvPr>
          <p:cNvPicPr>
            <a:picLocks noRot="1" noChangeAspect="1"/>
          </p:cNvPicPr>
          <p:nvPr>
            <a:videoFile r:link="rId1"/>
          </p:nvPr>
        </p:nvPicPr>
        <p:blipFill>
          <a:blip r:embed="rId3"/>
          <a:stretch>
            <a:fillRect/>
          </a:stretch>
        </p:blipFill>
        <p:spPr>
          <a:xfrm>
            <a:off x="451104" y="1690122"/>
            <a:ext cx="5422576" cy="3063755"/>
          </a:xfrm>
          <a:prstGeom prst="rect">
            <a:avLst/>
          </a:prstGeom>
        </p:spPr>
      </p:pic>
      <p:cxnSp>
        <p:nvCxnSpPr>
          <p:cNvPr id="25" name="Straight Connector 24">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33623"/>
      </p:ext>
    </p:extLst>
  </p:cSld>
  <p:clrMapOvr>
    <a:masterClrMapping/>
  </p:clrMapOvr>
</p:sld>
</file>

<file path=ppt/theme/theme1.xml><?xml version="1.0" encoding="utf-8"?>
<a:theme xmlns:a="http://schemas.openxmlformats.org/drawingml/2006/main" name="ThinLineVTI">
  <a:themeElements>
    <a:clrScheme name="AnalogousFromDarkSeedLeftStep">
      <a:dk1>
        <a:srgbClr val="000000"/>
      </a:dk1>
      <a:lt1>
        <a:srgbClr val="FFFFFF"/>
      </a:lt1>
      <a:dk2>
        <a:srgbClr val="1B1D31"/>
      </a:dk2>
      <a:lt2>
        <a:srgbClr val="F0F3F3"/>
      </a:lt2>
      <a:accent1>
        <a:srgbClr val="C34D59"/>
      </a:accent1>
      <a:accent2>
        <a:srgbClr val="B13B79"/>
      </a:accent2>
      <a:accent3>
        <a:srgbClr val="C34DBC"/>
      </a:accent3>
      <a:accent4>
        <a:srgbClr val="873BB1"/>
      </a:accent4>
      <a:accent5>
        <a:srgbClr val="684DC3"/>
      </a:accent5>
      <a:accent6>
        <a:srgbClr val="3B51B1"/>
      </a:accent6>
      <a:hlink>
        <a:srgbClr val="7F51C5"/>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ThinLineVTI</vt:lpstr>
      <vt:lpstr>The War for Talent</vt:lpstr>
      <vt:lpstr>Introduction</vt:lpstr>
      <vt:lpstr>Talent defined</vt:lpstr>
      <vt:lpstr>Approaches: talent on demand policy</vt:lpstr>
      <vt:lpstr>Who should be included?</vt:lpstr>
      <vt:lpstr>Talent Management strategy</vt:lpstr>
      <vt:lpstr>Employer of choice: Group discussion 30 minutes to prepare</vt:lpstr>
      <vt:lpstr>Process of talent management</vt:lpstr>
      <vt:lpstr>Talent planning</vt:lpstr>
      <vt:lpstr>Resourcing the organisation </vt:lpstr>
      <vt:lpstr>Practicalities</vt:lpstr>
      <vt:lpstr>Identifying Talent </vt:lpstr>
      <vt:lpstr>Problems </vt:lpstr>
      <vt:lpstr>Employee lifecycle</vt:lpstr>
      <vt:lpstr>Employer branding</vt:lpstr>
      <vt:lpstr>Employer Value Proposition (EVP) Five pillars</vt:lpstr>
      <vt:lpstr>More on EVP</vt:lpstr>
      <vt:lpstr>Employer branding</vt:lpstr>
      <vt:lpstr>Social Media </vt:lpstr>
      <vt:lpstr>Developing an employer brand</vt:lpstr>
      <vt:lpstr>Onboarding</vt:lpstr>
      <vt:lpstr>Benefits of effective onboarding</vt:lpstr>
      <vt:lpstr>Corporate Social Responsibility</vt:lpstr>
      <vt:lpstr>Strategic CSR</vt:lpstr>
      <vt:lpstr>Activities</vt:lpstr>
      <vt:lpstr>Rationale</vt:lpstr>
      <vt:lpstr>Opposing view – Milton Freidman, 1962</vt:lpstr>
      <vt:lpstr>Timpson – a case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647</cp:revision>
  <dcterms:created xsi:type="dcterms:W3CDTF">2024-02-18T18:37:14Z</dcterms:created>
  <dcterms:modified xsi:type="dcterms:W3CDTF">2024-02-18T21:57:00Z</dcterms:modified>
</cp:coreProperties>
</file>