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147F6-1640-4BCC-9274-CBB1A91B9C46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D4647-8055-4E33-8BAB-195AA5539EA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16099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Individual &amp; Organisational Behaviour &amp; Management... part 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4414" y="6000768"/>
            <a:ext cx="6400800" cy="515924"/>
          </a:xfrm>
        </p:spPr>
        <p:txBody>
          <a:bodyPr>
            <a:normAutofit/>
          </a:bodyPr>
          <a:lstStyle/>
          <a:p>
            <a:r>
              <a:rPr lang="en-GB" sz="1000" dirty="0" smtClean="0"/>
              <a:t>Based on Mullins chapter 1, 9ed.</a:t>
            </a:r>
          </a:p>
          <a:p>
            <a:r>
              <a:rPr lang="en-GB" sz="1000" dirty="0" smtClean="0"/>
              <a:t>the Nature of Organisational Behaviour</a:t>
            </a:r>
            <a:endParaRPr lang="en-GB" sz="1000" dirty="0"/>
          </a:p>
        </p:txBody>
      </p:sp>
      <p:pic>
        <p:nvPicPr>
          <p:cNvPr id="3074" name="Picture 2" descr="C:\Documents and Settings\sc-jw\Local Settings\Temporary Internet Files\Content.IE5\8TEF4D2F\MC900442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85728"/>
            <a:ext cx="1851025" cy="113982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98652" y="5417122"/>
            <a:ext cx="8284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 WORLD OF WORK, ORGANISATION MANAGEMENT &amp; BEHAVIOUR IS CHANGING.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1428728" y="3500438"/>
            <a:ext cx="6500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International and cultural influences </a:t>
            </a:r>
            <a:r>
              <a:rPr lang="en-GB" sz="2400" dirty="0" smtClean="0"/>
              <a:t>.</a:t>
            </a:r>
            <a:endParaRPr lang="en-GB" sz="2400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International and cultural influences </a:t>
            </a:r>
            <a:endParaRPr lang="en-GB" dirty="0"/>
          </a:p>
        </p:txBody>
      </p:sp>
      <p:pic>
        <p:nvPicPr>
          <p:cNvPr id="28674" name="Picture 2" descr="C:\Users\James Williams\AppData\Local\Microsoft\Windows\Temporary Internet Files\Content.IE5\0D2TLS6B\MP9003826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428736"/>
            <a:ext cx="6400800" cy="4572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35068" y="6286520"/>
            <a:ext cx="6008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Box elements signify important points to highlight by the tutor.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71438" y="6286520"/>
            <a:ext cx="6215074" cy="428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2143116"/>
            <a:ext cx="9144001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2" y="3786190"/>
            <a:ext cx="9111407" cy="857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661" name="Picture 13" descr="C:\Users\James Williams\AppData\Local\Microsoft\Windows\Temporary Internet Files\Content.IE5\9GT2RYYQ\MC9000711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5984" y="4857760"/>
            <a:ext cx="4498063" cy="1603972"/>
          </a:xfrm>
          <a:prstGeom prst="rect">
            <a:avLst/>
          </a:prstGeom>
          <a:noFill/>
        </p:spPr>
      </p:pic>
      <p:pic>
        <p:nvPicPr>
          <p:cNvPr id="27663" name="Picture 15" descr="C:\Users\James Williams\AppData\Local\Microsoft\Windows\Temporary Internet Files\Content.IE5\G26T3PNJ\MC9000709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86116" y="142852"/>
            <a:ext cx="2516863" cy="20611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James Williams\AppData\Local\Microsoft\Windows\Temporary Internet Files\Content.IE5\HJ9Y1YBW\MP9004331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3298851"/>
            <a:ext cx="5900734" cy="2559041"/>
          </a:xfrm>
          <a:prstGeom prst="rect">
            <a:avLst/>
          </a:prstGeom>
          <a:noFill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1142984"/>
            <a:ext cx="9144000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 as understanding</a:t>
            </a:r>
            <a:endParaRPr lang="en-GB" dirty="0"/>
          </a:p>
        </p:txBody>
      </p:sp>
      <p:pic>
        <p:nvPicPr>
          <p:cNvPr id="4710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428736"/>
            <a:ext cx="9144000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7110" name="Picture 6" descr="C:\Users\James Williams\AppData\Local\Microsoft\Windows\Temporary Internet Files\Content.IE5\HJ9Y1YBW\MC9004473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3786190"/>
            <a:ext cx="2218039" cy="22145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</Words>
  <Application>Microsoft Office PowerPoint</Application>
  <PresentationFormat>On-screen Show (4:3)</PresentationFormat>
  <Paragraphs>8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Individual &amp; Organisational Behaviour &amp; Management... part 3</vt:lpstr>
      <vt:lpstr>International and cultural influences </vt:lpstr>
      <vt:lpstr>Slide 3</vt:lpstr>
      <vt:lpstr>Slide 4</vt:lpstr>
      <vt:lpstr>Culture as understanding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&amp; Organisational Behaviour &amp; Management... part 3</dc:title>
  <dc:creator>sc-jw - James Williams</dc:creator>
  <cp:lastModifiedBy>sc-jw - James Williams</cp:lastModifiedBy>
  <cp:revision>1</cp:revision>
  <dcterms:created xsi:type="dcterms:W3CDTF">2013-03-13T17:13:03Z</dcterms:created>
  <dcterms:modified xsi:type="dcterms:W3CDTF">2013-03-13T17:13:36Z</dcterms:modified>
</cp:coreProperties>
</file>